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3.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4" r:id="rId1"/>
    <p:sldMasterId id="2147483918" r:id="rId2"/>
    <p:sldMasterId id="2147483948" r:id="rId3"/>
    <p:sldMasterId id="2147483969" r:id="rId4"/>
  </p:sldMasterIdLst>
  <p:notesMasterIdLst>
    <p:notesMasterId r:id="rId57"/>
  </p:notesMasterIdLst>
  <p:handoutMasterIdLst>
    <p:handoutMasterId r:id="rId58"/>
  </p:handoutMasterIdLst>
  <p:sldIdLst>
    <p:sldId id="591" r:id="rId5"/>
    <p:sldId id="1595" r:id="rId6"/>
    <p:sldId id="584" r:id="rId7"/>
    <p:sldId id="405" r:id="rId8"/>
    <p:sldId id="1583" r:id="rId9"/>
    <p:sldId id="1585" r:id="rId10"/>
    <p:sldId id="1584" r:id="rId11"/>
    <p:sldId id="259" r:id="rId12"/>
    <p:sldId id="918" r:id="rId13"/>
    <p:sldId id="265" r:id="rId14"/>
    <p:sldId id="319" r:id="rId15"/>
    <p:sldId id="266" r:id="rId16"/>
    <p:sldId id="1688" r:id="rId17"/>
    <p:sldId id="1692" r:id="rId18"/>
    <p:sldId id="909" r:id="rId19"/>
    <p:sldId id="907" r:id="rId20"/>
    <p:sldId id="911" r:id="rId21"/>
    <p:sldId id="914" r:id="rId22"/>
    <p:sldId id="920" r:id="rId23"/>
    <p:sldId id="1687" r:id="rId24"/>
    <p:sldId id="921" r:id="rId25"/>
    <p:sldId id="922" r:id="rId26"/>
    <p:sldId id="312" r:id="rId27"/>
    <p:sldId id="613" r:id="rId28"/>
    <p:sldId id="923" r:id="rId29"/>
    <p:sldId id="318" r:id="rId30"/>
    <p:sldId id="617" r:id="rId31"/>
    <p:sldId id="929" r:id="rId32"/>
    <p:sldId id="624" r:id="rId33"/>
    <p:sldId id="932" r:id="rId34"/>
    <p:sldId id="910" r:id="rId35"/>
    <p:sldId id="1691" r:id="rId36"/>
    <p:sldId id="924" r:id="rId37"/>
    <p:sldId id="900" r:id="rId38"/>
    <p:sldId id="933" r:id="rId39"/>
    <p:sldId id="296" r:id="rId40"/>
    <p:sldId id="1682" r:id="rId41"/>
    <p:sldId id="858" r:id="rId42"/>
    <p:sldId id="1693" r:id="rId43"/>
    <p:sldId id="903" r:id="rId44"/>
    <p:sldId id="925" r:id="rId45"/>
    <p:sldId id="912" r:id="rId46"/>
    <p:sldId id="306" r:id="rId47"/>
    <p:sldId id="629" r:id="rId48"/>
    <p:sldId id="916" r:id="rId49"/>
    <p:sldId id="917" r:id="rId50"/>
    <p:sldId id="308" r:id="rId51"/>
    <p:sldId id="632" r:id="rId52"/>
    <p:sldId id="313" r:id="rId53"/>
    <p:sldId id="611" r:id="rId54"/>
    <p:sldId id="634" r:id="rId55"/>
    <p:sldId id="305" r:id="rId56"/>
  </p:sldIdLst>
  <p:sldSz cx="9144000" cy="5143500" type="screen16x9"/>
  <p:notesSz cx="7315200" cy="9601200"/>
  <p:defaultTex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 id="2" name="Microsoft Office User" initials="Office [2]" lastIdx="1" clrIdx="1"/>
  <p:cmAuthor id="3" name="Microsoft Office User" initials="Office [3]" lastIdx="1" clrIdx="2"/>
  <p:cmAuthor id="4" name="Microsoft Office User" initials="Office [4]" lastIdx="1" clrIdx="3"/>
  <p:cmAuthor id="5" name="Microsoft Office User" initials="Office [5]" lastIdx="1" clrIdx="4"/>
  <p:cmAuthor id="6" name="Microsoft Office User" initials="Office [6]" lastIdx="1" clrIdx="5"/>
  <p:cmAuthor id="7" name="Microsoft Office User" initials="Office [7]" lastIdx="1" clrIdx="6"/>
  <p:cmAuthor id="8" name="Microsoft Office User" initials="Office [8]" lastIdx="1" clrIdx="7"/>
  <p:cmAuthor id="9" name="Microsoft Office User" initials="Office [9]" lastIdx="1" clrIdx="8"/>
  <p:cmAuthor id="10" name="Microsoft Office User" initials="Office [10]" lastIdx="1" clrIdx="9"/>
  <p:cmAuthor id="11" name="Microsoft Office User" initials="Office [11]" lastIdx="1" clrIdx="10"/>
  <p:cmAuthor id="12" name="Microsoft Office User" initials="Office [12]" lastIdx="1" clrIdx="11"/>
  <p:cmAuthor id="13" name="Microsoft Office User" initials="Office [13]" lastIdx="1" clrIdx="12"/>
  <p:cmAuthor id="14" name="Microsoft Office User" initials="Office [14]" lastIdx="1" clrIdx="13"/>
  <p:cmAuthor id="15" name="Microsoft Office User" initials="Office [15]" lastIdx="1" clrIdx="14"/>
  <p:cmAuthor id="16" name="Microsoft Office User" initials="Office [16]" lastIdx="1" clrIdx="15"/>
  <p:cmAuthor id="17" name="Microsoft Office User" initials="Office [17]" lastIdx="1" clrIdx="16"/>
  <p:cmAuthor id="18" name="Microsoft Office User" initials="Office [18]" lastIdx="1" clrIdx="17"/>
  <p:cmAuthor id="19" name="Microsoft Office User" initials="Office [19]" lastIdx="1" clrIdx="18"/>
  <p:cmAuthor id="20" name="HAYTER, Arabella" initials="HA" lastIdx="2" clrIdx="19">
    <p:extLst>
      <p:ext uri="{19B8F6BF-5375-455C-9EA6-DF929625EA0E}">
        <p15:presenceInfo xmlns:p15="http://schemas.microsoft.com/office/powerpoint/2012/main" userId="S-1-5-21-1446143339-2250552318-1255726049-176098" providerId="AD"/>
      </p:ext>
    </p:extLst>
  </p:cmAuthor>
  <p:cmAuthor id="21" name="Patrick, Molly (CDC/DDID/NCEZID/DHQP)" initials="PM(" lastIdx="19" clrIdx="20">
    <p:extLst>
      <p:ext uri="{19B8F6BF-5375-455C-9EA6-DF929625EA0E}">
        <p15:presenceInfo xmlns:p15="http://schemas.microsoft.com/office/powerpoint/2012/main" userId="S::vej7@cdc.gov::44e90c9f-1524-4539-a038-c110ccf46cc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2C2C"/>
    <a:srgbClr val="FF00FF"/>
    <a:srgbClr val="000000"/>
    <a:srgbClr val="005DAB"/>
    <a:srgbClr val="1D1D1D"/>
    <a:srgbClr val="5A5A5A"/>
    <a:srgbClr val="E25423"/>
    <a:srgbClr val="006A71"/>
    <a:srgbClr val="8D8B00"/>
    <a:srgbClr val="56A0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286" autoAdjust="0"/>
    <p:restoredTop sz="71498" autoAdjust="0"/>
  </p:normalViewPr>
  <p:slideViewPr>
    <p:cSldViewPr snapToGrid="0">
      <p:cViewPr varScale="1">
        <p:scale>
          <a:sx n="105" d="100"/>
          <a:sy n="105" d="100"/>
        </p:scale>
        <p:origin x="1392" y="10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snapToGrid="0" showGuides="1">
      <p:cViewPr varScale="1">
        <p:scale>
          <a:sx n="49" d="100"/>
          <a:sy n="49" d="100"/>
        </p:scale>
        <p:origin x="283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C618A7-A5BF-48C4-ABAD-49FB29DC1EF5}" type="doc">
      <dgm:prSet loTypeId="urn:microsoft.com/office/officeart/2005/8/layout/vList3#2" loCatId="picture" qsTypeId="urn:microsoft.com/office/officeart/2005/8/quickstyle/simple2" qsCatId="simple" csTypeId="urn:microsoft.com/office/officeart/2005/8/colors/accent0_1" csCatId="mainScheme" phldr="1"/>
      <dgm:spPr/>
    </dgm:pt>
    <dgm:pt modelId="{87089907-15A3-4F88-AB36-16B9C5189F0C}">
      <dgm:prSet phldrT="[Text]" custT="1"/>
      <dgm:spPr/>
      <dgm:t>
        <a:bodyPr/>
        <a:lstStyle/>
        <a:p>
          <a:r>
            <a:rPr lang="en-US" sz="2800" b="0"/>
            <a:t>Protecting yourself                       </a:t>
          </a:r>
        </a:p>
      </dgm:t>
    </dgm:pt>
    <dgm:pt modelId="{136185CC-469D-4CC0-BFB6-63DA275D7664}" type="parTrans" cxnId="{C5A4168F-FBEE-4D4B-8928-1EDD70DE69C5}">
      <dgm:prSet/>
      <dgm:spPr/>
      <dgm:t>
        <a:bodyPr/>
        <a:lstStyle/>
        <a:p>
          <a:endParaRPr lang="en-US"/>
        </a:p>
      </dgm:t>
    </dgm:pt>
    <dgm:pt modelId="{41B5D14C-492F-4891-A9E0-B73F1BB1484F}" type="sibTrans" cxnId="{C5A4168F-FBEE-4D4B-8928-1EDD70DE69C5}">
      <dgm:prSet/>
      <dgm:spPr/>
      <dgm:t>
        <a:bodyPr/>
        <a:lstStyle/>
        <a:p>
          <a:endParaRPr lang="en-US"/>
        </a:p>
      </dgm:t>
    </dgm:pt>
    <dgm:pt modelId="{4258337F-007C-446F-9CA3-A9E83DF9C024}">
      <dgm:prSet phldrT="[Text]" custT="1"/>
      <dgm:spPr/>
      <dgm:t>
        <a:bodyPr/>
        <a:lstStyle/>
        <a:p>
          <a:r>
            <a:rPr lang="en-US" sz="2800" b="0" dirty="0"/>
            <a:t>Protecting your family &amp; community</a:t>
          </a:r>
        </a:p>
      </dgm:t>
    </dgm:pt>
    <dgm:pt modelId="{E008AB85-20B1-41BC-BB13-873DF96F9DFD}" type="sibTrans" cxnId="{70A0557B-5C40-497C-B33F-BC798C32CBF5}">
      <dgm:prSet/>
      <dgm:spPr/>
      <dgm:t>
        <a:bodyPr/>
        <a:lstStyle/>
        <a:p>
          <a:endParaRPr lang="en-US"/>
        </a:p>
      </dgm:t>
    </dgm:pt>
    <dgm:pt modelId="{7735610C-E366-4291-B937-C1A1296A0DAD}" type="parTrans" cxnId="{70A0557B-5C40-497C-B33F-BC798C32CBF5}">
      <dgm:prSet/>
      <dgm:spPr/>
      <dgm:t>
        <a:bodyPr/>
        <a:lstStyle/>
        <a:p>
          <a:endParaRPr lang="en-US"/>
        </a:p>
      </dgm:t>
    </dgm:pt>
    <dgm:pt modelId="{0FBCE746-975C-4F2C-A1DD-B86595BE076C}">
      <dgm:prSet phldrT="[Text]" custT="1"/>
      <dgm:spPr/>
      <dgm:t>
        <a:bodyPr/>
        <a:lstStyle/>
        <a:p>
          <a:r>
            <a:rPr lang="en-US" sz="2800" b="0" dirty="0"/>
            <a:t>Protecting your patients</a:t>
          </a:r>
        </a:p>
      </dgm:t>
    </dgm:pt>
    <dgm:pt modelId="{C78A942B-0ACA-4AB3-A74E-44DA01A2F0F2}" type="sibTrans" cxnId="{7A7DD3C3-906F-498A-953C-01D7EE8E9399}">
      <dgm:prSet/>
      <dgm:spPr/>
      <dgm:t>
        <a:bodyPr/>
        <a:lstStyle/>
        <a:p>
          <a:endParaRPr lang="en-US"/>
        </a:p>
      </dgm:t>
    </dgm:pt>
    <dgm:pt modelId="{67370F93-8B20-4E0A-8E4F-FA7DEA9985FE}" type="parTrans" cxnId="{7A7DD3C3-906F-498A-953C-01D7EE8E9399}">
      <dgm:prSet/>
      <dgm:spPr/>
      <dgm:t>
        <a:bodyPr/>
        <a:lstStyle/>
        <a:p>
          <a:endParaRPr lang="en-US"/>
        </a:p>
      </dgm:t>
    </dgm:pt>
    <dgm:pt modelId="{210CA00C-BBDD-47C0-B13C-91B202FE6590}" type="pres">
      <dgm:prSet presAssocID="{AEC618A7-A5BF-48C4-ABAD-49FB29DC1EF5}" presName="linearFlow" presStyleCnt="0">
        <dgm:presLayoutVars>
          <dgm:dir/>
          <dgm:resizeHandles val="exact"/>
        </dgm:presLayoutVars>
      </dgm:prSet>
      <dgm:spPr/>
    </dgm:pt>
    <dgm:pt modelId="{A3093074-9A5B-4BE6-B1D2-B39BA070B7EE}" type="pres">
      <dgm:prSet presAssocID="{87089907-15A3-4F88-AB36-16B9C5189F0C}" presName="composite" presStyleCnt="0"/>
      <dgm:spPr/>
    </dgm:pt>
    <dgm:pt modelId="{D079DF44-C7F4-4106-8E37-2EFBE5D7A03F}" type="pres">
      <dgm:prSet presAssocID="{87089907-15A3-4F88-AB36-16B9C5189F0C}"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pt>
    <dgm:pt modelId="{FDD833EF-6F8A-476A-A54B-6800A19C256C}" type="pres">
      <dgm:prSet presAssocID="{87089907-15A3-4F88-AB36-16B9C5189F0C}" presName="txShp" presStyleLbl="node1" presStyleIdx="0" presStyleCnt="3" custLinFactNeighborX="691" custLinFactNeighborY="-69">
        <dgm:presLayoutVars>
          <dgm:bulletEnabled val="1"/>
        </dgm:presLayoutVars>
      </dgm:prSet>
      <dgm:spPr/>
    </dgm:pt>
    <dgm:pt modelId="{96239AB5-9E4F-4730-B1C2-CA2E013DB837}" type="pres">
      <dgm:prSet presAssocID="{41B5D14C-492F-4891-A9E0-B73F1BB1484F}" presName="spacing" presStyleCnt="0"/>
      <dgm:spPr/>
    </dgm:pt>
    <dgm:pt modelId="{8D6649E2-A448-470A-94C1-8C096B34F2FD}" type="pres">
      <dgm:prSet presAssocID="{4258337F-007C-446F-9CA3-A9E83DF9C024}" presName="composite" presStyleCnt="0"/>
      <dgm:spPr/>
    </dgm:pt>
    <dgm:pt modelId="{E45A1FE0-4459-477E-AE70-917AE5EF85BA}" type="pres">
      <dgm:prSet presAssocID="{4258337F-007C-446F-9CA3-A9E83DF9C024}" presName="imgShp" presStyleLbl="fgImgPlace1" presStyleIdx="1" presStyleCnt="3" custLinFactY="8208" custLinFactNeighborX="1405" custLinFactNeighborY="100000"/>
      <dgm:spPr>
        <a:blipFill>
          <a:blip xmlns:r="http://schemas.openxmlformats.org/officeDocument/2006/relationships" r:embed="rId2">
            <a:extLst>
              <a:ext uri="{28A0092B-C50C-407E-A947-70E740481C1C}">
                <a14:useLocalDpi xmlns:a14="http://schemas.microsoft.com/office/drawing/2010/main" val="0"/>
              </a:ext>
            </a:extLst>
          </a:blip>
          <a:srcRect/>
          <a:stretch>
            <a:fillRect l="-16000" r="-16000"/>
          </a:stretch>
        </a:blipFill>
      </dgm:spPr>
    </dgm:pt>
    <dgm:pt modelId="{772DF848-F876-4E65-A2BD-C09A6BFFAE5F}" type="pres">
      <dgm:prSet presAssocID="{4258337F-007C-446F-9CA3-A9E83DF9C024}" presName="txShp" presStyleLbl="node1" presStyleIdx="1" presStyleCnt="3" custLinFactY="8208" custLinFactNeighborX="369" custLinFactNeighborY="100000">
        <dgm:presLayoutVars>
          <dgm:bulletEnabled val="1"/>
        </dgm:presLayoutVars>
      </dgm:prSet>
      <dgm:spPr/>
    </dgm:pt>
    <dgm:pt modelId="{B9AE875A-DB17-44D7-B057-F4A3546B1B64}" type="pres">
      <dgm:prSet presAssocID="{E008AB85-20B1-41BC-BB13-873DF96F9DFD}" presName="spacing" presStyleCnt="0"/>
      <dgm:spPr/>
    </dgm:pt>
    <dgm:pt modelId="{29F145AB-9903-4D57-AA3C-24188B02EFCB}" type="pres">
      <dgm:prSet presAssocID="{0FBCE746-975C-4F2C-A1DD-B86595BE076C}" presName="composite" presStyleCnt="0"/>
      <dgm:spPr/>
    </dgm:pt>
    <dgm:pt modelId="{4CB1AFCE-2253-4C2A-B958-1ABC178F491C}" type="pres">
      <dgm:prSet presAssocID="{0FBCE746-975C-4F2C-A1DD-B86595BE076C}" presName="imgShp" presStyleLbl="fgImgPlace1" presStyleIdx="2" presStyleCnt="3" custLinFactY="-39332" custLinFactNeighborX="896" custLinFactNeighborY="-100000"/>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09203B30-FA18-44D7-86FB-20BD61E8BD7A}" type="pres">
      <dgm:prSet presAssocID="{0FBCE746-975C-4F2C-A1DD-B86595BE076C}" presName="txShp" presStyleLbl="node1" presStyleIdx="2" presStyleCnt="3" custLinFactY="-39332" custLinFactNeighborX="234" custLinFactNeighborY="-100000">
        <dgm:presLayoutVars>
          <dgm:bulletEnabled val="1"/>
        </dgm:presLayoutVars>
      </dgm:prSet>
      <dgm:spPr/>
    </dgm:pt>
  </dgm:ptLst>
  <dgm:cxnLst>
    <dgm:cxn modelId="{1954C127-1331-584B-8642-F4A3D810A73D}" type="presOf" srcId="{4258337F-007C-446F-9CA3-A9E83DF9C024}" destId="{772DF848-F876-4E65-A2BD-C09A6BFFAE5F}" srcOrd="0" destOrd="0" presId="urn:microsoft.com/office/officeart/2005/8/layout/vList3#2"/>
    <dgm:cxn modelId="{8846665B-A36E-E94D-816C-12E518CBED6B}" type="presOf" srcId="{87089907-15A3-4F88-AB36-16B9C5189F0C}" destId="{FDD833EF-6F8A-476A-A54B-6800A19C256C}" srcOrd="0" destOrd="0" presId="urn:microsoft.com/office/officeart/2005/8/layout/vList3#2"/>
    <dgm:cxn modelId="{70A0557B-5C40-497C-B33F-BC798C32CBF5}" srcId="{AEC618A7-A5BF-48C4-ABAD-49FB29DC1EF5}" destId="{4258337F-007C-446F-9CA3-A9E83DF9C024}" srcOrd="1" destOrd="0" parTransId="{7735610C-E366-4291-B937-C1A1296A0DAD}" sibTransId="{E008AB85-20B1-41BC-BB13-873DF96F9DFD}"/>
    <dgm:cxn modelId="{9CBA9389-E347-954A-B00D-5B992C94A4E5}" type="presOf" srcId="{0FBCE746-975C-4F2C-A1DD-B86595BE076C}" destId="{09203B30-FA18-44D7-86FB-20BD61E8BD7A}" srcOrd="0" destOrd="0" presId="urn:microsoft.com/office/officeart/2005/8/layout/vList3#2"/>
    <dgm:cxn modelId="{C5A4168F-FBEE-4D4B-8928-1EDD70DE69C5}" srcId="{AEC618A7-A5BF-48C4-ABAD-49FB29DC1EF5}" destId="{87089907-15A3-4F88-AB36-16B9C5189F0C}" srcOrd="0" destOrd="0" parTransId="{136185CC-469D-4CC0-BFB6-63DA275D7664}" sibTransId="{41B5D14C-492F-4891-A9E0-B73F1BB1484F}"/>
    <dgm:cxn modelId="{A8BA67B1-9A87-0E4F-A973-7F847E14077B}" type="presOf" srcId="{AEC618A7-A5BF-48C4-ABAD-49FB29DC1EF5}" destId="{210CA00C-BBDD-47C0-B13C-91B202FE6590}" srcOrd="0" destOrd="0" presId="urn:microsoft.com/office/officeart/2005/8/layout/vList3#2"/>
    <dgm:cxn modelId="{7A7DD3C3-906F-498A-953C-01D7EE8E9399}" srcId="{AEC618A7-A5BF-48C4-ABAD-49FB29DC1EF5}" destId="{0FBCE746-975C-4F2C-A1DD-B86595BE076C}" srcOrd="2" destOrd="0" parTransId="{67370F93-8B20-4E0A-8E4F-FA7DEA9985FE}" sibTransId="{C78A942B-0ACA-4AB3-A74E-44DA01A2F0F2}"/>
    <dgm:cxn modelId="{326E919D-CB80-2D49-9A12-02BA50AFC8AA}" type="presParOf" srcId="{210CA00C-BBDD-47C0-B13C-91B202FE6590}" destId="{A3093074-9A5B-4BE6-B1D2-B39BA070B7EE}" srcOrd="0" destOrd="0" presId="urn:microsoft.com/office/officeart/2005/8/layout/vList3#2"/>
    <dgm:cxn modelId="{643E74B2-D82E-6944-B1B6-A824C799B4E2}" type="presParOf" srcId="{A3093074-9A5B-4BE6-B1D2-B39BA070B7EE}" destId="{D079DF44-C7F4-4106-8E37-2EFBE5D7A03F}" srcOrd="0" destOrd="0" presId="urn:microsoft.com/office/officeart/2005/8/layout/vList3#2"/>
    <dgm:cxn modelId="{55B916B1-26DB-D84F-9247-A06AEF70095A}" type="presParOf" srcId="{A3093074-9A5B-4BE6-B1D2-B39BA070B7EE}" destId="{FDD833EF-6F8A-476A-A54B-6800A19C256C}" srcOrd="1" destOrd="0" presId="urn:microsoft.com/office/officeart/2005/8/layout/vList3#2"/>
    <dgm:cxn modelId="{1373350C-3E44-D44B-98AB-7640C2468ABD}" type="presParOf" srcId="{210CA00C-BBDD-47C0-B13C-91B202FE6590}" destId="{96239AB5-9E4F-4730-B1C2-CA2E013DB837}" srcOrd="1" destOrd="0" presId="urn:microsoft.com/office/officeart/2005/8/layout/vList3#2"/>
    <dgm:cxn modelId="{9C8E5820-14F1-8F4D-881A-5FC5ABB24772}" type="presParOf" srcId="{210CA00C-BBDD-47C0-B13C-91B202FE6590}" destId="{8D6649E2-A448-470A-94C1-8C096B34F2FD}" srcOrd="2" destOrd="0" presId="urn:microsoft.com/office/officeart/2005/8/layout/vList3#2"/>
    <dgm:cxn modelId="{9C16F9F2-E630-6347-8348-69CC186EAB52}" type="presParOf" srcId="{8D6649E2-A448-470A-94C1-8C096B34F2FD}" destId="{E45A1FE0-4459-477E-AE70-917AE5EF85BA}" srcOrd="0" destOrd="0" presId="urn:microsoft.com/office/officeart/2005/8/layout/vList3#2"/>
    <dgm:cxn modelId="{F873FF85-718D-2748-9715-E01964E70946}" type="presParOf" srcId="{8D6649E2-A448-470A-94C1-8C096B34F2FD}" destId="{772DF848-F876-4E65-A2BD-C09A6BFFAE5F}" srcOrd="1" destOrd="0" presId="urn:microsoft.com/office/officeart/2005/8/layout/vList3#2"/>
    <dgm:cxn modelId="{A6254400-9B73-8144-9F41-F61B9BB3890E}" type="presParOf" srcId="{210CA00C-BBDD-47C0-B13C-91B202FE6590}" destId="{B9AE875A-DB17-44D7-B057-F4A3546B1B64}" srcOrd="3" destOrd="0" presId="urn:microsoft.com/office/officeart/2005/8/layout/vList3#2"/>
    <dgm:cxn modelId="{00E22632-6C34-3245-B0CF-EB5694472FEE}" type="presParOf" srcId="{210CA00C-BBDD-47C0-B13C-91B202FE6590}" destId="{29F145AB-9903-4D57-AA3C-24188B02EFCB}" srcOrd="4" destOrd="0" presId="urn:microsoft.com/office/officeart/2005/8/layout/vList3#2"/>
    <dgm:cxn modelId="{B6DC1E10-0726-2C49-A6A6-B35991578F39}" type="presParOf" srcId="{29F145AB-9903-4D57-AA3C-24188B02EFCB}" destId="{4CB1AFCE-2253-4C2A-B958-1ABC178F491C}" srcOrd="0" destOrd="0" presId="urn:microsoft.com/office/officeart/2005/8/layout/vList3#2"/>
    <dgm:cxn modelId="{D92AD405-0197-C847-9198-92AEA1B444B5}" type="presParOf" srcId="{29F145AB-9903-4D57-AA3C-24188B02EFCB}" destId="{09203B30-FA18-44D7-86FB-20BD61E8BD7A}" srcOrd="1" destOrd="0" presId="urn:microsoft.com/office/officeart/2005/8/layout/vList3#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E80B9E-6E15-4240-BAF7-61E59F383C66}"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4A48D138-B3C0-4C34-B4A8-DA146116659F}">
      <dgm:prSet custT="1"/>
      <dgm:spPr/>
      <dgm:t>
        <a:bodyPr/>
        <a:lstStyle/>
        <a:p>
          <a:r>
            <a:rPr lang="en-US" sz="1800" b="1"/>
            <a:t>Droplet: </a:t>
          </a:r>
          <a:endParaRPr lang="en-US" sz="1800"/>
        </a:p>
      </dgm:t>
    </dgm:pt>
    <dgm:pt modelId="{62839A51-C8E6-43DC-927B-62A515B31CDE}" type="parTrans" cxnId="{E30A6097-7ED6-43DF-89CE-1B60747BAF6C}">
      <dgm:prSet/>
      <dgm:spPr/>
      <dgm:t>
        <a:bodyPr/>
        <a:lstStyle/>
        <a:p>
          <a:endParaRPr lang="en-US" sz="1800"/>
        </a:p>
      </dgm:t>
    </dgm:pt>
    <dgm:pt modelId="{401BE29D-3F48-488A-B944-F2F8D0FFEBA1}" type="sibTrans" cxnId="{E30A6097-7ED6-43DF-89CE-1B60747BAF6C}">
      <dgm:prSet/>
      <dgm:spPr/>
      <dgm:t>
        <a:bodyPr/>
        <a:lstStyle/>
        <a:p>
          <a:endParaRPr lang="en-US" sz="1800"/>
        </a:p>
      </dgm:t>
    </dgm:pt>
    <dgm:pt modelId="{F22DFD0B-2965-4FEA-B1A3-743F08F2F533}">
      <dgm:prSet custT="1"/>
      <dgm:spPr/>
      <dgm:t>
        <a:bodyPr/>
        <a:lstStyle/>
        <a:p>
          <a:r>
            <a:rPr lang="en-US" sz="1800" dirty="0"/>
            <a:t>Respiratory droplets are generated when an infected person coughs or sneezes. Any person who is in close contact (within 1 m) with someone who has respiratory symptoms (coughing, sneezing) is at risk of being exposed to potentially infective respiratory droplets. </a:t>
          </a:r>
        </a:p>
        <a:p>
          <a:endParaRPr lang="en-US" sz="1800" dirty="0"/>
        </a:p>
      </dgm:t>
    </dgm:pt>
    <dgm:pt modelId="{8310C41B-7BED-45F8-9FC2-67A1B7648101}" type="parTrans" cxnId="{59640CE4-39A7-4882-AC1A-9066A6C4B230}">
      <dgm:prSet/>
      <dgm:spPr/>
      <dgm:t>
        <a:bodyPr/>
        <a:lstStyle/>
        <a:p>
          <a:endParaRPr lang="en-US" sz="1800"/>
        </a:p>
      </dgm:t>
    </dgm:pt>
    <dgm:pt modelId="{B3794110-9CEA-4818-8B19-A43F010964FA}" type="sibTrans" cxnId="{59640CE4-39A7-4882-AC1A-9066A6C4B230}">
      <dgm:prSet/>
      <dgm:spPr/>
      <dgm:t>
        <a:bodyPr/>
        <a:lstStyle/>
        <a:p>
          <a:endParaRPr lang="en-US" sz="1800"/>
        </a:p>
      </dgm:t>
    </dgm:pt>
    <dgm:pt modelId="{840FB7E4-7B5C-4860-A7E4-9C42A24232AA}">
      <dgm:prSet custT="1"/>
      <dgm:spPr/>
      <dgm:t>
        <a:bodyPr/>
        <a:lstStyle/>
        <a:p>
          <a:r>
            <a:rPr lang="en-US" sz="1800" b="1"/>
            <a:t>Contact: </a:t>
          </a:r>
          <a:endParaRPr lang="en-US" sz="1800"/>
        </a:p>
      </dgm:t>
    </dgm:pt>
    <dgm:pt modelId="{58637861-74F3-493D-8316-2ED22069C3E3}" type="parTrans" cxnId="{C06C4DFC-393D-4FAE-B5D3-5EC4F6C4AB49}">
      <dgm:prSet/>
      <dgm:spPr/>
      <dgm:t>
        <a:bodyPr/>
        <a:lstStyle/>
        <a:p>
          <a:endParaRPr lang="en-US" sz="1800"/>
        </a:p>
      </dgm:t>
    </dgm:pt>
    <dgm:pt modelId="{D0E86C87-E427-453D-8A4C-5ACC371F444A}" type="sibTrans" cxnId="{C06C4DFC-393D-4FAE-B5D3-5EC4F6C4AB49}">
      <dgm:prSet/>
      <dgm:spPr/>
      <dgm:t>
        <a:bodyPr/>
        <a:lstStyle/>
        <a:p>
          <a:endParaRPr lang="en-US" sz="1800"/>
        </a:p>
      </dgm:t>
    </dgm:pt>
    <dgm:pt modelId="{1722B48A-8439-4690-B695-B93545081BF4}">
      <dgm:prSet custT="1"/>
      <dgm:spPr/>
      <dgm:t>
        <a:bodyPr/>
        <a:lstStyle/>
        <a:p>
          <a:r>
            <a:rPr lang="en-US" sz="1800" dirty="0"/>
            <a:t>Droplets may also land on surfaces where the virus could remain viable; thus, the immediate environment of an infected individual can serve as a source of transmission (contact transmission).</a:t>
          </a:r>
        </a:p>
      </dgm:t>
    </dgm:pt>
    <dgm:pt modelId="{E1314F62-3009-48AD-9E04-E2DF7DE1A74D}" type="parTrans" cxnId="{86AB9E12-CAA2-4AF8-B51D-6BBC0C4F6074}">
      <dgm:prSet/>
      <dgm:spPr/>
      <dgm:t>
        <a:bodyPr/>
        <a:lstStyle/>
        <a:p>
          <a:endParaRPr lang="en-US" sz="1800"/>
        </a:p>
      </dgm:t>
    </dgm:pt>
    <dgm:pt modelId="{79F33946-A6CE-4162-9654-0DA813FFA10F}" type="sibTrans" cxnId="{86AB9E12-CAA2-4AF8-B51D-6BBC0C4F6074}">
      <dgm:prSet/>
      <dgm:spPr/>
      <dgm:t>
        <a:bodyPr/>
        <a:lstStyle/>
        <a:p>
          <a:endParaRPr lang="en-US" sz="1800"/>
        </a:p>
      </dgm:t>
    </dgm:pt>
    <dgm:pt modelId="{2ABBA80F-6CC8-46F9-A384-65C4CF9ECFD9}" type="pres">
      <dgm:prSet presAssocID="{59E80B9E-6E15-4240-BAF7-61E59F383C66}" presName="vert0" presStyleCnt="0">
        <dgm:presLayoutVars>
          <dgm:dir/>
          <dgm:animOne val="branch"/>
          <dgm:animLvl val="lvl"/>
        </dgm:presLayoutVars>
      </dgm:prSet>
      <dgm:spPr/>
    </dgm:pt>
    <dgm:pt modelId="{9655C231-C7BB-4EDC-AD18-0CAD4C028693}" type="pres">
      <dgm:prSet presAssocID="{4A48D138-B3C0-4C34-B4A8-DA146116659F}" presName="thickLine" presStyleLbl="alignNode1" presStyleIdx="0" presStyleCnt="2"/>
      <dgm:spPr/>
    </dgm:pt>
    <dgm:pt modelId="{2189EB67-BE01-4620-A570-5B2750D178A5}" type="pres">
      <dgm:prSet presAssocID="{4A48D138-B3C0-4C34-B4A8-DA146116659F}" presName="horz1" presStyleCnt="0"/>
      <dgm:spPr/>
    </dgm:pt>
    <dgm:pt modelId="{6AB87DD7-7EF1-458A-A5D5-1A8DF7E4426C}" type="pres">
      <dgm:prSet presAssocID="{4A48D138-B3C0-4C34-B4A8-DA146116659F}" presName="tx1" presStyleLbl="revTx" presStyleIdx="0" presStyleCnt="4"/>
      <dgm:spPr/>
    </dgm:pt>
    <dgm:pt modelId="{358CF22A-634D-47DE-AD65-267218BDFA24}" type="pres">
      <dgm:prSet presAssocID="{4A48D138-B3C0-4C34-B4A8-DA146116659F}" presName="vert1" presStyleCnt="0"/>
      <dgm:spPr/>
    </dgm:pt>
    <dgm:pt modelId="{0AE21225-55B0-4254-98C3-9A482190824F}" type="pres">
      <dgm:prSet presAssocID="{F22DFD0B-2965-4FEA-B1A3-743F08F2F533}" presName="vertSpace2a" presStyleCnt="0"/>
      <dgm:spPr/>
    </dgm:pt>
    <dgm:pt modelId="{139EB343-6037-4514-84E4-03F3E2551C47}" type="pres">
      <dgm:prSet presAssocID="{F22DFD0B-2965-4FEA-B1A3-743F08F2F533}" presName="horz2" presStyleCnt="0"/>
      <dgm:spPr/>
    </dgm:pt>
    <dgm:pt modelId="{B322F172-1B56-4D97-8385-6CC83C732567}" type="pres">
      <dgm:prSet presAssocID="{F22DFD0B-2965-4FEA-B1A3-743F08F2F533}" presName="horzSpace2" presStyleCnt="0"/>
      <dgm:spPr/>
    </dgm:pt>
    <dgm:pt modelId="{7D4F139D-C01B-4A2D-B156-72E0746DAC08}" type="pres">
      <dgm:prSet presAssocID="{F22DFD0B-2965-4FEA-B1A3-743F08F2F533}" presName="tx2" presStyleLbl="revTx" presStyleIdx="1" presStyleCnt="4"/>
      <dgm:spPr/>
    </dgm:pt>
    <dgm:pt modelId="{86D0F84F-7799-424A-BAFD-CB1962C2B4AC}" type="pres">
      <dgm:prSet presAssocID="{F22DFD0B-2965-4FEA-B1A3-743F08F2F533}" presName="vert2" presStyleCnt="0"/>
      <dgm:spPr/>
    </dgm:pt>
    <dgm:pt modelId="{BF77D241-6CA2-45A6-86BB-6CB200EEB227}" type="pres">
      <dgm:prSet presAssocID="{F22DFD0B-2965-4FEA-B1A3-743F08F2F533}" presName="thinLine2b" presStyleLbl="callout" presStyleIdx="0" presStyleCnt="2"/>
      <dgm:spPr/>
    </dgm:pt>
    <dgm:pt modelId="{3EE3C8F6-8136-4679-A528-2DA89B37DE20}" type="pres">
      <dgm:prSet presAssocID="{F22DFD0B-2965-4FEA-B1A3-743F08F2F533}" presName="vertSpace2b" presStyleCnt="0"/>
      <dgm:spPr/>
    </dgm:pt>
    <dgm:pt modelId="{B3E3372C-FEA2-4EC0-A21E-EA64412D2C9D}" type="pres">
      <dgm:prSet presAssocID="{840FB7E4-7B5C-4860-A7E4-9C42A24232AA}" presName="thickLine" presStyleLbl="alignNode1" presStyleIdx="1" presStyleCnt="2"/>
      <dgm:spPr/>
    </dgm:pt>
    <dgm:pt modelId="{BE88BC16-7AB9-47FB-8B17-C830EFABBA49}" type="pres">
      <dgm:prSet presAssocID="{840FB7E4-7B5C-4860-A7E4-9C42A24232AA}" presName="horz1" presStyleCnt="0"/>
      <dgm:spPr/>
    </dgm:pt>
    <dgm:pt modelId="{E842CE29-EE5E-46D8-BB3E-1EA13AED7A5D}" type="pres">
      <dgm:prSet presAssocID="{840FB7E4-7B5C-4860-A7E4-9C42A24232AA}" presName="tx1" presStyleLbl="revTx" presStyleIdx="2" presStyleCnt="4"/>
      <dgm:spPr/>
    </dgm:pt>
    <dgm:pt modelId="{8045A896-C728-4C22-9866-7A00C2AED5D9}" type="pres">
      <dgm:prSet presAssocID="{840FB7E4-7B5C-4860-A7E4-9C42A24232AA}" presName="vert1" presStyleCnt="0"/>
      <dgm:spPr/>
    </dgm:pt>
    <dgm:pt modelId="{0095AB85-CFBF-4E38-B8E1-256083500A41}" type="pres">
      <dgm:prSet presAssocID="{1722B48A-8439-4690-B695-B93545081BF4}" presName="vertSpace2a" presStyleCnt="0"/>
      <dgm:spPr/>
    </dgm:pt>
    <dgm:pt modelId="{ADB4ABF6-389B-4323-8EE7-B81761AC4F36}" type="pres">
      <dgm:prSet presAssocID="{1722B48A-8439-4690-B695-B93545081BF4}" presName="horz2" presStyleCnt="0"/>
      <dgm:spPr/>
    </dgm:pt>
    <dgm:pt modelId="{EA218923-A8EA-48E1-9DBB-F18922C9BB5A}" type="pres">
      <dgm:prSet presAssocID="{1722B48A-8439-4690-B695-B93545081BF4}" presName="horzSpace2" presStyleCnt="0"/>
      <dgm:spPr/>
    </dgm:pt>
    <dgm:pt modelId="{06F69E93-4288-4A44-8781-D9D7812676E1}" type="pres">
      <dgm:prSet presAssocID="{1722B48A-8439-4690-B695-B93545081BF4}" presName="tx2" presStyleLbl="revTx" presStyleIdx="3" presStyleCnt="4"/>
      <dgm:spPr/>
    </dgm:pt>
    <dgm:pt modelId="{06591F76-937C-476A-9672-677A7E388F96}" type="pres">
      <dgm:prSet presAssocID="{1722B48A-8439-4690-B695-B93545081BF4}" presName="vert2" presStyleCnt="0"/>
      <dgm:spPr/>
    </dgm:pt>
    <dgm:pt modelId="{703A45AB-8445-4EBC-AA1D-9AC22B28B89B}" type="pres">
      <dgm:prSet presAssocID="{1722B48A-8439-4690-B695-B93545081BF4}" presName="thinLine2b" presStyleLbl="callout" presStyleIdx="1" presStyleCnt="2"/>
      <dgm:spPr/>
    </dgm:pt>
    <dgm:pt modelId="{39917712-7DE3-48C1-B2D1-13B20D02ED51}" type="pres">
      <dgm:prSet presAssocID="{1722B48A-8439-4690-B695-B93545081BF4}" presName="vertSpace2b" presStyleCnt="0"/>
      <dgm:spPr/>
    </dgm:pt>
  </dgm:ptLst>
  <dgm:cxnLst>
    <dgm:cxn modelId="{6B6C4B0C-E8F6-401B-B989-019E29AE3B7F}" type="presOf" srcId="{F22DFD0B-2965-4FEA-B1A3-743F08F2F533}" destId="{7D4F139D-C01B-4A2D-B156-72E0746DAC08}" srcOrd="0" destOrd="0" presId="urn:microsoft.com/office/officeart/2008/layout/LinedList"/>
    <dgm:cxn modelId="{86AB9E12-CAA2-4AF8-B51D-6BBC0C4F6074}" srcId="{840FB7E4-7B5C-4860-A7E4-9C42A24232AA}" destId="{1722B48A-8439-4690-B695-B93545081BF4}" srcOrd="0" destOrd="0" parTransId="{E1314F62-3009-48AD-9E04-E2DF7DE1A74D}" sibTransId="{79F33946-A6CE-4162-9654-0DA813FFA10F}"/>
    <dgm:cxn modelId="{AADB8E50-828E-4802-B5D5-2FB481F22C07}" type="presOf" srcId="{1722B48A-8439-4690-B695-B93545081BF4}" destId="{06F69E93-4288-4A44-8781-D9D7812676E1}" srcOrd="0" destOrd="0" presId="urn:microsoft.com/office/officeart/2008/layout/LinedList"/>
    <dgm:cxn modelId="{3D9DFC8B-7E55-4431-8F55-B7D2AB375265}" type="presOf" srcId="{840FB7E4-7B5C-4860-A7E4-9C42A24232AA}" destId="{E842CE29-EE5E-46D8-BB3E-1EA13AED7A5D}" srcOrd="0" destOrd="0" presId="urn:microsoft.com/office/officeart/2008/layout/LinedList"/>
    <dgm:cxn modelId="{E30A6097-7ED6-43DF-89CE-1B60747BAF6C}" srcId="{59E80B9E-6E15-4240-BAF7-61E59F383C66}" destId="{4A48D138-B3C0-4C34-B4A8-DA146116659F}" srcOrd="0" destOrd="0" parTransId="{62839A51-C8E6-43DC-927B-62A515B31CDE}" sibTransId="{401BE29D-3F48-488A-B944-F2F8D0FFEBA1}"/>
    <dgm:cxn modelId="{9516ECAC-5ADA-4CD2-AAF4-797F9669D529}" type="presOf" srcId="{59E80B9E-6E15-4240-BAF7-61E59F383C66}" destId="{2ABBA80F-6CC8-46F9-A384-65C4CF9ECFD9}" srcOrd="0" destOrd="0" presId="urn:microsoft.com/office/officeart/2008/layout/LinedList"/>
    <dgm:cxn modelId="{DDBBF4BA-3A1E-4224-AA87-16CC5E8788E9}" type="presOf" srcId="{4A48D138-B3C0-4C34-B4A8-DA146116659F}" destId="{6AB87DD7-7EF1-458A-A5D5-1A8DF7E4426C}" srcOrd="0" destOrd="0" presId="urn:microsoft.com/office/officeart/2008/layout/LinedList"/>
    <dgm:cxn modelId="{59640CE4-39A7-4882-AC1A-9066A6C4B230}" srcId="{4A48D138-B3C0-4C34-B4A8-DA146116659F}" destId="{F22DFD0B-2965-4FEA-B1A3-743F08F2F533}" srcOrd="0" destOrd="0" parTransId="{8310C41B-7BED-45F8-9FC2-67A1B7648101}" sibTransId="{B3794110-9CEA-4818-8B19-A43F010964FA}"/>
    <dgm:cxn modelId="{C06C4DFC-393D-4FAE-B5D3-5EC4F6C4AB49}" srcId="{59E80B9E-6E15-4240-BAF7-61E59F383C66}" destId="{840FB7E4-7B5C-4860-A7E4-9C42A24232AA}" srcOrd="1" destOrd="0" parTransId="{58637861-74F3-493D-8316-2ED22069C3E3}" sibTransId="{D0E86C87-E427-453D-8A4C-5ACC371F444A}"/>
    <dgm:cxn modelId="{70B4E80C-4D20-436E-8DB6-0EFD7C767DA6}" type="presParOf" srcId="{2ABBA80F-6CC8-46F9-A384-65C4CF9ECFD9}" destId="{9655C231-C7BB-4EDC-AD18-0CAD4C028693}" srcOrd="0" destOrd="0" presId="urn:microsoft.com/office/officeart/2008/layout/LinedList"/>
    <dgm:cxn modelId="{16286196-ECAF-4790-A237-0ED91C8F55BC}" type="presParOf" srcId="{2ABBA80F-6CC8-46F9-A384-65C4CF9ECFD9}" destId="{2189EB67-BE01-4620-A570-5B2750D178A5}" srcOrd="1" destOrd="0" presId="urn:microsoft.com/office/officeart/2008/layout/LinedList"/>
    <dgm:cxn modelId="{885D7E52-8589-4380-B989-2C8D89987CA4}" type="presParOf" srcId="{2189EB67-BE01-4620-A570-5B2750D178A5}" destId="{6AB87DD7-7EF1-458A-A5D5-1A8DF7E4426C}" srcOrd="0" destOrd="0" presId="urn:microsoft.com/office/officeart/2008/layout/LinedList"/>
    <dgm:cxn modelId="{F6FDF3B2-A57C-44D6-AC72-5B29B5103FA9}" type="presParOf" srcId="{2189EB67-BE01-4620-A570-5B2750D178A5}" destId="{358CF22A-634D-47DE-AD65-267218BDFA24}" srcOrd="1" destOrd="0" presId="urn:microsoft.com/office/officeart/2008/layout/LinedList"/>
    <dgm:cxn modelId="{EE487C0D-46E9-4022-B91B-CED1412B752D}" type="presParOf" srcId="{358CF22A-634D-47DE-AD65-267218BDFA24}" destId="{0AE21225-55B0-4254-98C3-9A482190824F}" srcOrd="0" destOrd="0" presId="urn:microsoft.com/office/officeart/2008/layout/LinedList"/>
    <dgm:cxn modelId="{3A598150-0FFF-44D4-AED9-4DA2782478CA}" type="presParOf" srcId="{358CF22A-634D-47DE-AD65-267218BDFA24}" destId="{139EB343-6037-4514-84E4-03F3E2551C47}" srcOrd="1" destOrd="0" presId="urn:microsoft.com/office/officeart/2008/layout/LinedList"/>
    <dgm:cxn modelId="{6382F64E-AFFB-48AE-91E5-6B195943DF36}" type="presParOf" srcId="{139EB343-6037-4514-84E4-03F3E2551C47}" destId="{B322F172-1B56-4D97-8385-6CC83C732567}" srcOrd="0" destOrd="0" presId="urn:microsoft.com/office/officeart/2008/layout/LinedList"/>
    <dgm:cxn modelId="{8AC627F0-873C-475D-9B9D-F17CBD205178}" type="presParOf" srcId="{139EB343-6037-4514-84E4-03F3E2551C47}" destId="{7D4F139D-C01B-4A2D-B156-72E0746DAC08}" srcOrd="1" destOrd="0" presId="urn:microsoft.com/office/officeart/2008/layout/LinedList"/>
    <dgm:cxn modelId="{A88FE4B1-9165-41C1-A4C6-C20752D010CE}" type="presParOf" srcId="{139EB343-6037-4514-84E4-03F3E2551C47}" destId="{86D0F84F-7799-424A-BAFD-CB1962C2B4AC}" srcOrd="2" destOrd="0" presId="urn:microsoft.com/office/officeart/2008/layout/LinedList"/>
    <dgm:cxn modelId="{829C0B2A-8319-41B9-9909-F414D55A3520}" type="presParOf" srcId="{358CF22A-634D-47DE-AD65-267218BDFA24}" destId="{BF77D241-6CA2-45A6-86BB-6CB200EEB227}" srcOrd="2" destOrd="0" presId="urn:microsoft.com/office/officeart/2008/layout/LinedList"/>
    <dgm:cxn modelId="{9BDCFF83-BD6C-46D8-AAD6-152BD77C1F7E}" type="presParOf" srcId="{358CF22A-634D-47DE-AD65-267218BDFA24}" destId="{3EE3C8F6-8136-4679-A528-2DA89B37DE20}" srcOrd="3" destOrd="0" presId="urn:microsoft.com/office/officeart/2008/layout/LinedList"/>
    <dgm:cxn modelId="{6E9E130E-3020-423D-A255-49227B625776}" type="presParOf" srcId="{2ABBA80F-6CC8-46F9-A384-65C4CF9ECFD9}" destId="{B3E3372C-FEA2-4EC0-A21E-EA64412D2C9D}" srcOrd="2" destOrd="0" presId="urn:microsoft.com/office/officeart/2008/layout/LinedList"/>
    <dgm:cxn modelId="{B02CC68C-36B8-4C64-B182-6CAA8F3B2989}" type="presParOf" srcId="{2ABBA80F-6CC8-46F9-A384-65C4CF9ECFD9}" destId="{BE88BC16-7AB9-47FB-8B17-C830EFABBA49}" srcOrd="3" destOrd="0" presId="urn:microsoft.com/office/officeart/2008/layout/LinedList"/>
    <dgm:cxn modelId="{6FFF591B-0428-41BA-8E67-55DB26023301}" type="presParOf" srcId="{BE88BC16-7AB9-47FB-8B17-C830EFABBA49}" destId="{E842CE29-EE5E-46D8-BB3E-1EA13AED7A5D}" srcOrd="0" destOrd="0" presId="urn:microsoft.com/office/officeart/2008/layout/LinedList"/>
    <dgm:cxn modelId="{64DFBC1E-F183-4005-A83C-A4869C70E1F1}" type="presParOf" srcId="{BE88BC16-7AB9-47FB-8B17-C830EFABBA49}" destId="{8045A896-C728-4C22-9866-7A00C2AED5D9}" srcOrd="1" destOrd="0" presId="urn:microsoft.com/office/officeart/2008/layout/LinedList"/>
    <dgm:cxn modelId="{289394A7-CF37-4521-AD32-5CD5E6A65FC7}" type="presParOf" srcId="{8045A896-C728-4C22-9866-7A00C2AED5D9}" destId="{0095AB85-CFBF-4E38-B8E1-256083500A41}" srcOrd="0" destOrd="0" presId="urn:microsoft.com/office/officeart/2008/layout/LinedList"/>
    <dgm:cxn modelId="{C9C304D6-A3B3-4661-8B35-27C7A0F30CE1}" type="presParOf" srcId="{8045A896-C728-4C22-9866-7A00C2AED5D9}" destId="{ADB4ABF6-389B-4323-8EE7-B81761AC4F36}" srcOrd="1" destOrd="0" presId="urn:microsoft.com/office/officeart/2008/layout/LinedList"/>
    <dgm:cxn modelId="{D8D4E23F-0489-4667-8D74-96E7043BFCA7}" type="presParOf" srcId="{ADB4ABF6-389B-4323-8EE7-B81761AC4F36}" destId="{EA218923-A8EA-48E1-9DBB-F18922C9BB5A}" srcOrd="0" destOrd="0" presId="urn:microsoft.com/office/officeart/2008/layout/LinedList"/>
    <dgm:cxn modelId="{67EB7132-F225-4D2F-A812-D72470FF7394}" type="presParOf" srcId="{ADB4ABF6-389B-4323-8EE7-B81761AC4F36}" destId="{06F69E93-4288-4A44-8781-D9D7812676E1}" srcOrd="1" destOrd="0" presId="urn:microsoft.com/office/officeart/2008/layout/LinedList"/>
    <dgm:cxn modelId="{9B4C0A3E-269D-4CB9-99E6-A9E8AAAB4B5C}" type="presParOf" srcId="{ADB4ABF6-389B-4323-8EE7-B81761AC4F36}" destId="{06591F76-937C-476A-9672-677A7E388F96}" srcOrd="2" destOrd="0" presId="urn:microsoft.com/office/officeart/2008/layout/LinedList"/>
    <dgm:cxn modelId="{6796CEC6-0E86-4DE4-8B7B-3C7D6F624605}" type="presParOf" srcId="{8045A896-C728-4C22-9866-7A00C2AED5D9}" destId="{703A45AB-8445-4EBC-AA1D-9AC22B28B89B}" srcOrd="2" destOrd="0" presId="urn:microsoft.com/office/officeart/2008/layout/LinedList"/>
    <dgm:cxn modelId="{9326F95A-13C6-455A-B953-ACDA6AB0FC0E}" type="presParOf" srcId="{8045A896-C728-4C22-9866-7A00C2AED5D9}" destId="{39917712-7DE3-48C1-B2D1-13B20D02ED51}"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7F6D76-43FF-4ECB-930E-7FB5CE928FC3}" type="doc">
      <dgm:prSet loTypeId="urn:microsoft.com/office/officeart/2005/8/layout/chevron2" loCatId="list" qsTypeId="urn:microsoft.com/office/officeart/2005/8/quickstyle/simple1" qsCatId="simple" csTypeId="urn:microsoft.com/office/officeart/2005/8/colors/accent1_2" csCatId="accent1" phldr="1"/>
      <dgm:spPr/>
    </dgm:pt>
    <dgm:pt modelId="{40540F44-643B-485B-96A2-5A7190004404}">
      <dgm:prSet phldrT="[Text]" custT="1"/>
      <dgm:spPr/>
      <dgm:t>
        <a:bodyPr/>
        <a:lstStyle/>
        <a:p>
          <a:r>
            <a:rPr lang="en-US" sz="1200" dirty="0"/>
            <a:t>Most resistant</a:t>
          </a:r>
        </a:p>
      </dgm:t>
    </dgm:pt>
    <dgm:pt modelId="{E7BF4920-4AE9-4869-A90D-B5D5459B7998}" type="parTrans" cxnId="{59863DB8-FDA9-4076-BA40-9FD2D9BC0532}">
      <dgm:prSet/>
      <dgm:spPr/>
      <dgm:t>
        <a:bodyPr/>
        <a:lstStyle/>
        <a:p>
          <a:endParaRPr lang="en-US" sz="1200"/>
        </a:p>
      </dgm:t>
    </dgm:pt>
    <dgm:pt modelId="{EA30F783-1713-473D-AC40-D9B38110C5D6}" type="sibTrans" cxnId="{59863DB8-FDA9-4076-BA40-9FD2D9BC0532}">
      <dgm:prSet/>
      <dgm:spPr/>
      <dgm:t>
        <a:bodyPr/>
        <a:lstStyle/>
        <a:p>
          <a:endParaRPr lang="en-US" sz="1200"/>
        </a:p>
      </dgm:t>
    </dgm:pt>
    <dgm:pt modelId="{46E0F015-4832-418F-80B3-853A9777EF87}">
      <dgm:prSet custT="1"/>
      <dgm:spPr/>
      <dgm:t>
        <a:bodyPr/>
        <a:lstStyle/>
        <a:p>
          <a:r>
            <a:rPr lang="en-US" sz="1200" dirty="0"/>
            <a:t>Mycobacteria (e.g., </a:t>
          </a:r>
          <a:r>
            <a:rPr lang="en-US" sz="1200" i="1" dirty="0"/>
            <a:t>M. tuberculosis</a:t>
          </a:r>
          <a:r>
            <a:rPr lang="en-US" sz="1200" dirty="0"/>
            <a:t>)</a:t>
          </a:r>
        </a:p>
      </dgm:t>
    </dgm:pt>
    <dgm:pt modelId="{F1E8A694-4D18-4648-8764-0D2C17F6A625}" type="parTrans" cxnId="{C42C6E04-2A7A-435C-ABD0-6E7AE1B5D825}">
      <dgm:prSet/>
      <dgm:spPr/>
      <dgm:t>
        <a:bodyPr/>
        <a:lstStyle/>
        <a:p>
          <a:endParaRPr lang="en-US" sz="1200"/>
        </a:p>
      </dgm:t>
    </dgm:pt>
    <dgm:pt modelId="{1317C942-D92C-4BD5-9820-33D2136E13FA}" type="sibTrans" cxnId="{C42C6E04-2A7A-435C-ABD0-6E7AE1B5D825}">
      <dgm:prSet/>
      <dgm:spPr/>
      <dgm:t>
        <a:bodyPr/>
        <a:lstStyle/>
        <a:p>
          <a:endParaRPr lang="en-US" sz="1200"/>
        </a:p>
      </dgm:t>
    </dgm:pt>
    <dgm:pt modelId="{BF9058AA-6C14-44A0-A5A3-A8602D55E067}">
      <dgm:prSet custT="1"/>
      <dgm:spPr/>
      <dgm:t>
        <a:bodyPr/>
        <a:lstStyle/>
        <a:p>
          <a:r>
            <a:rPr lang="en-US" sz="1200" dirty="0"/>
            <a:t>Small non-enveloped viruses (e.g., norovirus, polio)</a:t>
          </a:r>
        </a:p>
      </dgm:t>
    </dgm:pt>
    <dgm:pt modelId="{E40DEFA0-6975-44F6-861C-8EA39DE014FB}" type="parTrans" cxnId="{8C24B6E3-4ADF-4A6B-B52F-5F0626489120}">
      <dgm:prSet/>
      <dgm:spPr/>
      <dgm:t>
        <a:bodyPr/>
        <a:lstStyle/>
        <a:p>
          <a:endParaRPr lang="en-US" sz="1200"/>
        </a:p>
      </dgm:t>
    </dgm:pt>
    <dgm:pt modelId="{652B525B-B4A5-4654-AEBA-F034DB772DA9}" type="sibTrans" cxnId="{8C24B6E3-4ADF-4A6B-B52F-5F0626489120}">
      <dgm:prSet/>
      <dgm:spPr/>
      <dgm:t>
        <a:bodyPr/>
        <a:lstStyle/>
        <a:p>
          <a:endParaRPr lang="en-US" sz="1200"/>
        </a:p>
      </dgm:t>
    </dgm:pt>
    <dgm:pt modelId="{20F25E09-8CBD-4AF8-B2CF-33E0F515F8D2}">
      <dgm:prSet custT="1"/>
      <dgm:spPr/>
      <dgm:t>
        <a:bodyPr/>
        <a:lstStyle/>
        <a:p>
          <a:r>
            <a:rPr lang="en-US" sz="1200" dirty="0"/>
            <a:t>Fungi (e.g., </a:t>
          </a:r>
          <a:r>
            <a:rPr lang="en-US" sz="1200" i="1" dirty="0"/>
            <a:t>Candida</a:t>
          </a:r>
          <a:r>
            <a:rPr lang="en-US" sz="1200" dirty="0"/>
            <a:t> </a:t>
          </a:r>
          <a:r>
            <a:rPr lang="en-US" sz="1200" dirty="0" err="1"/>
            <a:t>spp</a:t>
          </a:r>
          <a:r>
            <a:rPr lang="en-US" sz="1200" dirty="0"/>
            <a:t>)</a:t>
          </a:r>
        </a:p>
      </dgm:t>
    </dgm:pt>
    <dgm:pt modelId="{7A04F48C-F86F-443B-9EA2-13AAB143F3D9}" type="parTrans" cxnId="{A9C63032-BEB1-4764-852D-F0A09AC5A14D}">
      <dgm:prSet/>
      <dgm:spPr/>
      <dgm:t>
        <a:bodyPr/>
        <a:lstStyle/>
        <a:p>
          <a:endParaRPr lang="en-US" sz="1200"/>
        </a:p>
      </dgm:t>
    </dgm:pt>
    <dgm:pt modelId="{673D85EE-1C59-487B-9C8A-70B36F946B01}" type="sibTrans" cxnId="{A9C63032-BEB1-4764-852D-F0A09AC5A14D}">
      <dgm:prSet/>
      <dgm:spPr/>
      <dgm:t>
        <a:bodyPr/>
        <a:lstStyle/>
        <a:p>
          <a:endParaRPr lang="en-US" sz="1200"/>
        </a:p>
      </dgm:t>
    </dgm:pt>
    <dgm:pt modelId="{95A33FEE-BA01-47EF-BC33-5A118F276A0B}">
      <dgm:prSet custT="1"/>
      <dgm:spPr/>
      <dgm:t>
        <a:bodyPr/>
        <a:lstStyle/>
        <a:p>
          <a:r>
            <a:rPr lang="en-US" sz="1200" dirty="0"/>
            <a:t>Vegetative bacteria </a:t>
          </a:r>
        </a:p>
      </dgm:t>
    </dgm:pt>
    <dgm:pt modelId="{23742B1E-E1D2-4663-9B6C-DF16AAE0C3D8}" type="parTrans" cxnId="{3E006E8F-9200-4EDA-8647-563AA91D469E}">
      <dgm:prSet/>
      <dgm:spPr/>
      <dgm:t>
        <a:bodyPr/>
        <a:lstStyle/>
        <a:p>
          <a:endParaRPr lang="en-US" sz="1200"/>
        </a:p>
      </dgm:t>
    </dgm:pt>
    <dgm:pt modelId="{62BD3C6A-F1DC-4A1A-8974-D323964AF49C}" type="sibTrans" cxnId="{3E006E8F-9200-4EDA-8647-563AA91D469E}">
      <dgm:prSet/>
      <dgm:spPr/>
      <dgm:t>
        <a:bodyPr/>
        <a:lstStyle/>
        <a:p>
          <a:endParaRPr lang="en-US" sz="1200"/>
        </a:p>
      </dgm:t>
    </dgm:pt>
    <dgm:pt modelId="{8EEB734B-0984-499A-BDFA-8FB9A74E3C5F}">
      <dgm:prSet custT="1"/>
      <dgm:spPr/>
      <dgm:t>
        <a:bodyPr/>
        <a:lstStyle/>
        <a:p>
          <a:r>
            <a:rPr lang="en-US" sz="1200" dirty="0"/>
            <a:t>Enveloped viruses (e.g., HIV, HSV, Flu, COVID-19)</a:t>
          </a:r>
        </a:p>
      </dgm:t>
    </dgm:pt>
    <dgm:pt modelId="{01A44923-5142-44B4-B13C-01359A398773}" type="parTrans" cxnId="{164FAF96-C179-43C3-BF38-E756678DD7BF}">
      <dgm:prSet/>
      <dgm:spPr/>
      <dgm:t>
        <a:bodyPr/>
        <a:lstStyle/>
        <a:p>
          <a:endParaRPr lang="en-US" sz="1200"/>
        </a:p>
      </dgm:t>
    </dgm:pt>
    <dgm:pt modelId="{9435F775-9721-4179-AE38-FA75D8C89CA1}" type="sibTrans" cxnId="{164FAF96-C179-43C3-BF38-E756678DD7BF}">
      <dgm:prSet/>
      <dgm:spPr/>
      <dgm:t>
        <a:bodyPr/>
        <a:lstStyle/>
        <a:p>
          <a:endParaRPr lang="en-US" sz="1200"/>
        </a:p>
      </dgm:t>
    </dgm:pt>
    <dgm:pt modelId="{B3E2CE34-82D8-4E46-BCCF-6D21FBF9BB5D}">
      <dgm:prSet phldrT="[Text]" custT="1"/>
      <dgm:spPr/>
      <dgm:t>
        <a:bodyPr/>
        <a:lstStyle/>
        <a:p>
          <a:r>
            <a:rPr lang="en-US" sz="1200" dirty="0"/>
            <a:t>Bacterial spores (e.g., </a:t>
          </a:r>
          <a:r>
            <a:rPr lang="en-US" sz="1200" i="1" dirty="0"/>
            <a:t>C. difficile</a:t>
          </a:r>
          <a:r>
            <a:rPr lang="en-US" sz="1200" dirty="0"/>
            <a:t>)</a:t>
          </a:r>
        </a:p>
      </dgm:t>
    </dgm:pt>
    <dgm:pt modelId="{2CBCCCA5-59E2-4856-B58B-6441A5693C39}" type="parTrans" cxnId="{BDD95F22-E4D5-4AE6-B5F7-008EA1538183}">
      <dgm:prSet/>
      <dgm:spPr/>
      <dgm:t>
        <a:bodyPr/>
        <a:lstStyle/>
        <a:p>
          <a:endParaRPr lang="en-US" sz="1200"/>
        </a:p>
      </dgm:t>
    </dgm:pt>
    <dgm:pt modelId="{37D713DD-1B40-4763-9CBC-62B778792C90}" type="sibTrans" cxnId="{BDD95F22-E4D5-4AE6-B5F7-008EA1538183}">
      <dgm:prSet/>
      <dgm:spPr/>
      <dgm:t>
        <a:bodyPr/>
        <a:lstStyle/>
        <a:p>
          <a:endParaRPr lang="en-US" sz="1200"/>
        </a:p>
      </dgm:t>
    </dgm:pt>
    <dgm:pt modelId="{0F068E24-240F-499A-AE33-0AB899AB6A27}">
      <dgm:prSet custT="1"/>
      <dgm:spPr/>
      <dgm:t>
        <a:bodyPr/>
        <a:lstStyle/>
        <a:p>
          <a:endParaRPr lang="en-US" sz="1200" dirty="0"/>
        </a:p>
      </dgm:t>
    </dgm:pt>
    <dgm:pt modelId="{37B3913E-2542-4055-BDFF-ACB0A0B8B860}" type="parTrans" cxnId="{D62E8160-1E03-49A6-BC2B-9ED5B0F274BF}">
      <dgm:prSet/>
      <dgm:spPr/>
      <dgm:t>
        <a:bodyPr/>
        <a:lstStyle/>
        <a:p>
          <a:endParaRPr lang="en-US" sz="1200"/>
        </a:p>
      </dgm:t>
    </dgm:pt>
    <dgm:pt modelId="{468EC018-E13A-4C4D-8FB2-E1CB8C7E20BD}" type="sibTrans" cxnId="{D62E8160-1E03-49A6-BC2B-9ED5B0F274BF}">
      <dgm:prSet/>
      <dgm:spPr/>
      <dgm:t>
        <a:bodyPr/>
        <a:lstStyle/>
        <a:p>
          <a:endParaRPr lang="en-US" sz="1200"/>
        </a:p>
      </dgm:t>
    </dgm:pt>
    <dgm:pt modelId="{4CCE89D7-0564-4435-AC84-2C5940FEC971}">
      <dgm:prSet custT="1"/>
      <dgm:spPr/>
      <dgm:t>
        <a:bodyPr/>
        <a:lstStyle/>
        <a:p>
          <a:endParaRPr lang="en-US" sz="1200" dirty="0"/>
        </a:p>
      </dgm:t>
    </dgm:pt>
    <dgm:pt modelId="{172A57F6-48FA-4B66-A4E6-70DB1F2934D8}" type="parTrans" cxnId="{D5D5196D-34D4-435C-848D-83EC632F6A37}">
      <dgm:prSet/>
      <dgm:spPr/>
      <dgm:t>
        <a:bodyPr/>
        <a:lstStyle/>
        <a:p>
          <a:endParaRPr lang="en-US" sz="1200"/>
        </a:p>
      </dgm:t>
    </dgm:pt>
    <dgm:pt modelId="{B5252C35-675B-4367-81EF-6E03325EEEC7}" type="sibTrans" cxnId="{D5D5196D-34D4-435C-848D-83EC632F6A37}">
      <dgm:prSet/>
      <dgm:spPr/>
      <dgm:t>
        <a:bodyPr/>
        <a:lstStyle/>
        <a:p>
          <a:endParaRPr lang="en-US" sz="1200"/>
        </a:p>
      </dgm:t>
    </dgm:pt>
    <dgm:pt modelId="{A0EFCA18-E5B1-4F2D-8A78-9E4AAEF3AA24}">
      <dgm:prSet custT="1"/>
      <dgm:spPr/>
      <dgm:t>
        <a:bodyPr/>
        <a:lstStyle/>
        <a:p>
          <a:endParaRPr lang="en-US" sz="1200" dirty="0"/>
        </a:p>
      </dgm:t>
    </dgm:pt>
    <dgm:pt modelId="{0A30649A-5155-4252-8D6C-BF5E1541E01E}" type="parTrans" cxnId="{ACDF259D-09F2-4559-8769-2E189578B386}">
      <dgm:prSet/>
      <dgm:spPr/>
      <dgm:t>
        <a:bodyPr/>
        <a:lstStyle/>
        <a:p>
          <a:endParaRPr lang="en-US" sz="1200"/>
        </a:p>
      </dgm:t>
    </dgm:pt>
    <dgm:pt modelId="{A92D373B-BD91-44F7-883E-FBD8281DF1D1}" type="sibTrans" cxnId="{ACDF259D-09F2-4559-8769-2E189578B386}">
      <dgm:prSet/>
      <dgm:spPr/>
      <dgm:t>
        <a:bodyPr/>
        <a:lstStyle/>
        <a:p>
          <a:endParaRPr lang="en-US" sz="1200"/>
        </a:p>
      </dgm:t>
    </dgm:pt>
    <dgm:pt modelId="{AC4AB21A-A611-400F-98A0-79CB1F6D9F05}">
      <dgm:prSet custT="1"/>
      <dgm:spPr/>
      <dgm:t>
        <a:bodyPr/>
        <a:lstStyle/>
        <a:p>
          <a:endParaRPr lang="en-US" sz="1200" dirty="0"/>
        </a:p>
      </dgm:t>
    </dgm:pt>
    <dgm:pt modelId="{769F69CE-77A0-4508-AA15-559BE6561A82}" type="parTrans" cxnId="{4DF612F5-A61B-4249-B6FE-091567BFA2B2}">
      <dgm:prSet/>
      <dgm:spPr/>
      <dgm:t>
        <a:bodyPr/>
        <a:lstStyle/>
        <a:p>
          <a:endParaRPr lang="en-US" sz="1200"/>
        </a:p>
      </dgm:t>
    </dgm:pt>
    <dgm:pt modelId="{72945F22-CAB4-40F3-B64D-050DC4BE8017}" type="sibTrans" cxnId="{4DF612F5-A61B-4249-B6FE-091567BFA2B2}">
      <dgm:prSet/>
      <dgm:spPr/>
      <dgm:t>
        <a:bodyPr/>
        <a:lstStyle/>
        <a:p>
          <a:endParaRPr lang="en-US" sz="1200"/>
        </a:p>
      </dgm:t>
    </dgm:pt>
    <dgm:pt modelId="{714E68A3-CFD8-4C76-964C-DCEE6D0E214F}">
      <dgm:prSet custT="1"/>
      <dgm:spPr/>
      <dgm:t>
        <a:bodyPr/>
        <a:lstStyle/>
        <a:p>
          <a:r>
            <a:rPr lang="en-US" sz="1200" dirty="0"/>
            <a:t>Most susceptible</a:t>
          </a:r>
        </a:p>
      </dgm:t>
    </dgm:pt>
    <dgm:pt modelId="{EFC423D7-0ABC-426B-8372-05DC4513E4AD}" type="parTrans" cxnId="{10CA7D9C-1DC9-469A-BBB1-831B7A2D523D}">
      <dgm:prSet/>
      <dgm:spPr/>
      <dgm:t>
        <a:bodyPr/>
        <a:lstStyle/>
        <a:p>
          <a:endParaRPr lang="en-US" sz="1200"/>
        </a:p>
      </dgm:t>
    </dgm:pt>
    <dgm:pt modelId="{8DC39BD5-2664-4981-BE3A-8DB12F43FB10}" type="sibTrans" cxnId="{10CA7D9C-1DC9-469A-BBB1-831B7A2D523D}">
      <dgm:prSet/>
      <dgm:spPr/>
      <dgm:t>
        <a:bodyPr/>
        <a:lstStyle/>
        <a:p>
          <a:endParaRPr lang="en-US" sz="1200"/>
        </a:p>
      </dgm:t>
    </dgm:pt>
    <dgm:pt modelId="{FAD8FB0C-E656-48A8-880C-42CA42A3C474}">
      <dgm:prSet custT="1"/>
      <dgm:spPr/>
      <dgm:t>
        <a:bodyPr/>
        <a:lstStyle/>
        <a:p>
          <a:r>
            <a:rPr lang="en-US" sz="1000" dirty="0"/>
            <a:t>Gram-negative bacteria (e.g., </a:t>
          </a:r>
          <a:r>
            <a:rPr lang="en-US" sz="1000" i="1" dirty="0"/>
            <a:t>Pseudomonas </a:t>
          </a:r>
          <a:r>
            <a:rPr lang="en-US" sz="1000" dirty="0" err="1"/>
            <a:t>spp</a:t>
          </a:r>
          <a:r>
            <a:rPr lang="en-US" sz="1000" dirty="0"/>
            <a:t>, </a:t>
          </a:r>
          <a:r>
            <a:rPr lang="en-US" sz="1000" i="1" dirty="0"/>
            <a:t>E. coli</a:t>
          </a:r>
          <a:r>
            <a:rPr lang="en-US" sz="1000" dirty="0"/>
            <a:t>, </a:t>
          </a:r>
          <a:r>
            <a:rPr lang="en-US" sz="1000" i="1" dirty="0"/>
            <a:t>Acinetobacter</a:t>
          </a:r>
          <a:r>
            <a:rPr lang="en-US" sz="1000" dirty="0"/>
            <a:t>)</a:t>
          </a:r>
        </a:p>
      </dgm:t>
    </dgm:pt>
    <dgm:pt modelId="{0AF9BD60-7CC3-4731-B5FE-37C69D091491}" type="parTrans" cxnId="{D3B1CE5E-049D-4903-A79B-81021DC8EAB6}">
      <dgm:prSet/>
      <dgm:spPr/>
      <dgm:t>
        <a:bodyPr/>
        <a:lstStyle/>
        <a:p>
          <a:endParaRPr lang="en-US" sz="1200"/>
        </a:p>
      </dgm:t>
    </dgm:pt>
    <dgm:pt modelId="{1CB9084E-A532-4C7C-B4DF-818F3D1EEB86}" type="sibTrans" cxnId="{D3B1CE5E-049D-4903-A79B-81021DC8EAB6}">
      <dgm:prSet/>
      <dgm:spPr/>
      <dgm:t>
        <a:bodyPr/>
        <a:lstStyle/>
        <a:p>
          <a:endParaRPr lang="en-US" sz="1200"/>
        </a:p>
      </dgm:t>
    </dgm:pt>
    <dgm:pt modelId="{70E54C77-DF74-4C5D-9507-78BC756B4CEC}">
      <dgm:prSet custT="1"/>
      <dgm:spPr/>
      <dgm:t>
        <a:bodyPr/>
        <a:lstStyle/>
        <a:p>
          <a:r>
            <a:rPr lang="en-US" sz="1000" dirty="0"/>
            <a:t>Gram-positive bacteria (e.g., MRSA)</a:t>
          </a:r>
        </a:p>
      </dgm:t>
    </dgm:pt>
    <dgm:pt modelId="{C548A411-FFE6-476B-91D9-A669E7B04BEB}" type="parTrans" cxnId="{723E2A75-4E16-4DCF-8478-504067A008DA}">
      <dgm:prSet/>
      <dgm:spPr/>
      <dgm:t>
        <a:bodyPr/>
        <a:lstStyle/>
        <a:p>
          <a:endParaRPr lang="en-US" sz="1200"/>
        </a:p>
      </dgm:t>
    </dgm:pt>
    <dgm:pt modelId="{2822287B-85F7-4486-B4CE-A6CD9B2B2190}" type="sibTrans" cxnId="{723E2A75-4E16-4DCF-8478-504067A008DA}">
      <dgm:prSet/>
      <dgm:spPr/>
      <dgm:t>
        <a:bodyPr/>
        <a:lstStyle/>
        <a:p>
          <a:endParaRPr lang="en-US" sz="1200"/>
        </a:p>
      </dgm:t>
    </dgm:pt>
    <dgm:pt modelId="{FA54B7E8-42F3-4716-9EA0-54B60FF89D5E}">
      <dgm:prSet custT="1"/>
      <dgm:spPr/>
      <dgm:t>
        <a:bodyPr/>
        <a:lstStyle/>
        <a:p>
          <a:r>
            <a:rPr lang="en-US" sz="1000" dirty="0"/>
            <a:t>Large non-enveloped viruses (e.g., rotavirus)</a:t>
          </a:r>
        </a:p>
      </dgm:t>
    </dgm:pt>
    <dgm:pt modelId="{450FF0C8-7027-4807-BFF3-4DCD86AEA418}" type="parTrans" cxnId="{7E0965D6-211B-4B30-99D9-94504390ACE0}">
      <dgm:prSet/>
      <dgm:spPr/>
      <dgm:t>
        <a:bodyPr/>
        <a:lstStyle/>
        <a:p>
          <a:endParaRPr lang="en-US"/>
        </a:p>
      </dgm:t>
    </dgm:pt>
    <dgm:pt modelId="{4DCC28BD-703E-4A6B-AEBF-CC3EDDE75E98}" type="sibTrans" cxnId="{7E0965D6-211B-4B30-99D9-94504390ACE0}">
      <dgm:prSet/>
      <dgm:spPr/>
      <dgm:t>
        <a:bodyPr/>
        <a:lstStyle/>
        <a:p>
          <a:endParaRPr lang="en-US"/>
        </a:p>
      </dgm:t>
    </dgm:pt>
    <dgm:pt modelId="{E1D7FD7F-3A6B-4F66-AB71-1D55AEA984F2}" type="pres">
      <dgm:prSet presAssocID="{787F6D76-43FF-4ECB-930E-7FB5CE928FC3}" presName="linearFlow" presStyleCnt="0">
        <dgm:presLayoutVars>
          <dgm:dir/>
          <dgm:animLvl val="lvl"/>
          <dgm:resizeHandles val="exact"/>
        </dgm:presLayoutVars>
      </dgm:prSet>
      <dgm:spPr/>
    </dgm:pt>
    <dgm:pt modelId="{620A2248-8ABF-4FA4-BAD5-8AEAD3D505B0}" type="pres">
      <dgm:prSet presAssocID="{40540F44-643B-485B-96A2-5A7190004404}" presName="composite" presStyleCnt="0"/>
      <dgm:spPr/>
    </dgm:pt>
    <dgm:pt modelId="{B2F86ABF-24FD-42D9-AC0A-0E044D58C8CA}" type="pres">
      <dgm:prSet presAssocID="{40540F44-643B-485B-96A2-5A7190004404}" presName="parentText" presStyleLbl="alignNode1" presStyleIdx="0" presStyleCnt="6">
        <dgm:presLayoutVars>
          <dgm:chMax val="1"/>
          <dgm:bulletEnabled val="1"/>
        </dgm:presLayoutVars>
      </dgm:prSet>
      <dgm:spPr/>
    </dgm:pt>
    <dgm:pt modelId="{826DD364-7660-42C6-9DE5-C69CE39950C0}" type="pres">
      <dgm:prSet presAssocID="{40540F44-643B-485B-96A2-5A7190004404}" presName="descendantText" presStyleLbl="alignAcc1" presStyleIdx="0" presStyleCnt="6">
        <dgm:presLayoutVars>
          <dgm:bulletEnabled val="1"/>
        </dgm:presLayoutVars>
      </dgm:prSet>
      <dgm:spPr/>
    </dgm:pt>
    <dgm:pt modelId="{BABE6CE4-1B38-48B7-B37C-5BD627BC5495}" type="pres">
      <dgm:prSet presAssocID="{EA30F783-1713-473D-AC40-D9B38110C5D6}" presName="sp" presStyleCnt="0"/>
      <dgm:spPr/>
    </dgm:pt>
    <dgm:pt modelId="{4448E76D-A3A0-4DF7-9D58-C3B982FFC0B0}" type="pres">
      <dgm:prSet presAssocID="{0F068E24-240F-499A-AE33-0AB899AB6A27}" presName="composite" presStyleCnt="0"/>
      <dgm:spPr/>
    </dgm:pt>
    <dgm:pt modelId="{71A4ED81-ACC8-4498-9C22-0623DB2B4859}" type="pres">
      <dgm:prSet presAssocID="{0F068E24-240F-499A-AE33-0AB899AB6A27}" presName="parentText" presStyleLbl="alignNode1" presStyleIdx="1" presStyleCnt="6">
        <dgm:presLayoutVars>
          <dgm:chMax val="1"/>
          <dgm:bulletEnabled val="1"/>
        </dgm:presLayoutVars>
      </dgm:prSet>
      <dgm:spPr/>
    </dgm:pt>
    <dgm:pt modelId="{6583543A-42CD-4205-8AE0-C847219D4F46}" type="pres">
      <dgm:prSet presAssocID="{0F068E24-240F-499A-AE33-0AB899AB6A27}" presName="descendantText" presStyleLbl="alignAcc1" presStyleIdx="1" presStyleCnt="6">
        <dgm:presLayoutVars>
          <dgm:bulletEnabled val="1"/>
        </dgm:presLayoutVars>
      </dgm:prSet>
      <dgm:spPr/>
    </dgm:pt>
    <dgm:pt modelId="{D1499EBA-7809-43A8-8F5A-8FA428766387}" type="pres">
      <dgm:prSet presAssocID="{468EC018-E13A-4C4D-8FB2-E1CB8C7E20BD}" presName="sp" presStyleCnt="0"/>
      <dgm:spPr/>
    </dgm:pt>
    <dgm:pt modelId="{2D4C6B84-FBBF-4EA0-B9EF-311367478A40}" type="pres">
      <dgm:prSet presAssocID="{4CCE89D7-0564-4435-AC84-2C5940FEC971}" presName="composite" presStyleCnt="0"/>
      <dgm:spPr/>
    </dgm:pt>
    <dgm:pt modelId="{3CE4C5C7-56AE-446B-BDEA-A540CC5A7843}" type="pres">
      <dgm:prSet presAssocID="{4CCE89D7-0564-4435-AC84-2C5940FEC971}" presName="parentText" presStyleLbl="alignNode1" presStyleIdx="2" presStyleCnt="6">
        <dgm:presLayoutVars>
          <dgm:chMax val="1"/>
          <dgm:bulletEnabled val="1"/>
        </dgm:presLayoutVars>
      </dgm:prSet>
      <dgm:spPr/>
    </dgm:pt>
    <dgm:pt modelId="{577D1A93-AF51-4781-841B-5BFB9019A5CB}" type="pres">
      <dgm:prSet presAssocID="{4CCE89D7-0564-4435-AC84-2C5940FEC971}" presName="descendantText" presStyleLbl="alignAcc1" presStyleIdx="2" presStyleCnt="6">
        <dgm:presLayoutVars>
          <dgm:bulletEnabled val="1"/>
        </dgm:presLayoutVars>
      </dgm:prSet>
      <dgm:spPr/>
    </dgm:pt>
    <dgm:pt modelId="{4AC9C477-B5DA-4D4F-B635-3B482950AFA9}" type="pres">
      <dgm:prSet presAssocID="{B5252C35-675B-4367-81EF-6E03325EEEC7}" presName="sp" presStyleCnt="0"/>
      <dgm:spPr/>
    </dgm:pt>
    <dgm:pt modelId="{B8697F44-92B0-4799-824B-BCCAB2D9D63F}" type="pres">
      <dgm:prSet presAssocID="{A0EFCA18-E5B1-4F2D-8A78-9E4AAEF3AA24}" presName="composite" presStyleCnt="0"/>
      <dgm:spPr/>
    </dgm:pt>
    <dgm:pt modelId="{E1C67DE4-9711-4860-B0B0-A562585BF676}" type="pres">
      <dgm:prSet presAssocID="{A0EFCA18-E5B1-4F2D-8A78-9E4AAEF3AA24}" presName="parentText" presStyleLbl="alignNode1" presStyleIdx="3" presStyleCnt="6">
        <dgm:presLayoutVars>
          <dgm:chMax val="1"/>
          <dgm:bulletEnabled val="1"/>
        </dgm:presLayoutVars>
      </dgm:prSet>
      <dgm:spPr/>
    </dgm:pt>
    <dgm:pt modelId="{B12EE38B-AB28-4EA2-82DD-9E7290090CF9}" type="pres">
      <dgm:prSet presAssocID="{A0EFCA18-E5B1-4F2D-8A78-9E4AAEF3AA24}" presName="descendantText" presStyleLbl="alignAcc1" presStyleIdx="3" presStyleCnt="6">
        <dgm:presLayoutVars>
          <dgm:bulletEnabled val="1"/>
        </dgm:presLayoutVars>
      </dgm:prSet>
      <dgm:spPr/>
    </dgm:pt>
    <dgm:pt modelId="{A7E4708D-F119-492E-BEBE-24F10DB7EBDD}" type="pres">
      <dgm:prSet presAssocID="{A92D373B-BD91-44F7-883E-FBD8281DF1D1}" presName="sp" presStyleCnt="0"/>
      <dgm:spPr/>
    </dgm:pt>
    <dgm:pt modelId="{E0B07FAC-4475-4055-99BF-610C4AA66AF6}" type="pres">
      <dgm:prSet presAssocID="{AC4AB21A-A611-400F-98A0-79CB1F6D9F05}" presName="composite" presStyleCnt="0"/>
      <dgm:spPr/>
    </dgm:pt>
    <dgm:pt modelId="{DF72EB17-36A8-4619-9DFD-F8B0668F11F3}" type="pres">
      <dgm:prSet presAssocID="{AC4AB21A-A611-400F-98A0-79CB1F6D9F05}" presName="parentText" presStyleLbl="alignNode1" presStyleIdx="4" presStyleCnt="6">
        <dgm:presLayoutVars>
          <dgm:chMax val="1"/>
          <dgm:bulletEnabled val="1"/>
        </dgm:presLayoutVars>
      </dgm:prSet>
      <dgm:spPr/>
    </dgm:pt>
    <dgm:pt modelId="{282BF37E-5FD8-44C4-89D5-7EBBD746AA74}" type="pres">
      <dgm:prSet presAssocID="{AC4AB21A-A611-400F-98A0-79CB1F6D9F05}" presName="descendantText" presStyleLbl="alignAcc1" presStyleIdx="4" presStyleCnt="6">
        <dgm:presLayoutVars>
          <dgm:bulletEnabled val="1"/>
        </dgm:presLayoutVars>
      </dgm:prSet>
      <dgm:spPr/>
    </dgm:pt>
    <dgm:pt modelId="{774812C7-8FBF-4EC8-947C-BE7DF0A759F2}" type="pres">
      <dgm:prSet presAssocID="{72945F22-CAB4-40F3-B64D-050DC4BE8017}" presName="sp" presStyleCnt="0"/>
      <dgm:spPr/>
    </dgm:pt>
    <dgm:pt modelId="{0E4F46F6-A23A-418A-A3D2-392BCB04E6E3}" type="pres">
      <dgm:prSet presAssocID="{714E68A3-CFD8-4C76-964C-DCEE6D0E214F}" presName="composite" presStyleCnt="0"/>
      <dgm:spPr/>
    </dgm:pt>
    <dgm:pt modelId="{4ACC31B8-C826-4F5E-83BA-D87D9969D364}" type="pres">
      <dgm:prSet presAssocID="{714E68A3-CFD8-4C76-964C-DCEE6D0E214F}" presName="parentText" presStyleLbl="alignNode1" presStyleIdx="5" presStyleCnt="6">
        <dgm:presLayoutVars>
          <dgm:chMax val="1"/>
          <dgm:bulletEnabled val="1"/>
        </dgm:presLayoutVars>
      </dgm:prSet>
      <dgm:spPr/>
    </dgm:pt>
    <dgm:pt modelId="{055DEC88-78BD-4A78-BCCF-A4A93CF74BEF}" type="pres">
      <dgm:prSet presAssocID="{714E68A3-CFD8-4C76-964C-DCEE6D0E214F}" presName="descendantText" presStyleLbl="alignAcc1" presStyleIdx="5" presStyleCnt="6">
        <dgm:presLayoutVars>
          <dgm:bulletEnabled val="1"/>
        </dgm:presLayoutVars>
      </dgm:prSet>
      <dgm:spPr/>
    </dgm:pt>
  </dgm:ptLst>
  <dgm:cxnLst>
    <dgm:cxn modelId="{5D536201-63B3-4C62-A943-A24DB90E8320}" type="presOf" srcId="{40540F44-643B-485B-96A2-5A7190004404}" destId="{B2F86ABF-24FD-42D9-AC0A-0E044D58C8CA}" srcOrd="0" destOrd="0" presId="urn:microsoft.com/office/officeart/2005/8/layout/chevron2"/>
    <dgm:cxn modelId="{C42C6E04-2A7A-435C-ABD0-6E7AE1B5D825}" srcId="{0F068E24-240F-499A-AE33-0AB899AB6A27}" destId="{46E0F015-4832-418F-80B3-853A9777EF87}" srcOrd="0" destOrd="0" parTransId="{F1E8A694-4D18-4648-8764-0D2C17F6A625}" sibTransId="{1317C942-D92C-4BD5-9820-33D2136E13FA}"/>
    <dgm:cxn modelId="{E388F215-42BC-4FC8-B29D-519E22E05AA8}" type="presOf" srcId="{787F6D76-43FF-4ECB-930E-7FB5CE928FC3}" destId="{E1D7FD7F-3A6B-4F66-AB71-1D55AEA984F2}" srcOrd="0" destOrd="0" presId="urn:microsoft.com/office/officeart/2005/8/layout/chevron2"/>
    <dgm:cxn modelId="{BDD95F22-E4D5-4AE6-B5F7-008EA1538183}" srcId="{40540F44-643B-485B-96A2-5A7190004404}" destId="{B3E2CE34-82D8-4E46-BCCF-6D21FBF9BB5D}" srcOrd="0" destOrd="0" parTransId="{2CBCCCA5-59E2-4856-B58B-6441A5693C39}" sibTransId="{37D713DD-1B40-4763-9CBC-62B778792C90}"/>
    <dgm:cxn modelId="{2F63FF31-399D-49A8-82D8-E147DEB869CC}" type="presOf" srcId="{AC4AB21A-A611-400F-98A0-79CB1F6D9F05}" destId="{DF72EB17-36A8-4619-9DFD-F8B0668F11F3}" srcOrd="0" destOrd="0" presId="urn:microsoft.com/office/officeart/2005/8/layout/chevron2"/>
    <dgm:cxn modelId="{A9C63032-BEB1-4764-852D-F0A09AC5A14D}" srcId="{A0EFCA18-E5B1-4F2D-8A78-9E4AAEF3AA24}" destId="{20F25E09-8CBD-4AF8-B2CF-33E0F515F8D2}" srcOrd="0" destOrd="0" parTransId="{7A04F48C-F86F-443B-9EA2-13AAB143F3D9}" sibTransId="{673D85EE-1C59-487B-9C8A-70B36F946B01}"/>
    <dgm:cxn modelId="{F8B5A932-A673-4085-B931-6C6A22F183BF}" type="presOf" srcId="{95A33FEE-BA01-47EF-BC33-5A118F276A0B}" destId="{282BF37E-5FD8-44C4-89D5-7EBBD746AA74}" srcOrd="0" destOrd="0" presId="urn:microsoft.com/office/officeart/2005/8/layout/chevron2"/>
    <dgm:cxn modelId="{D3B1CE5E-049D-4903-A79B-81021DC8EAB6}" srcId="{95A33FEE-BA01-47EF-BC33-5A118F276A0B}" destId="{FAD8FB0C-E656-48A8-880C-42CA42A3C474}" srcOrd="0" destOrd="0" parTransId="{0AF9BD60-7CC3-4731-B5FE-37C69D091491}" sibTransId="{1CB9084E-A532-4C7C-B4DF-818F3D1EEB86}"/>
    <dgm:cxn modelId="{D62E8160-1E03-49A6-BC2B-9ED5B0F274BF}" srcId="{787F6D76-43FF-4ECB-930E-7FB5CE928FC3}" destId="{0F068E24-240F-499A-AE33-0AB899AB6A27}" srcOrd="1" destOrd="0" parTransId="{37B3913E-2542-4055-BDFF-ACB0A0B8B860}" sibTransId="{468EC018-E13A-4C4D-8FB2-E1CB8C7E20BD}"/>
    <dgm:cxn modelId="{D5D5196D-34D4-435C-848D-83EC632F6A37}" srcId="{787F6D76-43FF-4ECB-930E-7FB5CE928FC3}" destId="{4CCE89D7-0564-4435-AC84-2C5940FEC971}" srcOrd="2" destOrd="0" parTransId="{172A57F6-48FA-4B66-A4E6-70DB1F2934D8}" sibTransId="{B5252C35-675B-4367-81EF-6E03325EEEC7}"/>
    <dgm:cxn modelId="{723E2A75-4E16-4DCF-8478-504067A008DA}" srcId="{95A33FEE-BA01-47EF-BC33-5A118F276A0B}" destId="{70E54C77-DF74-4C5D-9507-78BC756B4CEC}" srcOrd="1" destOrd="0" parTransId="{C548A411-FFE6-476B-91D9-A669E7B04BEB}" sibTransId="{2822287B-85F7-4486-B4CE-A6CD9B2B2190}"/>
    <dgm:cxn modelId="{6403D558-F2CB-4E40-99CD-EDE6CFC24133}" type="presOf" srcId="{70E54C77-DF74-4C5D-9507-78BC756B4CEC}" destId="{282BF37E-5FD8-44C4-89D5-7EBBD746AA74}" srcOrd="0" destOrd="2" presId="urn:microsoft.com/office/officeart/2005/8/layout/chevron2"/>
    <dgm:cxn modelId="{BF06F559-F9A3-4E57-A28F-508EF9FA3F14}" type="presOf" srcId="{714E68A3-CFD8-4C76-964C-DCEE6D0E214F}" destId="{4ACC31B8-C826-4F5E-83BA-D87D9969D364}" srcOrd="0" destOrd="0" presId="urn:microsoft.com/office/officeart/2005/8/layout/chevron2"/>
    <dgm:cxn modelId="{C5F2958B-5682-45D1-A4BD-944A32BC467A}" type="presOf" srcId="{A0EFCA18-E5B1-4F2D-8A78-9E4AAEF3AA24}" destId="{E1C67DE4-9711-4860-B0B0-A562585BF676}" srcOrd="0" destOrd="0" presId="urn:microsoft.com/office/officeart/2005/8/layout/chevron2"/>
    <dgm:cxn modelId="{3E006E8F-9200-4EDA-8647-563AA91D469E}" srcId="{AC4AB21A-A611-400F-98A0-79CB1F6D9F05}" destId="{95A33FEE-BA01-47EF-BC33-5A118F276A0B}" srcOrd="0" destOrd="0" parTransId="{23742B1E-E1D2-4663-9B6C-DF16AAE0C3D8}" sibTransId="{62BD3C6A-F1DC-4A1A-8974-D323964AF49C}"/>
    <dgm:cxn modelId="{164FAF96-C179-43C3-BF38-E756678DD7BF}" srcId="{714E68A3-CFD8-4C76-964C-DCEE6D0E214F}" destId="{8EEB734B-0984-499A-BDFA-8FB9A74E3C5F}" srcOrd="0" destOrd="0" parTransId="{01A44923-5142-44B4-B13C-01359A398773}" sibTransId="{9435F775-9721-4179-AE38-FA75D8C89CA1}"/>
    <dgm:cxn modelId="{10CA7D9C-1DC9-469A-BBB1-831B7A2D523D}" srcId="{787F6D76-43FF-4ECB-930E-7FB5CE928FC3}" destId="{714E68A3-CFD8-4C76-964C-DCEE6D0E214F}" srcOrd="5" destOrd="0" parTransId="{EFC423D7-0ABC-426B-8372-05DC4513E4AD}" sibTransId="{8DC39BD5-2664-4981-BE3A-8DB12F43FB10}"/>
    <dgm:cxn modelId="{ACDF259D-09F2-4559-8769-2E189578B386}" srcId="{787F6D76-43FF-4ECB-930E-7FB5CE928FC3}" destId="{A0EFCA18-E5B1-4F2D-8A78-9E4AAEF3AA24}" srcOrd="3" destOrd="0" parTransId="{0A30649A-5155-4252-8D6C-BF5E1541E01E}" sibTransId="{A92D373B-BD91-44F7-883E-FBD8281DF1D1}"/>
    <dgm:cxn modelId="{B6EEA3A0-153B-42A6-9A76-BE0A6DA3AFD8}" type="presOf" srcId="{B3E2CE34-82D8-4E46-BCCF-6D21FBF9BB5D}" destId="{826DD364-7660-42C6-9DE5-C69CE39950C0}" srcOrd="0" destOrd="0" presId="urn:microsoft.com/office/officeart/2005/8/layout/chevron2"/>
    <dgm:cxn modelId="{7C6E92AB-132A-4706-87EB-EC563B882E54}" type="presOf" srcId="{4CCE89D7-0564-4435-AC84-2C5940FEC971}" destId="{3CE4C5C7-56AE-446B-BDEA-A540CC5A7843}" srcOrd="0" destOrd="0" presId="urn:microsoft.com/office/officeart/2005/8/layout/chevron2"/>
    <dgm:cxn modelId="{083513B0-9788-4E4F-AA2F-BA40FB27CA83}" type="presOf" srcId="{8EEB734B-0984-499A-BDFA-8FB9A74E3C5F}" destId="{055DEC88-78BD-4A78-BCCF-A4A93CF74BEF}" srcOrd="0" destOrd="0" presId="urn:microsoft.com/office/officeart/2005/8/layout/chevron2"/>
    <dgm:cxn modelId="{9F0BF0B3-BE6B-4E0F-B853-4630AB9AF314}" type="presOf" srcId="{FA54B7E8-42F3-4716-9EA0-54B60FF89D5E}" destId="{577D1A93-AF51-4781-841B-5BFB9019A5CB}" srcOrd="0" destOrd="1" presId="urn:microsoft.com/office/officeart/2005/8/layout/chevron2"/>
    <dgm:cxn modelId="{59863DB8-FDA9-4076-BA40-9FD2D9BC0532}" srcId="{787F6D76-43FF-4ECB-930E-7FB5CE928FC3}" destId="{40540F44-643B-485B-96A2-5A7190004404}" srcOrd="0" destOrd="0" parTransId="{E7BF4920-4AE9-4869-A90D-B5D5459B7998}" sibTransId="{EA30F783-1713-473D-AC40-D9B38110C5D6}"/>
    <dgm:cxn modelId="{175792C6-8E01-43F7-9F6E-C9521FFE467D}" type="presOf" srcId="{BF9058AA-6C14-44A0-A5A3-A8602D55E067}" destId="{577D1A93-AF51-4781-841B-5BFB9019A5CB}" srcOrd="0" destOrd="0" presId="urn:microsoft.com/office/officeart/2005/8/layout/chevron2"/>
    <dgm:cxn modelId="{7E0965D6-211B-4B30-99D9-94504390ACE0}" srcId="{BF9058AA-6C14-44A0-A5A3-A8602D55E067}" destId="{FA54B7E8-42F3-4716-9EA0-54B60FF89D5E}" srcOrd="0" destOrd="0" parTransId="{450FF0C8-7027-4807-BFF3-4DCD86AEA418}" sibTransId="{4DCC28BD-703E-4A6B-AEBF-CC3EDDE75E98}"/>
    <dgm:cxn modelId="{C85AE9DB-25A7-420E-88F1-0A4E6897D135}" type="presOf" srcId="{FAD8FB0C-E656-48A8-880C-42CA42A3C474}" destId="{282BF37E-5FD8-44C4-89D5-7EBBD746AA74}" srcOrd="0" destOrd="1" presId="urn:microsoft.com/office/officeart/2005/8/layout/chevron2"/>
    <dgm:cxn modelId="{CB4C53DE-400A-4195-8BDE-857C42B525F6}" type="presOf" srcId="{46E0F015-4832-418F-80B3-853A9777EF87}" destId="{6583543A-42CD-4205-8AE0-C847219D4F46}" srcOrd="0" destOrd="0" presId="urn:microsoft.com/office/officeart/2005/8/layout/chevron2"/>
    <dgm:cxn modelId="{8C24B6E3-4ADF-4A6B-B52F-5F0626489120}" srcId="{4CCE89D7-0564-4435-AC84-2C5940FEC971}" destId="{BF9058AA-6C14-44A0-A5A3-A8602D55E067}" srcOrd="0" destOrd="0" parTransId="{E40DEFA0-6975-44F6-861C-8EA39DE014FB}" sibTransId="{652B525B-B4A5-4654-AEBA-F034DB772DA9}"/>
    <dgm:cxn modelId="{8723F4EB-7622-4A4A-A347-D50E667693F0}" type="presOf" srcId="{20F25E09-8CBD-4AF8-B2CF-33E0F515F8D2}" destId="{B12EE38B-AB28-4EA2-82DD-9E7290090CF9}" srcOrd="0" destOrd="0" presId="urn:microsoft.com/office/officeart/2005/8/layout/chevron2"/>
    <dgm:cxn modelId="{5D2955F0-0339-4AA6-8619-FF330F48187E}" type="presOf" srcId="{0F068E24-240F-499A-AE33-0AB899AB6A27}" destId="{71A4ED81-ACC8-4498-9C22-0623DB2B4859}" srcOrd="0" destOrd="0" presId="urn:microsoft.com/office/officeart/2005/8/layout/chevron2"/>
    <dgm:cxn modelId="{4DF612F5-A61B-4249-B6FE-091567BFA2B2}" srcId="{787F6D76-43FF-4ECB-930E-7FB5CE928FC3}" destId="{AC4AB21A-A611-400F-98A0-79CB1F6D9F05}" srcOrd="4" destOrd="0" parTransId="{769F69CE-77A0-4508-AA15-559BE6561A82}" sibTransId="{72945F22-CAB4-40F3-B64D-050DC4BE8017}"/>
    <dgm:cxn modelId="{789C2BBF-C83C-41A8-AA32-D88734DAF94A}" type="presParOf" srcId="{E1D7FD7F-3A6B-4F66-AB71-1D55AEA984F2}" destId="{620A2248-8ABF-4FA4-BAD5-8AEAD3D505B0}" srcOrd="0" destOrd="0" presId="urn:microsoft.com/office/officeart/2005/8/layout/chevron2"/>
    <dgm:cxn modelId="{41C40D59-0A50-4DB7-A625-FC3A4AB40284}" type="presParOf" srcId="{620A2248-8ABF-4FA4-BAD5-8AEAD3D505B0}" destId="{B2F86ABF-24FD-42D9-AC0A-0E044D58C8CA}" srcOrd="0" destOrd="0" presId="urn:microsoft.com/office/officeart/2005/8/layout/chevron2"/>
    <dgm:cxn modelId="{189034FE-D257-4076-9E2B-D506E590CE18}" type="presParOf" srcId="{620A2248-8ABF-4FA4-BAD5-8AEAD3D505B0}" destId="{826DD364-7660-42C6-9DE5-C69CE39950C0}" srcOrd="1" destOrd="0" presId="urn:microsoft.com/office/officeart/2005/8/layout/chevron2"/>
    <dgm:cxn modelId="{FF7D7A52-527C-4933-9044-0C83913B071B}" type="presParOf" srcId="{E1D7FD7F-3A6B-4F66-AB71-1D55AEA984F2}" destId="{BABE6CE4-1B38-48B7-B37C-5BD627BC5495}" srcOrd="1" destOrd="0" presId="urn:microsoft.com/office/officeart/2005/8/layout/chevron2"/>
    <dgm:cxn modelId="{7AC3B996-9B2B-4764-97A9-8D48DD4B3561}" type="presParOf" srcId="{E1D7FD7F-3A6B-4F66-AB71-1D55AEA984F2}" destId="{4448E76D-A3A0-4DF7-9D58-C3B982FFC0B0}" srcOrd="2" destOrd="0" presId="urn:microsoft.com/office/officeart/2005/8/layout/chevron2"/>
    <dgm:cxn modelId="{D1EEA93B-0B40-4D36-92C0-8A945606A370}" type="presParOf" srcId="{4448E76D-A3A0-4DF7-9D58-C3B982FFC0B0}" destId="{71A4ED81-ACC8-4498-9C22-0623DB2B4859}" srcOrd="0" destOrd="0" presId="urn:microsoft.com/office/officeart/2005/8/layout/chevron2"/>
    <dgm:cxn modelId="{EC08DCC5-84DF-4438-9F7D-5EA7AA585306}" type="presParOf" srcId="{4448E76D-A3A0-4DF7-9D58-C3B982FFC0B0}" destId="{6583543A-42CD-4205-8AE0-C847219D4F46}" srcOrd="1" destOrd="0" presId="urn:microsoft.com/office/officeart/2005/8/layout/chevron2"/>
    <dgm:cxn modelId="{77768B81-8FA6-4722-8CD4-AA97755B1893}" type="presParOf" srcId="{E1D7FD7F-3A6B-4F66-AB71-1D55AEA984F2}" destId="{D1499EBA-7809-43A8-8F5A-8FA428766387}" srcOrd="3" destOrd="0" presId="urn:microsoft.com/office/officeart/2005/8/layout/chevron2"/>
    <dgm:cxn modelId="{3018061B-759E-4358-8D31-A921DB6FB987}" type="presParOf" srcId="{E1D7FD7F-3A6B-4F66-AB71-1D55AEA984F2}" destId="{2D4C6B84-FBBF-4EA0-B9EF-311367478A40}" srcOrd="4" destOrd="0" presId="urn:microsoft.com/office/officeart/2005/8/layout/chevron2"/>
    <dgm:cxn modelId="{3B94BB6D-084F-4D6F-ABE3-AD443FEB70ED}" type="presParOf" srcId="{2D4C6B84-FBBF-4EA0-B9EF-311367478A40}" destId="{3CE4C5C7-56AE-446B-BDEA-A540CC5A7843}" srcOrd="0" destOrd="0" presId="urn:microsoft.com/office/officeart/2005/8/layout/chevron2"/>
    <dgm:cxn modelId="{B5DFFA4C-48D9-4E0F-8627-0878875380A3}" type="presParOf" srcId="{2D4C6B84-FBBF-4EA0-B9EF-311367478A40}" destId="{577D1A93-AF51-4781-841B-5BFB9019A5CB}" srcOrd="1" destOrd="0" presId="urn:microsoft.com/office/officeart/2005/8/layout/chevron2"/>
    <dgm:cxn modelId="{08D9458D-EC16-4F21-89AB-1D1589734678}" type="presParOf" srcId="{E1D7FD7F-3A6B-4F66-AB71-1D55AEA984F2}" destId="{4AC9C477-B5DA-4D4F-B635-3B482950AFA9}" srcOrd="5" destOrd="0" presId="urn:microsoft.com/office/officeart/2005/8/layout/chevron2"/>
    <dgm:cxn modelId="{49B8D3F9-8BC0-4BB2-A267-D2500EC84D2D}" type="presParOf" srcId="{E1D7FD7F-3A6B-4F66-AB71-1D55AEA984F2}" destId="{B8697F44-92B0-4799-824B-BCCAB2D9D63F}" srcOrd="6" destOrd="0" presId="urn:microsoft.com/office/officeart/2005/8/layout/chevron2"/>
    <dgm:cxn modelId="{FD5042A4-A7AD-43F1-AB17-8BBAF8ECDCC9}" type="presParOf" srcId="{B8697F44-92B0-4799-824B-BCCAB2D9D63F}" destId="{E1C67DE4-9711-4860-B0B0-A562585BF676}" srcOrd="0" destOrd="0" presId="urn:microsoft.com/office/officeart/2005/8/layout/chevron2"/>
    <dgm:cxn modelId="{A903880E-9722-4607-A49E-91EC09E10049}" type="presParOf" srcId="{B8697F44-92B0-4799-824B-BCCAB2D9D63F}" destId="{B12EE38B-AB28-4EA2-82DD-9E7290090CF9}" srcOrd="1" destOrd="0" presId="urn:microsoft.com/office/officeart/2005/8/layout/chevron2"/>
    <dgm:cxn modelId="{19572C4C-CA3B-4E85-8A3E-FCB5011244DD}" type="presParOf" srcId="{E1D7FD7F-3A6B-4F66-AB71-1D55AEA984F2}" destId="{A7E4708D-F119-492E-BEBE-24F10DB7EBDD}" srcOrd="7" destOrd="0" presId="urn:microsoft.com/office/officeart/2005/8/layout/chevron2"/>
    <dgm:cxn modelId="{00EC6902-46D0-4E36-99C4-E752E6A4D3F2}" type="presParOf" srcId="{E1D7FD7F-3A6B-4F66-AB71-1D55AEA984F2}" destId="{E0B07FAC-4475-4055-99BF-610C4AA66AF6}" srcOrd="8" destOrd="0" presId="urn:microsoft.com/office/officeart/2005/8/layout/chevron2"/>
    <dgm:cxn modelId="{812995D2-A0F2-4FA3-A2B6-A92745DFFD16}" type="presParOf" srcId="{E0B07FAC-4475-4055-99BF-610C4AA66AF6}" destId="{DF72EB17-36A8-4619-9DFD-F8B0668F11F3}" srcOrd="0" destOrd="0" presId="urn:microsoft.com/office/officeart/2005/8/layout/chevron2"/>
    <dgm:cxn modelId="{F818642F-54C9-4FCD-976C-5DB57F3BB802}" type="presParOf" srcId="{E0B07FAC-4475-4055-99BF-610C4AA66AF6}" destId="{282BF37E-5FD8-44C4-89D5-7EBBD746AA74}" srcOrd="1" destOrd="0" presId="urn:microsoft.com/office/officeart/2005/8/layout/chevron2"/>
    <dgm:cxn modelId="{578C3523-2509-4786-BDBD-D6BE4302E080}" type="presParOf" srcId="{E1D7FD7F-3A6B-4F66-AB71-1D55AEA984F2}" destId="{774812C7-8FBF-4EC8-947C-BE7DF0A759F2}" srcOrd="9" destOrd="0" presId="urn:microsoft.com/office/officeart/2005/8/layout/chevron2"/>
    <dgm:cxn modelId="{D2DABE52-B0F2-4777-8189-4CA66B6D2BF8}" type="presParOf" srcId="{E1D7FD7F-3A6B-4F66-AB71-1D55AEA984F2}" destId="{0E4F46F6-A23A-418A-A3D2-392BCB04E6E3}" srcOrd="10" destOrd="0" presId="urn:microsoft.com/office/officeart/2005/8/layout/chevron2"/>
    <dgm:cxn modelId="{11B37ED3-CD8F-4ADC-BC0B-60CD871244A4}" type="presParOf" srcId="{0E4F46F6-A23A-418A-A3D2-392BCB04E6E3}" destId="{4ACC31B8-C826-4F5E-83BA-D87D9969D364}" srcOrd="0" destOrd="0" presId="urn:microsoft.com/office/officeart/2005/8/layout/chevron2"/>
    <dgm:cxn modelId="{BBA8ADB3-E6A7-44B8-BF61-6831E276F228}" type="presParOf" srcId="{0E4F46F6-A23A-418A-A3D2-392BCB04E6E3}" destId="{055DEC88-78BD-4A78-BCCF-A4A93CF74BE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7F6D76-43FF-4ECB-930E-7FB5CE928FC3}" type="doc">
      <dgm:prSet loTypeId="urn:microsoft.com/office/officeart/2005/8/layout/chevron2" loCatId="list" qsTypeId="urn:microsoft.com/office/officeart/2005/8/quickstyle/simple1" qsCatId="simple" csTypeId="urn:microsoft.com/office/officeart/2005/8/colors/accent1_2" csCatId="accent1" phldr="1"/>
      <dgm:spPr/>
    </dgm:pt>
    <dgm:pt modelId="{40540F44-643B-485B-96A2-5A7190004404}">
      <dgm:prSet phldrT="[Text]" custT="1"/>
      <dgm:spPr/>
      <dgm:t>
        <a:bodyPr/>
        <a:lstStyle/>
        <a:p>
          <a:r>
            <a:rPr lang="en-US" sz="1200" dirty="0"/>
            <a:t>Most resistant</a:t>
          </a:r>
        </a:p>
      </dgm:t>
    </dgm:pt>
    <dgm:pt modelId="{E7BF4920-4AE9-4869-A90D-B5D5459B7998}" type="parTrans" cxnId="{59863DB8-FDA9-4076-BA40-9FD2D9BC0532}">
      <dgm:prSet/>
      <dgm:spPr/>
      <dgm:t>
        <a:bodyPr/>
        <a:lstStyle/>
        <a:p>
          <a:endParaRPr lang="en-US" sz="1200"/>
        </a:p>
      </dgm:t>
    </dgm:pt>
    <dgm:pt modelId="{EA30F783-1713-473D-AC40-D9B38110C5D6}" type="sibTrans" cxnId="{59863DB8-FDA9-4076-BA40-9FD2D9BC0532}">
      <dgm:prSet/>
      <dgm:spPr/>
      <dgm:t>
        <a:bodyPr/>
        <a:lstStyle/>
        <a:p>
          <a:endParaRPr lang="en-US" sz="1200"/>
        </a:p>
      </dgm:t>
    </dgm:pt>
    <dgm:pt modelId="{46E0F015-4832-418F-80B3-853A9777EF87}">
      <dgm:prSet custT="1"/>
      <dgm:spPr/>
      <dgm:t>
        <a:bodyPr/>
        <a:lstStyle/>
        <a:p>
          <a:r>
            <a:rPr lang="en-US" sz="1200" dirty="0"/>
            <a:t>Mycobacteria (</a:t>
          </a:r>
          <a:r>
            <a:rPr lang="en-US" sz="1200" i="1" dirty="0"/>
            <a:t>M. tuberculosis (USA), M. terrae, M. avium (EU) </a:t>
          </a:r>
          <a:r>
            <a:rPr lang="en-US" sz="1200" dirty="0"/>
            <a:t>)</a:t>
          </a:r>
        </a:p>
      </dgm:t>
    </dgm:pt>
    <dgm:pt modelId="{F1E8A694-4D18-4648-8764-0D2C17F6A625}" type="parTrans" cxnId="{C42C6E04-2A7A-435C-ABD0-6E7AE1B5D825}">
      <dgm:prSet/>
      <dgm:spPr/>
      <dgm:t>
        <a:bodyPr/>
        <a:lstStyle/>
        <a:p>
          <a:endParaRPr lang="en-US" sz="1200"/>
        </a:p>
      </dgm:t>
    </dgm:pt>
    <dgm:pt modelId="{1317C942-D92C-4BD5-9820-33D2136E13FA}" type="sibTrans" cxnId="{C42C6E04-2A7A-435C-ABD0-6E7AE1B5D825}">
      <dgm:prSet/>
      <dgm:spPr/>
      <dgm:t>
        <a:bodyPr/>
        <a:lstStyle/>
        <a:p>
          <a:endParaRPr lang="en-US" sz="1200"/>
        </a:p>
      </dgm:t>
    </dgm:pt>
    <dgm:pt modelId="{BF9058AA-6C14-44A0-A5A3-A8602D55E067}">
      <dgm:prSet custT="1"/>
      <dgm:spPr/>
      <dgm:t>
        <a:bodyPr/>
        <a:lstStyle/>
        <a:p>
          <a:r>
            <a:rPr lang="en-US" sz="1200" dirty="0"/>
            <a:t>Small non-enveloped viruses (norovirus, adenovirus, polio (EU))</a:t>
          </a:r>
        </a:p>
      </dgm:t>
    </dgm:pt>
    <dgm:pt modelId="{E40DEFA0-6975-44F6-861C-8EA39DE014FB}" type="parTrans" cxnId="{8C24B6E3-4ADF-4A6B-B52F-5F0626489120}">
      <dgm:prSet/>
      <dgm:spPr/>
      <dgm:t>
        <a:bodyPr/>
        <a:lstStyle/>
        <a:p>
          <a:endParaRPr lang="en-US" sz="1200"/>
        </a:p>
      </dgm:t>
    </dgm:pt>
    <dgm:pt modelId="{652B525B-B4A5-4654-AEBA-F034DB772DA9}" type="sibTrans" cxnId="{8C24B6E3-4ADF-4A6B-B52F-5F0626489120}">
      <dgm:prSet/>
      <dgm:spPr/>
      <dgm:t>
        <a:bodyPr/>
        <a:lstStyle/>
        <a:p>
          <a:endParaRPr lang="en-US" sz="1200"/>
        </a:p>
      </dgm:t>
    </dgm:pt>
    <dgm:pt modelId="{20F25E09-8CBD-4AF8-B2CF-33E0F515F8D2}">
      <dgm:prSet custT="1"/>
      <dgm:spPr/>
      <dgm:t>
        <a:bodyPr/>
        <a:lstStyle/>
        <a:p>
          <a:r>
            <a:rPr lang="en-US" sz="1200" dirty="0"/>
            <a:t>Fungi (</a:t>
          </a:r>
          <a:r>
            <a:rPr lang="en-US" sz="1200" i="1" dirty="0"/>
            <a:t>Aspergillus, Candida </a:t>
          </a:r>
          <a:r>
            <a:rPr lang="en-US" sz="1200" i="1" dirty="0" err="1"/>
            <a:t>spp</a:t>
          </a:r>
          <a:r>
            <a:rPr lang="en-US" sz="1200" dirty="0"/>
            <a:t>)</a:t>
          </a:r>
        </a:p>
      </dgm:t>
    </dgm:pt>
    <dgm:pt modelId="{7A04F48C-F86F-443B-9EA2-13AAB143F3D9}" type="parTrans" cxnId="{A9C63032-BEB1-4764-852D-F0A09AC5A14D}">
      <dgm:prSet/>
      <dgm:spPr/>
      <dgm:t>
        <a:bodyPr/>
        <a:lstStyle/>
        <a:p>
          <a:endParaRPr lang="en-US" sz="1200"/>
        </a:p>
      </dgm:t>
    </dgm:pt>
    <dgm:pt modelId="{673D85EE-1C59-487B-9C8A-70B36F946B01}" type="sibTrans" cxnId="{A9C63032-BEB1-4764-852D-F0A09AC5A14D}">
      <dgm:prSet/>
      <dgm:spPr/>
      <dgm:t>
        <a:bodyPr/>
        <a:lstStyle/>
        <a:p>
          <a:endParaRPr lang="en-US" sz="1200"/>
        </a:p>
      </dgm:t>
    </dgm:pt>
    <dgm:pt modelId="{95A33FEE-BA01-47EF-BC33-5A118F276A0B}">
      <dgm:prSet custT="1"/>
      <dgm:spPr/>
      <dgm:t>
        <a:bodyPr/>
        <a:lstStyle/>
        <a:p>
          <a:r>
            <a:rPr lang="en-US" sz="1200" dirty="0"/>
            <a:t>Vegetative bacteria (</a:t>
          </a:r>
          <a:r>
            <a:rPr lang="en-US" sz="1200" i="1" dirty="0"/>
            <a:t>S. aureus, P. aeruginosa, </a:t>
          </a:r>
          <a:r>
            <a:rPr lang="en-US" sz="1200" i="0" dirty="0"/>
            <a:t>+</a:t>
          </a:r>
          <a:r>
            <a:rPr lang="en-US" sz="1200" i="1" dirty="0"/>
            <a:t>)</a:t>
          </a:r>
          <a:endParaRPr lang="en-US" sz="1200" dirty="0"/>
        </a:p>
      </dgm:t>
    </dgm:pt>
    <dgm:pt modelId="{23742B1E-E1D2-4663-9B6C-DF16AAE0C3D8}" type="parTrans" cxnId="{3E006E8F-9200-4EDA-8647-563AA91D469E}">
      <dgm:prSet/>
      <dgm:spPr/>
      <dgm:t>
        <a:bodyPr/>
        <a:lstStyle/>
        <a:p>
          <a:endParaRPr lang="en-US" sz="1200"/>
        </a:p>
      </dgm:t>
    </dgm:pt>
    <dgm:pt modelId="{62BD3C6A-F1DC-4A1A-8974-D323964AF49C}" type="sibTrans" cxnId="{3E006E8F-9200-4EDA-8647-563AA91D469E}">
      <dgm:prSet/>
      <dgm:spPr/>
      <dgm:t>
        <a:bodyPr/>
        <a:lstStyle/>
        <a:p>
          <a:endParaRPr lang="en-US" sz="1200"/>
        </a:p>
      </dgm:t>
    </dgm:pt>
    <dgm:pt modelId="{8EEB734B-0984-499A-BDFA-8FB9A74E3C5F}">
      <dgm:prSet custT="1"/>
      <dgm:spPr/>
      <dgm:t>
        <a:bodyPr/>
        <a:lstStyle/>
        <a:p>
          <a:r>
            <a:rPr lang="en-US" sz="1200" dirty="0"/>
            <a:t>Enveloped viruses (HIV, HSV, Flu, COVID-19)</a:t>
          </a:r>
        </a:p>
      </dgm:t>
    </dgm:pt>
    <dgm:pt modelId="{01A44923-5142-44B4-B13C-01359A398773}" type="parTrans" cxnId="{164FAF96-C179-43C3-BF38-E756678DD7BF}">
      <dgm:prSet/>
      <dgm:spPr/>
      <dgm:t>
        <a:bodyPr/>
        <a:lstStyle/>
        <a:p>
          <a:endParaRPr lang="en-US" sz="1200"/>
        </a:p>
      </dgm:t>
    </dgm:pt>
    <dgm:pt modelId="{9435F775-9721-4179-AE38-FA75D8C89CA1}" type="sibTrans" cxnId="{164FAF96-C179-43C3-BF38-E756678DD7BF}">
      <dgm:prSet/>
      <dgm:spPr/>
      <dgm:t>
        <a:bodyPr/>
        <a:lstStyle/>
        <a:p>
          <a:endParaRPr lang="en-US" sz="1200"/>
        </a:p>
      </dgm:t>
    </dgm:pt>
    <dgm:pt modelId="{B3E2CE34-82D8-4E46-BCCF-6D21FBF9BB5D}">
      <dgm:prSet phldrT="[Text]" custT="1"/>
      <dgm:spPr/>
      <dgm:t>
        <a:bodyPr/>
        <a:lstStyle/>
        <a:p>
          <a:r>
            <a:rPr lang="en-US" sz="1200" dirty="0"/>
            <a:t>Bacterial spores (</a:t>
          </a:r>
          <a:r>
            <a:rPr lang="en-US" sz="1200" i="1" dirty="0"/>
            <a:t>C. difficile</a:t>
          </a:r>
          <a:r>
            <a:rPr lang="en-US" sz="1200" dirty="0"/>
            <a:t>)</a:t>
          </a:r>
        </a:p>
      </dgm:t>
    </dgm:pt>
    <dgm:pt modelId="{2CBCCCA5-59E2-4856-B58B-6441A5693C39}" type="parTrans" cxnId="{BDD95F22-E4D5-4AE6-B5F7-008EA1538183}">
      <dgm:prSet/>
      <dgm:spPr/>
      <dgm:t>
        <a:bodyPr/>
        <a:lstStyle/>
        <a:p>
          <a:endParaRPr lang="en-US" sz="1200"/>
        </a:p>
      </dgm:t>
    </dgm:pt>
    <dgm:pt modelId="{37D713DD-1B40-4763-9CBC-62B778792C90}" type="sibTrans" cxnId="{BDD95F22-E4D5-4AE6-B5F7-008EA1538183}">
      <dgm:prSet/>
      <dgm:spPr/>
      <dgm:t>
        <a:bodyPr/>
        <a:lstStyle/>
        <a:p>
          <a:endParaRPr lang="en-US" sz="1200"/>
        </a:p>
      </dgm:t>
    </dgm:pt>
    <dgm:pt modelId="{0F068E24-240F-499A-AE33-0AB899AB6A27}">
      <dgm:prSet custT="1"/>
      <dgm:spPr/>
      <dgm:t>
        <a:bodyPr/>
        <a:lstStyle/>
        <a:p>
          <a:endParaRPr lang="en-US" sz="1200" dirty="0"/>
        </a:p>
      </dgm:t>
    </dgm:pt>
    <dgm:pt modelId="{37B3913E-2542-4055-BDFF-ACB0A0B8B860}" type="parTrans" cxnId="{D62E8160-1E03-49A6-BC2B-9ED5B0F274BF}">
      <dgm:prSet/>
      <dgm:spPr/>
      <dgm:t>
        <a:bodyPr/>
        <a:lstStyle/>
        <a:p>
          <a:endParaRPr lang="en-US" sz="1200"/>
        </a:p>
      </dgm:t>
    </dgm:pt>
    <dgm:pt modelId="{468EC018-E13A-4C4D-8FB2-E1CB8C7E20BD}" type="sibTrans" cxnId="{D62E8160-1E03-49A6-BC2B-9ED5B0F274BF}">
      <dgm:prSet/>
      <dgm:spPr/>
      <dgm:t>
        <a:bodyPr/>
        <a:lstStyle/>
        <a:p>
          <a:endParaRPr lang="en-US" sz="1200"/>
        </a:p>
      </dgm:t>
    </dgm:pt>
    <dgm:pt modelId="{4CCE89D7-0564-4435-AC84-2C5940FEC971}">
      <dgm:prSet custT="1"/>
      <dgm:spPr/>
      <dgm:t>
        <a:bodyPr/>
        <a:lstStyle/>
        <a:p>
          <a:endParaRPr lang="en-US" sz="1200" dirty="0"/>
        </a:p>
      </dgm:t>
    </dgm:pt>
    <dgm:pt modelId="{172A57F6-48FA-4B66-A4E6-70DB1F2934D8}" type="parTrans" cxnId="{D5D5196D-34D4-435C-848D-83EC632F6A37}">
      <dgm:prSet/>
      <dgm:spPr/>
      <dgm:t>
        <a:bodyPr/>
        <a:lstStyle/>
        <a:p>
          <a:endParaRPr lang="en-US" sz="1200"/>
        </a:p>
      </dgm:t>
    </dgm:pt>
    <dgm:pt modelId="{B5252C35-675B-4367-81EF-6E03325EEEC7}" type="sibTrans" cxnId="{D5D5196D-34D4-435C-848D-83EC632F6A37}">
      <dgm:prSet/>
      <dgm:spPr/>
      <dgm:t>
        <a:bodyPr/>
        <a:lstStyle/>
        <a:p>
          <a:endParaRPr lang="en-US" sz="1200"/>
        </a:p>
      </dgm:t>
    </dgm:pt>
    <dgm:pt modelId="{A0EFCA18-E5B1-4F2D-8A78-9E4AAEF3AA24}">
      <dgm:prSet custT="1"/>
      <dgm:spPr/>
      <dgm:t>
        <a:bodyPr/>
        <a:lstStyle/>
        <a:p>
          <a:endParaRPr lang="en-US" sz="1200" dirty="0"/>
        </a:p>
      </dgm:t>
    </dgm:pt>
    <dgm:pt modelId="{0A30649A-5155-4252-8D6C-BF5E1541E01E}" type="parTrans" cxnId="{ACDF259D-09F2-4559-8769-2E189578B386}">
      <dgm:prSet/>
      <dgm:spPr/>
      <dgm:t>
        <a:bodyPr/>
        <a:lstStyle/>
        <a:p>
          <a:endParaRPr lang="en-US" sz="1200"/>
        </a:p>
      </dgm:t>
    </dgm:pt>
    <dgm:pt modelId="{A92D373B-BD91-44F7-883E-FBD8281DF1D1}" type="sibTrans" cxnId="{ACDF259D-09F2-4559-8769-2E189578B386}">
      <dgm:prSet/>
      <dgm:spPr/>
      <dgm:t>
        <a:bodyPr/>
        <a:lstStyle/>
        <a:p>
          <a:endParaRPr lang="en-US" sz="1200"/>
        </a:p>
      </dgm:t>
    </dgm:pt>
    <dgm:pt modelId="{AC4AB21A-A611-400F-98A0-79CB1F6D9F05}">
      <dgm:prSet custT="1"/>
      <dgm:spPr/>
      <dgm:t>
        <a:bodyPr/>
        <a:lstStyle/>
        <a:p>
          <a:endParaRPr lang="en-US" sz="1200" dirty="0"/>
        </a:p>
      </dgm:t>
    </dgm:pt>
    <dgm:pt modelId="{769F69CE-77A0-4508-AA15-559BE6561A82}" type="parTrans" cxnId="{4DF612F5-A61B-4249-B6FE-091567BFA2B2}">
      <dgm:prSet/>
      <dgm:spPr/>
      <dgm:t>
        <a:bodyPr/>
        <a:lstStyle/>
        <a:p>
          <a:endParaRPr lang="en-US" sz="1200"/>
        </a:p>
      </dgm:t>
    </dgm:pt>
    <dgm:pt modelId="{72945F22-CAB4-40F3-B64D-050DC4BE8017}" type="sibTrans" cxnId="{4DF612F5-A61B-4249-B6FE-091567BFA2B2}">
      <dgm:prSet/>
      <dgm:spPr/>
      <dgm:t>
        <a:bodyPr/>
        <a:lstStyle/>
        <a:p>
          <a:endParaRPr lang="en-US" sz="1200"/>
        </a:p>
      </dgm:t>
    </dgm:pt>
    <dgm:pt modelId="{714E68A3-CFD8-4C76-964C-DCEE6D0E214F}">
      <dgm:prSet custT="1"/>
      <dgm:spPr/>
      <dgm:t>
        <a:bodyPr/>
        <a:lstStyle/>
        <a:p>
          <a:r>
            <a:rPr lang="en-US" sz="1200" dirty="0"/>
            <a:t>Most susceptible</a:t>
          </a:r>
        </a:p>
      </dgm:t>
    </dgm:pt>
    <dgm:pt modelId="{EFC423D7-0ABC-426B-8372-05DC4513E4AD}" type="parTrans" cxnId="{10CA7D9C-1DC9-469A-BBB1-831B7A2D523D}">
      <dgm:prSet/>
      <dgm:spPr/>
      <dgm:t>
        <a:bodyPr/>
        <a:lstStyle/>
        <a:p>
          <a:endParaRPr lang="en-US" sz="1200"/>
        </a:p>
      </dgm:t>
    </dgm:pt>
    <dgm:pt modelId="{8DC39BD5-2664-4981-BE3A-8DB12F43FB10}" type="sibTrans" cxnId="{10CA7D9C-1DC9-469A-BBB1-831B7A2D523D}">
      <dgm:prSet/>
      <dgm:spPr/>
      <dgm:t>
        <a:bodyPr/>
        <a:lstStyle/>
        <a:p>
          <a:endParaRPr lang="en-US" sz="1200"/>
        </a:p>
      </dgm:t>
    </dgm:pt>
    <dgm:pt modelId="{4041452E-76C2-43B1-8CBA-0776EF73B86F}">
      <dgm:prSet custT="1"/>
      <dgm:spPr/>
      <dgm:t>
        <a:bodyPr/>
        <a:lstStyle/>
        <a:p>
          <a:r>
            <a:rPr lang="en-US" sz="1000" dirty="0"/>
            <a:t>Fungal spores</a:t>
          </a:r>
        </a:p>
      </dgm:t>
    </dgm:pt>
    <dgm:pt modelId="{7A316DC5-FCB1-4974-A258-F0E212B2E8AF}" type="parTrans" cxnId="{96A4EFC1-F7DB-4594-8B08-55AD5B06F5A2}">
      <dgm:prSet/>
      <dgm:spPr/>
      <dgm:t>
        <a:bodyPr/>
        <a:lstStyle/>
        <a:p>
          <a:endParaRPr lang="en-US"/>
        </a:p>
      </dgm:t>
    </dgm:pt>
    <dgm:pt modelId="{F03AB7D5-A539-40BD-9F7F-2663DDB9C6C5}" type="sibTrans" cxnId="{96A4EFC1-F7DB-4594-8B08-55AD5B06F5A2}">
      <dgm:prSet/>
      <dgm:spPr/>
      <dgm:t>
        <a:bodyPr/>
        <a:lstStyle/>
        <a:p>
          <a:endParaRPr lang="en-US"/>
        </a:p>
      </dgm:t>
    </dgm:pt>
    <dgm:pt modelId="{0539F126-88B8-48D7-80B4-4AC9696CEB50}">
      <dgm:prSet custT="1"/>
      <dgm:spPr/>
      <dgm:t>
        <a:bodyPr/>
        <a:lstStyle/>
        <a:p>
          <a:r>
            <a:rPr lang="en-US" sz="1000" dirty="0"/>
            <a:t>Yeasts</a:t>
          </a:r>
        </a:p>
      </dgm:t>
    </dgm:pt>
    <dgm:pt modelId="{98936048-A35F-4682-ADC9-0EF6448006A2}" type="parTrans" cxnId="{D45494CE-670A-4CC1-A655-881ED0170EAE}">
      <dgm:prSet/>
      <dgm:spPr/>
      <dgm:t>
        <a:bodyPr/>
        <a:lstStyle/>
        <a:p>
          <a:endParaRPr lang="en-US"/>
        </a:p>
      </dgm:t>
    </dgm:pt>
    <dgm:pt modelId="{BBA9712C-6A07-4E39-A24B-686313B745D7}" type="sibTrans" cxnId="{D45494CE-670A-4CC1-A655-881ED0170EAE}">
      <dgm:prSet/>
      <dgm:spPr/>
      <dgm:t>
        <a:bodyPr/>
        <a:lstStyle/>
        <a:p>
          <a:endParaRPr lang="en-US"/>
        </a:p>
      </dgm:t>
    </dgm:pt>
    <dgm:pt modelId="{E1D7FD7F-3A6B-4F66-AB71-1D55AEA984F2}" type="pres">
      <dgm:prSet presAssocID="{787F6D76-43FF-4ECB-930E-7FB5CE928FC3}" presName="linearFlow" presStyleCnt="0">
        <dgm:presLayoutVars>
          <dgm:dir/>
          <dgm:animLvl val="lvl"/>
          <dgm:resizeHandles val="exact"/>
        </dgm:presLayoutVars>
      </dgm:prSet>
      <dgm:spPr/>
    </dgm:pt>
    <dgm:pt modelId="{620A2248-8ABF-4FA4-BAD5-8AEAD3D505B0}" type="pres">
      <dgm:prSet presAssocID="{40540F44-643B-485B-96A2-5A7190004404}" presName="composite" presStyleCnt="0"/>
      <dgm:spPr/>
    </dgm:pt>
    <dgm:pt modelId="{B2F86ABF-24FD-42D9-AC0A-0E044D58C8CA}" type="pres">
      <dgm:prSet presAssocID="{40540F44-643B-485B-96A2-5A7190004404}" presName="parentText" presStyleLbl="alignNode1" presStyleIdx="0" presStyleCnt="6">
        <dgm:presLayoutVars>
          <dgm:chMax val="1"/>
          <dgm:bulletEnabled val="1"/>
        </dgm:presLayoutVars>
      </dgm:prSet>
      <dgm:spPr/>
    </dgm:pt>
    <dgm:pt modelId="{826DD364-7660-42C6-9DE5-C69CE39950C0}" type="pres">
      <dgm:prSet presAssocID="{40540F44-643B-485B-96A2-5A7190004404}" presName="descendantText" presStyleLbl="alignAcc1" presStyleIdx="0" presStyleCnt="6">
        <dgm:presLayoutVars>
          <dgm:bulletEnabled val="1"/>
        </dgm:presLayoutVars>
      </dgm:prSet>
      <dgm:spPr/>
    </dgm:pt>
    <dgm:pt modelId="{BABE6CE4-1B38-48B7-B37C-5BD627BC5495}" type="pres">
      <dgm:prSet presAssocID="{EA30F783-1713-473D-AC40-D9B38110C5D6}" presName="sp" presStyleCnt="0"/>
      <dgm:spPr/>
    </dgm:pt>
    <dgm:pt modelId="{4448E76D-A3A0-4DF7-9D58-C3B982FFC0B0}" type="pres">
      <dgm:prSet presAssocID="{0F068E24-240F-499A-AE33-0AB899AB6A27}" presName="composite" presStyleCnt="0"/>
      <dgm:spPr/>
    </dgm:pt>
    <dgm:pt modelId="{71A4ED81-ACC8-4498-9C22-0623DB2B4859}" type="pres">
      <dgm:prSet presAssocID="{0F068E24-240F-499A-AE33-0AB899AB6A27}" presName="parentText" presStyleLbl="alignNode1" presStyleIdx="1" presStyleCnt="6">
        <dgm:presLayoutVars>
          <dgm:chMax val="1"/>
          <dgm:bulletEnabled val="1"/>
        </dgm:presLayoutVars>
      </dgm:prSet>
      <dgm:spPr/>
    </dgm:pt>
    <dgm:pt modelId="{6583543A-42CD-4205-8AE0-C847219D4F46}" type="pres">
      <dgm:prSet presAssocID="{0F068E24-240F-499A-AE33-0AB899AB6A27}" presName="descendantText" presStyleLbl="alignAcc1" presStyleIdx="1" presStyleCnt="6">
        <dgm:presLayoutVars>
          <dgm:bulletEnabled val="1"/>
        </dgm:presLayoutVars>
      </dgm:prSet>
      <dgm:spPr/>
    </dgm:pt>
    <dgm:pt modelId="{D1499EBA-7809-43A8-8F5A-8FA428766387}" type="pres">
      <dgm:prSet presAssocID="{468EC018-E13A-4C4D-8FB2-E1CB8C7E20BD}" presName="sp" presStyleCnt="0"/>
      <dgm:spPr/>
    </dgm:pt>
    <dgm:pt modelId="{2D4C6B84-FBBF-4EA0-B9EF-311367478A40}" type="pres">
      <dgm:prSet presAssocID="{4CCE89D7-0564-4435-AC84-2C5940FEC971}" presName="composite" presStyleCnt="0"/>
      <dgm:spPr/>
    </dgm:pt>
    <dgm:pt modelId="{3CE4C5C7-56AE-446B-BDEA-A540CC5A7843}" type="pres">
      <dgm:prSet presAssocID="{4CCE89D7-0564-4435-AC84-2C5940FEC971}" presName="parentText" presStyleLbl="alignNode1" presStyleIdx="2" presStyleCnt="6">
        <dgm:presLayoutVars>
          <dgm:chMax val="1"/>
          <dgm:bulletEnabled val="1"/>
        </dgm:presLayoutVars>
      </dgm:prSet>
      <dgm:spPr/>
    </dgm:pt>
    <dgm:pt modelId="{577D1A93-AF51-4781-841B-5BFB9019A5CB}" type="pres">
      <dgm:prSet presAssocID="{4CCE89D7-0564-4435-AC84-2C5940FEC971}" presName="descendantText" presStyleLbl="alignAcc1" presStyleIdx="2" presStyleCnt="6">
        <dgm:presLayoutVars>
          <dgm:bulletEnabled val="1"/>
        </dgm:presLayoutVars>
      </dgm:prSet>
      <dgm:spPr/>
    </dgm:pt>
    <dgm:pt modelId="{4AC9C477-B5DA-4D4F-B635-3B482950AFA9}" type="pres">
      <dgm:prSet presAssocID="{B5252C35-675B-4367-81EF-6E03325EEEC7}" presName="sp" presStyleCnt="0"/>
      <dgm:spPr/>
    </dgm:pt>
    <dgm:pt modelId="{B8697F44-92B0-4799-824B-BCCAB2D9D63F}" type="pres">
      <dgm:prSet presAssocID="{A0EFCA18-E5B1-4F2D-8A78-9E4AAEF3AA24}" presName="composite" presStyleCnt="0"/>
      <dgm:spPr/>
    </dgm:pt>
    <dgm:pt modelId="{E1C67DE4-9711-4860-B0B0-A562585BF676}" type="pres">
      <dgm:prSet presAssocID="{A0EFCA18-E5B1-4F2D-8A78-9E4AAEF3AA24}" presName="parentText" presStyleLbl="alignNode1" presStyleIdx="3" presStyleCnt="6">
        <dgm:presLayoutVars>
          <dgm:chMax val="1"/>
          <dgm:bulletEnabled val="1"/>
        </dgm:presLayoutVars>
      </dgm:prSet>
      <dgm:spPr/>
    </dgm:pt>
    <dgm:pt modelId="{B12EE38B-AB28-4EA2-82DD-9E7290090CF9}" type="pres">
      <dgm:prSet presAssocID="{A0EFCA18-E5B1-4F2D-8A78-9E4AAEF3AA24}" presName="descendantText" presStyleLbl="alignAcc1" presStyleIdx="3" presStyleCnt="6">
        <dgm:presLayoutVars>
          <dgm:bulletEnabled val="1"/>
        </dgm:presLayoutVars>
      </dgm:prSet>
      <dgm:spPr/>
    </dgm:pt>
    <dgm:pt modelId="{A7E4708D-F119-492E-BEBE-24F10DB7EBDD}" type="pres">
      <dgm:prSet presAssocID="{A92D373B-BD91-44F7-883E-FBD8281DF1D1}" presName="sp" presStyleCnt="0"/>
      <dgm:spPr/>
    </dgm:pt>
    <dgm:pt modelId="{E0B07FAC-4475-4055-99BF-610C4AA66AF6}" type="pres">
      <dgm:prSet presAssocID="{AC4AB21A-A611-400F-98A0-79CB1F6D9F05}" presName="composite" presStyleCnt="0"/>
      <dgm:spPr/>
    </dgm:pt>
    <dgm:pt modelId="{DF72EB17-36A8-4619-9DFD-F8B0668F11F3}" type="pres">
      <dgm:prSet presAssocID="{AC4AB21A-A611-400F-98A0-79CB1F6D9F05}" presName="parentText" presStyleLbl="alignNode1" presStyleIdx="4" presStyleCnt="6">
        <dgm:presLayoutVars>
          <dgm:chMax val="1"/>
          <dgm:bulletEnabled val="1"/>
        </dgm:presLayoutVars>
      </dgm:prSet>
      <dgm:spPr/>
    </dgm:pt>
    <dgm:pt modelId="{282BF37E-5FD8-44C4-89D5-7EBBD746AA74}" type="pres">
      <dgm:prSet presAssocID="{AC4AB21A-A611-400F-98A0-79CB1F6D9F05}" presName="descendantText" presStyleLbl="alignAcc1" presStyleIdx="4" presStyleCnt="6">
        <dgm:presLayoutVars>
          <dgm:bulletEnabled val="1"/>
        </dgm:presLayoutVars>
      </dgm:prSet>
      <dgm:spPr/>
    </dgm:pt>
    <dgm:pt modelId="{774812C7-8FBF-4EC8-947C-BE7DF0A759F2}" type="pres">
      <dgm:prSet presAssocID="{72945F22-CAB4-40F3-B64D-050DC4BE8017}" presName="sp" presStyleCnt="0"/>
      <dgm:spPr/>
    </dgm:pt>
    <dgm:pt modelId="{0E4F46F6-A23A-418A-A3D2-392BCB04E6E3}" type="pres">
      <dgm:prSet presAssocID="{714E68A3-CFD8-4C76-964C-DCEE6D0E214F}" presName="composite" presStyleCnt="0"/>
      <dgm:spPr/>
    </dgm:pt>
    <dgm:pt modelId="{4ACC31B8-C826-4F5E-83BA-D87D9969D364}" type="pres">
      <dgm:prSet presAssocID="{714E68A3-CFD8-4C76-964C-DCEE6D0E214F}" presName="parentText" presStyleLbl="alignNode1" presStyleIdx="5" presStyleCnt="6">
        <dgm:presLayoutVars>
          <dgm:chMax val="1"/>
          <dgm:bulletEnabled val="1"/>
        </dgm:presLayoutVars>
      </dgm:prSet>
      <dgm:spPr/>
    </dgm:pt>
    <dgm:pt modelId="{055DEC88-78BD-4A78-BCCF-A4A93CF74BEF}" type="pres">
      <dgm:prSet presAssocID="{714E68A3-CFD8-4C76-964C-DCEE6D0E214F}" presName="descendantText" presStyleLbl="alignAcc1" presStyleIdx="5" presStyleCnt="6">
        <dgm:presLayoutVars>
          <dgm:bulletEnabled val="1"/>
        </dgm:presLayoutVars>
      </dgm:prSet>
      <dgm:spPr/>
    </dgm:pt>
  </dgm:ptLst>
  <dgm:cxnLst>
    <dgm:cxn modelId="{5D536201-63B3-4C62-A943-A24DB90E8320}" type="presOf" srcId="{40540F44-643B-485B-96A2-5A7190004404}" destId="{B2F86ABF-24FD-42D9-AC0A-0E044D58C8CA}" srcOrd="0" destOrd="0" presId="urn:microsoft.com/office/officeart/2005/8/layout/chevron2"/>
    <dgm:cxn modelId="{C42C6E04-2A7A-435C-ABD0-6E7AE1B5D825}" srcId="{0F068E24-240F-499A-AE33-0AB899AB6A27}" destId="{46E0F015-4832-418F-80B3-853A9777EF87}" srcOrd="0" destOrd="0" parTransId="{F1E8A694-4D18-4648-8764-0D2C17F6A625}" sibTransId="{1317C942-D92C-4BD5-9820-33D2136E13FA}"/>
    <dgm:cxn modelId="{E388F215-42BC-4FC8-B29D-519E22E05AA8}" type="presOf" srcId="{787F6D76-43FF-4ECB-930E-7FB5CE928FC3}" destId="{E1D7FD7F-3A6B-4F66-AB71-1D55AEA984F2}" srcOrd="0" destOrd="0" presId="urn:microsoft.com/office/officeart/2005/8/layout/chevron2"/>
    <dgm:cxn modelId="{BDD95F22-E4D5-4AE6-B5F7-008EA1538183}" srcId="{40540F44-643B-485B-96A2-5A7190004404}" destId="{B3E2CE34-82D8-4E46-BCCF-6D21FBF9BB5D}" srcOrd="0" destOrd="0" parTransId="{2CBCCCA5-59E2-4856-B58B-6441A5693C39}" sibTransId="{37D713DD-1B40-4763-9CBC-62B778792C90}"/>
    <dgm:cxn modelId="{2F63FF31-399D-49A8-82D8-E147DEB869CC}" type="presOf" srcId="{AC4AB21A-A611-400F-98A0-79CB1F6D9F05}" destId="{DF72EB17-36A8-4619-9DFD-F8B0668F11F3}" srcOrd="0" destOrd="0" presId="urn:microsoft.com/office/officeart/2005/8/layout/chevron2"/>
    <dgm:cxn modelId="{A9C63032-BEB1-4764-852D-F0A09AC5A14D}" srcId="{A0EFCA18-E5B1-4F2D-8A78-9E4AAEF3AA24}" destId="{20F25E09-8CBD-4AF8-B2CF-33E0F515F8D2}" srcOrd="0" destOrd="0" parTransId="{7A04F48C-F86F-443B-9EA2-13AAB143F3D9}" sibTransId="{673D85EE-1C59-487B-9C8A-70B36F946B01}"/>
    <dgm:cxn modelId="{F8B5A932-A673-4085-B931-6C6A22F183BF}" type="presOf" srcId="{95A33FEE-BA01-47EF-BC33-5A118F276A0B}" destId="{282BF37E-5FD8-44C4-89D5-7EBBD746AA74}" srcOrd="0" destOrd="0" presId="urn:microsoft.com/office/officeart/2005/8/layout/chevron2"/>
    <dgm:cxn modelId="{D62E8160-1E03-49A6-BC2B-9ED5B0F274BF}" srcId="{787F6D76-43FF-4ECB-930E-7FB5CE928FC3}" destId="{0F068E24-240F-499A-AE33-0AB899AB6A27}" srcOrd="1" destOrd="0" parTransId="{37B3913E-2542-4055-BDFF-ACB0A0B8B860}" sibTransId="{468EC018-E13A-4C4D-8FB2-E1CB8C7E20BD}"/>
    <dgm:cxn modelId="{D5D5196D-34D4-435C-848D-83EC632F6A37}" srcId="{787F6D76-43FF-4ECB-930E-7FB5CE928FC3}" destId="{4CCE89D7-0564-4435-AC84-2C5940FEC971}" srcOrd="2" destOrd="0" parTransId="{172A57F6-48FA-4B66-A4E6-70DB1F2934D8}" sibTransId="{B5252C35-675B-4367-81EF-6E03325EEEC7}"/>
    <dgm:cxn modelId="{BF06F559-F9A3-4E57-A28F-508EF9FA3F14}" type="presOf" srcId="{714E68A3-CFD8-4C76-964C-DCEE6D0E214F}" destId="{4ACC31B8-C826-4F5E-83BA-D87D9969D364}" srcOrd="0" destOrd="0" presId="urn:microsoft.com/office/officeart/2005/8/layout/chevron2"/>
    <dgm:cxn modelId="{C5F2958B-5682-45D1-A4BD-944A32BC467A}" type="presOf" srcId="{A0EFCA18-E5B1-4F2D-8A78-9E4AAEF3AA24}" destId="{E1C67DE4-9711-4860-B0B0-A562585BF676}" srcOrd="0" destOrd="0" presId="urn:microsoft.com/office/officeart/2005/8/layout/chevron2"/>
    <dgm:cxn modelId="{3E006E8F-9200-4EDA-8647-563AA91D469E}" srcId="{AC4AB21A-A611-400F-98A0-79CB1F6D9F05}" destId="{95A33FEE-BA01-47EF-BC33-5A118F276A0B}" srcOrd="0" destOrd="0" parTransId="{23742B1E-E1D2-4663-9B6C-DF16AAE0C3D8}" sibTransId="{62BD3C6A-F1DC-4A1A-8974-D323964AF49C}"/>
    <dgm:cxn modelId="{CF140291-D4A8-4A4E-8CBB-CCD9B7110C50}" type="presOf" srcId="{4041452E-76C2-43B1-8CBA-0776EF73B86F}" destId="{B12EE38B-AB28-4EA2-82DD-9E7290090CF9}" srcOrd="0" destOrd="1" presId="urn:microsoft.com/office/officeart/2005/8/layout/chevron2"/>
    <dgm:cxn modelId="{164FAF96-C179-43C3-BF38-E756678DD7BF}" srcId="{714E68A3-CFD8-4C76-964C-DCEE6D0E214F}" destId="{8EEB734B-0984-499A-BDFA-8FB9A74E3C5F}" srcOrd="0" destOrd="0" parTransId="{01A44923-5142-44B4-B13C-01359A398773}" sibTransId="{9435F775-9721-4179-AE38-FA75D8C89CA1}"/>
    <dgm:cxn modelId="{10CA7D9C-1DC9-469A-BBB1-831B7A2D523D}" srcId="{787F6D76-43FF-4ECB-930E-7FB5CE928FC3}" destId="{714E68A3-CFD8-4C76-964C-DCEE6D0E214F}" srcOrd="5" destOrd="0" parTransId="{EFC423D7-0ABC-426B-8372-05DC4513E4AD}" sibTransId="{8DC39BD5-2664-4981-BE3A-8DB12F43FB10}"/>
    <dgm:cxn modelId="{ACDF259D-09F2-4559-8769-2E189578B386}" srcId="{787F6D76-43FF-4ECB-930E-7FB5CE928FC3}" destId="{A0EFCA18-E5B1-4F2D-8A78-9E4AAEF3AA24}" srcOrd="3" destOrd="0" parTransId="{0A30649A-5155-4252-8D6C-BF5E1541E01E}" sibTransId="{A92D373B-BD91-44F7-883E-FBD8281DF1D1}"/>
    <dgm:cxn modelId="{B6EEA3A0-153B-42A6-9A76-BE0A6DA3AFD8}" type="presOf" srcId="{B3E2CE34-82D8-4E46-BCCF-6D21FBF9BB5D}" destId="{826DD364-7660-42C6-9DE5-C69CE39950C0}" srcOrd="0" destOrd="0" presId="urn:microsoft.com/office/officeart/2005/8/layout/chevron2"/>
    <dgm:cxn modelId="{7C6E92AB-132A-4706-87EB-EC563B882E54}" type="presOf" srcId="{4CCE89D7-0564-4435-AC84-2C5940FEC971}" destId="{3CE4C5C7-56AE-446B-BDEA-A540CC5A7843}" srcOrd="0" destOrd="0" presId="urn:microsoft.com/office/officeart/2005/8/layout/chevron2"/>
    <dgm:cxn modelId="{083513B0-9788-4E4F-AA2F-BA40FB27CA83}" type="presOf" srcId="{8EEB734B-0984-499A-BDFA-8FB9A74E3C5F}" destId="{055DEC88-78BD-4A78-BCCF-A4A93CF74BEF}" srcOrd="0" destOrd="0" presId="urn:microsoft.com/office/officeart/2005/8/layout/chevron2"/>
    <dgm:cxn modelId="{59863DB8-FDA9-4076-BA40-9FD2D9BC0532}" srcId="{787F6D76-43FF-4ECB-930E-7FB5CE928FC3}" destId="{40540F44-643B-485B-96A2-5A7190004404}" srcOrd="0" destOrd="0" parTransId="{E7BF4920-4AE9-4869-A90D-B5D5459B7998}" sibTransId="{EA30F783-1713-473D-AC40-D9B38110C5D6}"/>
    <dgm:cxn modelId="{96A4EFC1-F7DB-4594-8B08-55AD5B06F5A2}" srcId="{20F25E09-8CBD-4AF8-B2CF-33E0F515F8D2}" destId="{4041452E-76C2-43B1-8CBA-0776EF73B86F}" srcOrd="0" destOrd="0" parTransId="{7A316DC5-FCB1-4974-A258-F0E212B2E8AF}" sibTransId="{F03AB7D5-A539-40BD-9F7F-2663DDB9C6C5}"/>
    <dgm:cxn modelId="{175792C6-8E01-43F7-9F6E-C9521FFE467D}" type="presOf" srcId="{BF9058AA-6C14-44A0-A5A3-A8602D55E067}" destId="{577D1A93-AF51-4781-841B-5BFB9019A5CB}" srcOrd="0" destOrd="0" presId="urn:microsoft.com/office/officeart/2005/8/layout/chevron2"/>
    <dgm:cxn modelId="{8249B9CD-A680-41E0-9652-BC4EA4200190}" type="presOf" srcId="{0539F126-88B8-48D7-80B4-4AC9696CEB50}" destId="{B12EE38B-AB28-4EA2-82DD-9E7290090CF9}" srcOrd="0" destOrd="2" presId="urn:microsoft.com/office/officeart/2005/8/layout/chevron2"/>
    <dgm:cxn modelId="{D45494CE-670A-4CC1-A655-881ED0170EAE}" srcId="{20F25E09-8CBD-4AF8-B2CF-33E0F515F8D2}" destId="{0539F126-88B8-48D7-80B4-4AC9696CEB50}" srcOrd="1" destOrd="0" parTransId="{98936048-A35F-4682-ADC9-0EF6448006A2}" sibTransId="{BBA9712C-6A07-4E39-A24B-686313B745D7}"/>
    <dgm:cxn modelId="{CB4C53DE-400A-4195-8BDE-857C42B525F6}" type="presOf" srcId="{46E0F015-4832-418F-80B3-853A9777EF87}" destId="{6583543A-42CD-4205-8AE0-C847219D4F46}" srcOrd="0" destOrd="0" presId="urn:microsoft.com/office/officeart/2005/8/layout/chevron2"/>
    <dgm:cxn modelId="{8C24B6E3-4ADF-4A6B-B52F-5F0626489120}" srcId="{4CCE89D7-0564-4435-AC84-2C5940FEC971}" destId="{BF9058AA-6C14-44A0-A5A3-A8602D55E067}" srcOrd="0" destOrd="0" parTransId="{E40DEFA0-6975-44F6-861C-8EA39DE014FB}" sibTransId="{652B525B-B4A5-4654-AEBA-F034DB772DA9}"/>
    <dgm:cxn modelId="{8723F4EB-7622-4A4A-A347-D50E667693F0}" type="presOf" srcId="{20F25E09-8CBD-4AF8-B2CF-33E0F515F8D2}" destId="{B12EE38B-AB28-4EA2-82DD-9E7290090CF9}" srcOrd="0" destOrd="0" presId="urn:microsoft.com/office/officeart/2005/8/layout/chevron2"/>
    <dgm:cxn modelId="{5D2955F0-0339-4AA6-8619-FF330F48187E}" type="presOf" srcId="{0F068E24-240F-499A-AE33-0AB899AB6A27}" destId="{71A4ED81-ACC8-4498-9C22-0623DB2B4859}" srcOrd="0" destOrd="0" presId="urn:microsoft.com/office/officeart/2005/8/layout/chevron2"/>
    <dgm:cxn modelId="{4DF612F5-A61B-4249-B6FE-091567BFA2B2}" srcId="{787F6D76-43FF-4ECB-930E-7FB5CE928FC3}" destId="{AC4AB21A-A611-400F-98A0-79CB1F6D9F05}" srcOrd="4" destOrd="0" parTransId="{769F69CE-77A0-4508-AA15-559BE6561A82}" sibTransId="{72945F22-CAB4-40F3-B64D-050DC4BE8017}"/>
    <dgm:cxn modelId="{789C2BBF-C83C-41A8-AA32-D88734DAF94A}" type="presParOf" srcId="{E1D7FD7F-3A6B-4F66-AB71-1D55AEA984F2}" destId="{620A2248-8ABF-4FA4-BAD5-8AEAD3D505B0}" srcOrd="0" destOrd="0" presId="urn:microsoft.com/office/officeart/2005/8/layout/chevron2"/>
    <dgm:cxn modelId="{41C40D59-0A50-4DB7-A625-FC3A4AB40284}" type="presParOf" srcId="{620A2248-8ABF-4FA4-BAD5-8AEAD3D505B0}" destId="{B2F86ABF-24FD-42D9-AC0A-0E044D58C8CA}" srcOrd="0" destOrd="0" presId="urn:microsoft.com/office/officeart/2005/8/layout/chevron2"/>
    <dgm:cxn modelId="{189034FE-D257-4076-9E2B-D506E590CE18}" type="presParOf" srcId="{620A2248-8ABF-4FA4-BAD5-8AEAD3D505B0}" destId="{826DD364-7660-42C6-9DE5-C69CE39950C0}" srcOrd="1" destOrd="0" presId="urn:microsoft.com/office/officeart/2005/8/layout/chevron2"/>
    <dgm:cxn modelId="{FF7D7A52-527C-4933-9044-0C83913B071B}" type="presParOf" srcId="{E1D7FD7F-3A6B-4F66-AB71-1D55AEA984F2}" destId="{BABE6CE4-1B38-48B7-B37C-5BD627BC5495}" srcOrd="1" destOrd="0" presId="urn:microsoft.com/office/officeart/2005/8/layout/chevron2"/>
    <dgm:cxn modelId="{7AC3B996-9B2B-4764-97A9-8D48DD4B3561}" type="presParOf" srcId="{E1D7FD7F-3A6B-4F66-AB71-1D55AEA984F2}" destId="{4448E76D-A3A0-4DF7-9D58-C3B982FFC0B0}" srcOrd="2" destOrd="0" presId="urn:microsoft.com/office/officeart/2005/8/layout/chevron2"/>
    <dgm:cxn modelId="{D1EEA93B-0B40-4D36-92C0-8A945606A370}" type="presParOf" srcId="{4448E76D-A3A0-4DF7-9D58-C3B982FFC0B0}" destId="{71A4ED81-ACC8-4498-9C22-0623DB2B4859}" srcOrd="0" destOrd="0" presId="urn:microsoft.com/office/officeart/2005/8/layout/chevron2"/>
    <dgm:cxn modelId="{EC08DCC5-84DF-4438-9F7D-5EA7AA585306}" type="presParOf" srcId="{4448E76D-A3A0-4DF7-9D58-C3B982FFC0B0}" destId="{6583543A-42CD-4205-8AE0-C847219D4F46}" srcOrd="1" destOrd="0" presId="urn:microsoft.com/office/officeart/2005/8/layout/chevron2"/>
    <dgm:cxn modelId="{77768B81-8FA6-4722-8CD4-AA97755B1893}" type="presParOf" srcId="{E1D7FD7F-3A6B-4F66-AB71-1D55AEA984F2}" destId="{D1499EBA-7809-43A8-8F5A-8FA428766387}" srcOrd="3" destOrd="0" presId="urn:microsoft.com/office/officeart/2005/8/layout/chevron2"/>
    <dgm:cxn modelId="{3018061B-759E-4358-8D31-A921DB6FB987}" type="presParOf" srcId="{E1D7FD7F-3A6B-4F66-AB71-1D55AEA984F2}" destId="{2D4C6B84-FBBF-4EA0-B9EF-311367478A40}" srcOrd="4" destOrd="0" presId="urn:microsoft.com/office/officeart/2005/8/layout/chevron2"/>
    <dgm:cxn modelId="{3B94BB6D-084F-4D6F-ABE3-AD443FEB70ED}" type="presParOf" srcId="{2D4C6B84-FBBF-4EA0-B9EF-311367478A40}" destId="{3CE4C5C7-56AE-446B-BDEA-A540CC5A7843}" srcOrd="0" destOrd="0" presId="urn:microsoft.com/office/officeart/2005/8/layout/chevron2"/>
    <dgm:cxn modelId="{B5DFFA4C-48D9-4E0F-8627-0878875380A3}" type="presParOf" srcId="{2D4C6B84-FBBF-4EA0-B9EF-311367478A40}" destId="{577D1A93-AF51-4781-841B-5BFB9019A5CB}" srcOrd="1" destOrd="0" presId="urn:microsoft.com/office/officeart/2005/8/layout/chevron2"/>
    <dgm:cxn modelId="{08D9458D-EC16-4F21-89AB-1D1589734678}" type="presParOf" srcId="{E1D7FD7F-3A6B-4F66-AB71-1D55AEA984F2}" destId="{4AC9C477-B5DA-4D4F-B635-3B482950AFA9}" srcOrd="5" destOrd="0" presId="urn:microsoft.com/office/officeart/2005/8/layout/chevron2"/>
    <dgm:cxn modelId="{49B8D3F9-8BC0-4BB2-A267-D2500EC84D2D}" type="presParOf" srcId="{E1D7FD7F-3A6B-4F66-AB71-1D55AEA984F2}" destId="{B8697F44-92B0-4799-824B-BCCAB2D9D63F}" srcOrd="6" destOrd="0" presId="urn:microsoft.com/office/officeart/2005/8/layout/chevron2"/>
    <dgm:cxn modelId="{FD5042A4-A7AD-43F1-AB17-8BBAF8ECDCC9}" type="presParOf" srcId="{B8697F44-92B0-4799-824B-BCCAB2D9D63F}" destId="{E1C67DE4-9711-4860-B0B0-A562585BF676}" srcOrd="0" destOrd="0" presId="urn:microsoft.com/office/officeart/2005/8/layout/chevron2"/>
    <dgm:cxn modelId="{A903880E-9722-4607-A49E-91EC09E10049}" type="presParOf" srcId="{B8697F44-92B0-4799-824B-BCCAB2D9D63F}" destId="{B12EE38B-AB28-4EA2-82DD-9E7290090CF9}" srcOrd="1" destOrd="0" presId="urn:microsoft.com/office/officeart/2005/8/layout/chevron2"/>
    <dgm:cxn modelId="{19572C4C-CA3B-4E85-8A3E-FCB5011244DD}" type="presParOf" srcId="{E1D7FD7F-3A6B-4F66-AB71-1D55AEA984F2}" destId="{A7E4708D-F119-492E-BEBE-24F10DB7EBDD}" srcOrd="7" destOrd="0" presId="urn:microsoft.com/office/officeart/2005/8/layout/chevron2"/>
    <dgm:cxn modelId="{00EC6902-46D0-4E36-99C4-E752E6A4D3F2}" type="presParOf" srcId="{E1D7FD7F-3A6B-4F66-AB71-1D55AEA984F2}" destId="{E0B07FAC-4475-4055-99BF-610C4AA66AF6}" srcOrd="8" destOrd="0" presId="urn:microsoft.com/office/officeart/2005/8/layout/chevron2"/>
    <dgm:cxn modelId="{812995D2-A0F2-4FA3-A2B6-A92745DFFD16}" type="presParOf" srcId="{E0B07FAC-4475-4055-99BF-610C4AA66AF6}" destId="{DF72EB17-36A8-4619-9DFD-F8B0668F11F3}" srcOrd="0" destOrd="0" presId="urn:microsoft.com/office/officeart/2005/8/layout/chevron2"/>
    <dgm:cxn modelId="{F818642F-54C9-4FCD-976C-5DB57F3BB802}" type="presParOf" srcId="{E0B07FAC-4475-4055-99BF-610C4AA66AF6}" destId="{282BF37E-5FD8-44C4-89D5-7EBBD746AA74}" srcOrd="1" destOrd="0" presId="urn:microsoft.com/office/officeart/2005/8/layout/chevron2"/>
    <dgm:cxn modelId="{578C3523-2509-4786-BDBD-D6BE4302E080}" type="presParOf" srcId="{E1D7FD7F-3A6B-4F66-AB71-1D55AEA984F2}" destId="{774812C7-8FBF-4EC8-947C-BE7DF0A759F2}" srcOrd="9" destOrd="0" presId="urn:microsoft.com/office/officeart/2005/8/layout/chevron2"/>
    <dgm:cxn modelId="{D2DABE52-B0F2-4777-8189-4CA66B6D2BF8}" type="presParOf" srcId="{E1D7FD7F-3A6B-4F66-AB71-1D55AEA984F2}" destId="{0E4F46F6-A23A-418A-A3D2-392BCB04E6E3}" srcOrd="10" destOrd="0" presId="urn:microsoft.com/office/officeart/2005/8/layout/chevron2"/>
    <dgm:cxn modelId="{11B37ED3-CD8F-4ADC-BC0B-60CD871244A4}" type="presParOf" srcId="{0E4F46F6-A23A-418A-A3D2-392BCB04E6E3}" destId="{4ACC31B8-C826-4F5E-83BA-D87D9969D364}" srcOrd="0" destOrd="0" presId="urn:microsoft.com/office/officeart/2005/8/layout/chevron2"/>
    <dgm:cxn modelId="{BBA8ADB3-E6A7-44B8-BF61-6831E276F228}" type="presParOf" srcId="{0E4F46F6-A23A-418A-A3D2-392BCB04E6E3}" destId="{055DEC88-78BD-4A78-BCCF-A4A93CF74BE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87F6D76-43FF-4ECB-930E-7FB5CE928FC3}" type="doc">
      <dgm:prSet loTypeId="urn:microsoft.com/office/officeart/2005/8/layout/chevron2" loCatId="list" qsTypeId="urn:microsoft.com/office/officeart/2005/8/quickstyle/simple1" qsCatId="simple" csTypeId="urn:microsoft.com/office/officeart/2005/8/colors/accent1_2" csCatId="accent1" phldr="1"/>
      <dgm:spPr/>
    </dgm:pt>
    <dgm:pt modelId="{40540F44-643B-485B-96A2-5A7190004404}">
      <dgm:prSet phldrT="[Text]" custT="1"/>
      <dgm:spPr/>
      <dgm:t>
        <a:bodyPr/>
        <a:lstStyle/>
        <a:p>
          <a:r>
            <a:rPr lang="en-US" sz="1200" dirty="0"/>
            <a:t>Most resistant</a:t>
          </a:r>
        </a:p>
      </dgm:t>
    </dgm:pt>
    <dgm:pt modelId="{E7BF4920-4AE9-4869-A90D-B5D5459B7998}" type="parTrans" cxnId="{59863DB8-FDA9-4076-BA40-9FD2D9BC0532}">
      <dgm:prSet/>
      <dgm:spPr/>
      <dgm:t>
        <a:bodyPr/>
        <a:lstStyle/>
        <a:p>
          <a:endParaRPr lang="en-US" sz="1200"/>
        </a:p>
      </dgm:t>
    </dgm:pt>
    <dgm:pt modelId="{EA30F783-1713-473D-AC40-D9B38110C5D6}" type="sibTrans" cxnId="{59863DB8-FDA9-4076-BA40-9FD2D9BC0532}">
      <dgm:prSet/>
      <dgm:spPr/>
      <dgm:t>
        <a:bodyPr/>
        <a:lstStyle/>
        <a:p>
          <a:endParaRPr lang="en-US" sz="1200"/>
        </a:p>
      </dgm:t>
    </dgm:pt>
    <dgm:pt modelId="{46E0F015-4832-418F-80B3-853A9777EF87}">
      <dgm:prSet custT="1"/>
      <dgm:spPr/>
      <dgm:t>
        <a:bodyPr/>
        <a:lstStyle/>
        <a:p>
          <a:r>
            <a:rPr lang="en-US" sz="1200" dirty="0"/>
            <a:t>Mycobacteria (</a:t>
          </a:r>
          <a:r>
            <a:rPr lang="en-US" sz="1200" i="1" dirty="0"/>
            <a:t>M. tuberculosis (USA), M. terrae, M. avium (EU) </a:t>
          </a:r>
          <a:r>
            <a:rPr lang="en-US" sz="1200" dirty="0"/>
            <a:t>)</a:t>
          </a:r>
        </a:p>
      </dgm:t>
    </dgm:pt>
    <dgm:pt modelId="{F1E8A694-4D18-4648-8764-0D2C17F6A625}" type="parTrans" cxnId="{C42C6E04-2A7A-435C-ABD0-6E7AE1B5D825}">
      <dgm:prSet/>
      <dgm:spPr/>
      <dgm:t>
        <a:bodyPr/>
        <a:lstStyle/>
        <a:p>
          <a:endParaRPr lang="en-US" sz="1200"/>
        </a:p>
      </dgm:t>
    </dgm:pt>
    <dgm:pt modelId="{1317C942-D92C-4BD5-9820-33D2136E13FA}" type="sibTrans" cxnId="{C42C6E04-2A7A-435C-ABD0-6E7AE1B5D825}">
      <dgm:prSet/>
      <dgm:spPr/>
      <dgm:t>
        <a:bodyPr/>
        <a:lstStyle/>
        <a:p>
          <a:endParaRPr lang="en-US" sz="1200"/>
        </a:p>
      </dgm:t>
    </dgm:pt>
    <dgm:pt modelId="{BF9058AA-6C14-44A0-A5A3-A8602D55E067}">
      <dgm:prSet custT="1"/>
      <dgm:spPr/>
      <dgm:t>
        <a:bodyPr/>
        <a:lstStyle/>
        <a:p>
          <a:r>
            <a:rPr lang="en-US" sz="1200" dirty="0"/>
            <a:t>Small non-enveloped viruses (norovirus, adenovirus, polio (EU))</a:t>
          </a:r>
        </a:p>
      </dgm:t>
    </dgm:pt>
    <dgm:pt modelId="{E40DEFA0-6975-44F6-861C-8EA39DE014FB}" type="parTrans" cxnId="{8C24B6E3-4ADF-4A6B-B52F-5F0626489120}">
      <dgm:prSet/>
      <dgm:spPr/>
      <dgm:t>
        <a:bodyPr/>
        <a:lstStyle/>
        <a:p>
          <a:endParaRPr lang="en-US" sz="1200"/>
        </a:p>
      </dgm:t>
    </dgm:pt>
    <dgm:pt modelId="{652B525B-B4A5-4654-AEBA-F034DB772DA9}" type="sibTrans" cxnId="{8C24B6E3-4ADF-4A6B-B52F-5F0626489120}">
      <dgm:prSet/>
      <dgm:spPr/>
      <dgm:t>
        <a:bodyPr/>
        <a:lstStyle/>
        <a:p>
          <a:endParaRPr lang="en-US" sz="1200"/>
        </a:p>
      </dgm:t>
    </dgm:pt>
    <dgm:pt modelId="{20F25E09-8CBD-4AF8-B2CF-33E0F515F8D2}">
      <dgm:prSet custT="1"/>
      <dgm:spPr/>
      <dgm:t>
        <a:bodyPr/>
        <a:lstStyle/>
        <a:p>
          <a:r>
            <a:rPr lang="en-US" sz="1200" dirty="0"/>
            <a:t>Fungi (</a:t>
          </a:r>
          <a:r>
            <a:rPr lang="en-US" sz="1200" i="1" dirty="0"/>
            <a:t>Aspergillus, Candida </a:t>
          </a:r>
          <a:r>
            <a:rPr lang="en-US" sz="1200" i="1" dirty="0" err="1"/>
            <a:t>spp</a:t>
          </a:r>
          <a:r>
            <a:rPr lang="en-US" sz="1200" dirty="0"/>
            <a:t>)</a:t>
          </a:r>
        </a:p>
      </dgm:t>
    </dgm:pt>
    <dgm:pt modelId="{7A04F48C-F86F-443B-9EA2-13AAB143F3D9}" type="parTrans" cxnId="{A9C63032-BEB1-4764-852D-F0A09AC5A14D}">
      <dgm:prSet/>
      <dgm:spPr/>
      <dgm:t>
        <a:bodyPr/>
        <a:lstStyle/>
        <a:p>
          <a:endParaRPr lang="en-US" sz="1200"/>
        </a:p>
      </dgm:t>
    </dgm:pt>
    <dgm:pt modelId="{673D85EE-1C59-487B-9C8A-70B36F946B01}" type="sibTrans" cxnId="{A9C63032-BEB1-4764-852D-F0A09AC5A14D}">
      <dgm:prSet/>
      <dgm:spPr/>
      <dgm:t>
        <a:bodyPr/>
        <a:lstStyle/>
        <a:p>
          <a:endParaRPr lang="en-US" sz="1200"/>
        </a:p>
      </dgm:t>
    </dgm:pt>
    <dgm:pt modelId="{95A33FEE-BA01-47EF-BC33-5A118F276A0B}">
      <dgm:prSet custT="1"/>
      <dgm:spPr/>
      <dgm:t>
        <a:bodyPr/>
        <a:lstStyle/>
        <a:p>
          <a:r>
            <a:rPr lang="en-US" sz="1200" dirty="0"/>
            <a:t>Vegetative bacteria (</a:t>
          </a:r>
          <a:r>
            <a:rPr lang="en-US" sz="1200" i="1" dirty="0"/>
            <a:t>S. aureus, P. aeruginosa, + )</a:t>
          </a:r>
          <a:endParaRPr lang="en-US" sz="1200" dirty="0"/>
        </a:p>
      </dgm:t>
    </dgm:pt>
    <dgm:pt modelId="{23742B1E-E1D2-4663-9B6C-DF16AAE0C3D8}" type="parTrans" cxnId="{3E006E8F-9200-4EDA-8647-563AA91D469E}">
      <dgm:prSet/>
      <dgm:spPr/>
      <dgm:t>
        <a:bodyPr/>
        <a:lstStyle/>
        <a:p>
          <a:endParaRPr lang="en-US" sz="1200"/>
        </a:p>
      </dgm:t>
    </dgm:pt>
    <dgm:pt modelId="{62BD3C6A-F1DC-4A1A-8974-D323964AF49C}" type="sibTrans" cxnId="{3E006E8F-9200-4EDA-8647-563AA91D469E}">
      <dgm:prSet/>
      <dgm:spPr/>
      <dgm:t>
        <a:bodyPr/>
        <a:lstStyle/>
        <a:p>
          <a:endParaRPr lang="en-US" sz="1200"/>
        </a:p>
      </dgm:t>
    </dgm:pt>
    <dgm:pt modelId="{8EEB734B-0984-499A-BDFA-8FB9A74E3C5F}">
      <dgm:prSet custT="1"/>
      <dgm:spPr/>
      <dgm:t>
        <a:bodyPr/>
        <a:lstStyle/>
        <a:p>
          <a:r>
            <a:rPr lang="en-US" sz="1200" dirty="0"/>
            <a:t>Enveloped viruses (clinically relevant organisms)</a:t>
          </a:r>
        </a:p>
      </dgm:t>
    </dgm:pt>
    <dgm:pt modelId="{01A44923-5142-44B4-B13C-01359A398773}" type="parTrans" cxnId="{164FAF96-C179-43C3-BF38-E756678DD7BF}">
      <dgm:prSet/>
      <dgm:spPr/>
      <dgm:t>
        <a:bodyPr/>
        <a:lstStyle/>
        <a:p>
          <a:endParaRPr lang="en-US" sz="1200"/>
        </a:p>
      </dgm:t>
    </dgm:pt>
    <dgm:pt modelId="{9435F775-9721-4179-AE38-FA75D8C89CA1}" type="sibTrans" cxnId="{164FAF96-C179-43C3-BF38-E756678DD7BF}">
      <dgm:prSet/>
      <dgm:spPr/>
      <dgm:t>
        <a:bodyPr/>
        <a:lstStyle/>
        <a:p>
          <a:endParaRPr lang="en-US" sz="1200"/>
        </a:p>
      </dgm:t>
    </dgm:pt>
    <dgm:pt modelId="{B3E2CE34-82D8-4E46-BCCF-6D21FBF9BB5D}">
      <dgm:prSet phldrT="[Text]" custT="1"/>
      <dgm:spPr/>
      <dgm:t>
        <a:bodyPr/>
        <a:lstStyle/>
        <a:p>
          <a:r>
            <a:rPr lang="en-US" sz="1200" dirty="0"/>
            <a:t>Bacterial spores (</a:t>
          </a:r>
          <a:r>
            <a:rPr lang="en-US" sz="1200" i="1" dirty="0"/>
            <a:t>C. difficile</a:t>
          </a:r>
          <a:r>
            <a:rPr lang="en-US" sz="1200" dirty="0"/>
            <a:t>)</a:t>
          </a:r>
        </a:p>
      </dgm:t>
    </dgm:pt>
    <dgm:pt modelId="{2CBCCCA5-59E2-4856-B58B-6441A5693C39}" type="parTrans" cxnId="{BDD95F22-E4D5-4AE6-B5F7-008EA1538183}">
      <dgm:prSet/>
      <dgm:spPr/>
      <dgm:t>
        <a:bodyPr/>
        <a:lstStyle/>
        <a:p>
          <a:endParaRPr lang="en-US" sz="1200"/>
        </a:p>
      </dgm:t>
    </dgm:pt>
    <dgm:pt modelId="{37D713DD-1B40-4763-9CBC-62B778792C90}" type="sibTrans" cxnId="{BDD95F22-E4D5-4AE6-B5F7-008EA1538183}">
      <dgm:prSet/>
      <dgm:spPr/>
      <dgm:t>
        <a:bodyPr/>
        <a:lstStyle/>
        <a:p>
          <a:endParaRPr lang="en-US" sz="1200"/>
        </a:p>
      </dgm:t>
    </dgm:pt>
    <dgm:pt modelId="{0F068E24-240F-499A-AE33-0AB899AB6A27}">
      <dgm:prSet custT="1"/>
      <dgm:spPr/>
      <dgm:t>
        <a:bodyPr/>
        <a:lstStyle/>
        <a:p>
          <a:endParaRPr lang="en-US" sz="1200" dirty="0"/>
        </a:p>
      </dgm:t>
    </dgm:pt>
    <dgm:pt modelId="{37B3913E-2542-4055-BDFF-ACB0A0B8B860}" type="parTrans" cxnId="{D62E8160-1E03-49A6-BC2B-9ED5B0F274BF}">
      <dgm:prSet/>
      <dgm:spPr/>
      <dgm:t>
        <a:bodyPr/>
        <a:lstStyle/>
        <a:p>
          <a:endParaRPr lang="en-US" sz="1200"/>
        </a:p>
      </dgm:t>
    </dgm:pt>
    <dgm:pt modelId="{468EC018-E13A-4C4D-8FB2-E1CB8C7E20BD}" type="sibTrans" cxnId="{D62E8160-1E03-49A6-BC2B-9ED5B0F274BF}">
      <dgm:prSet/>
      <dgm:spPr/>
      <dgm:t>
        <a:bodyPr/>
        <a:lstStyle/>
        <a:p>
          <a:endParaRPr lang="en-US" sz="1200"/>
        </a:p>
      </dgm:t>
    </dgm:pt>
    <dgm:pt modelId="{4CCE89D7-0564-4435-AC84-2C5940FEC971}">
      <dgm:prSet custT="1"/>
      <dgm:spPr/>
      <dgm:t>
        <a:bodyPr/>
        <a:lstStyle/>
        <a:p>
          <a:endParaRPr lang="en-US" sz="1200" dirty="0"/>
        </a:p>
      </dgm:t>
    </dgm:pt>
    <dgm:pt modelId="{172A57F6-48FA-4B66-A4E6-70DB1F2934D8}" type="parTrans" cxnId="{D5D5196D-34D4-435C-848D-83EC632F6A37}">
      <dgm:prSet/>
      <dgm:spPr/>
      <dgm:t>
        <a:bodyPr/>
        <a:lstStyle/>
        <a:p>
          <a:endParaRPr lang="en-US" sz="1200"/>
        </a:p>
      </dgm:t>
    </dgm:pt>
    <dgm:pt modelId="{B5252C35-675B-4367-81EF-6E03325EEEC7}" type="sibTrans" cxnId="{D5D5196D-34D4-435C-848D-83EC632F6A37}">
      <dgm:prSet/>
      <dgm:spPr/>
      <dgm:t>
        <a:bodyPr/>
        <a:lstStyle/>
        <a:p>
          <a:endParaRPr lang="en-US" sz="1200"/>
        </a:p>
      </dgm:t>
    </dgm:pt>
    <dgm:pt modelId="{A0EFCA18-E5B1-4F2D-8A78-9E4AAEF3AA24}">
      <dgm:prSet custT="1"/>
      <dgm:spPr/>
      <dgm:t>
        <a:bodyPr/>
        <a:lstStyle/>
        <a:p>
          <a:endParaRPr lang="en-US" sz="1200" dirty="0"/>
        </a:p>
      </dgm:t>
    </dgm:pt>
    <dgm:pt modelId="{0A30649A-5155-4252-8D6C-BF5E1541E01E}" type="parTrans" cxnId="{ACDF259D-09F2-4559-8769-2E189578B386}">
      <dgm:prSet/>
      <dgm:spPr/>
      <dgm:t>
        <a:bodyPr/>
        <a:lstStyle/>
        <a:p>
          <a:endParaRPr lang="en-US" sz="1200"/>
        </a:p>
      </dgm:t>
    </dgm:pt>
    <dgm:pt modelId="{A92D373B-BD91-44F7-883E-FBD8281DF1D1}" type="sibTrans" cxnId="{ACDF259D-09F2-4559-8769-2E189578B386}">
      <dgm:prSet/>
      <dgm:spPr/>
      <dgm:t>
        <a:bodyPr/>
        <a:lstStyle/>
        <a:p>
          <a:endParaRPr lang="en-US" sz="1200"/>
        </a:p>
      </dgm:t>
    </dgm:pt>
    <dgm:pt modelId="{AC4AB21A-A611-400F-98A0-79CB1F6D9F05}">
      <dgm:prSet custT="1"/>
      <dgm:spPr/>
      <dgm:t>
        <a:bodyPr/>
        <a:lstStyle/>
        <a:p>
          <a:endParaRPr lang="en-US" sz="1200" dirty="0"/>
        </a:p>
      </dgm:t>
    </dgm:pt>
    <dgm:pt modelId="{769F69CE-77A0-4508-AA15-559BE6561A82}" type="parTrans" cxnId="{4DF612F5-A61B-4249-B6FE-091567BFA2B2}">
      <dgm:prSet/>
      <dgm:spPr/>
      <dgm:t>
        <a:bodyPr/>
        <a:lstStyle/>
        <a:p>
          <a:endParaRPr lang="en-US" sz="1200"/>
        </a:p>
      </dgm:t>
    </dgm:pt>
    <dgm:pt modelId="{72945F22-CAB4-40F3-B64D-050DC4BE8017}" type="sibTrans" cxnId="{4DF612F5-A61B-4249-B6FE-091567BFA2B2}">
      <dgm:prSet/>
      <dgm:spPr/>
      <dgm:t>
        <a:bodyPr/>
        <a:lstStyle/>
        <a:p>
          <a:endParaRPr lang="en-US" sz="1200"/>
        </a:p>
      </dgm:t>
    </dgm:pt>
    <dgm:pt modelId="{714E68A3-CFD8-4C76-964C-DCEE6D0E214F}">
      <dgm:prSet custT="1"/>
      <dgm:spPr/>
      <dgm:t>
        <a:bodyPr/>
        <a:lstStyle/>
        <a:p>
          <a:r>
            <a:rPr lang="en-US" sz="1200" dirty="0"/>
            <a:t>Most susceptible</a:t>
          </a:r>
        </a:p>
      </dgm:t>
    </dgm:pt>
    <dgm:pt modelId="{EFC423D7-0ABC-426B-8372-05DC4513E4AD}" type="parTrans" cxnId="{10CA7D9C-1DC9-469A-BBB1-831B7A2D523D}">
      <dgm:prSet/>
      <dgm:spPr/>
      <dgm:t>
        <a:bodyPr/>
        <a:lstStyle/>
        <a:p>
          <a:endParaRPr lang="en-US" sz="1200"/>
        </a:p>
      </dgm:t>
    </dgm:pt>
    <dgm:pt modelId="{8DC39BD5-2664-4981-BE3A-8DB12F43FB10}" type="sibTrans" cxnId="{10CA7D9C-1DC9-469A-BBB1-831B7A2D523D}">
      <dgm:prSet/>
      <dgm:spPr/>
      <dgm:t>
        <a:bodyPr/>
        <a:lstStyle/>
        <a:p>
          <a:endParaRPr lang="en-US" sz="1200"/>
        </a:p>
      </dgm:t>
    </dgm:pt>
    <dgm:pt modelId="{4041452E-76C2-43B1-8CBA-0776EF73B86F}">
      <dgm:prSet custT="1"/>
      <dgm:spPr/>
      <dgm:t>
        <a:bodyPr/>
        <a:lstStyle/>
        <a:p>
          <a:r>
            <a:rPr lang="en-US" sz="1000" dirty="0"/>
            <a:t>Fungal spores</a:t>
          </a:r>
        </a:p>
      </dgm:t>
    </dgm:pt>
    <dgm:pt modelId="{7A316DC5-FCB1-4974-A258-F0E212B2E8AF}" type="parTrans" cxnId="{96A4EFC1-F7DB-4594-8B08-55AD5B06F5A2}">
      <dgm:prSet/>
      <dgm:spPr/>
      <dgm:t>
        <a:bodyPr/>
        <a:lstStyle/>
        <a:p>
          <a:endParaRPr lang="en-US"/>
        </a:p>
      </dgm:t>
    </dgm:pt>
    <dgm:pt modelId="{F03AB7D5-A539-40BD-9F7F-2663DDB9C6C5}" type="sibTrans" cxnId="{96A4EFC1-F7DB-4594-8B08-55AD5B06F5A2}">
      <dgm:prSet/>
      <dgm:spPr/>
      <dgm:t>
        <a:bodyPr/>
        <a:lstStyle/>
        <a:p>
          <a:endParaRPr lang="en-US"/>
        </a:p>
      </dgm:t>
    </dgm:pt>
    <dgm:pt modelId="{0539F126-88B8-48D7-80B4-4AC9696CEB50}">
      <dgm:prSet custT="1"/>
      <dgm:spPr/>
      <dgm:t>
        <a:bodyPr/>
        <a:lstStyle/>
        <a:p>
          <a:r>
            <a:rPr lang="en-US" sz="1000" dirty="0"/>
            <a:t>Yeasts</a:t>
          </a:r>
        </a:p>
      </dgm:t>
    </dgm:pt>
    <dgm:pt modelId="{98936048-A35F-4682-ADC9-0EF6448006A2}" type="parTrans" cxnId="{D45494CE-670A-4CC1-A655-881ED0170EAE}">
      <dgm:prSet/>
      <dgm:spPr/>
      <dgm:t>
        <a:bodyPr/>
        <a:lstStyle/>
        <a:p>
          <a:endParaRPr lang="en-US"/>
        </a:p>
      </dgm:t>
    </dgm:pt>
    <dgm:pt modelId="{BBA9712C-6A07-4E39-A24B-686313B745D7}" type="sibTrans" cxnId="{D45494CE-670A-4CC1-A655-881ED0170EAE}">
      <dgm:prSet/>
      <dgm:spPr/>
      <dgm:t>
        <a:bodyPr/>
        <a:lstStyle/>
        <a:p>
          <a:endParaRPr lang="en-US"/>
        </a:p>
      </dgm:t>
    </dgm:pt>
    <dgm:pt modelId="{E1D7FD7F-3A6B-4F66-AB71-1D55AEA984F2}" type="pres">
      <dgm:prSet presAssocID="{787F6D76-43FF-4ECB-930E-7FB5CE928FC3}" presName="linearFlow" presStyleCnt="0">
        <dgm:presLayoutVars>
          <dgm:dir/>
          <dgm:animLvl val="lvl"/>
          <dgm:resizeHandles val="exact"/>
        </dgm:presLayoutVars>
      </dgm:prSet>
      <dgm:spPr/>
    </dgm:pt>
    <dgm:pt modelId="{620A2248-8ABF-4FA4-BAD5-8AEAD3D505B0}" type="pres">
      <dgm:prSet presAssocID="{40540F44-643B-485B-96A2-5A7190004404}" presName="composite" presStyleCnt="0"/>
      <dgm:spPr/>
    </dgm:pt>
    <dgm:pt modelId="{B2F86ABF-24FD-42D9-AC0A-0E044D58C8CA}" type="pres">
      <dgm:prSet presAssocID="{40540F44-643B-485B-96A2-5A7190004404}" presName="parentText" presStyleLbl="alignNode1" presStyleIdx="0" presStyleCnt="6">
        <dgm:presLayoutVars>
          <dgm:chMax val="1"/>
          <dgm:bulletEnabled val="1"/>
        </dgm:presLayoutVars>
      </dgm:prSet>
      <dgm:spPr/>
    </dgm:pt>
    <dgm:pt modelId="{826DD364-7660-42C6-9DE5-C69CE39950C0}" type="pres">
      <dgm:prSet presAssocID="{40540F44-643B-485B-96A2-5A7190004404}" presName="descendantText" presStyleLbl="alignAcc1" presStyleIdx="0" presStyleCnt="6">
        <dgm:presLayoutVars>
          <dgm:bulletEnabled val="1"/>
        </dgm:presLayoutVars>
      </dgm:prSet>
      <dgm:spPr/>
    </dgm:pt>
    <dgm:pt modelId="{BABE6CE4-1B38-48B7-B37C-5BD627BC5495}" type="pres">
      <dgm:prSet presAssocID="{EA30F783-1713-473D-AC40-D9B38110C5D6}" presName="sp" presStyleCnt="0"/>
      <dgm:spPr/>
    </dgm:pt>
    <dgm:pt modelId="{4448E76D-A3A0-4DF7-9D58-C3B982FFC0B0}" type="pres">
      <dgm:prSet presAssocID="{0F068E24-240F-499A-AE33-0AB899AB6A27}" presName="composite" presStyleCnt="0"/>
      <dgm:spPr/>
    </dgm:pt>
    <dgm:pt modelId="{71A4ED81-ACC8-4498-9C22-0623DB2B4859}" type="pres">
      <dgm:prSet presAssocID="{0F068E24-240F-499A-AE33-0AB899AB6A27}" presName="parentText" presStyleLbl="alignNode1" presStyleIdx="1" presStyleCnt="6">
        <dgm:presLayoutVars>
          <dgm:chMax val="1"/>
          <dgm:bulletEnabled val="1"/>
        </dgm:presLayoutVars>
      </dgm:prSet>
      <dgm:spPr/>
    </dgm:pt>
    <dgm:pt modelId="{6583543A-42CD-4205-8AE0-C847219D4F46}" type="pres">
      <dgm:prSet presAssocID="{0F068E24-240F-499A-AE33-0AB899AB6A27}" presName="descendantText" presStyleLbl="alignAcc1" presStyleIdx="1" presStyleCnt="6">
        <dgm:presLayoutVars>
          <dgm:bulletEnabled val="1"/>
        </dgm:presLayoutVars>
      </dgm:prSet>
      <dgm:spPr/>
    </dgm:pt>
    <dgm:pt modelId="{D1499EBA-7809-43A8-8F5A-8FA428766387}" type="pres">
      <dgm:prSet presAssocID="{468EC018-E13A-4C4D-8FB2-E1CB8C7E20BD}" presName="sp" presStyleCnt="0"/>
      <dgm:spPr/>
    </dgm:pt>
    <dgm:pt modelId="{2D4C6B84-FBBF-4EA0-B9EF-311367478A40}" type="pres">
      <dgm:prSet presAssocID="{4CCE89D7-0564-4435-AC84-2C5940FEC971}" presName="composite" presStyleCnt="0"/>
      <dgm:spPr/>
    </dgm:pt>
    <dgm:pt modelId="{3CE4C5C7-56AE-446B-BDEA-A540CC5A7843}" type="pres">
      <dgm:prSet presAssocID="{4CCE89D7-0564-4435-AC84-2C5940FEC971}" presName="parentText" presStyleLbl="alignNode1" presStyleIdx="2" presStyleCnt="6">
        <dgm:presLayoutVars>
          <dgm:chMax val="1"/>
          <dgm:bulletEnabled val="1"/>
        </dgm:presLayoutVars>
      </dgm:prSet>
      <dgm:spPr/>
    </dgm:pt>
    <dgm:pt modelId="{577D1A93-AF51-4781-841B-5BFB9019A5CB}" type="pres">
      <dgm:prSet presAssocID="{4CCE89D7-0564-4435-AC84-2C5940FEC971}" presName="descendantText" presStyleLbl="alignAcc1" presStyleIdx="2" presStyleCnt="6">
        <dgm:presLayoutVars>
          <dgm:bulletEnabled val="1"/>
        </dgm:presLayoutVars>
      </dgm:prSet>
      <dgm:spPr/>
    </dgm:pt>
    <dgm:pt modelId="{4AC9C477-B5DA-4D4F-B635-3B482950AFA9}" type="pres">
      <dgm:prSet presAssocID="{B5252C35-675B-4367-81EF-6E03325EEEC7}" presName="sp" presStyleCnt="0"/>
      <dgm:spPr/>
    </dgm:pt>
    <dgm:pt modelId="{B8697F44-92B0-4799-824B-BCCAB2D9D63F}" type="pres">
      <dgm:prSet presAssocID="{A0EFCA18-E5B1-4F2D-8A78-9E4AAEF3AA24}" presName="composite" presStyleCnt="0"/>
      <dgm:spPr/>
    </dgm:pt>
    <dgm:pt modelId="{E1C67DE4-9711-4860-B0B0-A562585BF676}" type="pres">
      <dgm:prSet presAssocID="{A0EFCA18-E5B1-4F2D-8A78-9E4AAEF3AA24}" presName="parentText" presStyleLbl="alignNode1" presStyleIdx="3" presStyleCnt="6">
        <dgm:presLayoutVars>
          <dgm:chMax val="1"/>
          <dgm:bulletEnabled val="1"/>
        </dgm:presLayoutVars>
      </dgm:prSet>
      <dgm:spPr/>
    </dgm:pt>
    <dgm:pt modelId="{B12EE38B-AB28-4EA2-82DD-9E7290090CF9}" type="pres">
      <dgm:prSet presAssocID="{A0EFCA18-E5B1-4F2D-8A78-9E4AAEF3AA24}" presName="descendantText" presStyleLbl="alignAcc1" presStyleIdx="3" presStyleCnt="6">
        <dgm:presLayoutVars>
          <dgm:bulletEnabled val="1"/>
        </dgm:presLayoutVars>
      </dgm:prSet>
      <dgm:spPr/>
    </dgm:pt>
    <dgm:pt modelId="{A7E4708D-F119-492E-BEBE-24F10DB7EBDD}" type="pres">
      <dgm:prSet presAssocID="{A92D373B-BD91-44F7-883E-FBD8281DF1D1}" presName="sp" presStyleCnt="0"/>
      <dgm:spPr/>
    </dgm:pt>
    <dgm:pt modelId="{E0B07FAC-4475-4055-99BF-610C4AA66AF6}" type="pres">
      <dgm:prSet presAssocID="{AC4AB21A-A611-400F-98A0-79CB1F6D9F05}" presName="composite" presStyleCnt="0"/>
      <dgm:spPr/>
    </dgm:pt>
    <dgm:pt modelId="{DF72EB17-36A8-4619-9DFD-F8B0668F11F3}" type="pres">
      <dgm:prSet presAssocID="{AC4AB21A-A611-400F-98A0-79CB1F6D9F05}" presName="parentText" presStyleLbl="alignNode1" presStyleIdx="4" presStyleCnt="6">
        <dgm:presLayoutVars>
          <dgm:chMax val="1"/>
          <dgm:bulletEnabled val="1"/>
        </dgm:presLayoutVars>
      </dgm:prSet>
      <dgm:spPr/>
    </dgm:pt>
    <dgm:pt modelId="{282BF37E-5FD8-44C4-89D5-7EBBD746AA74}" type="pres">
      <dgm:prSet presAssocID="{AC4AB21A-A611-400F-98A0-79CB1F6D9F05}" presName="descendantText" presStyleLbl="alignAcc1" presStyleIdx="4" presStyleCnt="6">
        <dgm:presLayoutVars>
          <dgm:bulletEnabled val="1"/>
        </dgm:presLayoutVars>
      </dgm:prSet>
      <dgm:spPr/>
    </dgm:pt>
    <dgm:pt modelId="{774812C7-8FBF-4EC8-947C-BE7DF0A759F2}" type="pres">
      <dgm:prSet presAssocID="{72945F22-CAB4-40F3-B64D-050DC4BE8017}" presName="sp" presStyleCnt="0"/>
      <dgm:spPr/>
    </dgm:pt>
    <dgm:pt modelId="{0E4F46F6-A23A-418A-A3D2-392BCB04E6E3}" type="pres">
      <dgm:prSet presAssocID="{714E68A3-CFD8-4C76-964C-DCEE6D0E214F}" presName="composite" presStyleCnt="0"/>
      <dgm:spPr/>
    </dgm:pt>
    <dgm:pt modelId="{4ACC31B8-C826-4F5E-83BA-D87D9969D364}" type="pres">
      <dgm:prSet presAssocID="{714E68A3-CFD8-4C76-964C-DCEE6D0E214F}" presName="parentText" presStyleLbl="alignNode1" presStyleIdx="5" presStyleCnt="6">
        <dgm:presLayoutVars>
          <dgm:chMax val="1"/>
          <dgm:bulletEnabled val="1"/>
        </dgm:presLayoutVars>
      </dgm:prSet>
      <dgm:spPr/>
    </dgm:pt>
    <dgm:pt modelId="{055DEC88-78BD-4A78-BCCF-A4A93CF74BEF}" type="pres">
      <dgm:prSet presAssocID="{714E68A3-CFD8-4C76-964C-DCEE6D0E214F}" presName="descendantText" presStyleLbl="alignAcc1" presStyleIdx="5" presStyleCnt="6">
        <dgm:presLayoutVars>
          <dgm:bulletEnabled val="1"/>
        </dgm:presLayoutVars>
      </dgm:prSet>
      <dgm:spPr/>
    </dgm:pt>
  </dgm:ptLst>
  <dgm:cxnLst>
    <dgm:cxn modelId="{5D536201-63B3-4C62-A943-A24DB90E8320}" type="presOf" srcId="{40540F44-643B-485B-96A2-5A7190004404}" destId="{B2F86ABF-24FD-42D9-AC0A-0E044D58C8CA}" srcOrd="0" destOrd="0" presId="urn:microsoft.com/office/officeart/2005/8/layout/chevron2"/>
    <dgm:cxn modelId="{C42C6E04-2A7A-435C-ABD0-6E7AE1B5D825}" srcId="{0F068E24-240F-499A-AE33-0AB899AB6A27}" destId="{46E0F015-4832-418F-80B3-853A9777EF87}" srcOrd="0" destOrd="0" parTransId="{F1E8A694-4D18-4648-8764-0D2C17F6A625}" sibTransId="{1317C942-D92C-4BD5-9820-33D2136E13FA}"/>
    <dgm:cxn modelId="{E388F215-42BC-4FC8-B29D-519E22E05AA8}" type="presOf" srcId="{787F6D76-43FF-4ECB-930E-7FB5CE928FC3}" destId="{E1D7FD7F-3A6B-4F66-AB71-1D55AEA984F2}" srcOrd="0" destOrd="0" presId="urn:microsoft.com/office/officeart/2005/8/layout/chevron2"/>
    <dgm:cxn modelId="{BDD95F22-E4D5-4AE6-B5F7-008EA1538183}" srcId="{40540F44-643B-485B-96A2-5A7190004404}" destId="{B3E2CE34-82D8-4E46-BCCF-6D21FBF9BB5D}" srcOrd="0" destOrd="0" parTransId="{2CBCCCA5-59E2-4856-B58B-6441A5693C39}" sibTransId="{37D713DD-1B40-4763-9CBC-62B778792C90}"/>
    <dgm:cxn modelId="{2F63FF31-399D-49A8-82D8-E147DEB869CC}" type="presOf" srcId="{AC4AB21A-A611-400F-98A0-79CB1F6D9F05}" destId="{DF72EB17-36A8-4619-9DFD-F8B0668F11F3}" srcOrd="0" destOrd="0" presId="urn:microsoft.com/office/officeart/2005/8/layout/chevron2"/>
    <dgm:cxn modelId="{A9C63032-BEB1-4764-852D-F0A09AC5A14D}" srcId="{A0EFCA18-E5B1-4F2D-8A78-9E4AAEF3AA24}" destId="{20F25E09-8CBD-4AF8-B2CF-33E0F515F8D2}" srcOrd="0" destOrd="0" parTransId="{7A04F48C-F86F-443B-9EA2-13AAB143F3D9}" sibTransId="{673D85EE-1C59-487B-9C8A-70B36F946B01}"/>
    <dgm:cxn modelId="{F8B5A932-A673-4085-B931-6C6A22F183BF}" type="presOf" srcId="{95A33FEE-BA01-47EF-BC33-5A118F276A0B}" destId="{282BF37E-5FD8-44C4-89D5-7EBBD746AA74}" srcOrd="0" destOrd="0" presId="urn:microsoft.com/office/officeart/2005/8/layout/chevron2"/>
    <dgm:cxn modelId="{D62E8160-1E03-49A6-BC2B-9ED5B0F274BF}" srcId="{787F6D76-43FF-4ECB-930E-7FB5CE928FC3}" destId="{0F068E24-240F-499A-AE33-0AB899AB6A27}" srcOrd="1" destOrd="0" parTransId="{37B3913E-2542-4055-BDFF-ACB0A0B8B860}" sibTransId="{468EC018-E13A-4C4D-8FB2-E1CB8C7E20BD}"/>
    <dgm:cxn modelId="{D5D5196D-34D4-435C-848D-83EC632F6A37}" srcId="{787F6D76-43FF-4ECB-930E-7FB5CE928FC3}" destId="{4CCE89D7-0564-4435-AC84-2C5940FEC971}" srcOrd="2" destOrd="0" parTransId="{172A57F6-48FA-4B66-A4E6-70DB1F2934D8}" sibTransId="{B5252C35-675B-4367-81EF-6E03325EEEC7}"/>
    <dgm:cxn modelId="{BF06F559-F9A3-4E57-A28F-508EF9FA3F14}" type="presOf" srcId="{714E68A3-CFD8-4C76-964C-DCEE6D0E214F}" destId="{4ACC31B8-C826-4F5E-83BA-D87D9969D364}" srcOrd="0" destOrd="0" presId="urn:microsoft.com/office/officeart/2005/8/layout/chevron2"/>
    <dgm:cxn modelId="{C5F2958B-5682-45D1-A4BD-944A32BC467A}" type="presOf" srcId="{A0EFCA18-E5B1-4F2D-8A78-9E4AAEF3AA24}" destId="{E1C67DE4-9711-4860-B0B0-A562585BF676}" srcOrd="0" destOrd="0" presId="urn:microsoft.com/office/officeart/2005/8/layout/chevron2"/>
    <dgm:cxn modelId="{3E006E8F-9200-4EDA-8647-563AA91D469E}" srcId="{AC4AB21A-A611-400F-98A0-79CB1F6D9F05}" destId="{95A33FEE-BA01-47EF-BC33-5A118F276A0B}" srcOrd="0" destOrd="0" parTransId="{23742B1E-E1D2-4663-9B6C-DF16AAE0C3D8}" sibTransId="{62BD3C6A-F1DC-4A1A-8974-D323964AF49C}"/>
    <dgm:cxn modelId="{CF140291-D4A8-4A4E-8CBB-CCD9B7110C50}" type="presOf" srcId="{4041452E-76C2-43B1-8CBA-0776EF73B86F}" destId="{B12EE38B-AB28-4EA2-82DD-9E7290090CF9}" srcOrd="0" destOrd="1" presId="urn:microsoft.com/office/officeart/2005/8/layout/chevron2"/>
    <dgm:cxn modelId="{164FAF96-C179-43C3-BF38-E756678DD7BF}" srcId="{714E68A3-CFD8-4C76-964C-DCEE6D0E214F}" destId="{8EEB734B-0984-499A-BDFA-8FB9A74E3C5F}" srcOrd="0" destOrd="0" parTransId="{01A44923-5142-44B4-B13C-01359A398773}" sibTransId="{9435F775-9721-4179-AE38-FA75D8C89CA1}"/>
    <dgm:cxn modelId="{10CA7D9C-1DC9-469A-BBB1-831B7A2D523D}" srcId="{787F6D76-43FF-4ECB-930E-7FB5CE928FC3}" destId="{714E68A3-CFD8-4C76-964C-DCEE6D0E214F}" srcOrd="5" destOrd="0" parTransId="{EFC423D7-0ABC-426B-8372-05DC4513E4AD}" sibTransId="{8DC39BD5-2664-4981-BE3A-8DB12F43FB10}"/>
    <dgm:cxn modelId="{ACDF259D-09F2-4559-8769-2E189578B386}" srcId="{787F6D76-43FF-4ECB-930E-7FB5CE928FC3}" destId="{A0EFCA18-E5B1-4F2D-8A78-9E4AAEF3AA24}" srcOrd="3" destOrd="0" parTransId="{0A30649A-5155-4252-8D6C-BF5E1541E01E}" sibTransId="{A92D373B-BD91-44F7-883E-FBD8281DF1D1}"/>
    <dgm:cxn modelId="{B6EEA3A0-153B-42A6-9A76-BE0A6DA3AFD8}" type="presOf" srcId="{B3E2CE34-82D8-4E46-BCCF-6D21FBF9BB5D}" destId="{826DD364-7660-42C6-9DE5-C69CE39950C0}" srcOrd="0" destOrd="0" presId="urn:microsoft.com/office/officeart/2005/8/layout/chevron2"/>
    <dgm:cxn modelId="{7C6E92AB-132A-4706-87EB-EC563B882E54}" type="presOf" srcId="{4CCE89D7-0564-4435-AC84-2C5940FEC971}" destId="{3CE4C5C7-56AE-446B-BDEA-A540CC5A7843}" srcOrd="0" destOrd="0" presId="urn:microsoft.com/office/officeart/2005/8/layout/chevron2"/>
    <dgm:cxn modelId="{083513B0-9788-4E4F-AA2F-BA40FB27CA83}" type="presOf" srcId="{8EEB734B-0984-499A-BDFA-8FB9A74E3C5F}" destId="{055DEC88-78BD-4A78-BCCF-A4A93CF74BEF}" srcOrd="0" destOrd="0" presId="urn:microsoft.com/office/officeart/2005/8/layout/chevron2"/>
    <dgm:cxn modelId="{59863DB8-FDA9-4076-BA40-9FD2D9BC0532}" srcId="{787F6D76-43FF-4ECB-930E-7FB5CE928FC3}" destId="{40540F44-643B-485B-96A2-5A7190004404}" srcOrd="0" destOrd="0" parTransId="{E7BF4920-4AE9-4869-A90D-B5D5459B7998}" sibTransId="{EA30F783-1713-473D-AC40-D9B38110C5D6}"/>
    <dgm:cxn modelId="{96A4EFC1-F7DB-4594-8B08-55AD5B06F5A2}" srcId="{20F25E09-8CBD-4AF8-B2CF-33E0F515F8D2}" destId="{4041452E-76C2-43B1-8CBA-0776EF73B86F}" srcOrd="0" destOrd="0" parTransId="{7A316DC5-FCB1-4974-A258-F0E212B2E8AF}" sibTransId="{F03AB7D5-A539-40BD-9F7F-2663DDB9C6C5}"/>
    <dgm:cxn modelId="{175792C6-8E01-43F7-9F6E-C9521FFE467D}" type="presOf" srcId="{BF9058AA-6C14-44A0-A5A3-A8602D55E067}" destId="{577D1A93-AF51-4781-841B-5BFB9019A5CB}" srcOrd="0" destOrd="0" presId="urn:microsoft.com/office/officeart/2005/8/layout/chevron2"/>
    <dgm:cxn modelId="{8249B9CD-A680-41E0-9652-BC4EA4200190}" type="presOf" srcId="{0539F126-88B8-48D7-80B4-4AC9696CEB50}" destId="{B12EE38B-AB28-4EA2-82DD-9E7290090CF9}" srcOrd="0" destOrd="2" presId="urn:microsoft.com/office/officeart/2005/8/layout/chevron2"/>
    <dgm:cxn modelId="{D45494CE-670A-4CC1-A655-881ED0170EAE}" srcId="{20F25E09-8CBD-4AF8-B2CF-33E0F515F8D2}" destId="{0539F126-88B8-48D7-80B4-4AC9696CEB50}" srcOrd="1" destOrd="0" parTransId="{98936048-A35F-4682-ADC9-0EF6448006A2}" sibTransId="{BBA9712C-6A07-4E39-A24B-686313B745D7}"/>
    <dgm:cxn modelId="{CB4C53DE-400A-4195-8BDE-857C42B525F6}" type="presOf" srcId="{46E0F015-4832-418F-80B3-853A9777EF87}" destId="{6583543A-42CD-4205-8AE0-C847219D4F46}" srcOrd="0" destOrd="0" presId="urn:microsoft.com/office/officeart/2005/8/layout/chevron2"/>
    <dgm:cxn modelId="{8C24B6E3-4ADF-4A6B-B52F-5F0626489120}" srcId="{4CCE89D7-0564-4435-AC84-2C5940FEC971}" destId="{BF9058AA-6C14-44A0-A5A3-A8602D55E067}" srcOrd="0" destOrd="0" parTransId="{E40DEFA0-6975-44F6-861C-8EA39DE014FB}" sibTransId="{652B525B-B4A5-4654-AEBA-F034DB772DA9}"/>
    <dgm:cxn modelId="{8723F4EB-7622-4A4A-A347-D50E667693F0}" type="presOf" srcId="{20F25E09-8CBD-4AF8-B2CF-33E0F515F8D2}" destId="{B12EE38B-AB28-4EA2-82DD-9E7290090CF9}" srcOrd="0" destOrd="0" presId="urn:microsoft.com/office/officeart/2005/8/layout/chevron2"/>
    <dgm:cxn modelId="{5D2955F0-0339-4AA6-8619-FF330F48187E}" type="presOf" srcId="{0F068E24-240F-499A-AE33-0AB899AB6A27}" destId="{71A4ED81-ACC8-4498-9C22-0623DB2B4859}" srcOrd="0" destOrd="0" presId="urn:microsoft.com/office/officeart/2005/8/layout/chevron2"/>
    <dgm:cxn modelId="{4DF612F5-A61B-4249-B6FE-091567BFA2B2}" srcId="{787F6D76-43FF-4ECB-930E-7FB5CE928FC3}" destId="{AC4AB21A-A611-400F-98A0-79CB1F6D9F05}" srcOrd="4" destOrd="0" parTransId="{769F69CE-77A0-4508-AA15-559BE6561A82}" sibTransId="{72945F22-CAB4-40F3-B64D-050DC4BE8017}"/>
    <dgm:cxn modelId="{789C2BBF-C83C-41A8-AA32-D88734DAF94A}" type="presParOf" srcId="{E1D7FD7F-3A6B-4F66-AB71-1D55AEA984F2}" destId="{620A2248-8ABF-4FA4-BAD5-8AEAD3D505B0}" srcOrd="0" destOrd="0" presId="urn:microsoft.com/office/officeart/2005/8/layout/chevron2"/>
    <dgm:cxn modelId="{41C40D59-0A50-4DB7-A625-FC3A4AB40284}" type="presParOf" srcId="{620A2248-8ABF-4FA4-BAD5-8AEAD3D505B0}" destId="{B2F86ABF-24FD-42D9-AC0A-0E044D58C8CA}" srcOrd="0" destOrd="0" presId="urn:microsoft.com/office/officeart/2005/8/layout/chevron2"/>
    <dgm:cxn modelId="{189034FE-D257-4076-9E2B-D506E590CE18}" type="presParOf" srcId="{620A2248-8ABF-4FA4-BAD5-8AEAD3D505B0}" destId="{826DD364-7660-42C6-9DE5-C69CE39950C0}" srcOrd="1" destOrd="0" presId="urn:microsoft.com/office/officeart/2005/8/layout/chevron2"/>
    <dgm:cxn modelId="{FF7D7A52-527C-4933-9044-0C83913B071B}" type="presParOf" srcId="{E1D7FD7F-3A6B-4F66-AB71-1D55AEA984F2}" destId="{BABE6CE4-1B38-48B7-B37C-5BD627BC5495}" srcOrd="1" destOrd="0" presId="urn:microsoft.com/office/officeart/2005/8/layout/chevron2"/>
    <dgm:cxn modelId="{7AC3B996-9B2B-4764-97A9-8D48DD4B3561}" type="presParOf" srcId="{E1D7FD7F-3A6B-4F66-AB71-1D55AEA984F2}" destId="{4448E76D-A3A0-4DF7-9D58-C3B982FFC0B0}" srcOrd="2" destOrd="0" presId="urn:microsoft.com/office/officeart/2005/8/layout/chevron2"/>
    <dgm:cxn modelId="{D1EEA93B-0B40-4D36-92C0-8A945606A370}" type="presParOf" srcId="{4448E76D-A3A0-4DF7-9D58-C3B982FFC0B0}" destId="{71A4ED81-ACC8-4498-9C22-0623DB2B4859}" srcOrd="0" destOrd="0" presId="urn:microsoft.com/office/officeart/2005/8/layout/chevron2"/>
    <dgm:cxn modelId="{EC08DCC5-84DF-4438-9F7D-5EA7AA585306}" type="presParOf" srcId="{4448E76D-A3A0-4DF7-9D58-C3B982FFC0B0}" destId="{6583543A-42CD-4205-8AE0-C847219D4F46}" srcOrd="1" destOrd="0" presId="urn:microsoft.com/office/officeart/2005/8/layout/chevron2"/>
    <dgm:cxn modelId="{77768B81-8FA6-4722-8CD4-AA97755B1893}" type="presParOf" srcId="{E1D7FD7F-3A6B-4F66-AB71-1D55AEA984F2}" destId="{D1499EBA-7809-43A8-8F5A-8FA428766387}" srcOrd="3" destOrd="0" presId="urn:microsoft.com/office/officeart/2005/8/layout/chevron2"/>
    <dgm:cxn modelId="{3018061B-759E-4358-8D31-A921DB6FB987}" type="presParOf" srcId="{E1D7FD7F-3A6B-4F66-AB71-1D55AEA984F2}" destId="{2D4C6B84-FBBF-4EA0-B9EF-311367478A40}" srcOrd="4" destOrd="0" presId="urn:microsoft.com/office/officeart/2005/8/layout/chevron2"/>
    <dgm:cxn modelId="{3B94BB6D-084F-4D6F-ABE3-AD443FEB70ED}" type="presParOf" srcId="{2D4C6B84-FBBF-4EA0-B9EF-311367478A40}" destId="{3CE4C5C7-56AE-446B-BDEA-A540CC5A7843}" srcOrd="0" destOrd="0" presId="urn:microsoft.com/office/officeart/2005/8/layout/chevron2"/>
    <dgm:cxn modelId="{B5DFFA4C-48D9-4E0F-8627-0878875380A3}" type="presParOf" srcId="{2D4C6B84-FBBF-4EA0-B9EF-311367478A40}" destId="{577D1A93-AF51-4781-841B-5BFB9019A5CB}" srcOrd="1" destOrd="0" presId="urn:microsoft.com/office/officeart/2005/8/layout/chevron2"/>
    <dgm:cxn modelId="{08D9458D-EC16-4F21-89AB-1D1589734678}" type="presParOf" srcId="{E1D7FD7F-3A6B-4F66-AB71-1D55AEA984F2}" destId="{4AC9C477-B5DA-4D4F-B635-3B482950AFA9}" srcOrd="5" destOrd="0" presId="urn:microsoft.com/office/officeart/2005/8/layout/chevron2"/>
    <dgm:cxn modelId="{49B8D3F9-8BC0-4BB2-A267-D2500EC84D2D}" type="presParOf" srcId="{E1D7FD7F-3A6B-4F66-AB71-1D55AEA984F2}" destId="{B8697F44-92B0-4799-824B-BCCAB2D9D63F}" srcOrd="6" destOrd="0" presId="urn:microsoft.com/office/officeart/2005/8/layout/chevron2"/>
    <dgm:cxn modelId="{FD5042A4-A7AD-43F1-AB17-8BBAF8ECDCC9}" type="presParOf" srcId="{B8697F44-92B0-4799-824B-BCCAB2D9D63F}" destId="{E1C67DE4-9711-4860-B0B0-A562585BF676}" srcOrd="0" destOrd="0" presId="urn:microsoft.com/office/officeart/2005/8/layout/chevron2"/>
    <dgm:cxn modelId="{A903880E-9722-4607-A49E-91EC09E10049}" type="presParOf" srcId="{B8697F44-92B0-4799-824B-BCCAB2D9D63F}" destId="{B12EE38B-AB28-4EA2-82DD-9E7290090CF9}" srcOrd="1" destOrd="0" presId="urn:microsoft.com/office/officeart/2005/8/layout/chevron2"/>
    <dgm:cxn modelId="{19572C4C-CA3B-4E85-8A3E-FCB5011244DD}" type="presParOf" srcId="{E1D7FD7F-3A6B-4F66-AB71-1D55AEA984F2}" destId="{A7E4708D-F119-492E-BEBE-24F10DB7EBDD}" srcOrd="7" destOrd="0" presId="urn:microsoft.com/office/officeart/2005/8/layout/chevron2"/>
    <dgm:cxn modelId="{00EC6902-46D0-4E36-99C4-E752E6A4D3F2}" type="presParOf" srcId="{E1D7FD7F-3A6B-4F66-AB71-1D55AEA984F2}" destId="{E0B07FAC-4475-4055-99BF-610C4AA66AF6}" srcOrd="8" destOrd="0" presId="urn:microsoft.com/office/officeart/2005/8/layout/chevron2"/>
    <dgm:cxn modelId="{812995D2-A0F2-4FA3-A2B6-A92745DFFD16}" type="presParOf" srcId="{E0B07FAC-4475-4055-99BF-610C4AA66AF6}" destId="{DF72EB17-36A8-4619-9DFD-F8B0668F11F3}" srcOrd="0" destOrd="0" presId="urn:microsoft.com/office/officeart/2005/8/layout/chevron2"/>
    <dgm:cxn modelId="{F818642F-54C9-4FCD-976C-5DB57F3BB802}" type="presParOf" srcId="{E0B07FAC-4475-4055-99BF-610C4AA66AF6}" destId="{282BF37E-5FD8-44C4-89D5-7EBBD746AA74}" srcOrd="1" destOrd="0" presId="urn:microsoft.com/office/officeart/2005/8/layout/chevron2"/>
    <dgm:cxn modelId="{578C3523-2509-4786-BDBD-D6BE4302E080}" type="presParOf" srcId="{E1D7FD7F-3A6B-4F66-AB71-1D55AEA984F2}" destId="{774812C7-8FBF-4EC8-947C-BE7DF0A759F2}" srcOrd="9" destOrd="0" presId="urn:microsoft.com/office/officeart/2005/8/layout/chevron2"/>
    <dgm:cxn modelId="{D2DABE52-B0F2-4777-8189-4CA66B6D2BF8}" type="presParOf" srcId="{E1D7FD7F-3A6B-4F66-AB71-1D55AEA984F2}" destId="{0E4F46F6-A23A-418A-A3D2-392BCB04E6E3}" srcOrd="10" destOrd="0" presId="urn:microsoft.com/office/officeart/2005/8/layout/chevron2"/>
    <dgm:cxn modelId="{11B37ED3-CD8F-4ADC-BC0B-60CD871244A4}" type="presParOf" srcId="{0E4F46F6-A23A-418A-A3D2-392BCB04E6E3}" destId="{4ACC31B8-C826-4F5E-83BA-D87D9969D364}" srcOrd="0" destOrd="0" presId="urn:microsoft.com/office/officeart/2005/8/layout/chevron2"/>
    <dgm:cxn modelId="{BBA8ADB3-E6A7-44B8-BF61-6831E276F228}" type="presParOf" srcId="{0E4F46F6-A23A-418A-A3D2-392BCB04E6E3}" destId="{055DEC88-78BD-4A78-BCCF-A4A93CF74BE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87F6D76-43FF-4ECB-930E-7FB5CE928FC3}" type="doc">
      <dgm:prSet loTypeId="urn:microsoft.com/office/officeart/2005/8/layout/chevron2" loCatId="list" qsTypeId="urn:microsoft.com/office/officeart/2005/8/quickstyle/simple1" qsCatId="simple" csTypeId="urn:microsoft.com/office/officeart/2005/8/colors/accent1_2" csCatId="accent1" phldr="1"/>
      <dgm:spPr/>
    </dgm:pt>
    <dgm:pt modelId="{40540F44-643B-485B-96A2-5A7190004404}">
      <dgm:prSet phldrT="[Text]" custT="1"/>
      <dgm:spPr/>
      <dgm:t>
        <a:bodyPr/>
        <a:lstStyle/>
        <a:p>
          <a:r>
            <a:rPr lang="en-US" sz="1200" dirty="0"/>
            <a:t>Most resistant</a:t>
          </a:r>
        </a:p>
      </dgm:t>
    </dgm:pt>
    <dgm:pt modelId="{E7BF4920-4AE9-4869-A90D-B5D5459B7998}" type="parTrans" cxnId="{59863DB8-FDA9-4076-BA40-9FD2D9BC0532}">
      <dgm:prSet/>
      <dgm:spPr/>
      <dgm:t>
        <a:bodyPr/>
        <a:lstStyle/>
        <a:p>
          <a:endParaRPr lang="en-US" sz="1200"/>
        </a:p>
      </dgm:t>
    </dgm:pt>
    <dgm:pt modelId="{EA30F783-1713-473D-AC40-D9B38110C5D6}" type="sibTrans" cxnId="{59863DB8-FDA9-4076-BA40-9FD2D9BC0532}">
      <dgm:prSet/>
      <dgm:spPr/>
      <dgm:t>
        <a:bodyPr/>
        <a:lstStyle/>
        <a:p>
          <a:endParaRPr lang="en-US" sz="1200"/>
        </a:p>
      </dgm:t>
    </dgm:pt>
    <dgm:pt modelId="{46E0F015-4832-418F-80B3-853A9777EF87}">
      <dgm:prSet custT="1"/>
      <dgm:spPr/>
      <dgm:t>
        <a:bodyPr/>
        <a:lstStyle/>
        <a:p>
          <a:r>
            <a:rPr lang="en-US" sz="1200" dirty="0"/>
            <a:t>Mycobacteria (e.g., </a:t>
          </a:r>
          <a:r>
            <a:rPr lang="en-US" sz="1200" i="1" dirty="0"/>
            <a:t>M. tuberculosis</a:t>
          </a:r>
          <a:r>
            <a:rPr lang="en-US" sz="1200" dirty="0"/>
            <a:t>)</a:t>
          </a:r>
        </a:p>
      </dgm:t>
    </dgm:pt>
    <dgm:pt modelId="{F1E8A694-4D18-4648-8764-0D2C17F6A625}" type="parTrans" cxnId="{C42C6E04-2A7A-435C-ABD0-6E7AE1B5D825}">
      <dgm:prSet/>
      <dgm:spPr/>
      <dgm:t>
        <a:bodyPr/>
        <a:lstStyle/>
        <a:p>
          <a:endParaRPr lang="en-US" sz="1200"/>
        </a:p>
      </dgm:t>
    </dgm:pt>
    <dgm:pt modelId="{1317C942-D92C-4BD5-9820-33D2136E13FA}" type="sibTrans" cxnId="{C42C6E04-2A7A-435C-ABD0-6E7AE1B5D825}">
      <dgm:prSet/>
      <dgm:spPr/>
      <dgm:t>
        <a:bodyPr/>
        <a:lstStyle/>
        <a:p>
          <a:endParaRPr lang="en-US" sz="1200"/>
        </a:p>
      </dgm:t>
    </dgm:pt>
    <dgm:pt modelId="{BF9058AA-6C14-44A0-A5A3-A8602D55E067}">
      <dgm:prSet custT="1"/>
      <dgm:spPr/>
      <dgm:t>
        <a:bodyPr/>
        <a:lstStyle/>
        <a:p>
          <a:r>
            <a:rPr lang="en-US" sz="1200" dirty="0"/>
            <a:t>Small non-enveloped viruses (e.g., norovirus, polio)</a:t>
          </a:r>
        </a:p>
      </dgm:t>
    </dgm:pt>
    <dgm:pt modelId="{E40DEFA0-6975-44F6-861C-8EA39DE014FB}" type="parTrans" cxnId="{8C24B6E3-4ADF-4A6B-B52F-5F0626489120}">
      <dgm:prSet/>
      <dgm:spPr/>
      <dgm:t>
        <a:bodyPr/>
        <a:lstStyle/>
        <a:p>
          <a:endParaRPr lang="en-US" sz="1200"/>
        </a:p>
      </dgm:t>
    </dgm:pt>
    <dgm:pt modelId="{652B525B-B4A5-4654-AEBA-F034DB772DA9}" type="sibTrans" cxnId="{8C24B6E3-4ADF-4A6B-B52F-5F0626489120}">
      <dgm:prSet/>
      <dgm:spPr/>
      <dgm:t>
        <a:bodyPr/>
        <a:lstStyle/>
        <a:p>
          <a:endParaRPr lang="en-US" sz="1200"/>
        </a:p>
      </dgm:t>
    </dgm:pt>
    <dgm:pt modelId="{20F25E09-8CBD-4AF8-B2CF-33E0F515F8D2}">
      <dgm:prSet custT="1"/>
      <dgm:spPr/>
      <dgm:t>
        <a:bodyPr/>
        <a:lstStyle/>
        <a:p>
          <a:r>
            <a:rPr lang="en-US" sz="1200" dirty="0"/>
            <a:t>Fungi (e.g., </a:t>
          </a:r>
          <a:r>
            <a:rPr lang="en-US" sz="1200" i="1" dirty="0"/>
            <a:t>Candida</a:t>
          </a:r>
          <a:r>
            <a:rPr lang="en-US" sz="1200" dirty="0"/>
            <a:t> </a:t>
          </a:r>
          <a:r>
            <a:rPr lang="en-US" sz="1200" dirty="0" err="1"/>
            <a:t>spp</a:t>
          </a:r>
          <a:r>
            <a:rPr lang="en-US" sz="1200" dirty="0"/>
            <a:t>)</a:t>
          </a:r>
        </a:p>
      </dgm:t>
    </dgm:pt>
    <dgm:pt modelId="{7A04F48C-F86F-443B-9EA2-13AAB143F3D9}" type="parTrans" cxnId="{A9C63032-BEB1-4764-852D-F0A09AC5A14D}">
      <dgm:prSet/>
      <dgm:spPr/>
      <dgm:t>
        <a:bodyPr/>
        <a:lstStyle/>
        <a:p>
          <a:endParaRPr lang="en-US" sz="1200"/>
        </a:p>
      </dgm:t>
    </dgm:pt>
    <dgm:pt modelId="{673D85EE-1C59-487B-9C8A-70B36F946B01}" type="sibTrans" cxnId="{A9C63032-BEB1-4764-852D-F0A09AC5A14D}">
      <dgm:prSet/>
      <dgm:spPr/>
      <dgm:t>
        <a:bodyPr/>
        <a:lstStyle/>
        <a:p>
          <a:endParaRPr lang="en-US" sz="1200"/>
        </a:p>
      </dgm:t>
    </dgm:pt>
    <dgm:pt modelId="{95A33FEE-BA01-47EF-BC33-5A118F276A0B}">
      <dgm:prSet custT="1"/>
      <dgm:spPr/>
      <dgm:t>
        <a:bodyPr/>
        <a:lstStyle/>
        <a:p>
          <a:r>
            <a:rPr lang="en-US" sz="1200" dirty="0"/>
            <a:t>Vegetative bacteria </a:t>
          </a:r>
        </a:p>
      </dgm:t>
    </dgm:pt>
    <dgm:pt modelId="{23742B1E-E1D2-4663-9B6C-DF16AAE0C3D8}" type="parTrans" cxnId="{3E006E8F-9200-4EDA-8647-563AA91D469E}">
      <dgm:prSet/>
      <dgm:spPr/>
      <dgm:t>
        <a:bodyPr/>
        <a:lstStyle/>
        <a:p>
          <a:endParaRPr lang="en-US" sz="1200"/>
        </a:p>
      </dgm:t>
    </dgm:pt>
    <dgm:pt modelId="{62BD3C6A-F1DC-4A1A-8974-D323964AF49C}" type="sibTrans" cxnId="{3E006E8F-9200-4EDA-8647-563AA91D469E}">
      <dgm:prSet/>
      <dgm:spPr/>
      <dgm:t>
        <a:bodyPr/>
        <a:lstStyle/>
        <a:p>
          <a:endParaRPr lang="en-US" sz="1200"/>
        </a:p>
      </dgm:t>
    </dgm:pt>
    <dgm:pt modelId="{8EEB734B-0984-499A-BDFA-8FB9A74E3C5F}">
      <dgm:prSet custT="1"/>
      <dgm:spPr/>
      <dgm:t>
        <a:bodyPr/>
        <a:lstStyle/>
        <a:p>
          <a:r>
            <a:rPr lang="en-US" sz="1200" dirty="0"/>
            <a:t>Enveloped viruses (e.g., HIV, HSV, Flu, COVID-19)</a:t>
          </a:r>
        </a:p>
      </dgm:t>
    </dgm:pt>
    <dgm:pt modelId="{01A44923-5142-44B4-B13C-01359A398773}" type="parTrans" cxnId="{164FAF96-C179-43C3-BF38-E756678DD7BF}">
      <dgm:prSet/>
      <dgm:spPr/>
      <dgm:t>
        <a:bodyPr/>
        <a:lstStyle/>
        <a:p>
          <a:endParaRPr lang="en-US" sz="1200"/>
        </a:p>
      </dgm:t>
    </dgm:pt>
    <dgm:pt modelId="{9435F775-9721-4179-AE38-FA75D8C89CA1}" type="sibTrans" cxnId="{164FAF96-C179-43C3-BF38-E756678DD7BF}">
      <dgm:prSet/>
      <dgm:spPr/>
      <dgm:t>
        <a:bodyPr/>
        <a:lstStyle/>
        <a:p>
          <a:endParaRPr lang="en-US" sz="1200"/>
        </a:p>
      </dgm:t>
    </dgm:pt>
    <dgm:pt modelId="{B3E2CE34-82D8-4E46-BCCF-6D21FBF9BB5D}">
      <dgm:prSet phldrT="[Text]" custT="1"/>
      <dgm:spPr/>
      <dgm:t>
        <a:bodyPr/>
        <a:lstStyle/>
        <a:p>
          <a:r>
            <a:rPr lang="en-US" sz="1200" dirty="0"/>
            <a:t>Bacterial spores (e.g., </a:t>
          </a:r>
          <a:r>
            <a:rPr lang="en-US" sz="1200" i="1" dirty="0"/>
            <a:t>C. difficile</a:t>
          </a:r>
          <a:r>
            <a:rPr lang="en-US" sz="1200" dirty="0"/>
            <a:t>)</a:t>
          </a:r>
        </a:p>
      </dgm:t>
    </dgm:pt>
    <dgm:pt modelId="{2CBCCCA5-59E2-4856-B58B-6441A5693C39}" type="parTrans" cxnId="{BDD95F22-E4D5-4AE6-B5F7-008EA1538183}">
      <dgm:prSet/>
      <dgm:spPr/>
      <dgm:t>
        <a:bodyPr/>
        <a:lstStyle/>
        <a:p>
          <a:endParaRPr lang="en-US" sz="1200"/>
        </a:p>
      </dgm:t>
    </dgm:pt>
    <dgm:pt modelId="{37D713DD-1B40-4763-9CBC-62B778792C90}" type="sibTrans" cxnId="{BDD95F22-E4D5-4AE6-B5F7-008EA1538183}">
      <dgm:prSet/>
      <dgm:spPr/>
      <dgm:t>
        <a:bodyPr/>
        <a:lstStyle/>
        <a:p>
          <a:endParaRPr lang="en-US" sz="1200"/>
        </a:p>
      </dgm:t>
    </dgm:pt>
    <dgm:pt modelId="{0F068E24-240F-499A-AE33-0AB899AB6A27}">
      <dgm:prSet custT="1"/>
      <dgm:spPr/>
      <dgm:t>
        <a:bodyPr/>
        <a:lstStyle/>
        <a:p>
          <a:endParaRPr lang="en-US" sz="1200" dirty="0"/>
        </a:p>
      </dgm:t>
    </dgm:pt>
    <dgm:pt modelId="{37B3913E-2542-4055-BDFF-ACB0A0B8B860}" type="parTrans" cxnId="{D62E8160-1E03-49A6-BC2B-9ED5B0F274BF}">
      <dgm:prSet/>
      <dgm:spPr/>
      <dgm:t>
        <a:bodyPr/>
        <a:lstStyle/>
        <a:p>
          <a:endParaRPr lang="en-US" sz="1200"/>
        </a:p>
      </dgm:t>
    </dgm:pt>
    <dgm:pt modelId="{468EC018-E13A-4C4D-8FB2-E1CB8C7E20BD}" type="sibTrans" cxnId="{D62E8160-1E03-49A6-BC2B-9ED5B0F274BF}">
      <dgm:prSet/>
      <dgm:spPr/>
      <dgm:t>
        <a:bodyPr/>
        <a:lstStyle/>
        <a:p>
          <a:endParaRPr lang="en-US" sz="1200"/>
        </a:p>
      </dgm:t>
    </dgm:pt>
    <dgm:pt modelId="{4CCE89D7-0564-4435-AC84-2C5940FEC971}">
      <dgm:prSet custT="1"/>
      <dgm:spPr/>
      <dgm:t>
        <a:bodyPr/>
        <a:lstStyle/>
        <a:p>
          <a:endParaRPr lang="en-US" sz="1200" dirty="0"/>
        </a:p>
      </dgm:t>
    </dgm:pt>
    <dgm:pt modelId="{172A57F6-48FA-4B66-A4E6-70DB1F2934D8}" type="parTrans" cxnId="{D5D5196D-34D4-435C-848D-83EC632F6A37}">
      <dgm:prSet/>
      <dgm:spPr/>
      <dgm:t>
        <a:bodyPr/>
        <a:lstStyle/>
        <a:p>
          <a:endParaRPr lang="en-US" sz="1200"/>
        </a:p>
      </dgm:t>
    </dgm:pt>
    <dgm:pt modelId="{B5252C35-675B-4367-81EF-6E03325EEEC7}" type="sibTrans" cxnId="{D5D5196D-34D4-435C-848D-83EC632F6A37}">
      <dgm:prSet/>
      <dgm:spPr/>
      <dgm:t>
        <a:bodyPr/>
        <a:lstStyle/>
        <a:p>
          <a:endParaRPr lang="en-US" sz="1200"/>
        </a:p>
      </dgm:t>
    </dgm:pt>
    <dgm:pt modelId="{A0EFCA18-E5B1-4F2D-8A78-9E4AAEF3AA24}">
      <dgm:prSet custT="1"/>
      <dgm:spPr/>
      <dgm:t>
        <a:bodyPr/>
        <a:lstStyle/>
        <a:p>
          <a:endParaRPr lang="en-US" sz="1200" dirty="0"/>
        </a:p>
      </dgm:t>
    </dgm:pt>
    <dgm:pt modelId="{0A30649A-5155-4252-8D6C-BF5E1541E01E}" type="parTrans" cxnId="{ACDF259D-09F2-4559-8769-2E189578B386}">
      <dgm:prSet/>
      <dgm:spPr/>
      <dgm:t>
        <a:bodyPr/>
        <a:lstStyle/>
        <a:p>
          <a:endParaRPr lang="en-US" sz="1200"/>
        </a:p>
      </dgm:t>
    </dgm:pt>
    <dgm:pt modelId="{A92D373B-BD91-44F7-883E-FBD8281DF1D1}" type="sibTrans" cxnId="{ACDF259D-09F2-4559-8769-2E189578B386}">
      <dgm:prSet/>
      <dgm:spPr/>
      <dgm:t>
        <a:bodyPr/>
        <a:lstStyle/>
        <a:p>
          <a:endParaRPr lang="en-US" sz="1200"/>
        </a:p>
      </dgm:t>
    </dgm:pt>
    <dgm:pt modelId="{AC4AB21A-A611-400F-98A0-79CB1F6D9F05}">
      <dgm:prSet custT="1"/>
      <dgm:spPr/>
      <dgm:t>
        <a:bodyPr/>
        <a:lstStyle/>
        <a:p>
          <a:endParaRPr lang="en-US" sz="1200" dirty="0"/>
        </a:p>
      </dgm:t>
    </dgm:pt>
    <dgm:pt modelId="{769F69CE-77A0-4508-AA15-559BE6561A82}" type="parTrans" cxnId="{4DF612F5-A61B-4249-B6FE-091567BFA2B2}">
      <dgm:prSet/>
      <dgm:spPr/>
      <dgm:t>
        <a:bodyPr/>
        <a:lstStyle/>
        <a:p>
          <a:endParaRPr lang="en-US" sz="1200"/>
        </a:p>
      </dgm:t>
    </dgm:pt>
    <dgm:pt modelId="{72945F22-CAB4-40F3-B64D-050DC4BE8017}" type="sibTrans" cxnId="{4DF612F5-A61B-4249-B6FE-091567BFA2B2}">
      <dgm:prSet/>
      <dgm:spPr/>
      <dgm:t>
        <a:bodyPr/>
        <a:lstStyle/>
        <a:p>
          <a:endParaRPr lang="en-US" sz="1200"/>
        </a:p>
      </dgm:t>
    </dgm:pt>
    <dgm:pt modelId="{714E68A3-CFD8-4C76-964C-DCEE6D0E214F}">
      <dgm:prSet custT="1"/>
      <dgm:spPr/>
      <dgm:t>
        <a:bodyPr/>
        <a:lstStyle/>
        <a:p>
          <a:r>
            <a:rPr lang="en-US" sz="1200" dirty="0"/>
            <a:t>Most susceptible</a:t>
          </a:r>
        </a:p>
      </dgm:t>
    </dgm:pt>
    <dgm:pt modelId="{EFC423D7-0ABC-426B-8372-05DC4513E4AD}" type="parTrans" cxnId="{10CA7D9C-1DC9-469A-BBB1-831B7A2D523D}">
      <dgm:prSet/>
      <dgm:spPr/>
      <dgm:t>
        <a:bodyPr/>
        <a:lstStyle/>
        <a:p>
          <a:endParaRPr lang="en-US" sz="1200"/>
        </a:p>
      </dgm:t>
    </dgm:pt>
    <dgm:pt modelId="{8DC39BD5-2664-4981-BE3A-8DB12F43FB10}" type="sibTrans" cxnId="{10CA7D9C-1DC9-469A-BBB1-831B7A2D523D}">
      <dgm:prSet/>
      <dgm:spPr/>
      <dgm:t>
        <a:bodyPr/>
        <a:lstStyle/>
        <a:p>
          <a:endParaRPr lang="en-US" sz="1200"/>
        </a:p>
      </dgm:t>
    </dgm:pt>
    <dgm:pt modelId="{FAD8FB0C-E656-48A8-880C-42CA42A3C474}">
      <dgm:prSet custT="1"/>
      <dgm:spPr/>
      <dgm:t>
        <a:bodyPr/>
        <a:lstStyle/>
        <a:p>
          <a:r>
            <a:rPr lang="en-US" sz="1000" dirty="0"/>
            <a:t>Gram-negative bacteria (e.g., </a:t>
          </a:r>
          <a:r>
            <a:rPr lang="en-US" sz="1000" i="1" dirty="0"/>
            <a:t>Pseudomonas </a:t>
          </a:r>
          <a:r>
            <a:rPr lang="en-US" sz="1000" dirty="0" err="1"/>
            <a:t>spp</a:t>
          </a:r>
          <a:r>
            <a:rPr lang="en-US" sz="1000" dirty="0"/>
            <a:t>, </a:t>
          </a:r>
          <a:r>
            <a:rPr lang="en-US" sz="1000" i="1" dirty="0"/>
            <a:t>E. coli</a:t>
          </a:r>
          <a:r>
            <a:rPr lang="en-US" sz="1000" dirty="0"/>
            <a:t>, </a:t>
          </a:r>
          <a:r>
            <a:rPr lang="en-US" sz="1000" i="1" dirty="0"/>
            <a:t>Acinetobacter</a:t>
          </a:r>
          <a:r>
            <a:rPr lang="en-US" sz="1000" dirty="0"/>
            <a:t>)</a:t>
          </a:r>
        </a:p>
      </dgm:t>
    </dgm:pt>
    <dgm:pt modelId="{0AF9BD60-7CC3-4731-B5FE-37C69D091491}" type="parTrans" cxnId="{D3B1CE5E-049D-4903-A79B-81021DC8EAB6}">
      <dgm:prSet/>
      <dgm:spPr/>
      <dgm:t>
        <a:bodyPr/>
        <a:lstStyle/>
        <a:p>
          <a:endParaRPr lang="en-US" sz="1200"/>
        </a:p>
      </dgm:t>
    </dgm:pt>
    <dgm:pt modelId="{1CB9084E-A532-4C7C-B4DF-818F3D1EEB86}" type="sibTrans" cxnId="{D3B1CE5E-049D-4903-A79B-81021DC8EAB6}">
      <dgm:prSet/>
      <dgm:spPr/>
      <dgm:t>
        <a:bodyPr/>
        <a:lstStyle/>
        <a:p>
          <a:endParaRPr lang="en-US" sz="1200"/>
        </a:p>
      </dgm:t>
    </dgm:pt>
    <dgm:pt modelId="{70E54C77-DF74-4C5D-9507-78BC756B4CEC}">
      <dgm:prSet custT="1"/>
      <dgm:spPr/>
      <dgm:t>
        <a:bodyPr/>
        <a:lstStyle/>
        <a:p>
          <a:r>
            <a:rPr lang="en-US" sz="1000" dirty="0"/>
            <a:t>Gram-positive bacteria (e.g., MRSA)</a:t>
          </a:r>
        </a:p>
      </dgm:t>
    </dgm:pt>
    <dgm:pt modelId="{C548A411-FFE6-476B-91D9-A669E7B04BEB}" type="parTrans" cxnId="{723E2A75-4E16-4DCF-8478-504067A008DA}">
      <dgm:prSet/>
      <dgm:spPr/>
      <dgm:t>
        <a:bodyPr/>
        <a:lstStyle/>
        <a:p>
          <a:endParaRPr lang="en-US" sz="1200"/>
        </a:p>
      </dgm:t>
    </dgm:pt>
    <dgm:pt modelId="{2822287B-85F7-4486-B4CE-A6CD9B2B2190}" type="sibTrans" cxnId="{723E2A75-4E16-4DCF-8478-504067A008DA}">
      <dgm:prSet/>
      <dgm:spPr/>
      <dgm:t>
        <a:bodyPr/>
        <a:lstStyle/>
        <a:p>
          <a:endParaRPr lang="en-US" sz="1200"/>
        </a:p>
      </dgm:t>
    </dgm:pt>
    <dgm:pt modelId="{FA54B7E8-42F3-4716-9EA0-54B60FF89D5E}">
      <dgm:prSet custT="1"/>
      <dgm:spPr/>
      <dgm:t>
        <a:bodyPr/>
        <a:lstStyle/>
        <a:p>
          <a:r>
            <a:rPr lang="en-US" sz="1000" dirty="0"/>
            <a:t>Large non-enveloped viruses (e.g., rotavirus)</a:t>
          </a:r>
        </a:p>
      </dgm:t>
    </dgm:pt>
    <dgm:pt modelId="{450FF0C8-7027-4807-BFF3-4DCD86AEA418}" type="parTrans" cxnId="{7E0965D6-211B-4B30-99D9-94504390ACE0}">
      <dgm:prSet/>
      <dgm:spPr/>
      <dgm:t>
        <a:bodyPr/>
        <a:lstStyle/>
        <a:p>
          <a:endParaRPr lang="en-US"/>
        </a:p>
      </dgm:t>
    </dgm:pt>
    <dgm:pt modelId="{4DCC28BD-703E-4A6B-AEBF-CC3EDDE75E98}" type="sibTrans" cxnId="{7E0965D6-211B-4B30-99D9-94504390ACE0}">
      <dgm:prSet/>
      <dgm:spPr/>
      <dgm:t>
        <a:bodyPr/>
        <a:lstStyle/>
        <a:p>
          <a:endParaRPr lang="en-US"/>
        </a:p>
      </dgm:t>
    </dgm:pt>
    <dgm:pt modelId="{E1D7FD7F-3A6B-4F66-AB71-1D55AEA984F2}" type="pres">
      <dgm:prSet presAssocID="{787F6D76-43FF-4ECB-930E-7FB5CE928FC3}" presName="linearFlow" presStyleCnt="0">
        <dgm:presLayoutVars>
          <dgm:dir/>
          <dgm:animLvl val="lvl"/>
          <dgm:resizeHandles val="exact"/>
        </dgm:presLayoutVars>
      </dgm:prSet>
      <dgm:spPr/>
    </dgm:pt>
    <dgm:pt modelId="{620A2248-8ABF-4FA4-BAD5-8AEAD3D505B0}" type="pres">
      <dgm:prSet presAssocID="{40540F44-643B-485B-96A2-5A7190004404}" presName="composite" presStyleCnt="0"/>
      <dgm:spPr/>
    </dgm:pt>
    <dgm:pt modelId="{B2F86ABF-24FD-42D9-AC0A-0E044D58C8CA}" type="pres">
      <dgm:prSet presAssocID="{40540F44-643B-485B-96A2-5A7190004404}" presName="parentText" presStyleLbl="alignNode1" presStyleIdx="0" presStyleCnt="6">
        <dgm:presLayoutVars>
          <dgm:chMax val="1"/>
          <dgm:bulletEnabled val="1"/>
        </dgm:presLayoutVars>
      </dgm:prSet>
      <dgm:spPr/>
    </dgm:pt>
    <dgm:pt modelId="{826DD364-7660-42C6-9DE5-C69CE39950C0}" type="pres">
      <dgm:prSet presAssocID="{40540F44-643B-485B-96A2-5A7190004404}" presName="descendantText" presStyleLbl="alignAcc1" presStyleIdx="0" presStyleCnt="6">
        <dgm:presLayoutVars>
          <dgm:bulletEnabled val="1"/>
        </dgm:presLayoutVars>
      </dgm:prSet>
      <dgm:spPr/>
    </dgm:pt>
    <dgm:pt modelId="{BABE6CE4-1B38-48B7-B37C-5BD627BC5495}" type="pres">
      <dgm:prSet presAssocID="{EA30F783-1713-473D-AC40-D9B38110C5D6}" presName="sp" presStyleCnt="0"/>
      <dgm:spPr/>
    </dgm:pt>
    <dgm:pt modelId="{4448E76D-A3A0-4DF7-9D58-C3B982FFC0B0}" type="pres">
      <dgm:prSet presAssocID="{0F068E24-240F-499A-AE33-0AB899AB6A27}" presName="composite" presStyleCnt="0"/>
      <dgm:spPr/>
    </dgm:pt>
    <dgm:pt modelId="{71A4ED81-ACC8-4498-9C22-0623DB2B4859}" type="pres">
      <dgm:prSet presAssocID="{0F068E24-240F-499A-AE33-0AB899AB6A27}" presName="parentText" presStyleLbl="alignNode1" presStyleIdx="1" presStyleCnt="6">
        <dgm:presLayoutVars>
          <dgm:chMax val="1"/>
          <dgm:bulletEnabled val="1"/>
        </dgm:presLayoutVars>
      </dgm:prSet>
      <dgm:spPr/>
    </dgm:pt>
    <dgm:pt modelId="{6583543A-42CD-4205-8AE0-C847219D4F46}" type="pres">
      <dgm:prSet presAssocID="{0F068E24-240F-499A-AE33-0AB899AB6A27}" presName="descendantText" presStyleLbl="alignAcc1" presStyleIdx="1" presStyleCnt="6">
        <dgm:presLayoutVars>
          <dgm:bulletEnabled val="1"/>
        </dgm:presLayoutVars>
      </dgm:prSet>
      <dgm:spPr/>
    </dgm:pt>
    <dgm:pt modelId="{D1499EBA-7809-43A8-8F5A-8FA428766387}" type="pres">
      <dgm:prSet presAssocID="{468EC018-E13A-4C4D-8FB2-E1CB8C7E20BD}" presName="sp" presStyleCnt="0"/>
      <dgm:spPr/>
    </dgm:pt>
    <dgm:pt modelId="{2D4C6B84-FBBF-4EA0-B9EF-311367478A40}" type="pres">
      <dgm:prSet presAssocID="{4CCE89D7-0564-4435-AC84-2C5940FEC971}" presName="composite" presStyleCnt="0"/>
      <dgm:spPr/>
    </dgm:pt>
    <dgm:pt modelId="{3CE4C5C7-56AE-446B-BDEA-A540CC5A7843}" type="pres">
      <dgm:prSet presAssocID="{4CCE89D7-0564-4435-AC84-2C5940FEC971}" presName="parentText" presStyleLbl="alignNode1" presStyleIdx="2" presStyleCnt="6">
        <dgm:presLayoutVars>
          <dgm:chMax val="1"/>
          <dgm:bulletEnabled val="1"/>
        </dgm:presLayoutVars>
      </dgm:prSet>
      <dgm:spPr/>
    </dgm:pt>
    <dgm:pt modelId="{577D1A93-AF51-4781-841B-5BFB9019A5CB}" type="pres">
      <dgm:prSet presAssocID="{4CCE89D7-0564-4435-AC84-2C5940FEC971}" presName="descendantText" presStyleLbl="alignAcc1" presStyleIdx="2" presStyleCnt="6">
        <dgm:presLayoutVars>
          <dgm:bulletEnabled val="1"/>
        </dgm:presLayoutVars>
      </dgm:prSet>
      <dgm:spPr/>
    </dgm:pt>
    <dgm:pt modelId="{4AC9C477-B5DA-4D4F-B635-3B482950AFA9}" type="pres">
      <dgm:prSet presAssocID="{B5252C35-675B-4367-81EF-6E03325EEEC7}" presName="sp" presStyleCnt="0"/>
      <dgm:spPr/>
    </dgm:pt>
    <dgm:pt modelId="{B8697F44-92B0-4799-824B-BCCAB2D9D63F}" type="pres">
      <dgm:prSet presAssocID="{A0EFCA18-E5B1-4F2D-8A78-9E4AAEF3AA24}" presName="composite" presStyleCnt="0"/>
      <dgm:spPr/>
    </dgm:pt>
    <dgm:pt modelId="{E1C67DE4-9711-4860-B0B0-A562585BF676}" type="pres">
      <dgm:prSet presAssocID="{A0EFCA18-E5B1-4F2D-8A78-9E4AAEF3AA24}" presName="parentText" presStyleLbl="alignNode1" presStyleIdx="3" presStyleCnt="6">
        <dgm:presLayoutVars>
          <dgm:chMax val="1"/>
          <dgm:bulletEnabled val="1"/>
        </dgm:presLayoutVars>
      </dgm:prSet>
      <dgm:spPr/>
    </dgm:pt>
    <dgm:pt modelId="{B12EE38B-AB28-4EA2-82DD-9E7290090CF9}" type="pres">
      <dgm:prSet presAssocID="{A0EFCA18-E5B1-4F2D-8A78-9E4AAEF3AA24}" presName="descendantText" presStyleLbl="alignAcc1" presStyleIdx="3" presStyleCnt="6">
        <dgm:presLayoutVars>
          <dgm:bulletEnabled val="1"/>
        </dgm:presLayoutVars>
      </dgm:prSet>
      <dgm:spPr/>
    </dgm:pt>
    <dgm:pt modelId="{A7E4708D-F119-492E-BEBE-24F10DB7EBDD}" type="pres">
      <dgm:prSet presAssocID="{A92D373B-BD91-44F7-883E-FBD8281DF1D1}" presName="sp" presStyleCnt="0"/>
      <dgm:spPr/>
    </dgm:pt>
    <dgm:pt modelId="{E0B07FAC-4475-4055-99BF-610C4AA66AF6}" type="pres">
      <dgm:prSet presAssocID="{AC4AB21A-A611-400F-98A0-79CB1F6D9F05}" presName="composite" presStyleCnt="0"/>
      <dgm:spPr/>
    </dgm:pt>
    <dgm:pt modelId="{DF72EB17-36A8-4619-9DFD-F8B0668F11F3}" type="pres">
      <dgm:prSet presAssocID="{AC4AB21A-A611-400F-98A0-79CB1F6D9F05}" presName="parentText" presStyleLbl="alignNode1" presStyleIdx="4" presStyleCnt="6">
        <dgm:presLayoutVars>
          <dgm:chMax val="1"/>
          <dgm:bulletEnabled val="1"/>
        </dgm:presLayoutVars>
      </dgm:prSet>
      <dgm:spPr/>
    </dgm:pt>
    <dgm:pt modelId="{282BF37E-5FD8-44C4-89D5-7EBBD746AA74}" type="pres">
      <dgm:prSet presAssocID="{AC4AB21A-A611-400F-98A0-79CB1F6D9F05}" presName="descendantText" presStyleLbl="alignAcc1" presStyleIdx="4" presStyleCnt="6">
        <dgm:presLayoutVars>
          <dgm:bulletEnabled val="1"/>
        </dgm:presLayoutVars>
      </dgm:prSet>
      <dgm:spPr/>
    </dgm:pt>
    <dgm:pt modelId="{774812C7-8FBF-4EC8-947C-BE7DF0A759F2}" type="pres">
      <dgm:prSet presAssocID="{72945F22-CAB4-40F3-B64D-050DC4BE8017}" presName="sp" presStyleCnt="0"/>
      <dgm:spPr/>
    </dgm:pt>
    <dgm:pt modelId="{0E4F46F6-A23A-418A-A3D2-392BCB04E6E3}" type="pres">
      <dgm:prSet presAssocID="{714E68A3-CFD8-4C76-964C-DCEE6D0E214F}" presName="composite" presStyleCnt="0"/>
      <dgm:spPr/>
    </dgm:pt>
    <dgm:pt modelId="{4ACC31B8-C826-4F5E-83BA-D87D9969D364}" type="pres">
      <dgm:prSet presAssocID="{714E68A3-CFD8-4C76-964C-DCEE6D0E214F}" presName="parentText" presStyleLbl="alignNode1" presStyleIdx="5" presStyleCnt="6">
        <dgm:presLayoutVars>
          <dgm:chMax val="1"/>
          <dgm:bulletEnabled val="1"/>
        </dgm:presLayoutVars>
      </dgm:prSet>
      <dgm:spPr/>
    </dgm:pt>
    <dgm:pt modelId="{055DEC88-78BD-4A78-BCCF-A4A93CF74BEF}" type="pres">
      <dgm:prSet presAssocID="{714E68A3-CFD8-4C76-964C-DCEE6D0E214F}" presName="descendantText" presStyleLbl="alignAcc1" presStyleIdx="5" presStyleCnt="6">
        <dgm:presLayoutVars>
          <dgm:bulletEnabled val="1"/>
        </dgm:presLayoutVars>
      </dgm:prSet>
      <dgm:spPr/>
    </dgm:pt>
  </dgm:ptLst>
  <dgm:cxnLst>
    <dgm:cxn modelId="{5D536201-63B3-4C62-A943-A24DB90E8320}" type="presOf" srcId="{40540F44-643B-485B-96A2-5A7190004404}" destId="{B2F86ABF-24FD-42D9-AC0A-0E044D58C8CA}" srcOrd="0" destOrd="0" presId="urn:microsoft.com/office/officeart/2005/8/layout/chevron2"/>
    <dgm:cxn modelId="{C42C6E04-2A7A-435C-ABD0-6E7AE1B5D825}" srcId="{0F068E24-240F-499A-AE33-0AB899AB6A27}" destId="{46E0F015-4832-418F-80B3-853A9777EF87}" srcOrd="0" destOrd="0" parTransId="{F1E8A694-4D18-4648-8764-0D2C17F6A625}" sibTransId="{1317C942-D92C-4BD5-9820-33D2136E13FA}"/>
    <dgm:cxn modelId="{E388F215-42BC-4FC8-B29D-519E22E05AA8}" type="presOf" srcId="{787F6D76-43FF-4ECB-930E-7FB5CE928FC3}" destId="{E1D7FD7F-3A6B-4F66-AB71-1D55AEA984F2}" srcOrd="0" destOrd="0" presId="urn:microsoft.com/office/officeart/2005/8/layout/chevron2"/>
    <dgm:cxn modelId="{BDD95F22-E4D5-4AE6-B5F7-008EA1538183}" srcId="{40540F44-643B-485B-96A2-5A7190004404}" destId="{B3E2CE34-82D8-4E46-BCCF-6D21FBF9BB5D}" srcOrd="0" destOrd="0" parTransId="{2CBCCCA5-59E2-4856-B58B-6441A5693C39}" sibTransId="{37D713DD-1B40-4763-9CBC-62B778792C90}"/>
    <dgm:cxn modelId="{2F63FF31-399D-49A8-82D8-E147DEB869CC}" type="presOf" srcId="{AC4AB21A-A611-400F-98A0-79CB1F6D9F05}" destId="{DF72EB17-36A8-4619-9DFD-F8B0668F11F3}" srcOrd="0" destOrd="0" presId="urn:microsoft.com/office/officeart/2005/8/layout/chevron2"/>
    <dgm:cxn modelId="{A9C63032-BEB1-4764-852D-F0A09AC5A14D}" srcId="{A0EFCA18-E5B1-4F2D-8A78-9E4AAEF3AA24}" destId="{20F25E09-8CBD-4AF8-B2CF-33E0F515F8D2}" srcOrd="0" destOrd="0" parTransId="{7A04F48C-F86F-443B-9EA2-13AAB143F3D9}" sibTransId="{673D85EE-1C59-487B-9C8A-70B36F946B01}"/>
    <dgm:cxn modelId="{F8B5A932-A673-4085-B931-6C6A22F183BF}" type="presOf" srcId="{95A33FEE-BA01-47EF-BC33-5A118F276A0B}" destId="{282BF37E-5FD8-44C4-89D5-7EBBD746AA74}" srcOrd="0" destOrd="0" presId="urn:microsoft.com/office/officeart/2005/8/layout/chevron2"/>
    <dgm:cxn modelId="{D3B1CE5E-049D-4903-A79B-81021DC8EAB6}" srcId="{95A33FEE-BA01-47EF-BC33-5A118F276A0B}" destId="{FAD8FB0C-E656-48A8-880C-42CA42A3C474}" srcOrd="0" destOrd="0" parTransId="{0AF9BD60-7CC3-4731-B5FE-37C69D091491}" sibTransId="{1CB9084E-A532-4C7C-B4DF-818F3D1EEB86}"/>
    <dgm:cxn modelId="{D62E8160-1E03-49A6-BC2B-9ED5B0F274BF}" srcId="{787F6D76-43FF-4ECB-930E-7FB5CE928FC3}" destId="{0F068E24-240F-499A-AE33-0AB899AB6A27}" srcOrd="1" destOrd="0" parTransId="{37B3913E-2542-4055-BDFF-ACB0A0B8B860}" sibTransId="{468EC018-E13A-4C4D-8FB2-E1CB8C7E20BD}"/>
    <dgm:cxn modelId="{D5D5196D-34D4-435C-848D-83EC632F6A37}" srcId="{787F6D76-43FF-4ECB-930E-7FB5CE928FC3}" destId="{4CCE89D7-0564-4435-AC84-2C5940FEC971}" srcOrd="2" destOrd="0" parTransId="{172A57F6-48FA-4B66-A4E6-70DB1F2934D8}" sibTransId="{B5252C35-675B-4367-81EF-6E03325EEEC7}"/>
    <dgm:cxn modelId="{723E2A75-4E16-4DCF-8478-504067A008DA}" srcId="{95A33FEE-BA01-47EF-BC33-5A118F276A0B}" destId="{70E54C77-DF74-4C5D-9507-78BC756B4CEC}" srcOrd="1" destOrd="0" parTransId="{C548A411-FFE6-476B-91D9-A669E7B04BEB}" sibTransId="{2822287B-85F7-4486-B4CE-A6CD9B2B2190}"/>
    <dgm:cxn modelId="{6403D558-F2CB-4E40-99CD-EDE6CFC24133}" type="presOf" srcId="{70E54C77-DF74-4C5D-9507-78BC756B4CEC}" destId="{282BF37E-5FD8-44C4-89D5-7EBBD746AA74}" srcOrd="0" destOrd="2" presId="urn:microsoft.com/office/officeart/2005/8/layout/chevron2"/>
    <dgm:cxn modelId="{BF06F559-F9A3-4E57-A28F-508EF9FA3F14}" type="presOf" srcId="{714E68A3-CFD8-4C76-964C-DCEE6D0E214F}" destId="{4ACC31B8-C826-4F5E-83BA-D87D9969D364}" srcOrd="0" destOrd="0" presId="urn:microsoft.com/office/officeart/2005/8/layout/chevron2"/>
    <dgm:cxn modelId="{C5F2958B-5682-45D1-A4BD-944A32BC467A}" type="presOf" srcId="{A0EFCA18-E5B1-4F2D-8A78-9E4AAEF3AA24}" destId="{E1C67DE4-9711-4860-B0B0-A562585BF676}" srcOrd="0" destOrd="0" presId="urn:microsoft.com/office/officeart/2005/8/layout/chevron2"/>
    <dgm:cxn modelId="{3E006E8F-9200-4EDA-8647-563AA91D469E}" srcId="{AC4AB21A-A611-400F-98A0-79CB1F6D9F05}" destId="{95A33FEE-BA01-47EF-BC33-5A118F276A0B}" srcOrd="0" destOrd="0" parTransId="{23742B1E-E1D2-4663-9B6C-DF16AAE0C3D8}" sibTransId="{62BD3C6A-F1DC-4A1A-8974-D323964AF49C}"/>
    <dgm:cxn modelId="{164FAF96-C179-43C3-BF38-E756678DD7BF}" srcId="{714E68A3-CFD8-4C76-964C-DCEE6D0E214F}" destId="{8EEB734B-0984-499A-BDFA-8FB9A74E3C5F}" srcOrd="0" destOrd="0" parTransId="{01A44923-5142-44B4-B13C-01359A398773}" sibTransId="{9435F775-9721-4179-AE38-FA75D8C89CA1}"/>
    <dgm:cxn modelId="{10CA7D9C-1DC9-469A-BBB1-831B7A2D523D}" srcId="{787F6D76-43FF-4ECB-930E-7FB5CE928FC3}" destId="{714E68A3-CFD8-4C76-964C-DCEE6D0E214F}" srcOrd="5" destOrd="0" parTransId="{EFC423D7-0ABC-426B-8372-05DC4513E4AD}" sibTransId="{8DC39BD5-2664-4981-BE3A-8DB12F43FB10}"/>
    <dgm:cxn modelId="{ACDF259D-09F2-4559-8769-2E189578B386}" srcId="{787F6D76-43FF-4ECB-930E-7FB5CE928FC3}" destId="{A0EFCA18-E5B1-4F2D-8A78-9E4AAEF3AA24}" srcOrd="3" destOrd="0" parTransId="{0A30649A-5155-4252-8D6C-BF5E1541E01E}" sibTransId="{A92D373B-BD91-44F7-883E-FBD8281DF1D1}"/>
    <dgm:cxn modelId="{B6EEA3A0-153B-42A6-9A76-BE0A6DA3AFD8}" type="presOf" srcId="{B3E2CE34-82D8-4E46-BCCF-6D21FBF9BB5D}" destId="{826DD364-7660-42C6-9DE5-C69CE39950C0}" srcOrd="0" destOrd="0" presId="urn:microsoft.com/office/officeart/2005/8/layout/chevron2"/>
    <dgm:cxn modelId="{7C6E92AB-132A-4706-87EB-EC563B882E54}" type="presOf" srcId="{4CCE89D7-0564-4435-AC84-2C5940FEC971}" destId="{3CE4C5C7-56AE-446B-BDEA-A540CC5A7843}" srcOrd="0" destOrd="0" presId="urn:microsoft.com/office/officeart/2005/8/layout/chevron2"/>
    <dgm:cxn modelId="{083513B0-9788-4E4F-AA2F-BA40FB27CA83}" type="presOf" srcId="{8EEB734B-0984-499A-BDFA-8FB9A74E3C5F}" destId="{055DEC88-78BD-4A78-BCCF-A4A93CF74BEF}" srcOrd="0" destOrd="0" presId="urn:microsoft.com/office/officeart/2005/8/layout/chevron2"/>
    <dgm:cxn modelId="{9F0BF0B3-BE6B-4E0F-B853-4630AB9AF314}" type="presOf" srcId="{FA54B7E8-42F3-4716-9EA0-54B60FF89D5E}" destId="{577D1A93-AF51-4781-841B-5BFB9019A5CB}" srcOrd="0" destOrd="1" presId="urn:microsoft.com/office/officeart/2005/8/layout/chevron2"/>
    <dgm:cxn modelId="{59863DB8-FDA9-4076-BA40-9FD2D9BC0532}" srcId="{787F6D76-43FF-4ECB-930E-7FB5CE928FC3}" destId="{40540F44-643B-485B-96A2-5A7190004404}" srcOrd="0" destOrd="0" parTransId="{E7BF4920-4AE9-4869-A90D-B5D5459B7998}" sibTransId="{EA30F783-1713-473D-AC40-D9B38110C5D6}"/>
    <dgm:cxn modelId="{175792C6-8E01-43F7-9F6E-C9521FFE467D}" type="presOf" srcId="{BF9058AA-6C14-44A0-A5A3-A8602D55E067}" destId="{577D1A93-AF51-4781-841B-5BFB9019A5CB}" srcOrd="0" destOrd="0" presId="urn:microsoft.com/office/officeart/2005/8/layout/chevron2"/>
    <dgm:cxn modelId="{7E0965D6-211B-4B30-99D9-94504390ACE0}" srcId="{BF9058AA-6C14-44A0-A5A3-A8602D55E067}" destId="{FA54B7E8-42F3-4716-9EA0-54B60FF89D5E}" srcOrd="0" destOrd="0" parTransId="{450FF0C8-7027-4807-BFF3-4DCD86AEA418}" sibTransId="{4DCC28BD-703E-4A6B-AEBF-CC3EDDE75E98}"/>
    <dgm:cxn modelId="{C85AE9DB-25A7-420E-88F1-0A4E6897D135}" type="presOf" srcId="{FAD8FB0C-E656-48A8-880C-42CA42A3C474}" destId="{282BF37E-5FD8-44C4-89D5-7EBBD746AA74}" srcOrd="0" destOrd="1" presId="urn:microsoft.com/office/officeart/2005/8/layout/chevron2"/>
    <dgm:cxn modelId="{CB4C53DE-400A-4195-8BDE-857C42B525F6}" type="presOf" srcId="{46E0F015-4832-418F-80B3-853A9777EF87}" destId="{6583543A-42CD-4205-8AE0-C847219D4F46}" srcOrd="0" destOrd="0" presId="urn:microsoft.com/office/officeart/2005/8/layout/chevron2"/>
    <dgm:cxn modelId="{8C24B6E3-4ADF-4A6B-B52F-5F0626489120}" srcId="{4CCE89D7-0564-4435-AC84-2C5940FEC971}" destId="{BF9058AA-6C14-44A0-A5A3-A8602D55E067}" srcOrd="0" destOrd="0" parTransId="{E40DEFA0-6975-44F6-861C-8EA39DE014FB}" sibTransId="{652B525B-B4A5-4654-AEBA-F034DB772DA9}"/>
    <dgm:cxn modelId="{8723F4EB-7622-4A4A-A347-D50E667693F0}" type="presOf" srcId="{20F25E09-8CBD-4AF8-B2CF-33E0F515F8D2}" destId="{B12EE38B-AB28-4EA2-82DD-9E7290090CF9}" srcOrd="0" destOrd="0" presId="urn:microsoft.com/office/officeart/2005/8/layout/chevron2"/>
    <dgm:cxn modelId="{5D2955F0-0339-4AA6-8619-FF330F48187E}" type="presOf" srcId="{0F068E24-240F-499A-AE33-0AB899AB6A27}" destId="{71A4ED81-ACC8-4498-9C22-0623DB2B4859}" srcOrd="0" destOrd="0" presId="urn:microsoft.com/office/officeart/2005/8/layout/chevron2"/>
    <dgm:cxn modelId="{4DF612F5-A61B-4249-B6FE-091567BFA2B2}" srcId="{787F6D76-43FF-4ECB-930E-7FB5CE928FC3}" destId="{AC4AB21A-A611-400F-98A0-79CB1F6D9F05}" srcOrd="4" destOrd="0" parTransId="{769F69CE-77A0-4508-AA15-559BE6561A82}" sibTransId="{72945F22-CAB4-40F3-B64D-050DC4BE8017}"/>
    <dgm:cxn modelId="{789C2BBF-C83C-41A8-AA32-D88734DAF94A}" type="presParOf" srcId="{E1D7FD7F-3A6B-4F66-AB71-1D55AEA984F2}" destId="{620A2248-8ABF-4FA4-BAD5-8AEAD3D505B0}" srcOrd="0" destOrd="0" presId="urn:microsoft.com/office/officeart/2005/8/layout/chevron2"/>
    <dgm:cxn modelId="{41C40D59-0A50-4DB7-A625-FC3A4AB40284}" type="presParOf" srcId="{620A2248-8ABF-4FA4-BAD5-8AEAD3D505B0}" destId="{B2F86ABF-24FD-42D9-AC0A-0E044D58C8CA}" srcOrd="0" destOrd="0" presId="urn:microsoft.com/office/officeart/2005/8/layout/chevron2"/>
    <dgm:cxn modelId="{189034FE-D257-4076-9E2B-D506E590CE18}" type="presParOf" srcId="{620A2248-8ABF-4FA4-BAD5-8AEAD3D505B0}" destId="{826DD364-7660-42C6-9DE5-C69CE39950C0}" srcOrd="1" destOrd="0" presId="urn:microsoft.com/office/officeart/2005/8/layout/chevron2"/>
    <dgm:cxn modelId="{FF7D7A52-527C-4933-9044-0C83913B071B}" type="presParOf" srcId="{E1D7FD7F-3A6B-4F66-AB71-1D55AEA984F2}" destId="{BABE6CE4-1B38-48B7-B37C-5BD627BC5495}" srcOrd="1" destOrd="0" presId="urn:microsoft.com/office/officeart/2005/8/layout/chevron2"/>
    <dgm:cxn modelId="{7AC3B996-9B2B-4764-97A9-8D48DD4B3561}" type="presParOf" srcId="{E1D7FD7F-3A6B-4F66-AB71-1D55AEA984F2}" destId="{4448E76D-A3A0-4DF7-9D58-C3B982FFC0B0}" srcOrd="2" destOrd="0" presId="urn:microsoft.com/office/officeart/2005/8/layout/chevron2"/>
    <dgm:cxn modelId="{D1EEA93B-0B40-4D36-92C0-8A945606A370}" type="presParOf" srcId="{4448E76D-A3A0-4DF7-9D58-C3B982FFC0B0}" destId="{71A4ED81-ACC8-4498-9C22-0623DB2B4859}" srcOrd="0" destOrd="0" presId="urn:microsoft.com/office/officeart/2005/8/layout/chevron2"/>
    <dgm:cxn modelId="{EC08DCC5-84DF-4438-9F7D-5EA7AA585306}" type="presParOf" srcId="{4448E76D-A3A0-4DF7-9D58-C3B982FFC0B0}" destId="{6583543A-42CD-4205-8AE0-C847219D4F46}" srcOrd="1" destOrd="0" presId="urn:microsoft.com/office/officeart/2005/8/layout/chevron2"/>
    <dgm:cxn modelId="{77768B81-8FA6-4722-8CD4-AA97755B1893}" type="presParOf" srcId="{E1D7FD7F-3A6B-4F66-AB71-1D55AEA984F2}" destId="{D1499EBA-7809-43A8-8F5A-8FA428766387}" srcOrd="3" destOrd="0" presId="urn:microsoft.com/office/officeart/2005/8/layout/chevron2"/>
    <dgm:cxn modelId="{3018061B-759E-4358-8D31-A921DB6FB987}" type="presParOf" srcId="{E1D7FD7F-3A6B-4F66-AB71-1D55AEA984F2}" destId="{2D4C6B84-FBBF-4EA0-B9EF-311367478A40}" srcOrd="4" destOrd="0" presId="urn:microsoft.com/office/officeart/2005/8/layout/chevron2"/>
    <dgm:cxn modelId="{3B94BB6D-084F-4D6F-ABE3-AD443FEB70ED}" type="presParOf" srcId="{2D4C6B84-FBBF-4EA0-B9EF-311367478A40}" destId="{3CE4C5C7-56AE-446B-BDEA-A540CC5A7843}" srcOrd="0" destOrd="0" presId="urn:microsoft.com/office/officeart/2005/8/layout/chevron2"/>
    <dgm:cxn modelId="{B5DFFA4C-48D9-4E0F-8627-0878875380A3}" type="presParOf" srcId="{2D4C6B84-FBBF-4EA0-B9EF-311367478A40}" destId="{577D1A93-AF51-4781-841B-5BFB9019A5CB}" srcOrd="1" destOrd="0" presId="urn:microsoft.com/office/officeart/2005/8/layout/chevron2"/>
    <dgm:cxn modelId="{08D9458D-EC16-4F21-89AB-1D1589734678}" type="presParOf" srcId="{E1D7FD7F-3A6B-4F66-AB71-1D55AEA984F2}" destId="{4AC9C477-B5DA-4D4F-B635-3B482950AFA9}" srcOrd="5" destOrd="0" presId="urn:microsoft.com/office/officeart/2005/8/layout/chevron2"/>
    <dgm:cxn modelId="{49B8D3F9-8BC0-4BB2-A267-D2500EC84D2D}" type="presParOf" srcId="{E1D7FD7F-3A6B-4F66-AB71-1D55AEA984F2}" destId="{B8697F44-92B0-4799-824B-BCCAB2D9D63F}" srcOrd="6" destOrd="0" presId="urn:microsoft.com/office/officeart/2005/8/layout/chevron2"/>
    <dgm:cxn modelId="{FD5042A4-A7AD-43F1-AB17-8BBAF8ECDCC9}" type="presParOf" srcId="{B8697F44-92B0-4799-824B-BCCAB2D9D63F}" destId="{E1C67DE4-9711-4860-B0B0-A562585BF676}" srcOrd="0" destOrd="0" presId="urn:microsoft.com/office/officeart/2005/8/layout/chevron2"/>
    <dgm:cxn modelId="{A903880E-9722-4607-A49E-91EC09E10049}" type="presParOf" srcId="{B8697F44-92B0-4799-824B-BCCAB2D9D63F}" destId="{B12EE38B-AB28-4EA2-82DD-9E7290090CF9}" srcOrd="1" destOrd="0" presId="urn:microsoft.com/office/officeart/2005/8/layout/chevron2"/>
    <dgm:cxn modelId="{19572C4C-CA3B-4E85-8A3E-FCB5011244DD}" type="presParOf" srcId="{E1D7FD7F-3A6B-4F66-AB71-1D55AEA984F2}" destId="{A7E4708D-F119-492E-BEBE-24F10DB7EBDD}" srcOrd="7" destOrd="0" presId="urn:microsoft.com/office/officeart/2005/8/layout/chevron2"/>
    <dgm:cxn modelId="{00EC6902-46D0-4E36-99C4-E752E6A4D3F2}" type="presParOf" srcId="{E1D7FD7F-3A6B-4F66-AB71-1D55AEA984F2}" destId="{E0B07FAC-4475-4055-99BF-610C4AA66AF6}" srcOrd="8" destOrd="0" presId="urn:microsoft.com/office/officeart/2005/8/layout/chevron2"/>
    <dgm:cxn modelId="{812995D2-A0F2-4FA3-A2B6-A92745DFFD16}" type="presParOf" srcId="{E0B07FAC-4475-4055-99BF-610C4AA66AF6}" destId="{DF72EB17-36A8-4619-9DFD-F8B0668F11F3}" srcOrd="0" destOrd="0" presId="urn:microsoft.com/office/officeart/2005/8/layout/chevron2"/>
    <dgm:cxn modelId="{F818642F-54C9-4FCD-976C-5DB57F3BB802}" type="presParOf" srcId="{E0B07FAC-4475-4055-99BF-610C4AA66AF6}" destId="{282BF37E-5FD8-44C4-89D5-7EBBD746AA74}" srcOrd="1" destOrd="0" presId="urn:microsoft.com/office/officeart/2005/8/layout/chevron2"/>
    <dgm:cxn modelId="{578C3523-2509-4786-BDBD-D6BE4302E080}" type="presParOf" srcId="{E1D7FD7F-3A6B-4F66-AB71-1D55AEA984F2}" destId="{774812C7-8FBF-4EC8-947C-BE7DF0A759F2}" srcOrd="9" destOrd="0" presId="urn:microsoft.com/office/officeart/2005/8/layout/chevron2"/>
    <dgm:cxn modelId="{D2DABE52-B0F2-4777-8189-4CA66B6D2BF8}" type="presParOf" srcId="{E1D7FD7F-3A6B-4F66-AB71-1D55AEA984F2}" destId="{0E4F46F6-A23A-418A-A3D2-392BCB04E6E3}" srcOrd="10" destOrd="0" presId="urn:microsoft.com/office/officeart/2005/8/layout/chevron2"/>
    <dgm:cxn modelId="{11B37ED3-CD8F-4ADC-BC0B-60CD871244A4}" type="presParOf" srcId="{0E4F46F6-A23A-418A-A3D2-392BCB04E6E3}" destId="{4ACC31B8-C826-4F5E-83BA-D87D9969D364}" srcOrd="0" destOrd="0" presId="urn:microsoft.com/office/officeart/2005/8/layout/chevron2"/>
    <dgm:cxn modelId="{BBA8ADB3-E6A7-44B8-BF61-6831E276F228}" type="presParOf" srcId="{0E4F46F6-A23A-418A-A3D2-392BCB04E6E3}" destId="{055DEC88-78BD-4A78-BCCF-A4A93CF74BE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833EF-6F8A-476A-A54B-6800A19C256C}">
      <dsp:nvSpPr>
        <dsp:cNvPr id="0" name=""/>
        <dsp:cNvSpPr/>
      </dsp:nvSpPr>
      <dsp:spPr>
        <a:xfrm rot="10800000">
          <a:off x="1257308" y="0"/>
          <a:ext cx="3876484" cy="1016455"/>
        </a:xfrm>
        <a:prstGeom prst="homePlat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8229"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b="0" kern="1200"/>
            <a:t>Protecting yourself                       </a:t>
          </a:r>
        </a:p>
      </dsp:txBody>
      <dsp:txXfrm rot="10800000">
        <a:off x="1511422" y="0"/>
        <a:ext cx="3622370" cy="1016455"/>
      </dsp:txXfrm>
    </dsp:sp>
    <dsp:sp modelId="{D079DF44-C7F4-4106-8E37-2EFBE5D7A03F}">
      <dsp:nvSpPr>
        <dsp:cNvPr id="0" name=""/>
        <dsp:cNvSpPr/>
      </dsp:nvSpPr>
      <dsp:spPr>
        <a:xfrm>
          <a:off x="722293" y="696"/>
          <a:ext cx="1016455" cy="101645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772DF848-F876-4E65-A2BD-C09A6BFFAE5F}">
      <dsp:nvSpPr>
        <dsp:cNvPr id="0" name=""/>
        <dsp:cNvSpPr/>
      </dsp:nvSpPr>
      <dsp:spPr>
        <a:xfrm rot="10800000">
          <a:off x="1244825" y="2420458"/>
          <a:ext cx="3876484" cy="1016455"/>
        </a:xfrm>
        <a:prstGeom prst="homePlat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8229"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t>Protecting your family &amp; community</a:t>
          </a:r>
        </a:p>
      </dsp:txBody>
      <dsp:txXfrm rot="10800000">
        <a:off x="1498939" y="2420458"/>
        <a:ext cx="3622370" cy="1016455"/>
      </dsp:txXfrm>
    </dsp:sp>
    <dsp:sp modelId="{E45A1FE0-4459-477E-AE70-917AE5EF85BA}">
      <dsp:nvSpPr>
        <dsp:cNvPr id="0" name=""/>
        <dsp:cNvSpPr/>
      </dsp:nvSpPr>
      <dsp:spPr>
        <a:xfrm>
          <a:off x="736575" y="2420458"/>
          <a:ext cx="1016455" cy="101645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6000" r="-16000"/>
          </a:stretch>
        </a:blip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09203B30-FA18-44D7-86FB-20BD61E8BD7A}">
      <dsp:nvSpPr>
        <dsp:cNvPr id="0" name=""/>
        <dsp:cNvSpPr/>
      </dsp:nvSpPr>
      <dsp:spPr>
        <a:xfrm rot="10800000">
          <a:off x="1239592" y="1224199"/>
          <a:ext cx="3876484" cy="1016455"/>
        </a:xfrm>
        <a:prstGeom prst="homePlat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8229"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t>Protecting your patients</a:t>
          </a:r>
        </a:p>
      </dsp:txBody>
      <dsp:txXfrm rot="10800000">
        <a:off x="1493706" y="1224199"/>
        <a:ext cx="3622370" cy="1016455"/>
      </dsp:txXfrm>
    </dsp:sp>
    <dsp:sp modelId="{4CB1AFCE-2253-4C2A-B958-1ABC178F491C}">
      <dsp:nvSpPr>
        <dsp:cNvPr id="0" name=""/>
        <dsp:cNvSpPr/>
      </dsp:nvSpPr>
      <dsp:spPr>
        <a:xfrm>
          <a:off x="731401" y="1224199"/>
          <a:ext cx="1016455" cy="101645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55C231-C7BB-4EDC-AD18-0CAD4C028693}">
      <dsp:nvSpPr>
        <dsp:cNvPr id="0" name=""/>
        <dsp:cNvSpPr/>
      </dsp:nvSpPr>
      <dsp:spPr>
        <a:xfrm>
          <a:off x="0" y="0"/>
          <a:ext cx="574977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B87DD7-7EF1-458A-A5D5-1A8DF7E4426C}">
      <dsp:nvSpPr>
        <dsp:cNvPr id="0" name=""/>
        <dsp:cNvSpPr/>
      </dsp:nvSpPr>
      <dsp:spPr>
        <a:xfrm>
          <a:off x="0" y="0"/>
          <a:ext cx="1149955" cy="1914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t>Droplet: </a:t>
          </a:r>
          <a:endParaRPr lang="en-US" sz="1800" kern="1200"/>
        </a:p>
      </dsp:txBody>
      <dsp:txXfrm>
        <a:off x="0" y="0"/>
        <a:ext cx="1149955" cy="1914525"/>
      </dsp:txXfrm>
    </dsp:sp>
    <dsp:sp modelId="{7D4F139D-C01B-4A2D-B156-72E0746DAC08}">
      <dsp:nvSpPr>
        <dsp:cNvPr id="0" name=""/>
        <dsp:cNvSpPr/>
      </dsp:nvSpPr>
      <dsp:spPr>
        <a:xfrm>
          <a:off x="1236202" y="86938"/>
          <a:ext cx="4513576" cy="1738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Respiratory droplets are generated when an infected person coughs or sneezes. Any person who is in close contact (within 1 m) with someone who has respiratory symptoms (coughing, sneezing) is at risk of being exposed to potentially infective respiratory droplets. </a:t>
          </a:r>
        </a:p>
        <a:p>
          <a:pPr marL="0" lvl="0" indent="0" algn="l" defTabSz="800100">
            <a:lnSpc>
              <a:spcPct val="90000"/>
            </a:lnSpc>
            <a:spcBef>
              <a:spcPct val="0"/>
            </a:spcBef>
            <a:spcAft>
              <a:spcPct val="35000"/>
            </a:spcAft>
            <a:buNone/>
          </a:pPr>
          <a:endParaRPr lang="en-US" sz="1800" kern="1200" dirty="0"/>
        </a:p>
      </dsp:txBody>
      <dsp:txXfrm>
        <a:off x="1236202" y="86938"/>
        <a:ext cx="4513576" cy="1738777"/>
      </dsp:txXfrm>
    </dsp:sp>
    <dsp:sp modelId="{BF77D241-6CA2-45A6-86BB-6CB200EEB227}">
      <dsp:nvSpPr>
        <dsp:cNvPr id="0" name=""/>
        <dsp:cNvSpPr/>
      </dsp:nvSpPr>
      <dsp:spPr>
        <a:xfrm>
          <a:off x="1149955" y="1825716"/>
          <a:ext cx="459982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E3372C-FEA2-4EC0-A21E-EA64412D2C9D}">
      <dsp:nvSpPr>
        <dsp:cNvPr id="0" name=""/>
        <dsp:cNvSpPr/>
      </dsp:nvSpPr>
      <dsp:spPr>
        <a:xfrm>
          <a:off x="0" y="1914525"/>
          <a:ext cx="5749779" cy="0"/>
        </a:xfrm>
        <a:prstGeom prst="line">
          <a:avLst/>
        </a:prstGeom>
        <a:solidFill>
          <a:schemeClr val="accent2">
            <a:hueOff val="-638118"/>
            <a:satOff val="18249"/>
            <a:lumOff val="43336"/>
            <a:alphaOff val="0"/>
          </a:schemeClr>
        </a:solidFill>
        <a:ln w="12700" cap="flat" cmpd="sng" algn="ctr">
          <a:solidFill>
            <a:schemeClr val="accent2">
              <a:hueOff val="-638118"/>
              <a:satOff val="18249"/>
              <a:lumOff val="4333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42CE29-EE5E-46D8-BB3E-1EA13AED7A5D}">
      <dsp:nvSpPr>
        <dsp:cNvPr id="0" name=""/>
        <dsp:cNvSpPr/>
      </dsp:nvSpPr>
      <dsp:spPr>
        <a:xfrm>
          <a:off x="0" y="1914525"/>
          <a:ext cx="1149955" cy="1914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t>Contact: </a:t>
          </a:r>
          <a:endParaRPr lang="en-US" sz="1800" kern="1200"/>
        </a:p>
      </dsp:txBody>
      <dsp:txXfrm>
        <a:off x="0" y="1914525"/>
        <a:ext cx="1149955" cy="1914525"/>
      </dsp:txXfrm>
    </dsp:sp>
    <dsp:sp modelId="{06F69E93-4288-4A44-8781-D9D7812676E1}">
      <dsp:nvSpPr>
        <dsp:cNvPr id="0" name=""/>
        <dsp:cNvSpPr/>
      </dsp:nvSpPr>
      <dsp:spPr>
        <a:xfrm>
          <a:off x="1236202" y="2001463"/>
          <a:ext cx="4513576" cy="1738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Droplets may also land on surfaces where the virus could remain viable; thus, the immediate environment of an infected individual can serve as a source of transmission (contact transmission).</a:t>
          </a:r>
        </a:p>
      </dsp:txBody>
      <dsp:txXfrm>
        <a:off x="1236202" y="2001463"/>
        <a:ext cx="4513576" cy="1738777"/>
      </dsp:txXfrm>
    </dsp:sp>
    <dsp:sp modelId="{703A45AB-8445-4EBC-AA1D-9AC22B28B89B}">
      <dsp:nvSpPr>
        <dsp:cNvPr id="0" name=""/>
        <dsp:cNvSpPr/>
      </dsp:nvSpPr>
      <dsp:spPr>
        <a:xfrm>
          <a:off x="1149955" y="3740241"/>
          <a:ext cx="459982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F86ABF-24FD-42D9-AC0A-0E044D58C8CA}">
      <dsp:nvSpPr>
        <dsp:cNvPr id="0" name=""/>
        <dsp:cNvSpPr/>
      </dsp:nvSpPr>
      <dsp:spPr>
        <a:xfrm rot="5400000">
          <a:off x="-120444" y="123166"/>
          <a:ext cx="802962" cy="56207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Most resistant</a:t>
          </a:r>
        </a:p>
      </dsp:txBody>
      <dsp:txXfrm rot="-5400000">
        <a:off x="1" y="283759"/>
        <a:ext cx="562073" cy="240889"/>
      </dsp:txXfrm>
    </dsp:sp>
    <dsp:sp modelId="{826DD364-7660-42C6-9DE5-C69CE39950C0}">
      <dsp:nvSpPr>
        <dsp:cNvPr id="0" name=""/>
        <dsp:cNvSpPr/>
      </dsp:nvSpPr>
      <dsp:spPr>
        <a:xfrm rot="5400000">
          <a:off x="2617663" y="-2052867"/>
          <a:ext cx="522199" cy="463338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Bacterial spores (e.g., </a:t>
          </a:r>
          <a:r>
            <a:rPr lang="en-US" sz="1200" i="1" kern="1200" dirty="0"/>
            <a:t>C. difficile</a:t>
          </a:r>
          <a:r>
            <a:rPr lang="en-US" sz="1200" kern="1200" dirty="0"/>
            <a:t>)</a:t>
          </a:r>
        </a:p>
      </dsp:txBody>
      <dsp:txXfrm rot="-5400000">
        <a:off x="562073" y="28215"/>
        <a:ext cx="4607888" cy="471215"/>
      </dsp:txXfrm>
    </dsp:sp>
    <dsp:sp modelId="{71A4ED81-ACC8-4498-9C22-0623DB2B4859}">
      <dsp:nvSpPr>
        <dsp:cNvPr id="0" name=""/>
        <dsp:cNvSpPr/>
      </dsp:nvSpPr>
      <dsp:spPr>
        <a:xfrm rot="5400000">
          <a:off x="-120444" y="826701"/>
          <a:ext cx="802962" cy="56207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1" y="987294"/>
        <a:ext cx="562073" cy="240889"/>
      </dsp:txXfrm>
    </dsp:sp>
    <dsp:sp modelId="{6583543A-42CD-4205-8AE0-C847219D4F46}">
      <dsp:nvSpPr>
        <dsp:cNvPr id="0" name=""/>
        <dsp:cNvSpPr/>
      </dsp:nvSpPr>
      <dsp:spPr>
        <a:xfrm rot="5400000">
          <a:off x="2617801" y="-1349469"/>
          <a:ext cx="521925" cy="463338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Mycobacteria (e.g., </a:t>
          </a:r>
          <a:r>
            <a:rPr lang="en-US" sz="1200" i="1" kern="1200" dirty="0"/>
            <a:t>M. tuberculosis</a:t>
          </a:r>
          <a:r>
            <a:rPr lang="en-US" sz="1200" kern="1200" dirty="0"/>
            <a:t>)</a:t>
          </a:r>
        </a:p>
      </dsp:txBody>
      <dsp:txXfrm rot="-5400000">
        <a:off x="562074" y="731736"/>
        <a:ext cx="4607902" cy="470969"/>
      </dsp:txXfrm>
    </dsp:sp>
    <dsp:sp modelId="{3CE4C5C7-56AE-446B-BDEA-A540CC5A7843}">
      <dsp:nvSpPr>
        <dsp:cNvPr id="0" name=""/>
        <dsp:cNvSpPr/>
      </dsp:nvSpPr>
      <dsp:spPr>
        <a:xfrm rot="5400000">
          <a:off x="-120444" y="1530236"/>
          <a:ext cx="802962" cy="56207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1" y="1690829"/>
        <a:ext cx="562073" cy="240889"/>
      </dsp:txXfrm>
    </dsp:sp>
    <dsp:sp modelId="{577D1A93-AF51-4781-841B-5BFB9019A5CB}">
      <dsp:nvSpPr>
        <dsp:cNvPr id="0" name=""/>
        <dsp:cNvSpPr/>
      </dsp:nvSpPr>
      <dsp:spPr>
        <a:xfrm rot="5400000">
          <a:off x="2617801" y="-645935"/>
          <a:ext cx="521925" cy="463338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Small non-enveloped viruses (e.g., norovirus, polio)</a:t>
          </a:r>
        </a:p>
        <a:p>
          <a:pPr marL="114300" lvl="2" indent="-57150" algn="l" defTabSz="444500">
            <a:lnSpc>
              <a:spcPct val="90000"/>
            </a:lnSpc>
            <a:spcBef>
              <a:spcPct val="0"/>
            </a:spcBef>
            <a:spcAft>
              <a:spcPct val="15000"/>
            </a:spcAft>
            <a:buChar char="•"/>
          </a:pPr>
          <a:r>
            <a:rPr lang="en-US" sz="1000" kern="1200" dirty="0"/>
            <a:t>Large non-enveloped viruses (e.g., rotavirus)</a:t>
          </a:r>
        </a:p>
      </dsp:txBody>
      <dsp:txXfrm rot="-5400000">
        <a:off x="562074" y="1435270"/>
        <a:ext cx="4607902" cy="470969"/>
      </dsp:txXfrm>
    </dsp:sp>
    <dsp:sp modelId="{E1C67DE4-9711-4860-B0B0-A562585BF676}">
      <dsp:nvSpPr>
        <dsp:cNvPr id="0" name=""/>
        <dsp:cNvSpPr/>
      </dsp:nvSpPr>
      <dsp:spPr>
        <a:xfrm rot="5400000">
          <a:off x="-120444" y="2233771"/>
          <a:ext cx="802962" cy="56207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1" y="2394364"/>
        <a:ext cx="562073" cy="240889"/>
      </dsp:txXfrm>
    </dsp:sp>
    <dsp:sp modelId="{B12EE38B-AB28-4EA2-82DD-9E7290090CF9}">
      <dsp:nvSpPr>
        <dsp:cNvPr id="0" name=""/>
        <dsp:cNvSpPr/>
      </dsp:nvSpPr>
      <dsp:spPr>
        <a:xfrm rot="5400000">
          <a:off x="2617801" y="57599"/>
          <a:ext cx="521925" cy="463338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Fungi (e.g., </a:t>
          </a:r>
          <a:r>
            <a:rPr lang="en-US" sz="1200" i="1" kern="1200" dirty="0"/>
            <a:t>Candida</a:t>
          </a:r>
          <a:r>
            <a:rPr lang="en-US" sz="1200" kern="1200" dirty="0"/>
            <a:t> </a:t>
          </a:r>
          <a:r>
            <a:rPr lang="en-US" sz="1200" kern="1200" dirty="0" err="1"/>
            <a:t>spp</a:t>
          </a:r>
          <a:r>
            <a:rPr lang="en-US" sz="1200" kern="1200" dirty="0"/>
            <a:t>)</a:t>
          </a:r>
        </a:p>
      </dsp:txBody>
      <dsp:txXfrm rot="-5400000">
        <a:off x="562074" y="2138804"/>
        <a:ext cx="4607902" cy="470969"/>
      </dsp:txXfrm>
    </dsp:sp>
    <dsp:sp modelId="{DF72EB17-36A8-4619-9DFD-F8B0668F11F3}">
      <dsp:nvSpPr>
        <dsp:cNvPr id="0" name=""/>
        <dsp:cNvSpPr/>
      </dsp:nvSpPr>
      <dsp:spPr>
        <a:xfrm rot="5400000">
          <a:off x="-120444" y="2937306"/>
          <a:ext cx="802962" cy="56207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1" y="3097899"/>
        <a:ext cx="562073" cy="240889"/>
      </dsp:txXfrm>
    </dsp:sp>
    <dsp:sp modelId="{282BF37E-5FD8-44C4-89D5-7EBBD746AA74}">
      <dsp:nvSpPr>
        <dsp:cNvPr id="0" name=""/>
        <dsp:cNvSpPr/>
      </dsp:nvSpPr>
      <dsp:spPr>
        <a:xfrm rot="5400000">
          <a:off x="2617801" y="761134"/>
          <a:ext cx="521925" cy="463338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Vegetative bacteria </a:t>
          </a:r>
        </a:p>
        <a:p>
          <a:pPr marL="114300" lvl="2" indent="-57150" algn="l" defTabSz="444500">
            <a:lnSpc>
              <a:spcPct val="90000"/>
            </a:lnSpc>
            <a:spcBef>
              <a:spcPct val="0"/>
            </a:spcBef>
            <a:spcAft>
              <a:spcPct val="15000"/>
            </a:spcAft>
            <a:buChar char="•"/>
          </a:pPr>
          <a:r>
            <a:rPr lang="en-US" sz="1000" kern="1200" dirty="0"/>
            <a:t>Gram-negative bacteria (e.g., </a:t>
          </a:r>
          <a:r>
            <a:rPr lang="en-US" sz="1000" i="1" kern="1200" dirty="0"/>
            <a:t>Pseudomonas </a:t>
          </a:r>
          <a:r>
            <a:rPr lang="en-US" sz="1000" kern="1200" dirty="0" err="1"/>
            <a:t>spp</a:t>
          </a:r>
          <a:r>
            <a:rPr lang="en-US" sz="1000" kern="1200" dirty="0"/>
            <a:t>, </a:t>
          </a:r>
          <a:r>
            <a:rPr lang="en-US" sz="1000" i="1" kern="1200" dirty="0"/>
            <a:t>E. coli</a:t>
          </a:r>
          <a:r>
            <a:rPr lang="en-US" sz="1000" kern="1200" dirty="0"/>
            <a:t>, </a:t>
          </a:r>
          <a:r>
            <a:rPr lang="en-US" sz="1000" i="1" kern="1200" dirty="0"/>
            <a:t>Acinetobacter</a:t>
          </a:r>
          <a:r>
            <a:rPr lang="en-US" sz="1000" kern="1200" dirty="0"/>
            <a:t>)</a:t>
          </a:r>
        </a:p>
        <a:p>
          <a:pPr marL="114300" lvl="2" indent="-57150" algn="l" defTabSz="444500">
            <a:lnSpc>
              <a:spcPct val="90000"/>
            </a:lnSpc>
            <a:spcBef>
              <a:spcPct val="0"/>
            </a:spcBef>
            <a:spcAft>
              <a:spcPct val="15000"/>
            </a:spcAft>
            <a:buChar char="•"/>
          </a:pPr>
          <a:r>
            <a:rPr lang="en-US" sz="1000" kern="1200" dirty="0"/>
            <a:t>Gram-positive bacteria (e.g., MRSA)</a:t>
          </a:r>
        </a:p>
      </dsp:txBody>
      <dsp:txXfrm rot="-5400000">
        <a:off x="562074" y="2842339"/>
        <a:ext cx="4607902" cy="470969"/>
      </dsp:txXfrm>
    </dsp:sp>
    <dsp:sp modelId="{4ACC31B8-C826-4F5E-83BA-D87D9969D364}">
      <dsp:nvSpPr>
        <dsp:cNvPr id="0" name=""/>
        <dsp:cNvSpPr/>
      </dsp:nvSpPr>
      <dsp:spPr>
        <a:xfrm rot="5400000">
          <a:off x="-120444" y="3640841"/>
          <a:ext cx="802962" cy="56207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Most susceptible</a:t>
          </a:r>
        </a:p>
      </dsp:txBody>
      <dsp:txXfrm rot="-5400000">
        <a:off x="1" y="3801434"/>
        <a:ext cx="562073" cy="240889"/>
      </dsp:txXfrm>
    </dsp:sp>
    <dsp:sp modelId="{055DEC88-78BD-4A78-BCCF-A4A93CF74BEF}">
      <dsp:nvSpPr>
        <dsp:cNvPr id="0" name=""/>
        <dsp:cNvSpPr/>
      </dsp:nvSpPr>
      <dsp:spPr>
        <a:xfrm rot="5400000">
          <a:off x="2617801" y="1464669"/>
          <a:ext cx="521925" cy="463338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Enveloped viruses (e.g., HIV, HSV, Flu, COVID-19)</a:t>
          </a:r>
        </a:p>
      </dsp:txBody>
      <dsp:txXfrm rot="-5400000">
        <a:off x="562074" y="3545874"/>
        <a:ext cx="4607902" cy="4709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F86ABF-24FD-42D9-AC0A-0E044D58C8CA}">
      <dsp:nvSpPr>
        <dsp:cNvPr id="0" name=""/>
        <dsp:cNvSpPr/>
      </dsp:nvSpPr>
      <dsp:spPr>
        <a:xfrm rot="5400000">
          <a:off x="-120444" y="123166"/>
          <a:ext cx="802962" cy="56207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Most resistant</a:t>
          </a:r>
        </a:p>
      </dsp:txBody>
      <dsp:txXfrm rot="-5400000">
        <a:off x="1" y="283759"/>
        <a:ext cx="562073" cy="240889"/>
      </dsp:txXfrm>
    </dsp:sp>
    <dsp:sp modelId="{826DD364-7660-42C6-9DE5-C69CE39950C0}">
      <dsp:nvSpPr>
        <dsp:cNvPr id="0" name=""/>
        <dsp:cNvSpPr/>
      </dsp:nvSpPr>
      <dsp:spPr>
        <a:xfrm rot="5400000">
          <a:off x="2617663" y="-2052867"/>
          <a:ext cx="522199" cy="463338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Bacterial spores (</a:t>
          </a:r>
          <a:r>
            <a:rPr lang="en-US" sz="1200" i="1" kern="1200" dirty="0"/>
            <a:t>C. difficile</a:t>
          </a:r>
          <a:r>
            <a:rPr lang="en-US" sz="1200" kern="1200" dirty="0"/>
            <a:t>)</a:t>
          </a:r>
        </a:p>
      </dsp:txBody>
      <dsp:txXfrm rot="-5400000">
        <a:off x="562073" y="28215"/>
        <a:ext cx="4607888" cy="471215"/>
      </dsp:txXfrm>
    </dsp:sp>
    <dsp:sp modelId="{71A4ED81-ACC8-4498-9C22-0623DB2B4859}">
      <dsp:nvSpPr>
        <dsp:cNvPr id="0" name=""/>
        <dsp:cNvSpPr/>
      </dsp:nvSpPr>
      <dsp:spPr>
        <a:xfrm rot="5400000">
          <a:off x="-120444" y="826701"/>
          <a:ext cx="802962" cy="56207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1" y="987294"/>
        <a:ext cx="562073" cy="240889"/>
      </dsp:txXfrm>
    </dsp:sp>
    <dsp:sp modelId="{6583543A-42CD-4205-8AE0-C847219D4F46}">
      <dsp:nvSpPr>
        <dsp:cNvPr id="0" name=""/>
        <dsp:cNvSpPr/>
      </dsp:nvSpPr>
      <dsp:spPr>
        <a:xfrm rot="5400000">
          <a:off x="2617801" y="-1349469"/>
          <a:ext cx="521925" cy="463338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Mycobacteria (</a:t>
          </a:r>
          <a:r>
            <a:rPr lang="en-US" sz="1200" i="1" kern="1200" dirty="0"/>
            <a:t>M. tuberculosis (USA), M. terrae, M. avium (EU) </a:t>
          </a:r>
          <a:r>
            <a:rPr lang="en-US" sz="1200" kern="1200" dirty="0"/>
            <a:t>)</a:t>
          </a:r>
        </a:p>
      </dsp:txBody>
      <dsp:txXfrm rot="-5400000">
        <a:off x="562074" y="731736"/>
        <a:ext cx="4607902" cy="470969"/>
      </dsp:txXfrm>
    </dsp:sp>
    <dsp:sp modelId="{3CE4C5C7-56AE-446B-BDEA-A540CC5A7843}">
      <dsp:nvSpPr>
        <dsp:cNvPr id="0" name=""/>
        <dsp:cNvSpPr/>
      </dsp:nvSpPr>
      <dsp:spPr>
        <a:xfrm rot="5400000">
          <a:off x="-120444" y="1530236"/>
          <a:ext cx="802962" cy="56207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1" y="1690829"/>
        <a:ext cx="562073" cy="240889"/>
      </dsp:txXfrm>
    </dsp:sp>
    <dsp:sp modelId="{577D1A93-AF51-4781-841B-5BFB9019A5CB}">
      <dsp:nvSpPr>
        <dsp:cNvPr id="0" name=""/>
        <dsp:cNvSpPr/>
      </dsp:nvSpPr>
      <dsp:spPr>
        <a:xfrm rot="5400000">
          <a:off x="2617801" y="-645935"/>
          <a:ext cx="521925" cy="463338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Small non-enveloped viruses (norovirus, adenovirus, polio (EU))</a:t>
          </a:r>
        </a:p>
      </dsp:txBody>
      <dsp:txXfrm rot="-5400000">
        <a:off x="562074" y="1435270"/>
        <a:ext cx="4607902" cy="470969"/>
      </dsp:txXfrm>
    </dsp:sp>
    <dsp:sp modelId="{E1C67DE4-9711-4860-B0B0-A562585BF676}">
      <dsp:nvSpPr>
        <dsp:cNvPr id="0" name=""/>
        <dsp:cNvSpPr/>
      </dsp:nvSpPr>
      <dsp:spPr>
        <a:xfrm rot="5400000">
          <a:off x="-120444" y="2233771"/>
          <a:ext cx="802962" cy="56207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1" y="2394364"/>
        <a:ext cx="562073" cy="240889"/>
      </dsp:txXfrm>
    </dsp:sp>
    <dsp:sp modelId="{B12EE38B-AB28-4EA2-82DD-9E7290090CF9}">
      <dsp:nvSpPr>
        <dsp:cNvPr id="0" name=""/>
        <dsp:cNvSpPr/>
      </dsp:nvSpPr>
      <dsp:spPr>
        <a:xfrm rot="5400000">
          <a:off x="2617801" y="57599"/>
          <a:ext cx="521925" cy="463338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Fungi (</a:t>
          </a:r>
          <a:r>
            <a:rPr lang="en-US" sz="1200" i="1" kern="1200" dirty="0"/>
            <a:t>Aspergillus, Candida </a:t>
          </a:r>
          <a:r>
            <a:rPr lang="en-US" sz="1200" i="1" kern="1200" dirty="0" err="1"/>
            <a:t>spp</a:t>
          </a:r>
          <a:r>
            <a:rPr lang="en-US" sz="1200" kern="1200" dirty="0"/>
            <a:t>)</a:t>
          </a:r>
        </a:p>
        <a:p>
          <a:pPr marL="114300" lvl="2" indent="-57150" algn="l" defTabSz="444500">
            <a:lnSpc>
              <a:spcPct val="90000"/>
            </a:lnSpc>
            <a:spcBef>
              <a:spcPct val="0"/>
            </a:spcBef>
            <a:spcAft>
              <a:spcPct val="15000"/>
            </a:spcAft>
            <a:buChar char="•"/>
          </a:pPr>
          <a:r>
            <a:rPr lang="en-US" sz="1000" kern="1200" dirty="0"/>
            <a:t>Fungal spores</a:t>
          </a:r>
        </a:p>
        <a:p>
          <a:pPr marL="114300" lvl="2" indent="-57150" algn="l" defTabSz="444500">
            <a:lnSpc>
              <a:spcPct val="90000"/>
            </a:lnSpc>
            <a:spcBef>
              <a:spcPct val="0"/>
            </a:spcBef>
            <a:spcAft>
              <a:spcPct val="15000"/>
            </a:spcAft>
            <a:buChar char="•"/>
          </a:pPr>
          <a:r>
            <a:rPr lang="en-US" sz="1000" kern="1200" dirty="0"/>
            <a:t>Yeasts</a:t>
          </a:r>
        </a:p>
      </dsp:txBody>
      <dsp:txXfrm rot="-5400000">
        <a:off x="562074" y="2138804"/>
        <a:ext cx="4607902" cy="470969"/>
      </dsp:txXfrm>
    </dsp:sp>
    <dsp:sp modelId="{DF72EB17-36A8-4619-9DFD-F8B0668F11F3}">
      <dsp:nvSpPr>
        <dsp:cNvPr id="0" name=""/>
        <dsp:cNvSpPr/>
      </dsp:nvSpPr>
      <dsp:spPr>
        <a:xfrm rot="5400000">
          <a:off x="-120444" y="2937306"/>
          <a:ext cx="802962" cy="56207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1" y="3097899"/>
        <a:ext cx="562073" cy="240889"/>
      </dsp:txXfrm>
    </dsp:sp>
    <dsp:sp modelId="{282BF37E-5FD8-44C4-89D5-7EBBD746AA74}">
      <dsp:nvSpPr>
        <dsp:cNvPr id="0" name=""/>
        <dsp:cNvSpPr/>
      </dsp:nvSpPr>
      <dsp:spPr>
        <a:xfrm rot="5400000">
          <a:off x="2617801" y="761134"/>
          <a:ext cx="521925" cy="463338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Vegetative bacteria (</a:t>
          </a:r>
          <a:r>
            <a:rPr lang="en-US" sz="1200" i="1" kern="1200" dirty="0"/>
            <a:t>S. aureus, P. aeruginosa, </a:t>
          </a:r>
          <a:r>
            <a:rPr lang="en-US" sz="1200" i="0" kern="1200" dirty="0"/>
            <a:t>+</a:t>
          </a:r>
          <a:r>
            <a:rPr lang="en-US" sz="1200" i="1" kern="1200" dirty="0"/>
            <a:t>)</a:t>
          </a:r>
          <a:endParaRPr lang="en-US" sz="1200" kern="1200" dirty="0"/>
        </a:p>
      </dsp:txBody>
      <dsp:txXfrm rot="-5400000">
        <a:off x="562074" y="2842339"/>
        <a:ext cx="4607902" cy="470969"/>
      </dsp:txXfrm>
    </dsp:sp>
    <dsp:sp modelId="{4ACC31B8-C826-4F5E-83BA-D87D9969D364}">
      <dsp:nvSpPr>
        <dsp:cNvPr id="0" name=""/>
        <dsp:cNvSpPr/>
      </dsp:nvSpPr>
      <dsp:spPr>
        <a:xfrm rot="5400000">
          <a:off x="-120444" y="3640841"/>
          <a:ext cx="802962" cy="56207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Most susceptible</a:t>
          </a:r>
        </a:p>
      </dsp:txBody>
      <dsp:txXfrm rot="-5400000">
        <a:off x="1" y="3801434"/>
        <a:ext cx="562073" cy="240889"/>
      </dsp:txXfrm>
    </dsp:sp>
    <dsp:sp modelId="{055DEC88-78BD-4A78-BCCF-A4A93CF74BEF}">
      <dsp:nvSpPr>
        <dsp:cNvPr id="0" name=""/>
        <dsp:cNvSpPr/>
      </dsp:nvSpPr>
      <dsp:spPr>
        <a:xfrm rot="5400000">
          <a:off x="2617801" y="1464669"/>
          <a:ext cx="521925" cy="463338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Enveloped viruses (HIV, HSV, Flu, COVID-19)</a:t>
          </a:r>
        </a:p>
      </dsp:txBody>
      <dsp:txXfrm rot="-5400000">
        <a:off x="562074" y="3545874"/>
        <a:ext cx="4607902" cy="4709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F86ABF-24FD-42D9-AC0A-0E044D58C8CA}">
      <dsp:nvSpPr>
        <dsp:cNvPr id="0" name=""/>
        <dsp:cNvSpPr/>
      </dsp:nvSpPr>
      <dsp:spPr>
        <a:xfrm rot="5400000">
          <a:off x="-120444" y="123166"/>
          <a:ext cx="802962" cy="56207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Most resistant</a:t>
          </a:r>
        </a:p>
      </dsp:txBody>
      <dsp:txXfrm rot="-5400000">
        <a:off x="1" y="283759"/>
        <a:ext cx="562073" cy="240889"/>
      </dsp:txXfrm>
    </dsp:sp>
    <dsp:sp modelId="{826DD364-7660-42C6-9DE5-C69CE39950C0}">
      <dsp:nvSpPr>
        <dsp:cNvPr id="0" name=""/>
        <dsp:cNvSpPr/>
      </dsp:nvSpPr>
      <dsp:spPr>
        <a:xfrm rot="5400000">
          <a:off x="2617663" y="-2052867"/>
          <a:ext cx="522199" cy="463338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Bacterial spores (</a:t>
          </a:r>
          <a:r>
            <a:rPr lang="en-US" sz="1200" i="1" kern="1200" dirty="0"/>
            <a:t>C. difficile</a:t>
          </a:r>
          <a:r>
            <a:rPr lang="en-US" sz="1200" kern="1200" dirty="0"/>
            <a:t>)</a:t>
          </a:r>
        </a:p>
      </dsp:txBody>
      <dsp:txXfrm rot="-5400000">
        <a:off x="562073" y="28215"/>
        <a:ext cx="4607888" cy="471215"/>
      </dsp:txXfrm>
    </dsp:sp>
    <dsp:sp modelId="{71A4ED81-ACC8-4498-9C22-0623DB2B4859}">
      <dsp:nvSpPr>
        <dsp:cNvPr id="0" name=""/>
        <dsp:cNvSpPr/>
      </dsp:nvSpPr>
      <dsp:spPr>
        <a:xfrm rot="5400000">
          <a:off x="-120444" y="826701"/>
          <a:ext cx="802962" cy="56207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1" y="987294"/>
        <a:ext cx="562073" cy="240889"/>
      </dsp:txXfrm>
    </dsp:sp>
    <dsp:sp modelId="{6583543A-42CD-4205-8AE0-C847219D4F46}">
      <dsp:nvSpPr>
        <dsp:cNvPr id="0" name=""/>
        <dsp:cNvSpPr/>
      </dsp:nvSpPr>
      <dsp:spPr>
        <a:xfrm rot="5400000">
          <a:off x="2617801" y="-1349469"/>
          <a:ext cx="521925" cy="463338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Mycobacteria (</a:t>
          </a:r>
          <a:r>
            <a:rPr lang="en-US" sz="1200" i="1" kern="1200" dirty="0"/>
            <a:t>M. tuberculosis (USA), M. terrae, M. avium (EU) </a:t>
          </a:r>
          <a:r>
            <a:rPr lang="en-US" sz="1200" kern="1200" dirty="0"/>
            <a:t>)</a:t>
          </a:r>
        </a:p>
      </dsp:txBody>
      <dsp:txXfrm rot="-5400000">
        <a:off x="562074" y="731736"/>
        <a:ext cx="4607902" cy="470969"/>
      </dsp:txXfrm>
    </dsp:sp>
    <dsp:sp modelId="{3CE4C5C7-56AE-446B-BDEA-A540CC5A7843}">
      <dsp:nvSpPr>
        <dsp:cNvPr id="0" name=""/>
        <dsp:cNvSpPr/>
      </dsp:nvSpPr>
      <dsp:spPr>
        <a:xfrm rot="5400000">
          <a:off x="-120444" y="1530236"/>
          <a:ext cx="802962" cy="56207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1" y="1690829"/>
        <a:ext cx="562073" cy="240889"/>
      </dsp:txXfrm>
    </dsp:sp>
    <dsp:sp modelId="{577D1A93-AF51-4781-841B-5BFB9019A5CB}">
      <dsp:nvSpPr>
        <dsp:cNvPr id="0" name=""/>
        <dsp:cNvSpPr/>
      </dsp:nvSpPr>
      <dsp:spPr>
        <a:xfrm rot="5400000">
          <a:off x="2617801" y="-645935"/>
          <a:ext cx="521925" cy="463338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Small non-enveloped viruses (norovirus, adenovirus, polio (EU))</a:t>
          </a:r>
        </a:p>
      </dsp:txBody>
      <dsp:txXfrm rot="-5400000">
        <a:off x="562074" y="1435270"/>
        <a:ext cx="4607902" cy="470969"/>
      </dsp:txXfrm>
    </dsp:sp>
    <dsp:sp modelId="{E1C67DE4-9711-4860-B0B0-A562585BF676}">
      <dsp:nvSpPr>
        <dsp:cNvPr id="0" name=""/>
        <dsp:cNvSpPr/>
      </dsp:nvSpPr>
      <dsp:spPr>
        <a:xfrm rot="5400000">
          <a:off x="-120444" y="2233771"/>
          <a:ext cx="802962" cy="56207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1" y="2394364"/>
        <a:ext cx="562073" cy="240889"/>
      </dsp:txXfrm>
    </dsp:sp>
    <dsp:sp modelId="{B12EE38B-AB28-4EA2-82DD-9E7290090CF9}">
      <dsp:nvSpPr>
        <dsp:cNvPr id="0" name=""/>
        <dsp:cNvSpPr/>
      </dsp:nvSpPr>
      <dsp:spPr>
        <a:xfrm rot="5400000">
          <a:off x="2617801" y="57599"/>
          <a:ext cx="521925" cy="463338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Fungi (</a:t>
          </a:r>
          <a:r>
            <a:rPr lang="en-US" sz="1200" i="1" kern="1200" dirty="0"/>
            <a:t>Aspergillus, Candida </a:t>
          </a:r>
          <a:r>
            <a:rPr lang="en-US" sz="1200" i="1" kern="1200" dirty="0" err="1"/>
            <a:t>spp</a:t>
          </a:r>
          <a:r>
            <a:rPr lang="en-US" sz="1200" kern="1200" dirty="0"/>
            <a:t>)</a:t>
          </a:r>
        </a:p>
        <a:p>
          <a:pPr marL="114300" lvl="2" indent="-57150" algn="l" defTabSz="444500">
            <a:lnSpc>
              <a:spcPct val="90000"/>
            </a:lnSpc>
            <a:spcBef>
              <a:spcPct val="0"/>
            </a:spcBef>
            <a:spcAft>
              <a:spcPct val="15000"/>
            </a:spcAft>
            <a:buChar char="•"/>
          </a:pPr>
          <a:r>
            <a:rPr lang="en-US" sz="1000" kern="1200" dirty="0"/>
            <a:t>Fungal spores</a:t>
          </a:r>
        </a:p>
        <a:p>
          <a:pPr marL="114300" lvl="2" indent="-57150" algn="l" defTabSz="444500">
            <a:lnSpc>
              <a:spcPct val="90000"/>
            </a:lnSpc>
            <a:spcBef>
              <a:spcPct val="0"/>
            </a:spcBef>
            <a:spcAft>
              <a:spcPct val="15000"/>
            </a:spcAft>
            <a:buChar char="•"/>
          </a:pPr>
          <a:r>
            <a:rPr lang="en-US" sz="1000" kern="1200" dirty="0"/>
            <a:t>Yeasts</a:t>
          </a:r>
        </a:p>
      </dsp:txBody>
      <dsp:txXfrm rot="-5400000">
        <a:off x="562074" y="2138804"/>
        <a:ext cx="4607902" cy="470969"/>
      </dsp:txXfrm>
    </dsp:sp>
    <dsp:sp modelId="{DF72EB17-36A8-4619-9DFD-F8B0668F11F3}">
      <dsp:nvSpPr>
        <dsp:cNvPr id="0" name=""/>
        <dsp:cNvSpPr/>
      </dsp:nvSpPr>
      <dsp:spPr>
        <a:xfrm rot="5400000">
          <a:off x="-120444" y="2937306"/>
          <a:ext cx="802962" cy="56207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1" y="3097899"/>
        <a:ext cx="562073" cy="240889"/>
      </dsp:txXfrm>
    </dsp:sp>
    <dsp:sp modelId="{282BF37E-5FD8-44C4-89D5-7EBBD746AA74}">
      <dsp:nvSpPr>
        <dsp:cNvPr id="0" name=""/>
        <dsp:cNvSpPr/>
      </dsp:nvSpPr>
      <dsp:spPr>
        <a:xfrm rot="5400000">
          <a:off x="2617801" y="761134"/>
          <a:ext cx="521925" cy="463338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Vegetative bacteria (</a:t>
          </a:r>
          <a:r>
            <a:rPr lang="en-US" sz="1200" i="1" kern="1200" dirty="0"/>
            <a:t>S. aureus, P. aeruginosa, + )</a:t>
          </a:r>
          <a:endParaRPr lang="en-US" sz="1200" kern="1200" dirty="0"/>
        </a:p>
      </dsp:txBody>
      <dsp:txXfrm rot="-5400000">
        <a:off x="562074" y="2842339"/>
        <a:ext cx="4607902" cy="470969"/>
      </dsp:txXfrm>
    </dsp:sp>
    <dsp:sp modelId="{4ACC31B8-C826-4F5E-83BA-D87D9969D364}">
      <dsp:nvSpPr>
        <dsp:cNvPr id="0" name=""/>
        <dsp:cNvSpPr/>
      </dsp:nvSpPr>
      <dsp:spPr>
        <a:xfrm rot="5400000">
          <a:off x="-120444" y="3640841"/>
          <a:ext cx="802962" cy="56207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Most susceptible</a:t>
          </a:r>
        </a:p>
      </dsp:txBody>
      <dsp:txXfrm rot="-5400000">
        <a:off x="1" y="3801434"/>
        <a:ext cx="562073" cy="240889"/>
      </dsp:txXfrm>
    </dsp:sp>
    <dsp:sp modelId="{055DEC88-78BD-4A78-BCCF-A4A93CF74BEF}">
      <dsp:nvSpPr>
        <dsp:cNvPr id="0" name=""/>
        <dsp:cNvSpPr/>
      </dsp:nvSpPr>
      <dsp:spPr>
        <a:xfrm rot="5400000">
          <a:off x="2617801" y="1464669"/>
          <a:ext cx="521925" cy="463338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Enveloped viruses (clinically relevant organisms)</a:t>
          </a:r>
        </a:p>
      </dsp:txBody>
      <dsp:txXfrm rot="-5400000">
        <a:off x="562074" y="3545874"/>
        <a:ext cx="4607902" cy="4709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F86ABF-24FD-42D9-AC0A-0E044D58C8CA}">
      <dsp:nvSpPr>
        <dsp:cNvPr id="0" name=""/>
        <dsp:cNvSpPr/>
      </dsp:nvSpPr>
      <dsp:spPr>
        <a:xfrm rot="5400000">
          <a:off x="-120444" y="123166"/>
          <a:ext cx="802962" cy="56207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Most resistant</a:t>
          </a:r>
        </a:p>
      </dsp:txBody>
      <dsp:txXfrm rot="-5400000">
        <a:off x="1" y="283759"/>
        <a:ext cx="562073" cy="240889"/>
      </dsp:txXfrm>
    </dsp:sp>
    <dsp:sp modelId="{826DD364-7660-42C6-9DE5-C69CE39950C0}">
      <dsp:nvSpPr>
        <dsp:cNvPr id="0" name=""/>
        <dsp:cNvSpPr/>
      </dsp:nvSpPr>
      <dsp:spPr>
        <a:xfrm rot="5400000">
          <a:off x="2617663" y="-2052867"/>
          <a:ext cx="522199" cy="463338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Bacterial spores (e.g., </a:t>
          </a:r>
          <a:r>
            <a:rPr lang="en-US" sz="1200" i="1" kern="1200" dirty="0"/>
            <a:t>C. difficile</a:t>
          </a:r>
          <a:r>
            <a:rPr lang="en-US" sz="1200" kern="1200" dirty="0"/>
            <a:t>)</a:t>
          </a:r>
        </a:p>
      </dsp:txBody>
      <dsp:txXfrm rot="-5400000">
        <a:off x="562073" y="28215"/>
        <a:ext cx="4607888" cy="471215"/>
      </dsp:txXfrm>
    </dsp:sp>
    <dsp:sp modelId="{71A4ED81-ACC8-4498-9C22-0623DB2B4859}">
      <dsp:nvSpPr>
        <dsp:cNvPr id="0" name=""/>
        <dsp:cNvSpPr/>
      </dsp:nvSpPr>
      <dsp:spPr>
        <a:xfrm rot="5400000">
          <a:off x="-120444" y="826701"/>
          <a:ext cx="802962" cy="56207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1" y="987294"/>
        <a:ext cx="562073" cy="240889"/>
      </dsp:txXfrm>
    </dsp:sp>
    <dsp:sp modelId="{6583543A-42CD-4205-8AE0-C847219D4F46}">
      <dsp:nvSpPr>
        <dsp:cNvPr id="0" name=""/>
        <dsp:cNvSpPr/>
      </dsp:nvSpPr>
      <dsp:spPr>
        <a:xfrm rot="5400000">
          <a:off x="2617801" y="-1349469"/>
          <a:ext cx="521925" cy="463338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Mycobacteria (e.g., </a:t>
          </a:r>
          <a:r>
            <a:rPr lang="en-US" sz="1200" i="1" kern="1200" dirty="0"/>
            <a:t>M. tuberculosis</a:t>
          </a:r>
          <a:r>
            <a:rPr lang="en-US" sz="1200" kern="1200" dirty="0"/>
            <a:t>)</a:t>
          </a:r>
        </a:p>
      </dsp:txBody>
      <dsp:txXfrm rot="-5400000">
        <a:off x="562074" y="731736"/>
        <a:ext cx="4607902" cy="470969"/>
      </dsp:txXfrm>
    </dsp:sp>
    <dsp:sp modelId="{3CE4C5C7-56AE-446B-BDEA-A540CC5A7843}">
      <dsp:nvSpPr>
        <dsp:cNvPr id="0" name=""/>
        <dsp:cNvSpPr/>
      </dsp:nvSpPr>
      <dsp:spPr>
        <a:xfrm rot="5400000">
          <a:off x="-120444" y="1530236"/>
          <a:ext cx="802962" cy="56207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1" y="1690829"/>
        <a:ext cx="562073" cy="240889"/>
      </dsp:txXfrm>
    </dsp:sp>
    <dsp:sp modelId="{577D1A93-AF51-4781-841B-5BFB9019A5CB}">
      <dsp:nvSpPr>
        <dsp:cNvPr id="0" name=""/>
        <dsp:cNvSpPr/>
      </dsp:nvSpPr>
      <dsp:spPr>
        <a:xfrm rot="5400000">
          <a:off x="2617801" y="-645935"/>
          <a:ext cx="521925" cy="463338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Small non-enveloped viruses (e.g., norovirus, polio)</a:t>
          </a:r>
        </a:p>
        <a:p>
          <a:pPr marL="114300" lvl="2" indent="-57150" algn="l" defTabSz="444500">
            <a:lnSpc>
              <a:spcPct val="90000"/>
            </a:lnSpc>
            <a:spcBef>
              <a:spcPct val="0"/>
            </a:spcBef>
            <a:spcAft>
              <a:spcPct val="15000"/>
            </a:spcAft>
            <a:buChar char="•"/>
          </a:pPr>
          <a:r>
            <a:rPr lang="en-US" sz="1000" kern="1200" dirty="0"/>
            <a:t>Large non-enveloped viruses (e.g., rotavirus)</a:t>
          </a:r>
        </a:p>
      </dsp:txBody>
      <dsp:txXfrm rot="-5400000">
        <a:off x="562074" y="1435270"/>
        <a:ext cx="4607902" cy="470969"/>
      </dsp:txXfrm>
    </dsp:sp>
    <dsp:sp modelId="{E1C67DE4-9711-4860-B0B0-A562585BF676}">
      <dsp:nvSpPr>
        <dsp:cNvPr id="0" name=""/>
        <dsp:cNvSpPr/>
      </dsp:nvSpPr>
      <dsp:spPr>
        <a:xfrm rot="5400000">
          <a:off x="-120444" y="2233771"/>
          <a:ext cx="802962" cy="56207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1" y="2394364"/>
        <a:ext cx="562073" cy="240889"/>
      </dsp:txXfrm>
    </dsp:sp>
    <dsp:sp modelId="{B12EE38B-AB28-4EA2-82DD-9E7290090CF9}">
      <dsp:nvSpPr>
        <dsp:cNvPr id="0" name=""/>
        <dsp:cNvSpPr/>
      </dsp:nvSpPr>
      <dsp:spPr>
        <a:xfrm rot="5400000">
          <a:off x="2617801" y="57599"/>
          <a:ext cx="521925" cy="463338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Fungi (e.g., </a:t>
          </a:r>
          <a:r>
            <a:rPr lang="en-US" sz="1200" i="1" kern="1200" dirty="0"/>
            <a:t>Candida</a:t>
          </a:r>
          <a:r>
            <a:rPr lang="en-US" sz="1200" kern="1200" dirty="0"/>
            <a:t> </a:t>
          </a:r>
          <a:r>
            <a:rPr lang="en-US" sz="1200" kern="1200" dirty="0" err="1"/>
            <a:t>spp</a:t>
          </a:r>
          <a:r>
            <a:rPr lang="en-US" sz="1200" kern="1200" dirty="0"/>
            <a:t>)</a:t>
          </a:r>
        </a:p>
      </dsp:txBody>
      <dsp:txXfrm rot="-5400000">
        <a:off x="562074" y="2138804"/>
        <a:ext cx="4607902" cy="470969"/>
      </dsp:txXfrm>
    </dsp:sp>
    <dsp:sp modelId="{DF72EB17-36A8-4619-9DFD-F8B0668F11F3}">
      <dsp:nvSpPr>
        <dsp:cNvPr id="0" name=""/>
        <dsp:cNvSpPr/>
      </dsp:nvSpPr>
      <dsp:spPr>
        <a:xfrm rot="5400000">
          <a:off x="-120444" y="2937306"/>
          <a:ext cx="802962" cy="56207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1" y="3097899"/>
        <a:ext cx="562073" cy="240889"/>
      </dsp:txXfrm>
    </dsp:sp>
    <dsp:sp modelId="{282BF37E-5FD8-44C4-89D5-7EBBD746AA74}">
      <dsp:nvSpPr>
        <dsp:cNvPr id="0" name=""/>
        <dsp:cNvSpPr/>
      </dsp:nvSpPr>
      <dsp:spPr>
        <a:xfrm rot="5400000">
          <a:off x="2617801" y="761134"/>
          <a:ext cx="521925" cy="463338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Vegetative bacteria </a:t>
          </a:r>
        </a:p>
        <a:p>
          <a:pPr marL="114300" lvl="2" indent="-57150" algn="l" defTabSz="444500">
            <a:lnSpc>
              <a:spcPct val="90000"/>
            </a:lnSpc>
            <a:spcBef>
              <a:spcPct val="0"/>
            </a:spcBef>
            <a:spcAft>
              <a:spcPct val="15000"/>
            </a:spcAft>
            <a:buChar char="•"/>
          </a:pPr>
          <a:r>
            <a:rPr lang="en-US" sz="1000" kern="1200" dirty="0"/>
            <a:t>Gram-negative bacteria (e.g., </a:t>
          </a:r>
          <a:r>
            <a:rPr lang="en-US" sz="1000" i="1" kern="1200" dirty="0"/>
            <a:t>Pseudomonas </a:t>
          </a:r>
          <a:r>
            <a:rPr lang="en-US" sz="1000" kern="1200" dirty="0" err="1"/>
            <a:t>spp</a:t>
          </a:r>
          <a:r>
            <a:rPr lang="en-US" sz="1000" kern="1200" dirty="0"/>
            <a:t>, </a:t>
          </a:r>
          <a:r>
            <a:rPr lang="en-US" sz="1000" i="1" kern="1200" dirty="0"/>
            <a:t>E. coli</a:t>
          </a:r>
          <a:r>
            <a:rPr lang="en-US" sz="1000" kern="1200" dirty="0"/>
            <a:t>, </a:t>
          </a:r>
          <a:r>
            <a:rPr lang="en-US" sz="1000" i="1" kern="1200" dirty="0"/>
            <a:t>Acinetobacter</a:t>
          </a:r>
          <a:r>
            <a:rPr lang="en-US" sz="1000" kern="1200" dirty="0"/>
            <a:t>)</a:t>
          </a:r>
        </a:p>
        <a:p>
          <a:pPr marL="114300" lvl="2" indent="-57150" algn="l" defTabSz="444500">
            <a:lnSpc>
              <a:spcPct val="90000"/>
            </a:lnSpc>
            <a:spcBef>
              <a:spcPct val="0"/>
            </a:spcBef>
            <a:spcAft>
              <a:spcPct val="15000"/>
            </a:spcAft>
            <a:buChar char="•"/>
          </a:pPr>
          <a:r>
            <a:rPr lang="en-US" sz="1000" kern="1200" dirty="0"/>
            <a:t>Gram-positive bacteria (e.g., MRSA)</a:t>
          </a:r>
        </a:p>
      </dsp:txBody>
      <dsp:txXfrm rot="-5400000">
        <a:off x="562074" y="2842339"/>
        <a:ext cx="4607902" cy="470969"/>
      </dsp:txXfrm>
    </dsp:sp>
    <dsp:sp modelId="{4ACC31B8-C826-4F5E-83BA-D87D9969D364}">
      <dsp:nvSpPr>
        <dsp:cNvPr id="0" name=""/>
        <dsp:cNvSpPr/>
      </dsp:nvSpPr>
      <dsp:spPr>
        <a:xfrm rot="5400000">
          <a:off x="-120444" y="3640841"/>
          <a:ext cx="802962" cy="56207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Most susceptible</a:t>
          </a:r>
        </a:p>
      </dsp:txBody>
      <dsp:txXfrm rot="-5400000">
        <a:off x="1" y="3801434"/>
        <a:ext cx="562073" cy="240889"/>
      </dsp:txXfrm>
    </dsp:sp>
    <dsp:sp modelId="{055DEC88-78BD-4A78-BCCF-A4A93CF74BEF}">
      <dsp:nvSpPr>
        <dsp:cNvPr id="0" name=""/>
        <dsp:cNvSpPr/>
      </dsp:nvSpPr>
      <dsp:spPr>
        <a:xfrm rot="5400000">
          <a:off x="2617801" y="1464669"/>
          <a:ext cx="521925" cy="463338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Enveloped viruses (e.g., HIV, HSV, Flu, COVID-19)</a:t>
          </a:r>
        </a:p>
      </dsp:txBody>
      <dsp:txXfrm rot="-5400000">
        <a:off x="562074" y="3545874"/>
        <a:ext cx="4607902" cy="470969"/>
      </dsp:txXfrm>
    </dsp:sp>
  </dsp:spTree>
</dsp:drawing>
</file>

<file path=ppt/diagrams/layout1.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CCD9D4F3-1CB6-4E57-BC6A-8FDD6DF1AC39}" type="datetimeFigureOut">
              <a:rPr lang="en-US" smtClean="0"/>
              <a:t>14-May-20</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A352C7E1-5E17-4B76-93F9-C135FF019537}" type="slidenum">
              <a:rPr lang="en-US" smtClean="0"/>
              <a:t>‹#›</a:t>
            </a:fld>
            <a:endParaRPr lang="en-US"/>
          </a:p>
        </p:txBody>
      </p:sp>
    </p:spTree>
    <p:extLst>
      <p:ext uri="{BB962C8B-B14F-4D97-AF65-F5344CB8AC3E}">
        <p14:creationId xmlns:p14="http://schemas.microsoft.com/office/powerpoint/2010/main" val="157882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3C03299-4BB1-4AD2-828F-715F084383AD}" type="datetimeFigureOut">
              <a:rPr lang="en-US"/>
              <a:pPr>
                <a:defRPr/>
              </a:pPr>
              <a:t>14-May-20</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EB38CAEC-4554-485B-9189-C45C7447A404}" type="slidenum">
              <a:rPr lang="en-US"/>
              <a:pPr>
                <a:defRPr/>
              </a:pPr>
              <a:t>‹#›</a:t>
            </a:fld>
            <a:endParaRPr lang="en-US"/>
          </a:p>
        </p:txBody>
      </p:sp>
    </p:spTree>
    <p:extLst>
      <p:ext uri="{BB962C8B-B14F-4D97-AF65-F5344CB8AC3E}">
        <p14:creationId xmlns:p14="http://schemas.microsoft.com/office/powerpoint/2010/main" val="15035838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bc.com/news/world-51235105"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1" dirty="0"/>
          </a:p>
        </p:txBody>
      </p:sp>
      <p:sp>
        <p:nvSpPr>
          <p:cNvPr id="4" name="Slide Number Placeholder 3"/>
          <p:cNvSpPr>
            <a:spLocks noGrp="1"/>
          </p:cNvSpPr>
          <p:nvPr>
            <p:ph type="sldNum" sz="quarter" idx="10"/>
          </p:nvPr>
        </p:nvSpPr>
        <p:spPr/>
        <p:txBody>
          <a:bodyPr/>
          <a:lstStyle/>
          <a:p>
            <a:fld id="{7B2A4416-3F58-43D6-8B1B-02F46134F598}" type="slidenum">
              <a:rPr lang="en-US" smtClean="0"/>
              <a:t>1</a:t>
            </a:fld>
            <a:endParaRPr lang="en-US"/>
          </a:p>
        </p:txBody>
      </p:sp>
    </p:spTree>
    <p:extLst>
      <p:ext uri="{BB962C8B-B14F-4D97-AF65-F5344CB8AC3E}">
        <p14:creationId xmlns:p14="http://schemas.microsoft.com/office/powerpoint/2010/main" val="1397254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248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1:notes"/>
          <p:cNvSpPr>
            <a:spLocks noGrp="1" noRot="1" noChangeAspect="1"/>
          </p:cNvSpPr>
          <p:nvPr>
            <p:ph type="sldImg" idx="2"/>
          </p:nvPr>
        </p:nvSpPr>
        <p:spPr>
          <a:xfrm>
            <a:off x="422275" y="1243013"/>
            <a:ext cx="5964238"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11:notes"/>
          <p:cNvSpPr txBox="1">
            <a:spLocks noGrp="1"/>
          </p:cNvSpPr>
          <p:nvPr>
            <p:ph type="body" idx="1"/>
          </p:nvPr>
        </p:nvSpPr>
        <p:spPr>
          <a:xfrm>
            <a:off x="680879" y="4784071"/>
            <a:ext cx="5447030" cy="39142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600"/>
              <a:t>Why is hand hygiene important?  Studies have shown that the best way to  prevent the  spread of germs (micro-organisms)  in health care settings and in your community is through good hand hygiene practices.  </a:t>
            </a:r>
            <a:endParaRPr/>
          </a:p>
          <a:p>
            <a:pPr marL="0" lvl="0" indent="0" algn="l" rtl="0">
              <a:spcBef>
                <a:spcPts val="0"/>
              </a:spcBef>
              <a:spcAft>
                <a:spcPts val="0"/>
              </a:spcAft>
              <a:buNone/>
            </a:pPr>
            <a:r>
              <a:rPr lang="en-US" sz="1600"/>
              <a:t> </a:t>
            </a:r>
            <a:endParaRPr/>
          </a:p>
          <a:p>
            <a:pPr marL="0" lvl="0" indent="0" algn="l" rtl="0">
              <a:spcBef>
                <a:spcPts val="0"/>
              </a:spcBef>
              <a:spcAft>
                <a:spcPts val="0"/>
              </a:spcAft>
              <a:buNone/>
            </a:pPr>
            <a:r>
              <a:rPr lang="en-US" sz="1600"/>
              <a:t>Up to 30% of health care infections are preventable, many through proper  hand hygiene. </a:t>
            </a:r>
            <a:endParaRPr/>
          </a:p>
          <a:p>
            <a:pPr marL="0" lvl="0" indent="0" algn="l" rtl="0">
              <a:spcBef>
                <a:spcPts val="0"/>
              </a:spcBef>
              <a:spcAft>
                <a:spcPts val="0"/>
              </a:spcAft>
              <a:buNone/>
            </a:pPr>
            <a:endParaRPr sz="1600"/>
          </a:p>
          <a:p>
            <a:pPr marL="0" lvl="0" indent="0" algn="l" rtl="0">
              <a:spcBef>
                <a:spcPts val="0"/>
              </a:spcBef>
              <a:spcAft>
                <a:spcPts val="0"/>
              </a:spcAft>
              <a:buNone/>
            </a:pPr>
            <a:r>
              <a:rPr lang="en-US" sz="1600"/>
              <a:t>Good hand hygiene protects  you, your patients and your co- workers</a:t>
            </a:r>
            <a:endParaRPr/>
          </a:p>
        </p:txBody>
      </p:sp>
      <p:sp>
        <p:nvSpPr>
          <p:cNvPr id="327" name="Google Shape;327;p11:notes"/>
          <p:cNvSpPr txBox="1">
            <a:spLocks noGrp="1"/>
          </p:cNvSpPr>
          <p:nvPr>
            <p:ph type="sldNum" idx="12"/>
          </p:nvPr>
        </p:nvSpPr>
        <p:spPr>
          <a:xfrm>
            <a:off x="3857132" y="9441579"/>
            <a:ext cx="2950475" cy="49934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B6BFF8CA-F518-EC40-BF1B-9782939603F9}" type="slidenum">
              <a:rPr lang="en-US" smtClean="0"/>
              <a:t>14</a:t>
            </a:fld>
            <a:endParaRPr lang="en-US"/>
          </a:p>
        </p:txBody>
      </p:sp>
    </p:spTree>
    <p:extLst>
      <p:ext uri="{BB962C8B-B14F-4D97-AF65-F5344CB8AC3E}">
        <p14:creationId xmlns:p14="http://schemas.microsoft.com/office/powerpoint/2010/main" val="2565687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three documents have informed many of the environmental cleaning indicators within WASH FIT (current and upcoming 2.0 version). </a:t>
            </a:r>
          </a:p>
          <a:p>
            <a:endParaRPr lang="en-US" dirty="0"/>
          </a:p>
          <a:p>
            <a:r>
              <a:rPr lang="en-US" dirty="0"/>
              <a:t>Check out the technical guidance website for a specific guidance document on environmental cleaning and disinfection to be published by the end of April!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16</a:t>
            </a:fld>
            <a:endParaRPr lang="en-US"/>
          </a:p>
        </p:txBody>
      </p:sp>
    </p:spTree>
    <p:extLst>
      <p:ext uri="{BB962C8B-B14F-4D97-AF65-F5344CB8AC3E}">
        <p14:creationId xmlns:p14="http://schemas.microsoft.com/office/powerpoint/2010/main" val="3012265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Multi-modal approach = multiple methods or strategies</a:t>
            </a:r>
          </a:p>
          <a:p>
            <a:r>
              <a:rPr lang="en-US" dirty="0"/>
              <a:t>For IPC practices, it’s important to use multiple strategies to ensure successful implementation </a:t>
            </a:r>
          </a:p>
          <a:p>
            <a:endParaRPr lang="en-US" dirty="0"/>
          </a:p>
          <a:p>
            <a:r>
              <a:rPr lang="en-US" dirty="0"/>
              <a:t>These five main elements cover the basic strategies that will help ensure that cleaning programs are implemented according to best practices – note that WASH FIT includes some of these indicators and the new version will include at least one indicator within all five of these areas</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17</a:t>
            </a:fld>
            <a:endParaRPr lang="en-US"/>
          </a:p>
        </p:txBody>
      </p:sp>
    </p:spTree>
    <p:extLst>
      <p:ext uri="{BB962C8B-B14F-4D97-AF65-F5344CB8AC3E}">
        <p14:creationId xmlns:p14="http://schemas.microsoft.com/office/powerpoint/2010/main" val="3654498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are the key stakeholders that should meet regularly?</a:t>
            </a:r>
          </a:p>
          <a:p>
            <a:pPr marL="171450" indent="-171450">
              <a:buFont typeface="Arial" panose="020B0604020202020204" pitchFamily="34" charset="0"/>
              <a:buChar char="•"/>
            </a:pPr>
            <a:r>
              <a:rPr lang="en-US" dirty="0"/>
              <a:t>Cleaning program manager</a:t>
            </a:r>
          </a:p>
          <a:p>
            <a:pPr marL="171450" indent="-171450">
              <a:buFont typeface="Arial" panose="020B0604020202020204" pitchFamily="34" charset="0"/>
              <a:buChar char="•"/>
            </a:pPr>
            <a:r>
              <a:rPr lang="en-US" dirty="0"/>
              <a:t>IPC or hygiene committee</a:t>
            </a:r>
          </a:p>
          <a:p>
            <a:pPr marL="171450" indent="-171450">
              <a:buFont typeface="Arial" panose="020B0604020202020204" pitchFamily="34" charset="0"/>
              <a:buChar char="•"/>
            </a:pPr>
            <a:r>
              <a:rPr lang="en-US" dirty="0"/>
              <a:t>Ward in-charge from each department</a:t>
            </a:r>
          </a:p>
          <a:p>
            <a:pPr marL="171450" indent="-171450">
              <a:buFont typeface="Arial" panose="020B0604020202020204" pitchFamily="34" charset="0"/>
              <a:buChar char="•"/>
            </a:pPr>
            <a:r>
              <a:rPr lang="en-US" dirty="0"/>
              <a:t>Contracting company rep (if applicable)</a:t>
            </a:r>
          </a:p>
          <a:p>
            <a:endParaRPr lang="en-US" dirty="0"/>
          </a:p>
          <a:p>
            <a:r>
              <a:rPr lang="en-US" dirty="0"/>
              <a:t>All of these should meet monthly if possible!</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18</a:t>
            </a:fld>
            <a:endParaRPr lang="en-US"/>
          </a:p>
        </p:txBody>
      </p:sp>
    </p:spTree>
    <p:extLst>
      <p:ext uri="{BB962C8B-B14F-4D97-AF65-F5344CB8AC3E}">
        <p14:creationId xmlns:p14="http://schemas.microsoft.com/office/powerpoint/2010/main" val="77888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19</a:t>
            </a:fld>
            <a:endParaRPr lang="en-US"/>
          </a:p>
        </p:txBody>
      </p:sp>
    </p:spTree>
    <p:extLst>
      <p:ext uri="{BB962C8B-B14F-4D97-AF65-F5344CB8AC3E}">
        <p14:creationId xmlns:p14="http://schemas.microsoft.com/office/powerpoint/2010/main" val="1823210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20</a:t>
            </a:fld>
            <a:endParaRPr lang="en-US"/>
          </a:p>
        </p:txBody>
      </p:sp>
    </p:spTree>
    <p:extLst>
      <p:ext uri="{BB962C8B-B14F-4D97-AF65-F5344CB8AC3E}">
        <p14:creationId xmlns:p14="http://schemas.microsoft.com/office/powerpoint/2010/main" val="4178862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21</a:t>
            </a:fld>
            <a:endParaRPr lang="en-US"/>
          </a:p>
        </p:txBody>
      </p:sp>
    </p:spTree>
    <p:extLst>
      <p:ext uri="{BB962C8B-B14F-4D97-AF65-F5344CB8AC3E}">
        <p14:creationId xmlns:p14="http://schemas.microsoft.com/office/powerpoint/2010/main" val="464942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See this table within the new guidance document to be published here - </a:t>
            </a:r>
            <a:r>
              <a:rPr lang="en-US" sz="1200" dirty="0"/>
              <a:t>https://www.who.int/emergencies/diseases/novel-coronavirus-2019/technical-guidance/infection-prevention-and-control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9245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B6BFF8CA-F518-EC40-BF1B-9782939603F9}" type="slidenum">
              <a:rPr lang="en-US" smtClean="0"/>
              <a:t>2</a:t>
            </a:fld>
            <a:endParaRPr lang="en-US"/>
          </a:p>
        </p:txBody>
      </p:sp>
    </p:spTree>
    <p:extLst>
      <p:ext uri="{BB962C8B-B14F-4D97-AF65-F5344CB8AC3E}">
        <p14:creationId xmlns:p14="http://schemas.microsoft.com/office/powerpoint/2010/main" val="2862739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24</a:t>
            </a:fld>
            <a:endParaRPr lang="en-US"/>
          </a:p>
        </p:txBody>
      </p:sp>
    </p:spTree>
    <p:extLst>
      <p:ext uri="{BB962C8B-B14F-4D97-AF65-F5344CB8AC3E}">
        <p14:creationId xmlns:p14="http://schemas.microsoft.com/office/powerpoint/2010/main" val="4270707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25</a:t>
            </a:fld>
            <a:endParaRPr lang="en-US"/>
          </a:p>
        </p:txBody>
      </p:sp>
    </p:spTree>
    <p:extLst>
      <p:ext uri="{BB962C8B-B14F-4D97-AF65-F5344CB8AC3E}">
        <p14:creationId xmlns:p14="http://schemas.microsoft.com/office/powerpoint/2010/main" val="2155728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26</a:t>
            </a:fld>
            <a:endParaRPr lang="en-US"/>
          </a:p>
        </p:txBody>
      </p:sp>
    </p:spTree>
    <p:extLst>
      <p:ext uri="{BB962C8B-B14F-4D97-AF65-F5344CB8AC3E}">
        <p14:creationId xmlns:p14="http://schemas.microsoft.com/office/powerpoint/2010/main" val="3771008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27</a:t>
            </a:fld>
            <a:endParaRPr lang="en-US"/>
          </a:p>
        </p:txBody>
      </p:sp>
    </p:spTree>
    <p:extLst>
      <p:ext uri="{BB962C8B-B14F-4D97-AF65-F5344CB8AC3E}">
        <p14:creationId xmlns:p14="http://schemas.microsoft.com/office/powerpoint/2010/main" val="2193607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https://www.cdc.gov/infectioncontrol/guidelines/environmental/background/services.html </a:t>
            </a:r>
          </a:p>
          <a:p>
            <a:r>
              <a:rPr lang="en-US" b="1" dirty="0"/>
              <a:t>microorganisms can usually be grouped according to their innate resistance to a spectrum of physical or chemical germicidal agents</a:t>
            </a:r>
          </a:p>
          <a:p>
            <a:endParaRPr lang="en-US" dirty="0"/>
          </a:p>
          <a:p>
            <a:r>
              <a:rPr lang="en-US" b="1" dirty="0"/>
              <a:t>Mycobacteria is more resistant to chemical germicides than ordinary vegetative bacteria, fungi, and medium to small viruses (with or without lipid envelopes). Because mycobacteria have the highest intrinsic level of resistance among the vegetative bacteria, viruses, and fungi, any germicide with a tuberculocidal claim on the label (i.e., an intermediate-level disinfectant) is considered capable of inactivating a broad spectrum of pathogens, including much less resistant organisms such the bloodborne pathogens (e.g., hepatitis B virus [HBV], hepatitis C virus [HCV], and HIV). It is this broad spectrum capability, rather than the product’s specific potency against mycobacteria, that is the basis for protocols and OSHA regulations indicating the appropriateness of using tuberculocidal chemicals for surface disinfection.</a:t>
            </a:r>
          </a:p>
          <a:p>
            <a:endParaRPr lang="en-US" dirty="0"/>
          </a:p>
          <a:p>
            <a:r>
              <a:rPr lang="en-US" b="1" dirty="0"/>
              <a:t>Other claims (e.g., “fungicidal,” “</a:t>
            </a:r>
            <a:r>
              <a:rPr lang="en-US" b="1" dirty="0" err="1"/>
              <a:t>pseudomonicidal</a:t>
            </a:r>
            <a:r>
              <a:rPr lang="en-US" b="1" dirty="0"/>
              <a:t>,” and “</a:t>
            </a:r>
            <a:r>
              <a:rPr lang="en-US" b="1" dirty="0" err="1"/>
              <a:t>virucidal</a:t>
            </a:r>
            <a:r>
              <a:rPr lang="en-US" b="1" dirty="0"/>
              <a:t>”) may appear on labels of environmental surface germicides, but the designations of “tuberculocidal hospital disinfectant” and “hospital disinfectant” correlate directly to Spaulding’s assessment of mid-level disinfectants and low-level disinfectants, respectively</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28</a:t>
            </a:fld>
            <a:endParaRPr lang="en-US"/>
          </a:p>
        </p:txBody>
      </p:sp>
    </p:spTree>
    <p:extLst>
      <p:ext uri="{BB962C8B-B14F-4D97-AF65-F5344CB8AC3E}">
        <p14:creationId xmlns:p14="http://schemas.microsoft.com/office/powerpoint/2010/main" val="1083357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29</a:t>
            </a:fld>
            <a:endParaRPr lang="en-US"/>
          </a:p>
        </p:txBody>
      </p:sp>
    </p:spTree>
    <p:extLst>
      <p:ext uri="{BB962C8B-B14F-4D97-AF65-F5344CB8AC3E}">
        <p14:creationId xmlns:p14="http://schemas.microsoft.com/office/powerpoint/2010/main" val="3893902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The standards and regulatory framework for disinfectants vary by country/region</a:t>
            </a:r>
          </a:p>
          <a:p>
            <a:pPr marL="449322" lvl="1" indent="-171450"/>
            <a:r>
              <a:rPr lang="en-US" sz="1200" dirty="0"/>
              <a:t>They can be based on sector/application (e.g., food industry, healthcare)</a:t>
            </a:r>
          </a:p>
          <a:p>
            <a:pPr marL="449322" lvl="1" indent="-171450"/>
            <a:r>
              <a:rPr lang="en-US" sz="1200" dirty="0"/>
              <a:t>They can be based on spectrum of activity (e.g., </a:t>
            </a:r>
            <a:r>
              <a:rPr lang="en-US" sz="1200" dirty="0" err="1"/>
              <a:t>virucidal</a:t>
            </a:r>
            <a:r>
              <a:rPr lang="en-US" sz="1200" dirty="0"/>
              <a:t>, bactericidal)</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30</a:t>
            </a:fld>
            <a:endParaRPr lang="en-US"/>
          </a:p>
        </p:txBody>
      </p:sp>
    </p:spTree>
    <p:extLst>
      <p:ext uri="{BB962C8B-B14F-4D97-AF65-F5344CB8AC3E}">
        <p14:creationId xmlns:p14="http://schemas.microsoft.com/office/powerpoint/2010/main" val="3918828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https://www.cdc.gov/infectioncontrol/guidelines/disinfection/disinfection-methods/chemical.html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Note the susceptibility of microbes may vary by specific disinfectants – for example alcohols can inactivate mycobacteria but not some viruses. Therefore there are specific label claims for clinically relevant organisms that may differ from these broad classes of low- and mid-level disinfection.</a:t>
            </a:r>
          </a:p>
          <a:p>
            <a:endParaRPr lang="en-US" dirty="0"/>
          </a:p>
          <a:p>
            <a:r>
              <a:rPr lang="en-US" sz="1200" b="0" i="0" u="none" strike="noStrike" kern="1200" baseline="0" dirty="0">
                <a:solidFill>
                  <a:schemeClr val="tx1"/>
                </a:solidFill>
                <a:latin typeface="+mn-lt"/>
                <a:ea typeface="+mn-ea"/>
                <a:cs typeface="+mn-cs"/>
              </a:rPr>
              <a:t>povidone-iodine most common form of iodophors. iodophors demonstrate that iodophors are bactericidal, mycobactericidal, and </a:t>
            </a:r>
            <a:r>
              <a:rPr lang="en-US" sz="1200" b="0" i="0" u="none" strike="noStrike" kern="1200" baseline="0" dirty="0" err="1">
                <a:solidFill>
                  <a:schemeClr val="tx1"/>
                </a:solidFill>
                <a:latin typeface="+mn-lt"/>
                <a:ea typeface="+mn-ea"/>
                <a:cs typeface="+mn-cs"/>
              </a:rPr>
              <a:t>virucidal</a:t>
            </a:r>
            <a:r>
              <a:rPr lang="en-US" sz="1200" b="0" i="0" u="none" strike="noStrike" kern="1200" baseline="0" dirty="0">
                <a:solidFill>
                  <a:schemeClr val="tx1"/>
                </a:solidFill>
                <a:latin typeface="+mn-lt"/>
                <a:ea typeface="+mn-ea"/>
                <a:cs typeface="+mn-cs"/>
              </a:rPr>
              <a:t> but may require prolonged contact times to kill certain fungi and bacterial spores.</a:t>
            </a:r>
          </a:p>
          <a:p>
            <a:endParaRPr lang="en-US" dirty="0"/>
          </a:p>
          <a:p>
            <a:r>
              <a:rPr lang="en-US" sz="1200" b="0" i="0" u="none" strike="noStrike" kern="1200" baseline="0" dirty="0">
                <a:solidFill>
                  <a:schemeClr val="tx1"/>
                </a:solidFill>
                <a:latin typeface="+mn-lt"/>
                <a:ea typeface="+mn-ea"/>
                <a:cs typeface="+mn-cs"/>
              </a:rPr>
              <a:t>Peracetic acid, or peroxyacetic acid, will inactivate gram-positive and gram-negative bacteria, fungi, and yeasts in less than 5 minutes at less than 100 ppm. In the presence of organic matter, 200 to 500 ppm is required. For viruses the dosage range is wide (12 to 2250 ppm), with poliovirus inactivated in yeast extract in 15 minutes with 1500 to 2250 ppm.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Two phenol derivatives commonly found as constituents of hospital disinfectants are ortho-</a:t>
            </a:r>
            <a:r>
              <a:rPr lang="en-US" sz="1200" b="0" i="0" u="none" strike="noStrike" kern="1200" baseline="0" dirty="0" err="1">
                <a:solidFill>
                  <a:schemeClr val="tx1"/>
                </a:solidFill>
                <a:latin typeface="+mn-lt"/>
                <a:ea typeface="+mn-ea"/>
                <a:cs typeface="+mn-cs"/>
              </a:rPr>
              <a:t>phenylphenol</a:t>
            </a:r>
            <a:r>
              <a:rPr lang="en-US" sz="1200" b="0" i="0" u="none" strike="noStrike" kern="1200" baseline="0" dirty="0">
                <a:solidFill>
                  <a:schemeClr val="tx1"/>
                </a:solidFill>
                <a:latin typeface="+mn-lt"/>
                <a:ea typeface="+mn-ea"/>
                <a:cs typeface="+mn-cs"/>
              </a:rPr>
              <a:t> and ortho-benzyl-para-chlorophenol. Many phenolic germicides are EPA registered as disinfectants for use on environmental surfaces (e.g., bedside tables, bedrails, laboratory surfaces) and noncritical medical devices. The use of phenolics in nurseries has been questioned because of the occurrence of hyperbilirubinemia in infants placed in bassinets in which phenolic detergents were used.</a:t>
            </a:r>
          </a:p>
          <a:p>
            <a:endParaRPr lang="en-US" sz="1200" b="0" i="0" u="none" strike="noStrike" kern="1200" baseline="0" dirty="0">
              <a:solidFill>
                <a:schemeClr val="tx1"/>
              </a:solidFill>
              <a:latin typeface="+mn-lt"/>
              <a:ea typeface="+mn-ea"/>
              <a:cs typeface="+mn-cs"/>
            </a:endParaRPr>
          </a:p>
          <a:p>
            <a:r>
              <a:rPr lang="en-US" dirty="0"/>
              <a:t>Some of the chemical names of quaternary ammonium compounds used in healthcare are alkyl dimethyl benzyl ammonium chloride, alkyl </a:t>
            </a:r>
            <a:r>
              <a:rPr lang="en-US" dirty="0" err="1"/>
              <a:t>didecyl</a:t>
            </a:r>
            <a:r>
              <a:rPr lang="en-US" dirty="0"/>
              <a:t> dimethyl ammonium chloride, and </a:t>
            </a:r>
            <a:r>
              <a:rPr lang="en-US" dirty="0" err="1"/>
              <a:t>dialkyl</a:t>
            </a:r>
            <a:r>
              <a:rPr lang="en-US" dirty="0"/>
              <a:t> dimethyl ammonium chloride. The newer quaternary ammonium compounds (i.e., fourth generation), referred to as twin-chain or </a:t>
            </a:r>
            <a:r>
              <a:rPr lang="en-US" dirty="0" err="1"/>
              <a:t>dialkyl</a:t>
            </a:r>
            <a:r>
              <a:rPr lang="en-US" dirty="0"/>
              <a:t> quaternaries (e.g. </a:t>
            </a:r>
            <a:r>
              <a:rPr lang="en-US" dirty="0" err="1"/>
              <a:t>didecyl</a:t>
            </a:r>
            <a:r>
              <a:rPr lang="en-US" dirty="0"/>
              <a:t> dimethyl ammonium bromide and dioctyl dimethyl ammonium bromide.</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31</a:t>
            </a:fld>
            <a:endParaRPr lang="en-US"/>
          </a:p>
        </p:txBody>
      </p:sp>
    </p:spTree>
    <p:extLst>
      <p:ext uri="{BB962C8B-B14F-4D97-AF65-F5344CB8AC3E}">
        <p14:creationId xmlns:p14="http://schemas.microsoft.com/office/powerpoint/2010/main" val="33052647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32</a:t>
            </a:fld>
            <a:endParaRPr lang="en-US"/>
          </a:p>
        </p:txBody>
      </p:sp>
    </p:spTree>
    <p:extLst>
      <p:ext uri="{BB962C8B-B14F-4D97-AF65-F5344CB8AC3E}">
        <p14:creationId xmlns:p14="http://schemas.microsoft.com/office/powerpoint/2010/main" val="3127403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34</a:t>
            </a:fld>
            <a:endParaRPr lang="en-US"/>
          </a:p>
        </p:txBody>
      </p:sp>
    </p:spTree>
    <p:extLst>
      <p:ext uri="{BB962C8B-B14F-4D97-AF65-F5344CB8AC3E}">
        <p14:creationId xmlns:p14="http://schemas.microsoft.com/office/powerpoint/2010/main" val="1807791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3013"/>
            <a:ext cx="5964238" cy="3355975"/>
          </a:xfrm>
        </p:spPr>
      </p:sp>
      <p:sp>
        <p:nvSpPr>
          <p:cNvPr id="3" name="Notes Placeholder 2"/>
          <p:cNvSpPr>
            <a:spLocks noGrp="1"/>
          </p:cNvSpPr>
          <p:nvPr>
            <p:ph type="body" idx="1"/>
          </p:nvPr>
        </p:nvSpPr>
        <p:spPr/>
        <p:txBody>
          <a:bodyPr/>
          <a:lstStyle/>
          <a:p>
            <a:r>
              <a:rPr lang="en-US"/>
              <a:t>Proper adherence to standard  infection prevention and control practices can help to protect you, as the health care worker, your patients and ultimately, your family and  community,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7002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36</a:t>
            </a:fld>
            <a:endParaRPr lang="en-US" dirty="0"/>
          </a:p>
        </p:txBody>
      </p:sp>
    </p:spTree>
    <p:extLst>
      <p:ext uri="{BB962C8B-B14F-4D97-AF65-F5344CB8AC3E}">
        <p14:creationId xmlns:p14="http://schemas.microsoft.com/office/powerpoint/2010/main" val="37055078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xfrm>
            <a:off x="92075" y="746125"/>
            <a:ext cx="6624638" cy="3727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altLang="en-US"/>
          </a:p>
        </p:txBody>
      </p:sp>
      <p:sp>
        <p:nvSpPr>
          <p:cNvPr id="14234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7EA5A-33ED-4B89-8AC7-57EF0A999CB1}" type="slidenum">
              <a:rPr kumimoji="0" lang="en-GB"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9322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https://www.epa.gov/pesticide-registration/selected-epa-registered-disinfectants</a:t>
            </a:r>
          </a:p>
          <a:p>
            <a:r>
              <a:rPr lang="en-US" dirty="0"/>
              <a:t>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41</a:t>
            </a:fld>
            <a:endParaRPr lang="en-US"/>
          </a:p>
        </p:txBody>
      </p:sp>
    </p:spTree>
    <p:extLst>
      <p:ext uri="{BB962C8B-B14F-4D97-AF65-F5344CB8AC3E}">
        <p14:creationId xmlns:p14="http://schemas.microsoft.com/office/powerpoint/2010/main" val="4241522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will be available soon from:  https://www.cdc.gov/coronavirus/2019-ncov/hcp/non-us-settings/index.html </a:t>
            </a:r>
          </a:p>
          <a:p>
            <a:endParaRPr lang="en-US" dirty="0"/>
          </a:p>
          <a:p>
            <a:r>
              <a:rPr lang="en-US" dirty="0"/>
              <a:t>Also see instructions for making a 5,000ppm chlorine-based solution for disinfecting blood and body fluid spills or when there is a very hardy organism (e.g., spore-forming such as C. difficile) : </a:t>
            </a:r>
          </a:p>
          <a:p>
            <a:endParaRPr lang="en-US" dirty="0"/>
          </a:p>
          <a:p>
            <a:r>
              <a:rPr lang="en-US" dirty="0"/>
              <a:t>https://www.cdc.gov/vhf/ebola/pdf/cleaning-handwashing-5percent-liquid-bleach.pdf </a:t>
            </a:r>
          </a:p>
          <a:p>
            <a:r>
              <a:rPr lang="en-US" dirty="0"/>
              <a:t>https://www.cdc.gov/vhf/ebola/pdf/cleaning-hand-washing-with-chlorine-powder.pdf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42</a:t>
            </a:fld>
            <a:endParaRPr lang="en-US"/>
          </a:p>
        </p:txBody>
      </p:sp>
    </p:spTree>
    <p:extLst>
      <p:ext uri="{BB962C8B-B14F-4D97-AF65-F5344CB8AC3E}">
        <p14:creationId xmlns:p14="http://schemas.microsoft.com/office/powerpoint/2010/main" val="35283995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44</a:t>
            </a:fld>
            <a:endParaRPr lang="en-US"/>
          </a:p>
        </p:txBody>
      </p:sp>
    </p:spTree>
    <p:extLst>
      <p:ext uri="{BB962C8B-B14F-4D97-AF65-F5344CB8AC3E}">
        <p14:creationId xmlns:p14="http://schemas.microsoft.com/office/powerpoint/2010/main" val="13377799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45</a:t>
            </a:fld>
            <a:endParaRPr lang="en-US"/>
          </a:p>
        </p:txBody>
      </p:sp>
    </p:spTree>
    <p:extLst>
      <p:ext uri="{BB962C8B-B14F-4D97-AF65-F5344CB8AC3E}">
        <p14:creationId xmlns:p14="http://schemas.microsoft.com/office/powerpoint/2010/main" val="20910392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47</a:t>
            </a:fld>
            <a:endParaRPr lang="en-US"/>
          </a:p>
        </p:txBody>
      </p:sp>
    </p:spTree>
    <p:extLst>
      <p:ext uri="{BB962C8B-B14F-4D97-AF65-F5344CB8AC3E}">
        <p14:creationId xmlns:p14="http://schemas.microsoft.com/office/powerpoint/2010/main" val="16109731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48</a:t>
            </a:fld>
            <a:endParaRPr lang="en-US"/>
          </a:p>
        </p:txBody>
      </p:sp>
    </p:spTree>
    <p:extLst>
      <p:ext uri="{BB962C8B-B14F-4D97-AF65-F5344CB8AC3E}">
        <p14:creationId xmlns:p14="http://schemas.microsoft.com/office/powerpoint/2010/main" val="35999105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89896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6334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FF8CA-F518-EC40-BF1B-9782939603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4733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mn-lt"/>
              </a:rPr>
              <a:t>How are staffing levels calculated at the facilities you work with/in? </a:t>
            </a:r>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51</a:t>
            </a:fld>
            <a:endParaRPr lang="en-US"/>
          </a:p>
        </p:txBody>
      </p:sp>
    </p:spTree>
    <p:extLst>
      <p:ext uri="{BB962C8B-B14F-4D97-AF65-F5344CB8AC3E}">
        <p14:creationId xmlns:p14="http://schemas.microsoft.com/office/powerpoint/2010/main" val="4527218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52</a:t>
            </a:fld>
            <a:endParaRPr lang="en-US"/>
          </a:p>
        </p:txBody>
      </p:sp>
    </p:spTree>
    <p:extLst>
      <p:ext uri="{BB962C8B-B14F-4D97-AF65-F5344CB8AC3E}">
        <p14:creationId xmlns:p14="http://schemas.microsoft.com/office/powerpoint/2010/main" val="1513868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3013"/>
            <a:ext cx="5964238" cy="3355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FF8CA-F518-EC40-BF1B-9782939603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484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3013"/>
            <a:ext cx="5964238" cy="33559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WHO </a:t>
            </a:r>
            <a:r>
              <a:rPr lang="en-US">
                <a:hlinkClick r:id="rId3"/>
              </a:rPr>
              <a:t>https://www.bbc.com/news/world-51235105</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FF8CA-F518-EC40-BF1B-9782939603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9356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FF8CA-F518-EC40-BF1B-9782939603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177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730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0:notes"/>
          <p:cNvSpPr>
            <a:spLocks noGrp="1" noRot="1" noChangeAspect="1"/>
          </p:cNvSpPr>
          <p:nvPr>
            <p:ph type="sldImg" idx="2"/>
          </p:nvPr>
        </p:nvSpPr>
        <p:spPr>
          <a:xfrm>
            <a:off x="422275" y="1243013"/>
            <a:ext cx="5964238"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10:notes"/>
          <p:cNvSpPr txBox="1">
            <a:spLocks noGrp="1"/>
          </p:cNvSpPr>
          <p:nvPr>
            <p:ph type="body" idx="1"/>
          </p:nvPr>
        </p:nvSpPr>
        <p:spPr>
          <a:xfrm>
            <a:off x="680879" y="4784071"/>
            <a:ext cx="5447030" cy="39142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mn-lt"/>
                <a:ea typeface="Calibri"/>
                <a:cs typeface="Calibri"/>
                <a:sym typeface="Calibri"/>
              </a:rPr>
              <a:t>An infection occurs when a microorganism enters the body, increases in number, and damages tissues in the body. The diagram represents the chain of infection. For any infection to spread, all steps in the chain must occur. The key to stopping the spread of infection is to break at least one link within the chain.</a:t>
            </a:r>
          </a:p>
          <a:p>
            <a:pPr marL="0" lvl="0" indent="0" algn="l" rtl="0">
              <a:spcBef>
                <a:spcPts val="0"/>
              </a:spcBef>
              <a:spcAft>
                <a:spcPts val="0"/>
              </a:spcAft>
              <a:buNone/>
            </a:pPr>
            <a:r>
              <a:rPr lang="en-US" sz="1200">
                <a:solidFill>
                  <a:schemeClr val="dk1"/>
                </a:solidFill>
                <a:latin typeface="+mn-lt"/>
                <a:ea typeface="Calibri"/>
                <a:cs typeface="Calibri"/>
                <a:sym typeface="Calibri"/>
              </a:rPr>
              <a:t> </a:t>
            </a:r>
          </a:p>
          <a:p>
            <a:pPr marL="0" lvl="0" indent="0" algn="l" rtl="0">
              <a:spcBef>
                <a:spcPts val="0"/>
              </a:spcBef>
              <a:spcAft>
                <a:spcPts val="0"/>
              </a:spcAft>
              <a:buNone/>
            </a:pPr>
            <a:endParaRPr lang="en-US" sz="1600"/>
          </a:p>
        </p:txBody>
      </p:sp>
      <p:sp>
        <p:nvSpPr>
          <p:cNvPr id="319" name="Google Shape;319;p10:notes"/>
          <p:cNvSpPr txBox="1">
            <a:spLocks noGrp="1"/>
          </p:cNvSpPr>
          <p:nvPr>
            <p:ph type="sldNum" idx="12"/>
          </p:nvPr>
        </p:nvSpPr>
        <p:spPr>
          <a:xfrm>
            <a:off x="3857132" y="9441579"/>
            <a:ext cx="2950475" cy="49934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a:xfrm>
            <a:off x="0" y="0"/>
            <a:ext cx="9144000" cy="5143500"/>
          </a:xfrm>
          <a:solidFill>
            <a:schemeClr val="bg1"/>
          </a:solidFill>
        </p:spPr>
        <p:txBody>
          <a:bodyPr bIns="1387620" anchor="ctr">
            <a:normAutofit/>
          </a:bodyPr>
          <a:lstStyle>
            <a:lvl1pPr marL="0" marR="0" indent="0" algn="ctr" defTabSz="705116" rtl="0" eaLnBrk="1" fontAlgn="auto" latinLnBrk="0" hangingPunct="1">
              <a:lnSpc>
                <a:spcPct val="110000"/>
              </a:lnSpc>
              <a:spcBef>
                <a:spcPts val="776"/>
              </a:spcBef>
              <a:spcAft>
                <a:spcPts val="465"/>
              </a:spcAft>
              <a:buClr>
                <a:schemeClr val="tx1"/>
              </a:buClr>
              <a:buSzPct val="80000"/>
              <a:buFontTx/>
              <a:buNone/>
              <a:tabLst/>
              <a:defRPr sz="1088" baseline="0">
                <a:solidFill>
                  <a:schemeClr val="accent6"/>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a:p>
            <a:endParaRPr lang="en-GB" noProof="0" dirty="0"/>
          </a:p>
        </p:txBody>
      </p:sp>
      <p:sp>
        <p:nvSpPr>
          <p:cNvPr id="2" name="Title 1"/>
          <p:cNvSpPr>
            <a:spLocks noGrp="1"/>
          </p:cNvSpPr>
          <p:nvPr>
            <p:ph type="ctrTitle"/>
          </p:nvPr>
        </p:nvSpPr>
        <p:spPr>
          <a:xfrm>
            <a:off x="0" y="363888"/>
            <a:ext cx="5508000" cy="839369"/>
          </a:xfrm>
          <a:noFill/>
        </p:spPr>
        <p:txBody>
          <a:bodyPr lIns="408103" tIns="81619" rIns="510159" bIns="204050" anchor="t" anchorCtr="0">
            <a:noAutofit/>
          </a:bodyPr>
          <a:lstStyle>
            <a:lvl1pPr algn="l">
              <a:lnSpc>
                <a:spcPct val="85000"/>
              </a:lnSpc>
              <a:defRPr sz="3265">
                <a:solidFill>
                  <a:srgbClr val="0092CC"/>
                </a:solidFill>
                <a:latin typeface="+mj-lt"/>
              </a:defRPr>
            </a:lvl1pPr>
          </a:lstStyle>
          <a:p>
            <a:r>
              <a:rPr lang="en-GB" noProof="0" dirty="0"/>
              <a:t>Click to edit Master title style</a:t>
            </a:r>
          </a:p>
        </p:txBody>
      </p:sp>
      <p:sp>
        <p:nvSpPr>
          <p:cNvPr id="36" name="Text Placeholder 35"/>
          <p:cNvSpPr>
            <a:spLocks noGrp="1"/>
          </p:cNvSpPr>
          <p:nvPr>
            <p:ph type="body" sz="quarter" idx="10" hasCustomPrompt="1"/>
          </p:nvPr>
        </p:nvSpPr>
        <p:spPr>
          <a:xfrm>
            <a:off x="360000" y="4880254"/>
            <a:ext cx="4478700" cy="185738"/>
          </a:xfrm>
        </p:spPr>
        <p:txBody>
          <a:bodyPr lIns="0" anchor="ctr">
            <a:noAutofit/>
          </a:bodyPr>
          <a:lstStyle>
            <a:lvl1pPr>
              <a:defRPr sz="748"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a:xfrm>
            <a:off x="7121935" y="4857036"/>
            <a:ext cx="1646444" cy="185738"/>
          </a:xfrm>
        </p:spPr>
        <p:txBody>
          <a:bodyPr rIns="0" anchor="ctr">
            <a:noAutofit/>
          </a:bodyPr>
          <a:lstStyle>
            <a:lvl1pPr algn="ctr">
              <a:defRPr sz="1224"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3" name="Subtitle 2"/>
          <p:cNvSpPr>
            <a:spLocks noGrp="1"/>
          </p:cNvSpPr>
          <p:nvPr>
            <p:ph type="subTitle" idx="1"/>
          </p:nvPr>
        </p:nvSpPr>
        <p:spPr>
          <a:xfrm>
            <a:off x="37" y="3361503"/>
            <a:ext cx="9143999" cy="1242000"/>
          </a:xfrm>
          <a:solidFill>
            <a:schemeClr val="tx2"/>
          </a:solidFill>
        </p:spPr>
        <p:txBody>
          <a:bodyPr lIns="408103" tIns="408103" rIns="408103" bIns="938685" anchor="b">
            <a:noAutofit/>
          </a:bodyPr>
          <a:lstStyle>
            <a:lvl1pPr marL="0" indent="0" algn="l">
              <a:lnSpc>
                <a:spcPct val="90000"/>
              </a:lnSpc>
              <a:buNone/>
              <a:defRPr sz="1837" b="1">
                <a:solidFill>
                  <a:schemeClr val="bg1"/>
                </a:solidFill>
                <a:latin typeface="+mj-lt"/>
                <a:cs typeface="Arial" panose="020B0604020202020204" pitchFamily="34" charset="0"/>
              </a:defRPr>
            </a:lvl1pPr>
            <a:lvl2pPr marL="352561" indent="0" algn="ctr">
              <a:buNone/>
              <a:defRPr sz="1564"/>
            </a:lvl2pPr>
            <a:lvl3pPr marL="705116" indent="0" algn="ctr">
              <a:buNone/>
              <a:defRPr sz="1428"/>
            </a:lvl3pPr>
            <a:lvl4pPr marL="1057677" indent="0" algn="ctr">
              <a:buNone/>
              <a:defRPr sz="1224"/>
            </a:lvl4pPr>
            <a:lvl5pPr marL="1410238" indent="0" algn="ctr">
              <a:buNone/>
              <a:defRPr sz="1224"/>
            </a:lvl5pPr>
            <a:lvl6pPr marL="1762795" indent="0" algn="ctr">
              <a:buNone/>
              <a:defRPr sz="1224"/>
            </a:lvl6pPr>
            <a:lvl7pPr marL="2115352" indent="0" algn="ctr">
              <a:buNone/>
              <a:defRPr sz="1224"/>
            </a:lvl7pPr>
            <a:lvl8pPr marL="2467916" indent="0" algn="ctr">
              <a:buNone/>
              <a:defRPr sz="1224"/>
            </a:lvl8pPr>
            <a:lvl9pPr marL="2820472" indent="0" algn="ctr">
              <a:buNone/>
              <a:defRPr sz="1224"/>
            </a:lvl9pPr>
          </a:lstStyle>
          <a:p>
            <a:r>
              <a:rPr lang="en-GB" noProof="0" dirty="0"/>
              <a:t>Click to edit Master subtitle style</a:t>
            </a:r>
          </a:p>
        </p:txBody>
      </p:sp>
      <p:sp>
        <p:nvSpPr>
          <p:cNvPr id="62" name="Text Placeholder 35"/>
          <p:cNvSpPr>
            <a:spLocks noGrp="1"/>
          </p:cNvSpPr>
          <p:nvPr>
            <p:ph type="body" sz="quarter" idx="15" hasCustomPrompt="1"/>
          </p:nvPr>
        </p:nvSpPr>
        <p:spPr>
          <a:xfrm>
            <a:off x="359999" y="4080642"/>
            <a:ext cx="8408379" cy="216000"/>
          </a:xfrm>
          <a:noFill/>
        </p:spPr>
        <p:txBody>
          <a:bodyPr lIns="0" rIns="102024">
            <a:noAutofit/>
          </a:bodyPr>
          <a:lstStyle>
            <a:lvl1pPr algn="l">
              <a:defRPr sz="1224"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37" name="Picture Placeholder 8"/>
          <p:cNvSpPr>
            <a:spLocks noGrp="1"/>
          </p:cNvSpPr>
          <p:nvPr>
            <p:ph type="pic" sz="quarter" idx="22" hasCustomPrompt="1"/>
          </p:nvPr>
        </p:nvSpPr>
        <p:spPr>
          <a:xfrm>
            <a:off x="5595511" y="363891"/>
            <a:ext cx="3172871" cy="8343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831057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Intro large Text whit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a:noFill/>
        </p:spPr>
        <p:txBody>
          <a:bodyPr/>
          <a:lstStyle>
            <a:lvl1pPr>
              <a:defRPr>
                <a:solidFill>
                  <a:schemeClr val="tx1"/>
                </a:solidFill>
              </a:defRPr>
            </a:lvl1pPr>
          </a:lstStyle>
          <a:p>
            <a:fld id="{3C8783AD-39BB-4344-A133-72D1D9DB84A8}" type="datetime1">
              <a:rPr lang="en-GB" smtClean="0">
                <a:solidFill>
                  <a:prstClr val="black"/>
                </a:solidFill>
              </a:rPr>
              <a:pPr/>
              <a:t>14/05/2020</a:t>
            </a:fld>
            <a:endParaRPr lang="en-GB">
              <a:solidFill>
                <a:prstClr val="black"/>
              </a:solidFill>
            </a:endParaRPr>
          </a:p>
        </p:txBody>
      </p:sp>
      <p:sp>
        <p:nvSpPr>
          <p:cNvPr id="19" name="Footer Placeholder 18"/>
          <p:cNvSpPr>
            <a:spLocks noGrp="1"/>
          </p:cNvSpPr>
          <p:nvPr>
            <p:ph type="ftr" sz="quarter" idx="15"/>
          </p:nvPr>
        </p:nvSpPr>
        <p:spPr>
          <a:noFill/>
        </p:spPr>
        <p:txBody>
          <a:bodyPr/>
          <a:lstStyle/>
          <a:p>
            <a:r>
              <a:rPr lang="en-US">
                <a:solidFill>
                  <a:prstClr val="black"/>
                </a:solidFill>
              </a:rPr>
              <a:t>|     Monitoring WASH in Health Care Facilities</a:t>
            </a:r>
            <a:endParaRPr lang="en-GB" dirty="0">
              <a:solidFill>
                <a:prstClr val="black"/>
              </a:solidFill>
            </a:endParaRPr>
          </a:p>
        </p:txBody>
      </p:sp>
      <p:sp>
        <p:nvSpPr>
          <p:cNvPr id="20" name="Slide Number Placeholder 19"/>
          <p:cNvSpPr>
            <a:spLocks noGrp="1"/>
          </p:cNvSpPr>
          <p:nvPr>
            <p:ph type="sldNum" sz="quarter" idx="16"/>
          </p:nvPr>
        </p:nvSpPr>
        <p:spPr>
          <a:noFill/>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7" name="Text Placeholder 7"/>
          <p:cNvSpPr>
            <a:spLocks noGrp="1"/>
          </p:cNvSpPr>
          <p:nvPr>
            <p:ph type="body" sz="quarter" idx="21" hasCustomPrompt="1"/>
          </p:nvPr>
        </p:nvSpPr>
        <p:spPr>
          <a:xfrm>
            <a:off x="360000" y="4720242"/>
            <a:ext cx="8419774" cy="156434"/>
          </a:xfrm>
          <a:noFill/>
        </p:spPr>
        <p:txBody>
          <a:bodyPr anchor="t">
            <a:normAutofit/>
          </a:bodyPr>
          <a:lstStyle>
            <a:lvl1pPr>
              <a:defRPr sz="612" b="0">
                <a:solidFill>
                  <a:schemeClr val="tx1"/>
                </a:solidFill>
                <a:latin typeface="+mn-lt"/>
              </a:defRPr>
            </a:lvl1pPr>
          </a:lstStyle>
          <a:p>
            <a:pPr lvl="0"/>
            <a:r>
              <a:rPr lang="en-GB" noProof="0"/>
              <a:t>Source:</a:t>
            </a:r>
          </a:p>
        </p:txBody>
      </p:sp>
      <p:sp>
        <p:nvSpPr>
          <p:cNvPr id="4" name="Title 3"/>
          <p:cNvSpPr>
            <a:spLocks noGrp="1"/>
          </p:cNvSpPr>
          <p:nvPr>
            <p:ph type="title"/>
          </p:nvPr>
        </p:nvSpPr>
        <p:spPr>
          <a:noFill/>
        </p:spPr>
        <p:txBody>
          <a:bodyPr/>
          <a:lstStyle/>
          <a:p>
            <a:r>
              <a:rPr lang="en-GB" noProof="0" dirty="0"/>
              <a:t>Click to edit Master title style</a:t>
            </a:r>
          </a:p>
        </p:txBody>
      </p:sp>
      <p:sp>
        <p:nvSpPr>
          <p:cNvPr id="15" name="Text Placeholder 7"/>
          <p:cNvSpPr>
            <a:spLocks noGrp="1"/>
          </p:cNvSpPr>
          <p:nvPr>
            <p:ph type="body" sz="quarter" idx="13" hasCustomPrompt="1"/>
          </p:nvPr>
        </p:nvSpPr>
        <p:spPr>
          <a:xfrm>
            <a:off x="360364" y="891029"/>
            <a:ext cx="6120000" cy="216694"/>
          </a:xfrm>
        </p:spPr>
        <p:txBody>
          <a:bodyPr lIns="20401" anchor="ctr">
            <a:normAutofit/>
          </a:bodyPr>
          <a:lstStyle>
            <a:lvl1pPr>
              <a:defRPr sz="1224" b="0">
                <a:solidFill>
                  <a:schemeClr val="tx1"/>
                </a:solidFill>
                <a:latin typeface="+mj-lt"/>
              </a:defRPr>
            </a:lvl1pPr>
          </a:lstStyle>
          <a:p>
            <a:pPr lvl="0"/>
            <a:r>
              <a:rPr lang="en-GB" noProof="0" dirty="0"/>
              <a:t>One line Subtitle (optional)</a:t>
            </a:r>
          </a:p>
        </p:txBody>
      </p:sp>
      <p:sp>
        <p:nvSpPr>
          <p:cNvPr id="12" name="Text Placeholder 4"/>
          <p:cNvSpPr>
            <a:spLocks noGrp="1"/>
          </p:cNvSpPr>
          <p:nvPr>
            <p:ph type="body" sz="quarter" idx="18"/>
          </p:nvPr>
        </p:nvSpPr>
        <p:spPr>
          <a:xfrm>
            <a:off x="359999" y="1350003"/>
            <a:ext cx="8419774" cy="3177900"/>
          </a:xfrm>
          <a:noFill/>
        </p:spPr>
        <p:txBody>
          <a:bodyPr lIns="0" tIns="0" rIns="0" bIns="0"/>
          <a:lstStyle>
            <a:lvl1pPr>
              <a:lnSpc>
                <a:spcPct val="110000"/>
              </a:lnSpc>
              <a:defRPr sz="1088" b="1">
                <a:solidFill>
                  <a:schemeClr val="tx1"/>
                </a:solidFill>
                <a:latin typeface="+mn-lt"/>
              </a:defRPr>
            </a:lvl1pPr>
            <a:lvl2pPr>
              <a:lnSpc>
                <a:spcPct val="110000"/>
              </a:lnSpc>
              <a:defRPr sz="1088">
                <a:solidFill>
                  <a:schemeClr val="tx1"/>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38241126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 Column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fld id="{8D5E3B6C-7049-41BB-AB3F-3ACBC77CD451}"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23"/>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360000" y="4720243"/>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359999" y="1620000"/>
            <a:ext cx="2664000" cy="2907900"/>
          </a:xfrm>
        </p:spPr>
        <p:txBody>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a:xfrm>
            <a:off x="359999" y="1350001"/>
            <a:ext cx="2664000" cy="189009"/>
          </a:xfrm>
          <a:solidFill>
            <a:srgbClr val="009CDE"/>
          </a:solidFill>
        </p:spPr>
        <p:txBody>
          <a:bodyPr vert="horz" lIns="81619" tIns="20401" rIns="81619" bIns="20401" rtlCol="0" anchor="ctr">
            <a:normAutofit/>
          </a:bodyPr>
          <a:lstStyle>
            <a:lvl1pPr>
              <a:defRPr lang="en-US" sz="1088"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a:xfrm>
            <a:off x="3237886" y="1620000"/>
            <a:ext cx="2664000" cy="2907900"/>
          </a:xfrm>
        </p:spPr>
        <p:txBody>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a:xfrm>
            <a:off x="3237886" y="1350001"/>
            <a:ext cx="2664000" cy="189009"/>
          </a:xfrm>
          <a:solidFill>
            <a:srgbClr val="009CDE"/>
          </a:solidFill>
        </p:spPr>
        <p:txBody>
          <a:bodyPr vert="horz" lIns="81619" tIns="20401" rIns="81619" bIns="20401" rtlCol="0" anchor="ctr">
            <a:normAutofit/>
          </a:bodyPr>
          <a:lstStyle>
            <a:lvl1pPr>
              <a:defRPr lang="en-US" sz="1088"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a:xfrm>
            <a:off x="6115773" y="1620000"/>
            <a:ext cx="2664000" cy="2907900"/>
          </a:xfrm>
        </p:spPr>
        <p:txBody>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a:xfrm>
            <a:off x="6115773" y="1350001"/>
            <a:ext cx="2664000" cy="189009"/>
          </a:xfrm>
          <a:solidFill>
            <a:srgbClr val="009CDE"/>
          </a:solidFill>
        </p:spPr>
        <p:txBody>
          <a:bodyPr vert="horz" lIns="81619" tIns="20401" rIns="81619" bIns="20401" rtlCol="0" anchor="ctr">
            <a:normAutofit/>
          </a:bodyPr>
          <a:lstStyle>
            <a:lvl1pPr>
              <a:defRPr lang="en-US" sz="1088"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a:xfrm>
            <a:off x="360364" y="891030"/>
            <a:ext cx="6120000" cy="216694"/>
          </a:xfrm>
        </p:spPr>
        <p:txBody>
          <a:bodyPr lIns="20401" anchor="ctr">
            <a:normAutofit/>
          </a:bodyPr>
          <a:lstStyle>
            <a:lvl1pPr>
              <a:defRPr sz="1224"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4321955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mage left / Text right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75773" y="1350003"/>
            <a:ext cx="4104000"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a:xfrm>
            <a:off x="359999" y="1350003"/>
            <a:ext cx="4104000" cy="3177900"/>
          </a:xfrm>
          <a:solidFill>
            <a:schemeClr val="bg1">
              <a:lumMod val="85000"/>
            </a:schemeClr>
          </a:solidFill>
        </p:spPr>
        <p:txBody>
          <a:bodyPr bIns="2244681" anchor="ctr"/>
          <a:lstStyle>
            <a:lvl1pPr marL="0" marR="0" indent="0" algn="ctr" defTabSz="705098" rtl="0" eaLnBrk="1" fontAlgn="auto" latinLnBrk="0" hangingPunct="1">
              <a:lnSpc>
                <a:spcPct val="110000"/>
              </a:lnSpc>
              <a:spcBef>
                <a:spcPts val="776"/>
              </a:spcBef>
              <a:spcAft>
                <a:spcPts val="465"/>
              </a:spcAft>
              <a:buClr>
                <a:schemeClr val="tx1"/>
              </a:buClr>
              <a:buSzPct val="80000"/>
              <a:buFontTx/>
              <a:buNone/>
              <a:tabLst/>
              <a:defRPr sz="1088" baseline="0">
                <a:solidFill>
                  <a:schemeClr val="bg1"/>
                </a:solidFill>
              </a:defRPr>
            </a:lvl1pPr>
          </a:lstStyle>
          <a:p>
            <a:pPr marL="0" marR="0" lvl="0" indent="0" algn="ctr" defTabSz="705098" rtl="0" eaLnBrk="1" fontAlgn="auto" latinLnBrk="0" hangingPunct="1">
              <a:lnSpc>
                <a:spcPct val="110000"/>
              </a:lnSpc>
              <a:spcBef>
                <a:spcPts val="776"/>
              </a:spcBef>
              <a:spcAft>
                <a:spcPts val="465"/>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p:txBody>
          <a:bodyPr/>
          <a:lstStyle/>
          <a:p>
            <a:fld id="{AE37C732-8AFC-479A-BACB-8B04EC657C09}"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19"/>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0"/>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3" name="Text Placeholder 7"/>
          <p:cNvSpPr>
            <a:spLocks noGrp="1"/>
          </p:cNvSpPr>
          <p:nvPr>
            <p:ph type="body" sz="quarter" idx="21" hasCustomPrompt="1"/>
          </p:nvPr>
        </p:nvSpPr>
        <p:spPr>
          <a:xfrm>
            <a:off x="360000" y="4720243"/>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5" name="Title 14"/>
          <p:cNvSpPr>
            <a:spLocks noGrp="1"/>
          </p:cNvSpPr>
          <p:nvPr>
            <p:ph type="title"/>
          </p:nvPr>
        </p:nvSpPr>
        <p:spPr/>
        <p:txBody>
          <a:bodyPr/>
          <a:lstStyle/>
          <a:p>
            <a:r>
              <a:rPr lang="en-GB" noProof="0"/>
              <a:t>Click to edit Master title style</a:t>
            </a:r>
          </a:p>
        </p:txBody>
      </p:sp>
      <p:sp>
        <p:nvSpPr>
          <p:cNvPr id="16" name="Text Placeholder 7"/>
          <p:cNvSpPr>
            <a:spLocks noGrp="1"/>
          </p:cNvSpPr>
          <p:nvPr>
            <p:ph type="body" sz="quarter" idx="13" hasCustomPrompt="1"/>
          </p:nvPr>
        </p:nvSpPr>
        <p:spPr>
          <a:xfrm>
            <a:off x="360364" y="891030"/>
            <a:ext cx="6120000" cy="216694"/>
          </a:xfrm>
        </p:spPr>
        <p:txBody>
          <a:bodyPr lIns="20401" anchor="ctr">
            <a:normAutofit/>
          </a:bodyPr>
          <a:lstStyle>
            <a:lvl1pPr>
              <a:defRPr sz="1224"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096062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Quotation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75773" y="1350003"/>
            <a:ext cx="4104000" cy="3177900"/>
          </a:xfrm>
          <a:solidFill>
            <a:srgbClr val="009CDE"/>
          </a:solidFill>
        </p:spPr>
        <p:txBody>
          <a:bodyPr lIns="163257" tIns="163257" rIns="163257" bIns="163257"/>
          <a:lstStyle>
            <a:lvl1pPr>
              <a:defRPr sz="1088" b="1">
                <a:solidFill>
                  <a:schemeClr val="bg1"/>
                </a:solidFill>
                <a:latin typeface="+mn-lt"/>
              </a:defRPr>
            </a:lvl1pPr>
            <a:lvl2pPr>
              <a:buClr>
                <a:schemeClr val="bg1"/>
              </a:buClr>
              <a:defRPr sz="1088">
                <a:solidFill>
                  <a:schemeClr val="bg1"/>
                </a:solidFill>
                <a:latin typeface="+mn-lt"/>
              </a:defRPr>
            </a:lvl2pPr>
            <a:lvl3pPr>
              <a:buClr>
                <a:schemeClr val="bg1"/>
              </a:buClr>
              <a:defRPr sz="1088">
                <a:solidFill>
                  <a:schemeClr val="bg1"/>
                </a:solidFill>
                <a:latin typeface="+mn-lt"/>
              </a:defRPr>
            </a:lvl3pPr>
            <a:lvl4pPr>
              <a:buClr>
                <a:schemeClr val="bg1"/>
              </a:buClr>
              <a:defRPr sz="1088">
                <a:solidFill>
                  <a:schemeClr val="bg1"/>
                </a:solidFill>
                <a:latin typeface="+mn-lt"/>
              </a:defRPr>
            </a:lvl4pPr>
            <a:lvl5pPr>
              <a:buClr>
                <a:schemeClr val="bg1"/>
              </a:buClr>
              <a:defRPr sz="1088">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a:xfrm>
            <a:off x="359999" y="1350003"/>
            <a:ext cx="4104000" cy="3177900"/>
          </a:xfrm>
          <a:solidFill>
            <a:schemeClr val="bg1">
              <a:lumMod val="85000"/>
            </a:schemeClr>
          </a:solidFill>
        </p:spPr>
        <p:txBody>
          <a:bodyPr bIns="2244681" anchor="ctr"/>
          <a:lstStyle>
            <a:lvl1pPr marL="0" marR="0" indent="0" algn="ctr" defTabSz="705098" rtl="0" eaLnBrk="1" fontAlgn="auto" latinLnBrk="0" hangingPunct="1">
              <a:lnSpc>
                <a:spcPct val="110000"/>
              </a:lnSpc>
              <a:spcBef>
                <a:spcPts val="776"/>
              </a:spcBef>
              <a:spcAft>
                <a:spcPts val="465"/>
              </a:spcAft>
              <a:buClr>
                <a:schemeClr val="tx1"/>
              </a:buClr>
              <a:buSzPct val="80000"/>
              <a:buFontTx/>
              <a:buNone/>
              <a:tabLst/>
              <a:defRPr sz="1088">
                <a:solidFill>
                  <a:schemeClr val="bg1"/>
                </a:solidFill>
              </a:defRPr>
            </a:lvl1pPr>
          </a:lstStyle>
          <a:p>
            <a:pPr marL="0" marR="0" lvl="0" indent="0" algn="ctr" defTabSz="705098" rtl="0" eaLnBrk="1" fontAlgn="auto" latinLnBrk="0" hangingPunct="1">
              <a:lnSpc>
                <a:spcPct val="110000"/>
              </a:lnSpc>
              <a:spcBef>
                <a:spcPts val="776"/>
              </a:spcBef>
              <a:spcAft>
                <a:spcPts val="465"/>
              </a:spcAft>
              <a:buClr>
                <a:schemeClr val="tx1"/>
              </a:buClr>
              <a:buSzPct val="80000"/>
              <a:buFontTx/>
              <a:buNone/>
              <a:tabLst/>
              <a:defRPr/>
            </a:pPr>
            <a:r>
              <a:rPr lang="en-GB" noProof="0" dirty="0"/>
              <a:t>Click on Icon to add picture</a:t>
            </a:r>
          </a:p>
          <a:p>
            <a:pPr marL="0" marR="0" lvl="0" indent="0" algn="ctr" defTabSz="705098" rtl="0" eaLnBrk="1" fontAlgn="auto" latinLnBrk="0" hangingPunct="1">
              <a:lnSpc>
                <a:spcPct val="110000"/>
              </a:lnSpc>
              <a:spcBef>
                <a:spcPts val="776"/>
              </a:spcBef>
              <a:spcAft>
                <a:spcPts val="465"/>
              </a:spcAft>
              <a:buClr>
                <a:schemeClr val="tx1"/>
              </a:buClr>
              <a:buSzPct val="80000"/>
              <a:buFontTx/>
              <a:buNone/>
              <a:tabLst/>
              <a:defRPr/>
            </a:pP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p:txBody>
          <a:bodyPr/>
          <a:lstStyle/>
          <a:p>
            <a:fld id="{6CD1E4FA-FCD6-4F98-8B0A-2138971C40AA}"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19"/>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0"/>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3" name="Text Placeholder 7"/>
          <p:cNvSpPr>
            <a:spLocks noGrp="1"/>
          </p:cNvSpPr>
          <p:nvPr>
            <p:ph type="body" sz="quarter" idx="21" hasCustomPrompt="1"/>
          </p:nvPr>
        </p:nvSpPr>
        <p:spPr>
          <a:xfrm>
            <a:off x="360000" y="4720243"/>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5" name="Title 14"/>
          <p:cNvSpPr>
            <a:spLocks noGrp="1"/>
          </p:cNvSpPr>
          <p:nvPr>
            <p:ph type="title"/>
          </p:nvPr>
        </p:nvSpPr>
        <p:spPr/>
        <p:txBody>
          <a:bodyPr/>
          <a:lstStyle/>
          <a:p>
            <a:r>
              <a:rPr lang="en-GB" noProof="0"/>
              <a:t>Click to edit Master title style</a:t>
            </a:r>
          </a:p>
        </p:txBody>
      </p:sp>
      <p:sp>
        <p:nvSpPr>
          <p:cNvPr id="16" name="Text Placeholder 7"/>
          <p:cNvSpPr>
            <a:spLocks noGrp="1"/>
          </p:cNvSpPr>
          <p:nvPr>
            <p:ph type="body" sz="quarter" idx="13" hasCustomPrompt="1"/>
          </p:nvPr>
        </p:nvSpPr>
        <p:spPr>
          <a:xfrm>
            <a:off x="360364" y="891030"/>
            <a:ext cx="6120000" cy="216694"/>
          </a:xfrm>
        </p:spPr>
        <p:txBody>
          <a:bodyPr lIns="20401" anchor="ctr">
            <a:normAutofit/>
          </a:bodyPr>
          <a:lstStyle>
            <a:lvl1pPr>
              <a:defRPr sz="1224"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4617917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arge Image whit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a:xfrm>
            <a:off x="360035" y="1350003"/>
            <a:ext cx="8419773" cy="3177900"/>
          </a:xfrm>
          <a:solidFill>
            <a:schemeClr val="bg1">
              <a:lumMod val="85000"/>
            </a:schemeClr>
          </a:solidFill>
        </p:spPr>
        <p:txBody>
          <a:bodyPr bIns="2244681" anchor="ctr"/>
          <a:lstStyle>
            <a:lvl1pPr marL="0" marR="0" indent="0" algn="ctr" defTabSz="705098" rtl="0" eaLnBrk="1" fontAlgn="auto" latinLnBrk="0" hangingPunct="1">
              <a:lnSpc>
                <a:spcPct val="110000"/>
              </a:lnSpc>
              <a:spcBef>
                <a:spcPts val="776"/>
              </a:spcBef>
              <a:spcAft>
                <a:spcPts val="465"/>
              </a:spcAft>
              <a:buClr>
                <a:schemeClr val="tx1"/>
              </a:buClr>
              <a:buSzPct val="80000"/>
              <a:buFontTx/>
              <a:buNone/>
              <a:tabLst/>
              <a:defRPr sz="1088">
                <a:solidFill>
                  <a:schemeClr val="bg1"/>
                </a:solidFill>
              </a:defRPr>
            </a:lvl1pPr>
          </a:lstStyle>
          <a:p>
            <a:pPr marL="0" marR="0" lvl="0" indent="0" algn="ctr" defTabSz="705098" rtl="0" eaLnBrk="1" fontAlgn="auto" latinLnBrk="0" hangingPunct="1">
              <a:lnSpc>
                <a:spcPct val="110000"/>
              </a:lnSpc>
              <a:spcBef>
                <a:spcPts val="776"/>
              </a:spcBef>
              <a:spcAft>
                <a:spcPts val="465"/>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p:txBody>
          <a:bodyPr/>
          <a:lstStyle/>
          <a:p>
            <a:fld id="{080241F1-0EEA-47C0-8D3F-B3B3E6B37855}" type="datetime1">
              <a:rPr lang="en-GB" smtClean="0">
                <a:solidFill>
                  <a:prstClr val="black"/>
                </a:solidFill>
              </a:rPr>
              <a:pPr/>
              <a:t>14/05/2020</a:t>
            </a:fld>
            <a:endParaRPr lang="en-GB">
              <a:solidFill>
                <a:prstClr val="black"/>
              </a:solidFill>
            </a:endParaRPr>
          </a:p>
        </p:txBody>
      </p:sp>
      <p:sp>
        <p:nvSpPr>
          <p:cNvPr id="4" name="Footer Placeholder 3"/>
          <p:cNvSpPr>
            <a:spLocks noGrp="1"/>
          </p:cNvSpPr>
          <p:nvPr>
            <p:ph type="ftr" sz="quarter" idx="19"/>
          </p:nvPr>
        </p:nvSpPr>
        <p:spPr/>
        <p:txBody>
          <a:bodyPr/>
          <a:lstStyle/>
          <a:p>
            <a:r>
              <a:rPr lang="en-US">
                <a:solidFill>
                  <a:prstClr val="black"/>
                </a:solidFill>
              </a:rPr>
              <a:t>|     Monitoring WASH in Health Care Facilities</a:t>
            </a:r>
            <a:endParaRPr lang="en-GB" dirty="0">
              <a:solidFill>
                <a:prstClr val="black"/>
              </a:solidFill>
            </a:endParaRPr>
          </a:p>
        </p:txBody>
      </p:sp>
      <p:sp>
        <p:nvSpPr>
          <p:cNvPr id="5" name="Slide Number Placeholder 4"/>
          <p:cNvSpPr>
            <a:spLocks noGrp="1"/>
          </p:cNvSpPr>
          <p:nvPr>
            <p:ph type="sldNum" sz="quarter" idx="20"/>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6" name="Text Placeholder 7"/>
          <p:cNvSpPr>
            <a:spLocks noGrp="1"/>
          </p:cNvSpPr>
          <p:nvPr>
            <p:ph type="body" sz="quarter" idx="21" hasCustomPrompt="1"/>
          </p:nvPr>
        </p:nvSpPr>
        <p:spPr>
          <a:xfrm>
            <a:off x="360000" y="4720243"/>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7" name="Title 6"/>
          <p:cNvSpPr>
            <a:spLocks noGrp="1"/>
          </p:cNvSpPr>
          <p:nvPr>
            <p:ph type="title"/>
          </p:nvPr>
        </p:nvSpPr>
        <p:spPr/>
        <p:txBody>
          <a:bodyPr/>
          <a:lstStyle/>
          <a:p>
            <a:r>
              <a:rPr lang="en-GB" noProof="0"/>
              <a:t>Click to edit Master title style</a:t>
            </a:r>
          </a:p>
        </p:txBody>
      </p:sp>
      <p:sp>
        <p:nvSpPr>
          <p:cNvPr id="14" name="Text Placeholder 7"/>
          <p:cNvSpPr>
            <a:spLocks noGrp="1"/>
          </p:cNvSpPr>
          <p:nvPr>
            <p:ph type="body" sz="quarter" idx="13" hasCustomPrompt="1"/>
          </p:nvPr>
        </p:nvSpPr>
        <p:spPr>
          <a:xfrm>
            <a:off x="360364" y="891030"/>
            <a:ext cx="6120000" cy="216694"/>
          </a:xfrm>
        </p:spPr>
        <p:txBody>
          <a:bodyPr lIns="20401" anchor="ctr">
            <a:normAutofit/>
          </a:bodyPr>
          <a:lstStyle>
            <a:lvl1pPr>
              <a:defRPr sz="1224"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4732589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hapter Intro large Text whit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a:noFill/>
        </p:spPr>
        <p:txBody>
          <a:bodyPr/>
          <a:lstStyle>
            <a:lvl1pPr>
              <a:defRPr>
                <a:solidFill>
                  <a:schemeClr val="tx1"/>
                </a:solidFill>
              </a:defRPr>
            </a:lvl1pPr>
          </a:lstStyle>
          <a:p>
            <a:fld id="{3C8783AD-39BB-4344-A133-72D1D9DB84A8}" type="datetime1">
              <a:rPr lang="en-GB" smtClean="0">
                <a:solidFill>
                  <a:prstClr val="black"/>
                </a:solidFill>
              </a:rPr>
              <a:pPr/>
              <a:t>14/05/2020</a:t>
            </a:fld>
            <a:endParaRPr lang="en-GB">
              <a:solidFill>
                <a:prstClr val="black"/>
              </a:solidFill>
            </a:endParaRPr>
          </a:p>
        </p:txBody>
      </p:sp>
      <p:sp>
        <p:nvSpPr>
          <p:cNvPr id="19" name="Footer Placeholder 18"/>
          <p:cNvSpPr>
            <a:spLocks noGrp="1"/>
          </p:cNvSpPr>
          <p:nvPr>
            <p:ph type="ftr" sz="quarter" idx="15"/>
          </p:nvPr>
        </p:nvSpPr>
        <p:spPr>
          <a:noFill/>
        </p:spPr>
        <p:txBody>
          <a:bodyPr/>
          <a:lstStyle/>
          <a:p>
            <a:r>
              <a:rPr lang="en-US">
                <a:solidFill>
                  <a:prstClr val="black"/>
                </a:solidFill>
              </a:rPr>
              <a:t>|     Monitoring WASH in Health Care Facilities</a:t>
            </a:r>
            <a:endParaRPr lang="en-GB" dirty="0">
              <a:solidFill>
                <a:prstClr val="black"/>
              </a:solidFill>
            </a:endParaRPr>
          </a:p>
        </p:txBody>
      </p:sp>
      <p:sp>
        <p:nvSpPr>
          <p:cNvPr id="20" name="Slide Number Placeholder 19"/>
          <p:cNvSpPr>
            <a:spLocks noGrp="1"/>
          </p:cNvSpPr>
          <p:nvPr>
            <p:ph type="sldNum" sz="quarter" idx="16"/>
          </p:nvPr>
        </p:nvSpPr>
        <p:spPr>
          <a:noFill/>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7" name="Text Placeholder 7"/>
          <p:cNvSpPr>
            <a:spLocks noGrp="1"/>
          </p:cNvSpPr>
          <p:nvPr>
            <p:ph type="body" sz="quarter" idx="21" hasCustomPrompt="1"/>
          </p:nvPr>
        </p:nvSpPr>
        <p:spPr>
          <a:xfrm>
            <a:off x="360000" y="4720243"/>
            <a:ext cx="8419774" cy="156434"/>
          </a:xfrm>
          <a:noFill/>
        </p:spPr>
        <p:txBody>
          <a:bodyPr anchor="t">
            <a:normAutofit/>
          </a:bodyPr>
          <a:lstStyle>
            <a:lvl1pPr>
              <a:defRPr sz="612" b="0">
                <a:solidFill>
                  <a:schemeClr val="tx1"/>
                </a:solidFill>
                <a:latin typeface="+mn-lt"/>
              </a:defRPr>
            </a:lvl1pPr>
          </a:lstStyle>
          <a:p>
            <a:pPr lvl="0"/>
            <a:r>
              <a:rPr lang="en-GB" noProof="0"/>
              <a:t>Source:</a:t>
            </a:r>
          </a:p>
        </p:txBody>
      </p:sp>
      <p:sp>
        <p:nvSpPr>
          <p:cNvPr id="4" name="Title 3"/>
          <p:cNvSpPr>
            <a:spLocks noGrp="1"/>
          </p:cNvSpPr>
          <p:nvPr>
            <p:ph type="title"/>
          </p:nvPr>
        </p:nvSpPr>
        <p:spPr>
          <a:noFill/>
        </p:spPr>
        <p:txBody>
          <a:bodyPr/>
          <a:lstStyle/>
          <a:p>
            <a:r>
              <a:rPr lang="en-GB" noProof="0" dirty="0"/>
              <a:t>Click to edit Master title style</a:t>
            </a:r>
          </a:p>
        </p:txBody>
      </p:sp>
      <p:sp>
        <p:nvSpPr>
          <p:cNvPr id="15" name="Text Placeholder 7"/>
          <p:cNvSpPr>
            <a:spLocks noGrp="1"/>
          </p:cNvSpPr>
          <p:nvPr>
            <p:ph type="body" sz="quarter" idx="13" hasCustomPrompt="1"/>
          </p:nvPr>
        </p:nvSpPr>
        <p:spPr>
          <a:xfrm>
            <a:off x="360364" y="891030"/>
            <a:ext cx="6120000" cy="216694"/>
          </a:xfrm>
        </p:spPr>
        <p:txBody>
          <a:bodyPr lIns="20401" anchor="ctr">
            <a:normAutofit/>
          </a:bodyPr>
          <a:lstStyle>
            <a:lvl1pPr>
              <a:defRPr sz="1224" b="0">
                <a:solidFill>
                  <a:schemeClr val="tx1"/>
                </a:solidFill>
                <a:latin typeface="+mj-lt"/>
              </a:defRPr>
            </a:lvl1pPr>
          </a:lstStyle>
          <a:p>
            <a:pPr lvl="0"/>
            <a:r>
              <a:rPr lang="en-GB" noProof="0" dirty="0"/>
              <a:t>One line Subtitle (optional)</a:t>
            </a:r>
          </a:p>
        </p:txBody>
      </p:sp>
      <p:sp>
        <p:nvSpPr>
          <p:cNvPr id="12" name="Text Placeholder 4"/>
          <p:cNvSpPr>
            <a:spLocks noGrp="1"/>
          </p:cNvSpPr>
          <p:nvPr>
            <p:ph type="body" sz="quarter" idx="18"/>
          </p:nvPr>
        </p:nvSpPr>
        <p:spPr>
          <a:xfrm>
            <a:off x="360000" y="1350003"/>
            <a:ext cx="8419774" cy="3177900"/>
          </a:xfrm>
          <a:noFill/>
        </p:spPr>
        <p:txBody>
          <a:bodyPr lIns="0" tIns="0" rIns="0" bIns="0"/>
          <a:lstStyle>
            <a:lvl1pPr>
              <a:lnSpc>
                <a:spcPct val="110000"/>
              </a:lnSpc>
              <a:defRPr sz="1088" b="1">
                <a:solidFill>
                  <a:schemeClr val="tx1"/>
                </a:solidFill>
                <a:latin typeface="+mn-lt"/>
              </a:defRPr>
            </a:lvl1pPr>
            <a:lvl2pPr>
              <a:lnSpc>
                <a:spcPct val="110000"/>
              </a:lnSpc>
              <a:defRPr sz="1088">
                <a:solidFill>
                  <a:schemeClr val="tx1"/>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2575418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whit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5"/>
            <a:ext cx="9144000" cy="5143499"/>
          </a:xfrm>
          <a:solidFill>
            <a:schemeClr val="bg1"/>
          </a:solidFill>
        </p:spPr>
        <p:txBody>
          <a:bodyPr wrap="square" tIns="2244681" bIns="0" anchor="ctr"/>
          <a:lstStyle>
            <a:lvl1pPr marL="0" marR="0" indent="0" algn="ctr" defTabSz="705098" rtl="0" eaLnBrk="1" fontAlgn="auto" latinLnBrk="0" hangingPunct="1">
              <a:lnSpc>
                <a:spcPct val="110000"/>
              </a:lnSpc>
              <a:spcBef>
                <a:spcPts val="776"/>
              </a:spcBef>
              <a:spcAft>
                <a:spcPts val="465"/>
              </a:spcAft>
              <a:buClr>
                <a:schemeClr val="tx1"/>
              </a:buClr>
              <a:buSzPct val="80000"/>
              <a:buFontTx/>
              <a:buNone/>
              <a:tabLst/>
              <a:defRPr sz="1088">
                <a:solidFill>
                  <a:schemeClr val="accent6"/>
                </a:solidFill>
              </a:defRPr>
            </a:lvl1pPr>
          </a:lstStyle>
          <a:p>
            <a:pPr marL="0" marR="0" lvl="0" indent="0" algn="ctr" defTabSz="705098" rtl="0" eaLnBrk="1" fontAlgn="auto" latinLnBrk="0" hangingPunct="1">
              <a:lnSpc>
                <a:spcPct val="110000"/>
              </a:lnSpc>
              <a:spcBef>
                <a:spcPts val="776"/>
              </a:spcBef>
              <a:spcAft>
                <a:spcPts val="465"/>
              </a:spcAft>
              <a:buClr>
                <a:schemeClr val="tx1"/>
              </a:buClr>
              <a:buSzPct val="80000"/>
              <a:buFontTx/>
              <a:buNone/>
              <a:tabLst/>
              <a:defRPr/>
            </a:pPr>
            <a:r>
              <a:rPr lang="en-GB" noProof="0" dirty="0"/>
              <a:t>Click on Icon to add picture, then arrange object (send to back)</a:t>
            </a:r>
          </a:p>
          <a:p>
            <a:pPr marL="0" marR="0" lvl="0" indent="0" algn="ctr" defTabSz="705098" rtl="0" eaLnBrk="1" fontAlgn="auto" latinLnBrk="0" hangingPunct="1">
              <a:lnSpc>
                <a:spcPct val="110000"/>
              </a:lnSpc>
              <a:spcBef>
                <a:spcPts val="776"/>
              </a:spcBef>
              <a:spcAft>
                <a:spcPts val="465"/>
              </a:spcAft>
              <a:buClr>
                <a:schemeClr val="tx1"/>
              </a:buClr>
              <a:buSzPct val="80000"/>
              <a:buFontTx/>
              <a:buNone/>
              <a:tabLst/>
              <a:defRPr/>
            </a:pP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38" y="1350001"/>
            <a:ext cx="3209925" cy="1237085"/>
          </a:xfrm>
          <a:solidFill>
            <a:schemeClr val="tx2">
              <a:alpha val="90000"/>
            </a:schemeClr>
          </a:solidFill>
        </p:spPr>
        <p:txBody>
          <a:bodyPr lIns="408103" tIns="204050" rIns="408103" bIns="204050">
            <a:noAutofit/>
          </a:bodyPr>
          <a:lstStyle>
            <a:lvl1pPr>
              <a:defRPr sz="2177" b="1">
                <a:solidFill>
                  <a:schemeClr val="bg1"/>
                </a:solidFill>
                <a:latin typeface="+mj-lt"/>
              </a:defRPr>
            </a:lvl1pPr>
            <a:lvl2pPr marL="417430" indent="-211775">
              <a:buClr>
                <a:schemeClr val="bg1"/>
              </a:buClr>
              <a:defRPr sz="2177">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95D2BDAD-C3B1-4D4D-BCAB-0920DD58C7A3}" type="datetime1">
              <a:rPr lang="en-GB" smtClean="0">
                <a:solidFill>
                  <a:prstClr val="black"/>
                </a:solidFill>
              </a:rPr>
              <a:pPr/>
              <a:t>14/05/2020</a:t>
            </a:fld>
            <a:endParaRPr lang="en-GB">
              <a:solidFill>
                <a:prstClr val="black"/>
              </a:solidFill>
            </a:endParaRPr>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US">
                <a:solidFill>
                  <a:prstClr val="black"/>
                </a:solidFill>
              </a:rPr>
              <a:t>|     Monitoring WASH in Health Care Facilities</a:t>
            </a:r>
            <a:endParaRPr lang="en-GB">
              <a:solidFill>
                <a:prstClr val="black"/>
              </a:solidFill>
            </a:endParaRP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solidFill>
                  <a:prstClr val="black"/>
                </a:solidFill>
              </a:rPr>
              <a:pPr/>
              <a:t>‹#›</a:t>
            </a:fld>
            <a:endParaRPr lang="en-GB">
              <a:solidFill>
                <a:prstClr val="black"/>
              </a:solidFill>
            </a:endParaRPr>
          </a:p>
        </p:txBody>
      </p:sp>
      <p:sp>
        <p:nvSpPr>
          <p:cNvPr id="15" name="Text Placeholder 7"/>
          <p:cNvSpPr>
            <a:spLocks noGrp="1"/>
          </p:cNvSpPr>
          <p:nvPr>
            <p:ph type="body" sz="quarter" idx="22" hasCustomPrompt="1"/>
          </p:nvPr>
        </p:nvSpPr>
        <p:spPr bwMode="gray">
          <a:xfrm>
            <a:off x="360000" y="4720243"/>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Tree>
    <p:extLst>
      <p:ext uri="{BB962C8B-B14F-4D97-AF65-F5344CB8AC3E}">
        <p14:creationId xmlns:p14="http://schemas.microsoft.com/office/powerpoint/2010/main" val="2203741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genda whit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p>
            <a:fld id="{D8A80B80-3C39-4ABA-AE91-B32640717E7F}" type="datetime1">
              <a:rPr lang="en-GB" smtClean="0">
                <a:solidFill>
                  <a:prstClr val="black"/>
                </a:solidFill>
              </a:rPr>
              <a:pPr/>
              <a:t>14/05/2020</a:t>
            </a:fld>
            <a:endParaRPr lang="en-GB">
              <a:solidFill>
                <a:prstClr val="black"/>
              </a:solidFill>
            </a:endParaRPr>
          </a:p>
        </p:txBody>
      </p:sp>
      <p:sp>
        <p:nvSpPr>
          <p:cNvPr id="8" name="Footer Placeholder 7"/>
          <p:cNvSpPr>
            <a:spLocks noGrp="1"/>
          </p:cNvSpPr>
          <p:nvPr>
            <p:ph type="ftr" sz="quarter" idx="31"/>
          </p:nvPr>
        </p:nvSpPr>
        <p:spPr bwMode="gray"/>
        <p:txBody>
          <a:bodyPr/>
          <a:lstStyle/>
          <a:p>
            <a:r>
              <a:rPr lang="en-US">
                <a:solidFill>
                  <a:prstClr val="black"/>
                </a:solidFill>
              </a:rPr>
              <a:t>|     Monitoring WASH in Health Care Facilities</a:t>
            </a:r>
            <a:endParaRPr lang="en-GB">
              <a:solidFill>
                <a:prstClr val="black"/>
              </a:solidFill>
            </a:endParaRPr>
          </a:p>
        </p:txBody>
      </p:sp>
      <p:sp>
        <p:nvSpPr>
          <p:cNvPr id="9" name="Slide Number Placeholder 8"/>
          <p:cNvSpPr>
            <a:spLocks noGrp="1"/>
          </p:cNvSpPr>
          <p:nvPr>
            <p:ph type="sldNum" sz="quarter" idx="32"/>
          </p:nvPr>
        </p:nvSpPr>
        <p:spPr bwMode="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8" name="Rectangle 27"/>
          <p:cNvSpPr/>
          <p:nvPr userDrawn="1"/>
        </p:nvSpPr>
        <p:spPr bwMode="gray">
          <a:xfrm>
            <a:off x="360001" y="1350029"/>
            <a:ext cx="4775881" cy="1068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0519" tIns="35259" rIns="70519" bIns="35259" rtlCol="0" anchor="ctr"/>
          <a:lstStyle/>
          <a:p>
            <a:pPr algn="ctr" defTabSz="705098" rtl="0" fontAlgn="auto">
              <a:spcBef>
                <a:spcPts val="0"/>
              </a:spcBef>
              <a:spcAft>
                <a:spcPts val="0"/>
              </a:spcAft>
            </a:pPr>
            <a:endParaRPr lang="en-GB" sz="1428" b="0">
              <a:solidFill>
                <a:prstClr val="white"/>
              </a:solidFill>
            </a:endParaRPr>
          </a:p>
        </p:txBody>
      </p:sp>
      <p:sp>
        <p:nvSpPr>
          <p:cNvPr id="4" name="Text Placeholder 3"/>
          <p:cNvSpPr>
            <a:spLocks noGrp="1"/>
          </p:cNvSpPr>
          <p:nvPr>
            <p:ph type="body" sz="quarter" idx="33" hasCustomPrompt="1"/>
          </p:nvPr>
        </p:nvSpPr>
        <p:spPr>
          <a:xfrm>
            <a:off x="360035" y="1607762"/>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dirty="0"/>
              <a:t>01</a:t>
            </a:r>
          </a:p>
        </p:txBody>
      </p:sp>
      <p:sp>
        <p:nvSpPr>
          <p:cNvPr id="31" name="Text Placeholder 3"/>
          <p:cNvSpPr>
            <a:spLocks noGrp="1"/>
          </p:cNvSpPr>
          <p:nvPr>
            <p:ph type="body" sz="quarter" idx="34" hasCustomPrompt="1"/>
          </p:nvPr>
        </p:nvSpPr>
        <p:spPr>
          <a:xfrm>
            <a:off x="1280578" y="1607762"/>
            <a:ext cx="3855302" cy="297000"/>
          </a:xfrm>
        </p:spPr>
        <p:txBody>
          <a:bodyPr tIns="163257"/>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dirty="0"/>
              <a:t>Headline</a:t>
            </a:r>
          </a:p>
        </p:txBody>
      </p:sp>
      <p:sp>
        <p:nvSpPr>
          <p:cNvPr id="34" name="Text Placeholder 3"/>
          <p:cNvSpPr>
            <a:spLocks noGrp="1"/>
          </p:cNvSpPr>
          <p:nvPr>
            <p:ph type="body" sz="quarter" idx="35" hasCustomPrompt="1"/>
          </p:nvPr>
        </p:nvSpPr>
        <p:spPr>
          <a:xfrm>
            <a:off x="5574554" y="1607762"/>
            <a:ext cx="3205222" cy="297000"/>
          </a:xfrm>
        </p:spPr>
        <p:txBody>
          <a:bodyPr tIns="163257"/>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dirty="0"/>
              <a:t>Speaker</a:t>
            </a:r>
          </a:p>
        </p:txBody>
      </p:sp>
      <p:sp>
        <p:nvSpPr>
          <p:cNvPr id="36" name="Text Placeholder 3"/>
          <p:cNvSpPr>
            <a:spLocks noGrp="1"/>
          </p:cNvSpPr>
          <p:nvPr>
            <p:ph type="body" sz="quarter" idx="36" hasCustomPrompt="1"/>
          </p:nvPr>
        </p:nvSpPr>
        <p:spPr>
          <a:xfrm>
            <a:off x="360035" y="2158446"/>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280578" y="2158446"/>
            <a:ext cx="3855302" cy="297000"/>
          </a:xfrm>
        </p:spPr>
        <p:txBody>
          <a:bodyPr tIns="163257"/>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5574554" y="2158446"/>
            <a:ext cx="3205222" cy="297000"/>
          </a:xfrm>
        </p:spPr>
        <p:txBody>
          <a:bodyPr tIns="163257"/>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360035" y="2709129"/>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280578" y="2709129"/>
            <a:ext cx="3855302" cy="297000"/>
          </a:xfrm>
        </p:spPr>
        <p:txBody>
          <a:bodyPr tIns="163257"/>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5574554" y="2709129"/>
            <a:ext cx="3205222" cy="297000"/>
          </a:xfrm>
        </p:spPr>
        <p:txBody>
          <a:bodyPr tIns="163257"/>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360035" y="3259814"/>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280578" y="3259814"/>
            <a:ext cx="3855302" cy="297000"/>
          </a:xfrm>
        </p:spPr>
        <p:txBody>
          <a:bodyPr tIns="163257"/>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5574554" y="3259814"/>
            <a:ext cx="3205222" cy="297000"/>
          </a:xfrm>
        </p:spPr>
        <p:txBody>
          <a:bodyPr tIns="163257"/>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360035" y="3810497"/>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280578" y="3810497"/>
            <a:ext cx="3855302" cy="297000"/>
          </a:xfrm>
        </p:spPr>
        <p:txBody>
          <a:bodyPr tIns="163257"/>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5574554" y="3810497"/>
            <a:ext cx="3205222" cy="297000"/>
          </a:xfrm>
        </p:spPr>
        <p:txBody>
          <a:bodyPr tIns="163257"/>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360035" y="4361182"/>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280578" y="4361182"/>
            <a:ext cx="3855302" cy="297000"/>
          </a:xfrm>
        </p:spPr>
        <p:txBody>
          <a:bodyPr tIns="163257"/>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5574554" y="4361182"/>
            <a:ext cx="3205222" cy="297000"/>
          </a:xfrm>
        </p:spPr>
        <p:txBody>
          <a:bodyPr tIns="163257"/>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2" name="Title 1"/>
          <p:cNvSpPr>
            <a:spLocks noGrp="1"/>
          </p:cNvSpPr>
          <p:nvPr>
            <p:ph type="title"/>
          </p:nvPr>
        </p:nvSpPr>
        <p:spPr/>
        <p:txBody>
          <a:bodyPr/>
          <a:lstStyle/>
          <a:p>
            <a:r>
              <a:rPr lang="en-GB" noProof="0"/>
              <a:t>Click to edit Master title style</a:t>
            </a:r>
          </a:p>
        </p:txBody>
      </p:sp>
      <p:sp>
        <p:nvSpPr>
          <p:cNvPr id="25" name="Text Placeholder 7"/>
          <p:cNvSpPr>
            <a:spLocks noGrp="1"/>
          </p:cNvSpPr>
          <p:nvPr>
            <p:ph type="body" sz="quarter" idx="13" hasCustomPrompt="1"/>
          </p:nvPr>
        </p:nvSpPr>
        <p:spPr>
          <a:xfrm>
            <a:off x="360364" y="891030"/>
            <a:ext cx="6120000" cy="216694"/>
          </a:xfrm>
        </p:spPr>
        <p:txBody>
          <a:bodyPr lIns="20401" anchor="ctr">
            <a:normAutofit/>
          </a:bodyPr>
          <a:lstStyle>
            <a:lvl1pPr>
              <a:defRPr sz="1224" b="0">
                <a:solidFill>
                  <a:schemeClr val="tx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29160278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fld id="{5190BE2B-9B92-42BE-801D-EAA8180D84A6}" type="datetime1">
              <a:rPr lang="en-GB" smtClean="0">
                <a:solidFill>
                  <a:prstClr val="black"/>
                </a:solidFill>
              </a:rPr>
              <a:pPr/>
              <a:t>14/05/2020</a:t>
            </a:fld>
            <a:endParaRPr lang="en-GB">
              <a:solidFill>
                <a:prstClr val="black"/>
              </a:solidFill>
            </a:endParaRPr>
          </a:p>
        </p:txBody>
      </p:sp>
      <p:sp>
        <p:nvSpPr>
          <p:cNvPr id="4" name="Footer Placeholder 3"/>
          <p:cNvSpPr>
            <a:spLocks noGrp="1"/>
          </p:cNvSpPr>
          <p:nvPr>
            <p:ph type="ftr" sz="quarter" idx="11"/>
          </p:nvPr>
        </p:nvSpPr>
        <p:spPr bwMode="gray"/>
        <p:txBody>
          <a:bodyPr/>
          <a:lstStyle>
            <a:lvl1pPr>
              <a:defRPr/>
            </a:lvl1pPr>
          </a:lstStyle>
          <a:p>
            <a:r>
              <a:rPr lang="en-US">
                <a:solidFill>
                  <a:prstClr val="black"/>
                </a:solidFill>
              </a:rPr>
              <a:t>|     Monitoring WASH in Health Care Facilities</a:t>
            </a:r>
            <a:endParaRPr lang="en-GB" dirty="0">
              <a:solidFill>
                <a:prstClr val="black"/>
              </a:solidFill>
            </a:endParaRPr>
          </a:p>
        </p:txBody>
      </p:sp>
      <p:sp>
        <p:nvSpPr>
          <p:cNvPr id="5" name="Slide Number Placeholder 4"/>
          <p:cNvSpPr>
            <a:spLocks noGrp="1"/>
          </p:cNvSpPr>
          <p:nvPr>
            <p:ph type="sldNum" sz="quarter" idx="12"/>
          </p:nvPr>
        </p:nvSpPr>
        <p:spPr bwMode="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12" name="Text Placeholder 7"/>
          <p:cNvSpPr>
            <a:spLocks noGrp="1"/>
          </p:cNvSpPr>
          <p:nvPr>
            <p:ph type="body" sz="quarter" idx="21" hasCustomPrompt="1"/>
          </p:nvPr>
        </p:nvSpPr>
        <p:spPr bwMode="gray">
          <a:xfrm>
            <a:off x="360000" y="4720243"/>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0" name="Text Placeholder 7"/>
          <p:cNvSpPr>
            <a:spLocks noGrp="1"/>
          </p:cNvSpPr>
          <p:nvPr>
            <p:ph type="body" sz="quarter" idx="13" hasCustomPrompt="1"/>
          </p:nvPr>
        </p:nvSpPr>
        <p:spPr bwMode="gray">
          <a:xfrm>
            <a:off x="360364" y="891030"/>
            <a:ext cx="6120000" cy="216694"/>
          </a:xfrm>
        </p:spPr>
        <p:txBody>
          <a:bodyPr lIns="20401" anchor="ctr">
            <a:normAutofit/>
          </a:bodyPr>
          <a:lstStyle>
            <a:lvl1pPr>
              <a:defRPr sz="1224"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22099672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Closing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9144000" cy="5143500"/>
          </a:xfrm>
          <a:solidFill>
            <a:schemeClr val="bg1"/>
          </a:solidFill>
        </p:spPr>
        <p:txBody>
          <a:bodyPr bIns="2244681" anchor="ctr">
            <a:normAutofit/>
          </a:bodyPr>
          <a:lstStyle>
            <a:lvl1pPr marL="0" marR="0" indent="0" algn="ctr" defTabSz="705098" rtl="0" eaLnBrk="1" fontAlgn="auto" latinLnBrk="0" hangingPunct="1">
              <a:lnSpc>
                <a:spcPct val="110000"/>
              </a:lnSpc>
              <a:spcBef>
                <a:spcPts val="776"/>
              </a:spcBef>
              <a:spcAft>
                <a:spcPts val="465"/>
              </a:spcAft>
              <a:buClr>
                <a:schemeClr val="tx1"/>
              </a:buClr>
              <a:buSzPct val="80000"/>
              <a:buFontTx/>
              <a:buNone/>
              <a:tabLst/>
              <a:defRPr sz="1088">
                <a:solidFill>
                  <a:schemeClr val="accent6"/>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6" name="Text Placeholder 35"/>
          <p:cNvSpPr>
            <a:spLocks noGrp="1"/>
          </p:cNvSpPr>
          <p:nvPr>
            <p:ph type="body" sz="quarter" idx="10" hasCustomPrompt="1"/>
          </p:nvPr>
        </p:nvSpPr>
        <p:spPr bwMode="gray">
          <a:xfrm>
            <a:off x="360000" y="4880254"/>
            <a:ext cx="4478700" cy="185738"/>
          </a:xfrm>
        </p:spPr>
        <p:txBody>
          <a:bodyPr anchor="ctr">
            <a:noAutofit/>
          </a:bodyPr>
          <a:lstStyle>
            <a:lvl1pPr>
              <a:defRPr sz="748"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3" name="Subtitle 2"/>
          <p:cNvSpPr>
            <a:spLocks noGrp="1"/>
          </p:cNvSpPr>
          <p:nvPr>
            <p:ph type="subTitle" idx="1" hasCustomPrompt="1"/>
          </p:nvPr>
        </p:nvSpPr>
        <p:spPr bwMode="gray">
          <a:xfrm>
            <a:off x="38" y="3361503"/>
            <a:ext cx="9143999" cy="1242000"/>
          </a:xfrm>
          <a:solidFill>
            <a:schemeClr val="tx2">
              <a:alpha val="90000"/>
            </a:schemeClr>
          </a:solidFill>
        </p:spPr>
        <p:txBody>
          <a:bodyPr lIns="408103" tIns="244874" rIns="408103" bIns="244874" numCol="3" anchor="t">
            <a:noAutofit/>
          </a:bodyPr>
          <a:lstStyle>
            <a:lvl1pPr marL="0" indent="0" algn="l">
              <a:lnSpc>
                <a:spcPct val="90000"/>
              </a:lnSpc>
              <a:buNone/>
              <a:defRPr sz="1088" b="0">
                <a:solidFill>
                  <a:schemeClr val="bg1"/>
                </a:solidFill>
                <a:latin typeface="+mj-lt"/>
                <a:cs typeface="Arial" panose="020B0604020202020204" pitchFamily="34" charset="0"/>
              </a:defRPr>
            </a:lvl1pPr>
            <a:lvl2pPr marL="352553" indent="0" algn="ctr">
              <a:buNone/>
              <a:defRPr sz="1564"/>
            </a:lvl2pPr>
            <a:lvl3pPr marL="705098" indent="0" algn="ctr">
              <a:buNone/>
              <a:defRPr sz="1428"/>
            </a:lvl3pPr>
            <a:lvl4pPr marL="1057651" indent="0" algn="ctr">
              <a:buNone/>
              <a:defRPr sz="1224"/>
            </a:lvl4pPr>
            <a:lvl5pPr marL="1410203" indent="0" algn="ctr">
              <a:buNone/>
              <a:defRPr sz="1224"/>
            </a:lvl5pPr>
            <a:lvl6pPr marL="1762751" indent="0" algn="ctr">
              <a:buNone/>
              <a:defRPr sz="1224"/>
            </a:lvl6pPr>
            <a:lvl7pPr marL="2115299" indent="0" algn="ctr">
              <a:buNone/>
              <a:defRPr sz="1224"/>
            </a:lvl7pPr>
            <a:lvl8pPr marL="2467854" indent="0" algn="ctr">
              <a:buNone/>
              <a:defRPr sz="1224"/>
            </a:lvl8pPr>
            <a:lvl9pPr marL="2820401" indent="0" algn="ctr">
              <a:buNone/>
              <a:defRPr sz="1224"/>
            </a:lvl9pPr>
          </a:lstStyle>
          <a:p>
            <a:r>
              <a:rPr lang="en-GB" b="1" noProof="0" dirty="0"/>
              <a:t>WHO</a:t>
            </a:r>
          </a:p>
          <a:p>
            <a:r>
              <a:rPr lang="en-GB" noProof="0" dirty="0"/>
              <a:t>20, Avenue </a:t>
            </a:r>
            <a:r>
              <a:rPr lang="en-GB" noProof="0" dirty="0" err="1"/>
              <a:t>Appia</a:t>
            </a:r>
            <a:r>
              <a:rPr lang="en-GB" noProof="0" dirty="0"/>
              <a:t> </a:t>
            </a:r>
            <a:br>
              <a:rPr lang="en-GB" noProof="0" dirty="0"/>
            </a:br>
            <a:r>
              <a:rPr lang="en-GB" noProof="0" dirty="0"/>
              <a:t>1211 Geneva</a:t>
            </a:r>
          </a:p>
          <a:p>
            <a:r>
              <a:rPr lang="en-GB" noProof="0" dirty="0"/>
              <a:t>Switzerland</a:t>
            </a:r>
          </a:p>
          <a:p>
            <a:endParaRPr lang="en-GB" noProof="0" dirty="0"/>
          </a:p>
          <a:p>
            <a:r>
              <a:rPr lang="en-GB" noProof="0" dirty="0"/>
              <a:t>Tel.: +xx</a:t>
            </a:r>
            <a:br>
              <a:rPr lang="en-GB" noProof="0" dirty="0"/>
            </a:br>
            <a:r>
              <a:rPr lang="en-GB" noProof="0" dirty="0"/>
              <a:t>Fax: +xx</a:t>
            </a:r>
          </a:p>
        </p:txBody>
      </p:sp>
      <p:sp>
        <p:nvSpPr>
          <p:cNvPr id="35" name="Picture Placeholder 8"/>
          <p:cNvSpPr>
            <a:spLocks noGrp="1"/>
          </p:cNvSpPr>
          <p:nvPr>
            <p:ph type="pic" sz="quarter" idx="22" hasCustomPrompt="1"/>
          </p:nvPr>
        </p:nvSpPr>
        <p:spPr bwMode="gray">
          <a:xfrm>
            <a:off x="5595512" y="366422"/>
            <a:ext cx="3172871" cy="8343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
        <p:nvSpPr>
          <p:cNvPr id="37" name="Text Placeholder 35"/>
          <p:cNvSpPr>
            <a:spLocks noGrp="1"/>
          </p:cNvSpPr>
          <p:nvPr>
            <p:ph type="body" sz="quarter" idx="16" hasCustomPrompt="1"/>
          </p:nvPr>
        </p:nvSpPr>
        <p:spPr bwMode="gray">
          <a:xfrm>
            <a:off x="7121935" y="4857037"/>
            <a:ext cx="1646444" cy="185738"/>
          </a:xfrm>
        </p:spPr>
        <p:txBody>
          <a:bodyPr rIns="0" anchor="ctr">
            <a:noAutofit/>
          </a:bodyPr>
          <a:lstStyle>
            <a:lvl1pPr algn="ctr">
              <a:defRPr sz="1224"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363889"/>
            <a:ext cx="5508000" cy="839369"/>
          </a:xfrm>
          <a:noFill/>
        </p:spPr>
        <p:txBody>
          <a:bodyPr lIns="408103" tIns="81619" rIns="510159" bIns="204050" anchor="t" anchorCtr="0">
            <a:noAutofit/>
          </a:bodyPr>
          <a:lstStyle>
            <a:lvl1pPr algn="l">
              <a:lnSpc>
                <a:spcPct val="85000"/>
              </a:lnSpc>
              <a:defRPr sz="3265">
                <a:solidFill>
                  <a:srgbClr val="0092CC"/>
                </a:solidFill>
                <a:latin typeface="+mj-lt"/>
              </a:defRPr>
            </a:lvl1pPr>
          </a:lstStyle>
          <a:p>
            <a:r>
              <a:rPr lang="en-GB" noProof="0" dirty="0"/>
              <a:t>Click to edit </a:t>
            </a:r>
            <a:br>
              <a:rPr lang="en-GB" noProof="0" dirty="0"/>
            </a:br>
            <a:r>
              <a:rPr lang="en-GB" noProof="0" dirty="0"/>
              <a:t>Master title style</a:t>
            </a:r>
          </a:p>
        </p:txBody>
      </p:sp>
    </p:spTree>
    <p:extLst>
      <p:ext uri="{BB962C8B-B14F-4D97-AF65-F5344CB8AC3E}">
        <p14:creationId xmlns:p14="http://schemas.microsoft.com/office/powerpoint/2010/main" val="31083704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57ACBCA2-2593-43B4-B0CD-DA25AB27BF2B}" type="datetime1">
              <a:rPr lang="en-GB" smtClean="0">
                <a:solidFill>
                  <a:prstClr val="black"/>
                </a:solidFill>
              </a:rPr>
              <a:pPr>
                <a:defRPr/>
              </a:pPr>
              <a:t>14/05/2020</a:t>
            </a:fld>
            <a:endParaRPr lang="en-GB">
              <a:solidFill>
                <a:prstClr val="black"/>
              </a:solidFill>
            </a:endParaRPr>
          </a:p>
        </p:txBody>
      </p:sp>
      <p:sp>
        <p:nvSpPr>
          <p:cNvPr id="5" name="Footer Placeholder 4"/>
          <p:cNvSpPr>
            <a:spLocks noGrp="1"/>
          </p:cNvSpPr>
          <p:nvPr>
            <p:ph type="ftr" sz="quarter" idx="11"/>
          </p:nvPr>
        </p:nvSpPr>
        <p:spPr/>
        <p:txBody>
          <a:bodyPr/>
          <a:lstStyle/>
          <a:p>
            <a:pPr>
              <a:defRPr/>
            </a:pPr>
            <a:endParaRPr lang="en-GB">
              <a:solidFill>
                <a:prstClr val="black"/>
              </a:solidFill>
            </a:endParaRPr>
          </a:p>
        </p:txBody>
      </p:sp>
      <p:sp>
        <p:nvSpPr>
          <p:cNvPr id="6" name="Slide Number Placeholder 5"/>
          <p:cNvSpPr>
            <a:spLocks noGrp="1"/>
          </p:cNvSpPr>
          <p:nvPr>
            <p:ph type="sldNum" sz="quarter" idx="12"/>
          </p:nvPr>
        </p:nvSpPr>
        <p:spPr/>
        <p:txBody>
          <a:bodyPr/>
          <a:lstStyle/>
          <a:p>
            <a:pPr>
              <a:defRPr/>
            </a:pPr>
            <a:fld id="{A73939FE-7BC6-42BD-B27E-1F76D60FE7C3}" type="slidenum">
              <a:rPr lang="en-GB" smtClean="0">
                <a:solidFill>
                  <a:prstClr val="black"/>
                </a:solidFill>
              </a:rPr>
              <a:pPr>
                <a:defRPr/>
              </a:pPr>
              <a:t>‹#›</a:t>
            </a:fld>
            <a:endParaRPr lang="en-GB">
              <a:solidFill>
                <a:prstClr val="black"/>
              </a:solidFill>
            </a:endParaRPr>
          </a:p>
        </p:txBody>
      </p:sp>
      <p:sp>
        <p:nvSpPr>
          <p:cNvPr id="8" name="Rectangle 7"/>
          <p:cNvSpPr/>
          <p:nvPr userDrawn="1"/>
        </p:nvSpPr>
        <p:spPr>
          <a:xfrm>
            <a:off x="0" y="1059656"/>
            <a:ext cx="9144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lIns="70519" tIns="35259" rIns="70519" bIns="35259" anchor="ctr"/>
          <a:lstStyle/>
          <a:p>
            <a:pPr algn="ctr" defTabSz="705098" rtl="0" fontAlgn="auto">
              <a:spcBef>
                <a:spcPts val="0"/>
              </a:spcBef>
              <a:spcAft>
                <a:spcPts val="0"/>
              </a:spcAft>
              <a:defRPr/>
            </a:pPr>
            <a:endParaRPr lang="en-GB" sz="1428" b="0">
              <a:solidFill>
                <a:prstClr val="white"/>
              </a:solidFill>
            </a:endParaRPr>
          </a:p>
        </p:txBody>
      </p:sp>
      <p:sp>
        <p:nvSpPr>
          <p:cNvPr id="9" name="Rectangle 8"/>
          <p:cNvSpPr/>
          <p:nvPr userDrawn="1"/>
        </p:nvSpPr>
        <p:spPr>
          <a:xfrm>
            <a:off x="0" y="1059656"/>
            <a:ext cx="9144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lIns="70519" tIns="35259" rIns="70519" bIns="35259" anchor="ctr"/>
          <a:lstStyle/>
          <a:p>
            <a:pPr algn="ctr" defTabSz="705098" rtl="0" fontAlgn="auto">
              <a:spcBef>
                <a:spcPts val="0"/>
              </a:spcBef>
              <a:spcAft>
                <a:spcPts val="0"/>
              </a:spcAft>
              <a:defRPr/>
            </a:pPr>
            <a:endParaRPr lang="en-GB" sz="1428" b="0">
              <a:solidFill>
                <a:prstClr val="white"/>
              </a:solidFill>
            </a:endParaRPr>
          </a:p>
        </p:txBody>
      </p:sp>
    </p:spTree>
    <p:extLst>
      <p:ext uri="{BB962C8B-B14F-4D97-AF65-F5344CB8AC3E}">
        <p14:creationId xmlns:p14="http://schemas.microsoft.com/office/powerpoint/2010/main" val="2916485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whit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4"/>
            <a:ext cx="9144000" cy="5143499"/>
          </a:xfrm>
          <a:solidFill>
            <a:schemeClr val="bg1"/>
          </a:solidFill>
        </p:spPr>
        <p:txBody>
          <a:bodyPr wrap="square" tIns="2244681" bIns="0" anchor="ctr"/>
          <a:lstStyle>
            <a:lvl1pPr marL="0" marR="0" indent="0" algn="ctr" defTabSz="705116" rtl="0" eaLnBrk="1" fontAlgn="auto" latinLnBrk="0" hangingPunct="1">
              <a:lnSpc>
                <a:spcPct val="110000"/>
              </a:lnSpc>
              <a:spcBef>
                <a:spcPts val="776"/>
              </a:spcBef>
              <a:spcAft>
                <a:spcPts val="465"/>
              </a:spcAft>
              <a:buClr>
                <a:schemeClr val="tx1"/>
              </a:buClr>
              <a:buSzPct val="80000"/>
              <a:buFontTx/>
              <a:buNone/>
              <a:tabLst/>
              <a:defRPr sz="1088">
                <a:solidFill>
                  <a:schemeClr val="accent6"/>
                </a:solidFill>
              </a:defRPr>
            </a:lvl1pPr>
          </a:lstStyle>
          <a:p>
            <a:pPr marL="0" marR="0" lvl="0" indent="0" algn="ctr" defTabSz="705116" rtl="0" eaLnBrk="1" fontAlgn="auto" latinLnBrk="0" hangingPunct="1">
              <a:lnSpc>
                <a:spcPct val="110000"/>
              </a:lnSpc>
              <a:spcBef>
                <a:spcPts val="776"/>
              </a:spcBef>
              <a:spcAft>
                <a:spcPts val="465"/>
              </a:spcAft>
              <a:buClr>
                <a:schemeClr val="tx1"/>
              </a:buClr>
              <a:buSzPct val="80000"/>
              <a:buFontTx/>
              <a:buNone/>
              <a:tabLst/>
              <a:defRPr/>
            </a:pPr>
            <a:r>
              <a:rPr lang="en-GB" noProof="0" dirty="0"/>
              <a:t>Click on Icon to add picture, then arrange object (send to back)</a:t>
            </a:r>
          </a:p>
          <a:p>
            <a:pPr marL="0" marR="0" lvl="0" indent="0" algn="ctr" defTabSz="705116" rtl="0" eaLnBrk="1" fontAlgn="auto" latinLnBrk="0" hangingPunct="1">
              <a:lnSpc>
                <a:spcPct val="110000"/>
              </a:lnSpc>
              <a:spcBef>
                <a:spcPts val="776"/>
              </a:spcBef>
              <a:spcAft>
                <a:spcPts val="465"/>
              </a:spcAft>
              <a:buClr>
                <a:schemeClr val="tx1"/>
              </a:buClr>
              <a:buSzPct val="80000"/>
              <a:buFontTx/>
              <a:buNone/>
              <a:tabLst/>
              <a:defRPr/>
            </a:pP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37" y="1350000"/>
            <a:ext cx="3209925" cy="1237085"/>
          </a:xfrm>
          <a:solidFill>
            <a:schemeClr val="tx2">
              <a:alpha val="90000"/>
            </a:schemeClr>
          </a:solidFill>
        </p:spPr>
        <p:txBody>
          <a:bodyPr lIns="408103" tIns="204050" rIns="408103" bIns="204050">
            <a:noAutofit/>
          </a:bodyPr>
          <a:lstStyle>
            <a:lvl1pPr>
              <a:defRPr sz="2177" b="1">
                <a:solidFill>
                  <a:schemeClr val="bg1"/>
                </a:solidFill>
                <a:latin typeface="+mj-lt"/>
              </a:defRPr>
            </a:lvl1pPr>
            <a:lvl2pPr marL="417440" indent="-211780">
              <a:buClr>
                <a:schemeClr val="bg1"/>
              </a:buClr>
              <a:defRPr sz="2177">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95D2BDAD-C3B1-4D4D-BCAB-0920DD58C7A3}" type="datetime1">
              <a:rPr lang="en-GB" smtClean="0">
                <a:solidFill>
                  <a:prstClr val="black"/>
                </a:solidFill>
              </a:rPr>
              <a:pPr/>
              <a:t>14/05/2020</a:t>
            </a:fld>
            <a:endParaRPr lang="en-GB">
              <a:solidFill>
                <a:prstClr val="black"/>
              </a:solidFill>
            </a:endParaRPr>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US">
                <a:solidFill>
                  <a:prstClr val="black"/>
                </a:solidFill>
              </a:rPr>
              <a:t>|     Monitoring WASH in Health Care Facilities</a:t>
            </a:r>
            <a:endParaRPr lang="en-GB">
              <a:solidFill>
                <a:prstClr val="black"/>
              </a:solidFill>
            </a:endParaRP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solidFill>
                  <a:prstClr val="black"/>
                </a:solidFill>
              </a:rPr>
              <a:pPr/>
              <a:t>‹#›</a:t>
            </a:fld>
            <a:endParaRPr lang="en-GB">
              <a:solidFill>
                <a:prstClr val="black"/>
              </a:solidFill>
            </a:endParaRPr>
          </a:p>
        </p:txBody>
      </p:sp>
      <p:sp>
        <p:nvSpPr>
          <p:cNvPr id="15" name="Text Placeholder 7"/>
          <p:cNvSpPr>
            <a:spLocks noGrp="1"/>
          </p:cNvSpPr>
          <p:nvPr>
            <p:ph type="body" sz="quarter" idx="22" hasCustomPrompt="1"/>
          </p:nvPr>
        </p:nvSpPr>
        <p:spPr bwMode="gray">
          <a:xfrm>
            <a:off x="360000" y="4720242"/>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Tree>
    <p:extLst>
      <p:ext uri="{BB962C8B-B14F-4D97-AF65-F5344CB8AC3E}">
        <p14:creationId xmlns:p14="http://schemas.microsoft.com/office/powerpoint/2010/main" val="26212199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0417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itle and x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31184" y="1200152"/>
            <a:ext cx="3997571" cy="35302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C3FDE51E-0052-334C-A4B2-C567FE9F326F}" type="slidenum">
              <a:rPr lang="en-US" smtClean="0">
                <a:solidFill>
                  <a:prstClr val="black"/>
                </a:solidFill>
              </a:rPr>
              <a:pPr/>
              <a:t>‹#›</a:t>
            </a:fld>
            <a:endParaRPr lang="en-US" dirty="0">
              <a:solidFill>
                <a:prstClr val="black"/>
              </a:solidFill>
            </a:endParaRPr>
          </a:p>
        </p:txBody>
      </p:sp>
      <p:sp>
        <p:nvSpPr>
          <p:cNvPr id="9" name="Content Placeholder 2"/>
          <p:cNvSpPr>
            <a:spLocks noGrp="1"/>
          </p:cNvSpPr>
          <p:nvPr>
            <p:ph idx="14"/>
          </p:nvPr>
        </p:nvSpPr>
        <p:spPr>
          <a:xfrm>
            <a:off x="4709740" y="1200152"/>
            <a:ext cx="3997571" cy="35302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46958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10" y="206263"/>
            <a:ext cx="8229057" cy="85743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475" y="1151160"/>
            <a:ext cx="4039867" cy="479470"/>
          </a:xfrm>
        </p:spPr>
        <p:txBody>
          <a:bodyPr anchor="b"/>
          <a:lstStyle>
            <a:lvl1pPr marL="0" indent="0">
              <a:buNone/>
              <a:defRPr sz="1632" b="1"/>
            </a:lvl1pPr>
            <a:lvl2pPr marL="308945" indent="0">
              <a:buNone/>
              <a:defRPr sz="1428" b="1"/>
            </a:lvl2pPr>
            <a:lvl3pPr marL="617905" indent="0">
              <a:buNone/>
              <a:defRPr sz="1224" b="1"/>
            </a:lvl3pPr>
            <a:lvl4pPr marL="926866" indent="0">
              <a:buNone/>
              <a:defRPr sz="1088" b="1"/>
            </a:lvl4pPr>
            <a:lvl5pPr marL="1235822" indent="0">
              <a:buNone/>
              <a:defRPr sz="1088" b="1"/>
            </a:lvl5pPr>
            <a:lvl6pPr marL="1544780" indent="0">
              <a:buNone/>
              <a:defRPr sz="1088" b="1"/>
            </a:lvl6pPr>
            <a:lvl7pPr marL="1853736" indent="0">
              <a:buNone/>
              <a:defRPr sz="1088" b="1"/>
            </a:lvl7pPr>
            <a:lvl8pPr marL="2162691" indent="0">
              <a:buNone/>
              <a:defRPr sz="1088" b="1"/>
            </a:lvl8pPr>
            <a:lvl9pPr marL="2471648" indent="0">
              <a:buNone/>
              <a:defRPr sz="1088" b="1"/>
            </a:lvl9pPr>
          </a:lstStyle>
          <a:p>
            <a:pPr lvl="0"/>
            <a:r>
              <a:rPr lang="en-US"/>
              <a:t>Click to edit Master text styles</a:t>
            </a:r>
          </a:p>
        </p:txBody>
      </p:sp>
      <p:sp>
        <p:nvSpPr>
          <p:cNvPr id="4" name="Content Placeholder 3"/>
          <p:cNvSpPr>
            <a:spLocks noGrp="1"/>
          </p:cNvSpPr>
          <p:nvPr>
            <p:ph sz="half" idx="2"/>
          </p:nvPr>
        </p:nvSpPr>
        <p:spPr>
          <a:xfrm>
            <a:off x="457475" y="1630632"/>
            <a:ext cx="4039867" cy="2964289"/>
          </a:xfrm>
        </p:spPr>
        <p:txBody>
          <a:bodyPr/>
          <a:lstStyle>
            <a:lvl1pPr>
              <a:defRPr sz="1632"/>
            </a:lvl1pPr>
            <a:lvl2pPr>
              <a:defRPr sz="1428"/>
            </a:lvl2pPr>
            <a:lvl3pPr>
              <a:defRPr sz="1224"/>
            </a:lvl3pPr>
            <a:lvl4pPr>
              <a:defRPr sz="1088"/>
            </a:lvl4pPr>
            <a:lvl5pPr>
              <a:defRPr sz="1088"/>
            </a:lvl5pPr>
            <a:lvl6pPr>
              <a:defRPr sz="1088"/>
            </a:lvl6pPr>
            <a:lvl7pPr>
              <a:defRPr sz="1088"/>
            </a:lvl7pPr>
            <a:lvl8pPr>
              <a:defRPr sz="1088"/>
            </a:lvl8pPr>
            <a:lvl9pPr>
              <a:defRPr sz="10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307" y="1151160"/>
            <a:ext cx="4041225" cy="479470"/>
          </a:xfrm>
        </p:spPr>
        <p:txBody>
          <a:bodyPr anchor="b"/>
          <a:lstStyle>
            <a:lvl1pPr marL="0" indent="0">
              <a:buNone/>
              <a:defRPr sz="1632" b="1"/>
            </a:lvl1pPr>
            <a:lvl2pPr marL="308945" indent="0">
              <a:buNone/>
              <a:defRPr sz="1428" b="1"/>
            </a:lvl2pPr>
            <a:lvl3pPr marL="617905" indent="0">
              <a:buNone/>
              <a:defRPr sz="1224" b="1"/>
            </a:lvl3pPr>
            <a:lvl4pPr marL="926866" indent="0">
              <a:buNone/>
              <a:defRPr sz="1088" b="1"/>
            </a:lvl4pPr>
            <a:lvl5pPr marL="1235822" indent="0">
              <a:buNone/>
              <a:defRPr sz="1088" b="1"/>
            </a:lvl5pPr>
            <a:lvl6pPr marL="1544780" indent="0">
              <a:buNone/>
              <a:defRPr sz="1088" b="1"/>
            </a:lvl6pPr>
            <a:lvl7pPr marL="1853736" indent="0">
              <a:buNone/>
              <a:defRPr sz="1088" b="1"/>
            </a:lvl7pPr>
            <a:lvl8pPr marL="2162691" indent="0">
              <a:buNone/>
              <a:defRPr sz="1088" b="1"/>
            </a:lvl8pPr>
            <a:lvl9pPr marL="2471648" indent="0">
              <a:buNone/>
              <a:defRPr sz="1088" b="1"/>
            </a:lvl9pPr>
          </a:lstStyle>
          <a:p>
            <a:pPr lvl="0"/>
            <a:r>
              <a:rPr lang="en-US"/>
              <a:t>Click to edit Master text styles</a:t>
            </a:r>
          </a:p>
        </p:txBody>
      </p:sp>
      <p:sp>
        <p:nvSpPr>
          <p:cNvPr id="6" name="Content Placeholder 5"/>
          <p:cNvSpPr>
            <a:spLocks noGrp="1"/>
          </p:cNvSpPr>
          <p:nvPr>
            <p:ph sz="quarter" idx="4"/>
          </p:nvPr>
        </p:nvSpPr>
        <p:spPr>
          <a:xfrm>
            <a:off x="4645307" y="1630632"/>
            <a:ext cx="4041225" cy="2964289"/>
          </a:xfrm>
        </p:spPr>
        <p:txBody>
          <a:bodyPr/>
          <a:lstStyle>
            <a:lvl1pPr>
              <a:defRPr sz="1632"/>
            </a:lvl1pPr>
            <a:lvl2pPr>
              <a:defRPr sz="1428"/>
            </a:lvl2pPr>
            <a:lvl3pPr>
              <a:defRPr sz="1224"/>
            </a:lvl3pPr>
            <a:lvl4pPr>
              <a:defRPr sz="1088"/>
            </a:lvl4pPr>
            <a:lvl5pPr>
              <a:defRPr sz="1088"/>
            </a:lvl5pPr>
            <a:lvl6pPr>
              <a:defRPr sz="1088"/>
            </a:lvl6pPr>
            <a:lvl7pPr>
              <a:defRPr sz="1088"/>
            </a:lvl7pPr>
            <a:lvl8pPr>
              <a:defRPr sz="1088"/>
            </a:lvl8pPr>
            <a:lvl9pPr>
              <a:defRPr sz="10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916495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1_Title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a:xfrm>
            <a:off x="0" y="0"/>
            <a:ext cx="9144000" cy="5143500"/>
          </a:xfrm>
          <a:solidFill>
            <a:schemeClr val="bg1"/>
          </a:solidFill>
        </p:spPr>
        <p:txBody>
          <a:bodyPr bIns="1391543" anchor="ctr">
            <a:normAutofit/>
          </a:bodyPr>
          <a:lstStyle>
            <a:lvl1pPr marL="0" marR="0" indent="0" algn="ctr" defTabSz="707093" rtl="0" eaLnBrk="1" fontAlgn="auto" latinLnBrk="0" hangingPunct="1">
              <a:lnSpc>
                <a:spcPct val="110000"/>
              </a:lnSpc>
              <a:spcBef>
                <a:spcPts val="776"/>
              </a:spcBef>
              <a:spcAft>
                <a:spcPts val="465"/>
              </a:spcAft>
              <a:buClr>
                <a:schemeClr val="tx1"/>
              </a:buClr>
              <a:buSzPct val="80000"/>
              <a:buFontTx/>
              <a:buNone/>
              <a:tabLst/>
              <a:defRPr sz="1088" baseline="0">
                <a:solidFill>
                  <a:schemeClr val="accent6"/>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a:p>
            <a:endParaRPr lang="en-GB" noProof="0" dirty="0"/>
          </a:p>
        </p:txBody>
      </p:sp>
      <p:sp>
        <p:nvSpPr>
          <p:cNvPr id="2" name="Title 1"/>
          <p:cNvSpPr>
            <a:spLocks noGrp="1"/>
          </p:cNvSpPr>
          <p:nvPr>
            <p:ph type="ctrTitle"/>
          </p:nvPr>
        </p:nvSpPr>
        <p:spPr>
          <a:xfrm>
            <a:off x="0" y="363889"/>
            <a:ext cx="5508000" cy="839369"/>
          </a:xfrm>
          <a:noFill/>
        </p:spPr>
        <p:txBody>
          <a:bodyPr lIns="409268" tIns="81853" rIns="511601" bIns="204632" anchor="t" anchorCtr="0">
            <a:noAutofit/>
          </a:bodyPr>
          <a:lstStyle>
            <a:lvl1pPr algn="l">
              <a:lnSpc>
                <a:spcPct val="85000"/>
              </a:lnSpc>
              <a:defRPr sz="3265">
                <a:solidFill>
                  <a:srgbClr val="0092CC"/>
                </a:solidFill>
                <a:latin typeface="+mj-lt"/>
              </a:defRPr>
            </a:lvl1pPr>
          </a:lstStyle>
          <a:p>
            <a:r>
              <a:rPr lang="en-GB" noProof="0" dirty="0"/>
              <a:t>Click to edit Master title style</a:t>
            </a:r>
          </a:p>
        </p:txBody>
      </p:sp>
      <p:sp>
        <p:nvSpPr>
          <p:cNvPr id="36" name="Text Placeholder 35"/>
          <p:cNvSpPr>
            <a:spLocks noGrp="1"/>
          </p:cNvSpPr>
          <p:nvPr>
            <p:ph type="body" sz="quarter" idx="10" hasCustomPrompt="1"/>
          </p:nvPr>
        </p:nvSpPr>
        <p:spPr>
          <a:xfrm>
            <a:off x="360000" y="4880254"/>
            <a:ext cx="4478700" cy="185738"/>
          </a:xfrm>
        </p:spPr>
        <p:txBody>
          <a:bodyPr lIns="0" anchor="ctr">
            <a:noAutofit/>
          </a:bodyPr>
          <a:lstStyle>
            <a:lvl1pPr>
              <a:defRPr sz="748"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a:xfrm>
            <a:off x="7121935" y="4857037"/>
            <a:ext cx="1646444" cy="185738"/>
          </a:xfrm>
        </p:spPr>
        <p:txBody>
          <a:bodyPr rIns="0" anchor="ctr">
            <a:noAutofit/>
          </a:bodyPr>
          <a:lstStyle>
            <a:lvl1pPr algn="ctr">
              <a:defRPr sz="1224"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3" name="Subtitle 2"/>
          <p:cNvSpPr>
            <a:spLocks noGrp="1"/>
          </p:cNvSpPr>
          <p:nvPr>
            <p:ph type="subTitle" idx="1"/>
          </p:nvPr>
        </p:nvSpPr>
        <p:spPr>
          <a:xfrm>
            <a:off x="23" y="3361503"/>
            <a:ext cx="9143999" cy="1242000"/>
          </a:xfrm>
          <a:solidFill>
            <a:schemeClr val="tx2"/>
          </a:solidFill>
        </p:spPr>
        <p:txBody>
          <a:bodyPr lIns="409268" tIns="409268" rIns="409268" bIns="941340" anchor="b">
            <a:noAutofit/>
          </a:bodyPr>
          <a:lstStyle>
            <a:lvl1pPr marL="0" indent="0" algn="l">
              <a:lnSpc>
                <a:spcPct val="90000"/>
              </a:lnSpc>
              <a:buNone/>
              <a:defRPr sz="1837" b="1">
                <a:solidFill>
                  <a:schemeClr val="bg1"/>
                </a:solidFill>
                <a:latin typeface="+mj-lt"/>
                <a:cs typeface="Arial" panose="020B0604020202020204" pitchFamily="34" charset="0"/>
              </a:defRPr>
            </a:lvl1pPr>
            <a:lvl2pPr marL="353547" indent="0" algn="ctr">
              <a:buNone/>
              <a:defRPr sz="1564"/>
            </a:lvl2pPr>
            <a:lvl3pPr marL="707093" indent="0" algn="ctr">
              <a:buNone/>
              <a:defRPr sz="1428"/>
            </a:lvl3pPr>
            <a:lvl4pPr marL="1060643" indent="0" algn="ctr">
              <a:buNone/>
              <a:defRPr sz="1224"/>
            </a:lvl4pPr>
            <a:lvl5pPr marL="1414190" indent="0" algn="ctr">
              <a:buNone/>
              <a:defRPr sz="1224"/>
            </a:lvl5pPr>
            <a:lvl6pPr marL="1767735" indent="0" algn="ctr">
              <a:buNone/>
              <a:defRPr sz="1224"/>
            </a:lvl6pPr>
            <a:lvl7pPr marL="2121283" indent="0" algn="ctr">
              <a:buNone/>
              <a:defRPr sz="1224"/>
            </a:lvl7pPr>
            <a:lvl8pPr marL="2474831" indent="0" algn="ctr">
              <a:buNone/>
              <a:defRPr sz="1224"/>
            </a:lvl8pPr>
            <a:lvl9pPr marL="2828376" indent="0" algn="ctr">
              <a:buNone/>
              <a:defRPr sz="1224"/>
            </a:lvl9pPr>
          </a:lstStyle>
          <a:p>
            <a:r>
              <a:rPr lang="en-GB" noProof="0" dirty="0"/>
              <a:t>Click to edit Master subtitle style</a:t>
            </a:r>
          </a:p>
        </p:txBody>
      </p:sp>
      <p:sp>
        <p:nvSpPr>
          <p:cNvPr id="62" name="Text Placeholder 35"/>
          <p:cNvSpPr>
            <a:spLocks noGrp="1"/>
          </p:cNvSpPr>
          <p:nvPr>
            <p:ph type="body" sz="quarter" idx="15" hasCustomPrompt="1"/>
          </p:nvPr>
        </p:nvSpPr>
        <p:spPr>
          <a:xfrm>
            <a:off x="359999" y="4080642"/>
            <a:ext cx="8408379" cy="216000"/>
          </a:xfrm>
          <a:noFill/>
        </p:spPr>
        <p:txBody>
          <a:bodyPr lIns="0" rIns="102316">
            <a:noAutofit/>
          </a:bodyPr>
          <a:lstStyle>
            <a:lvl1pPr algn="l">
              <a:defRPr sz="1224"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37" name="Picture Placeholder 8"/>
          <p:cNvSpPr>
            <a:spLocks noGrp="1"/>
          </p:cNvSpPr>
          <p:nvPr>
            <p:ph type="pic" sz="quarter" idx="22" hasCustomPrompt="1"/>
          </p:nvPr>
        </p:nvSpPr>
        <p:spPr>
          <a:xfrm>
            <a:off x="5595512" y="363891"/>
            <a:ext cx="3172871" cy="8343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6080451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21" y="1350003"/>
            <a:ext cx="8424001"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a:xfrm>
            <a:off x="360364" y="891018"/>
            <a:ext cx="6120000" cy="216694"/>
          </a:xfrm>
        </p:spPr>
        <p:txBody>
          <a:bodyPr lIns="20462" anchor="ctr">
            <a:normAutofit/>
          </a:bodyPr>
          <a:lstStyle>
            <a:lvl1pPr>
              <a:defRPr sz="1224"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p:txBody>
          <a:bodyPr/>
          <a:lstStyle/>
          <a:p>
            <a:fld id="{2DD82CBF-8C13-4350-AE4C-2F53590C8914}" type="datetime1">
              <a:rPr lang="en-GB" smtClean="0">
                <a:solidFill>
                  <a:prstClr val="black"/>
                </a:solidFill>
              </a:rPr>
              <a:pPr/>
              <a:t>14/05/2020</a:t>
            </a:fld>
            <a:endParaRPr lang="en-GB">
              <a:solidFill>
                <a:prstClr val="black"/>
              </a:solidFill>
            </a:endParaRPr>
          </a:p>
        </p:txBody>
      </p:sp>
      <p:sp>
        <p:nvSpPr>
          <p:cNvPr id="5" name="Footer Placeholder 4"/>
          <p:cNvSpPr>
            <a:spLocks noGrp="1"/>
          </p:cNvSpPr>
          <p:nvPr>
            <p:ph type="ftr" sz="quarter" idx="15"/>
          </p:nvPr>
        </p:nvSpPr>
        <p:spPr/>
        <p:txBody>
          <a:bodyPr/>
          <a:lstStyle/>
          <a:p>
            <a:r>
              <a:rPr lang="en-US">
                <a:solidFill>
                  <a:prstClr val="black"/>
                </a:solidFill>
              </a:rPr>
              <a:t>|     Monitoring WASH in Health Care Facilities</a:t>
            </a:r>
            <a:endParaRPr lang="en-GB" dirty="0">
              <a:solidFill>
                <a:prstClr val="black"/>
              </a:solidFill>
            </a:endParaRPr>
          </a:p>
        </p:txBody>
      </p:sp>
      <p:sp>
        <p:nvSpPr>
          <p:cNvPr id="6" name="Slide Number Placeholder 5"/>
          <p:cNvSpPr>
            <a:spLocks noGrp="1"/>
          </p:cNvSpPr>
          <p:nvPr>
            <p:ph type="sldNum" sz="quarter" idx="16"/>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3" name="Text Placeholder 7"/>
          <p:cNvSpPr>
            <a:spLocks noGrp="1"/>
          </p:cNvSpPr>
          <p:nvPr>
            <p:ph type="body" sz="quarter" idx="21" hasCustomPrompt="1"/>
          </p:nvPr>
        </p:nvSpPr>
        <p:spPr>
          <a:xfrm>
            <a:off x="360000" y="4720243"/>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12391586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Comparison whi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9999" y="1350003"/>
            <a:ext cx="4104000"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a:xfrm>
            <a:off x="4675773" y="1350003"/>
            <a:ext cx="4104000"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p:txBody>
          <a:bodyPr/>
          <a:lstStyle/>
          <a:p>
            <a:fld id="{75708A0E-6304-4377-B9A2-6D43C3E577BA}"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23"/>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360000" y="4720243"/>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5" name="Text Placeholder 7"/>
          <p:cNvSpPr>
            <a:spLocks noGrp="1"/>
          </p:cNvSpPr>
          <p:nvPr>
            <p:ph type="body" sz="quarter" idx="13" hasCustomPrompt="1"/>
          </p:nvPr>
        </p:nvSpPr>
        <p:spPr>
          <a:xfrm>
            <a:off x="360364" y="891018"/>
            <a:ext cx="6120000" cy="216694"/>
          </a:xfrm>
        </p:spPr>
        <p:txBody>
          <a:bodyPr lIns="20462" anchor="ctr">
            <a:normAutofit/>
          </a:bodyPr>
          <a:lstStyle>
            <a:lvl1pPr>
              <a:defRPr sz="1224"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1426030684"/>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Comparison boxe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fld id="{8331A1FC-65C4-44A8-B613-91BD0819DF9D}"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23"/>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360000" y="4720243"/>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359999" y="1620000"/>
            <a:ext cx="4104000" cy="290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a:xfrm>
            <a:off x="4675773" y="1620000"/>
            <a:ext cx="4104000" cy="290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a:xfrm>
            <a:off x="360364" y="891018"/>
            <a:ext cx="6120000" cy="216694"/>
          </a:xfrm>
        </p:spPr>
        <p:txBody>
          <a:bodyPr lIns="20462" anchor="ctr">
            <a:normAutofit/>
          </a:bodyPr>
          <a:lstStyle>
            <a:lvl1pPr>
              <a:defRPr sz="1224"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a:xfrm>
            <a:off x="360021" y="1350001"/>
            <a:ext cx="4104001" cy="189009"/>
          </a:xfrm>
          <a:solidFill>
            <a:srgbClr val="009CDE"/>
          </a:solidFill>
        </p:spPr>
        <p:txBody>
          <a:bodyPr vert="horz" lIns="81853" tIns="20462" rIns="81853" bIns="20462" rtlCol="0" anchor="ctr">
            <a:normAutofit/>
          </a:bodyPr>
          <a:lstStyle>
            <a:lvl1pPr>
              <a:defRPr lang="en-US" sz="1088"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a:xfrm>
            <a:off x="4675774" y="1350001"/>
            <a:ext cx="4104000" cy="189009"/>
          </a:xfrm>
          <a:solidFill>
            <a:srgbClr val="009CDE"/>
          </a:solidFill>
        </p:spPr>
        <p:txBody>
          <a:bodyPr vert="horz" lIns="81853" tIns="20462" rIns="81853" bIns="20462" rtlCol="0" anchor="ctr">
            <a:normAutofit/>
          </a:bodyPr>
          <a:lstStyle>
            <a:lvl1pPr>
              <a:defRPr lang="en-US" sz="1088"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31130821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4 Boxe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fld id="{E276E1C6-02BA-4AE4-BA67-94F0EB3C066C}"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23"/>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360000" y="4720243"/>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359999" y="1620000"/>
            <a:ext cx="4104000" cy="1242000"/>
          </a:xfrm>
        </p:spPr>
        <p:txBody>
          <a:bodyPr>
            <a:noAutofit/>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a:xfrm>
            <a:off x="4675773" y="1620000"/>
            <a:ext cx="4104000" cy="1242000"/>
          </a:xfrm>
        </p:spPr>
        <p:txBody>
          <a:bodyPr>
            <a:noAutofit/>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a:xfrm>
            <a:off x="360021" y="1350001"/>
            <a:ext cx="4104001" cy="189009"/>
          </a:xfrm>
          <a:solidFill>
            <a:srgbClr val="009CDE"/>
          </a:solidFill>
        </p:spPr>
        <p:txBody>
          <a:bodyPr vert="horz" lIns="81853" tIns="20462" rIns="81853" bIns="20462" rtlCol="0" anchor="ctr">
            <a:normAutofit/>
          </a:bodyPr>
          <a:lstStyle>
            <a:lvl1pPr>
              <a:defRPr lang="en-US" sz="1088"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a:xfrm>
            <a:off x="4675774" y="1350001"/>
            <a:ext cx="4104000" cy="189009"/>
          </a:xfrm>
          <a:solidFill>
            <a:srgbClr val="009CDE"/>
          </a:solidFill>
        </p:spPr>
        <p:txBody>
          <a:bodyPr vert="horz" lIns="81853" tIns="20462" rIns="81853" bIns="20462" rtlCol="0" anchor="ctr">
            <a:normAutofit/>
          </a:bodyPr>
          <a:lstStyle>
            <a:lvl1pPr>
              <a:defRPr lang="en-US" sz="1088" b="1" dirty="0">
                <a:solidFill>
                  <a:schemeClr val="bg1"/>
                </a:solidFill>
                <a:latin typeface="+mj-lt"/>
              </a:defRPr>
            </a:lvl1pPr>
          </a:lstStyle>
          <a:p>
            <a:pPr lvl="0"/>
            <a:r>
              <a:rPr lang="en-GB" noProof="0" dirty="0"/>
              <a:t>Edit Master text styles</a:t>
            </a:r>
          </a:p>
        </p:txBody>
      </p:sp>
      <p:sp>
        <p:nvSpPr>
          <p:cNvPr id="35" name="Text Placeholder 7"/>
          <p:cNvSpPr>
            <a:spLocks noGrp="1"/>
          </p:cNvSpPr>
          <p:nvPr>
            <p:ph type="body" sz="quarter" idx="13" hasCustomPrompt="1"/>
          </p:nvPr>
        </p:nvSpPr>
        <p:spPr>
          <a:xfrm>
            <a:off x="360364" y="891018"/>
            <a:ext cx="6120000" cy="216694"/>
          </a:xfrm>
        </p:spPr>
        <p:txBody>
          <a:bodyPr lIns="20462" anchor="ctr">
            <a:normAutofit/>
          </a:bodyPr>
          <a:lstStyle>
            <a:lvl1pPr>
              <a:defRPr sz="1224"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a:xfrm>
            <a:off x="359999" y="3285900"/>
            <a:ext cx="4104000" cy="1242000"/>
          </a:xfrm>
        </p:spPr>
        <p:txBody>
          <a:bodyPr>
            <a:noAutofit/>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a:xfrm>
            <a:off x="4675773" y="3285900"/>
            <a:ext cx="4104000" cy="1242000"/>
          </a:xfrm>
        </p:spPr>
        <p:txBody>
          <a:bodyPr>
            <a:noAutofit/>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a:xfrm>
            <a:off x="360021" y="3029644"/>
            <a:ext cx="4104001" cy="189009"/>
          </a:xfrm>
          <a:solidFill>
            <a:srgbClr val="009CDE"/>
          </a:solidFill>
        </p:spPr>
        <p:txBody>
          <a:bodyPr vert="horz" lIns="81853" tIns="20462" rIns="81853" bIns="20462" rtlCol="0" anchor="ctr">
            <a:normAutofit/>
          </a:bodyPr>
          <a:lstStyle>
            <a:lvl1pPr>
              <a:defRPr lang="en-US" sz="1088"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a:xfrm>
            <a:off x="4675774" y="3029644"/>
            <a:ext cx="4104000" cy="189009"/>
          </a:xfrm>
          <a:solidFill>
            <a:srgbClr val="009CDE"/>
          </a:solidFill>
        </p:spPr>
        <p:txBody>
          <a:bodyPr vert="horz" lIns="81853" tIns="20462" rIns="81853" bIns="20462" rtlCol="0" anchor="ctr">
            <a:normAutofit/>
          </a:bodyPr>
          <a:lstStyle>
            <a:lvl1pPr>
              <a:defRPr lang="en-US" sz="1088" b="1" dirty="0">
                <a:solidFill>
                  <a:schemeClr val="bg1"/>
                </a:solidFill>
                <a:latin typeface="+mj-lt"/>
              </a:defRPr>
            </a:lvl1pPr>
          </a:lstStyle>
          <a:p>
            <a:pPr lvl="0"/>
            <a:r>
              <a:rPr lang="en-GB" noProof="0" dirty="0"/>
              <a:t>Edit Master text styles</a:t>
            </a:r>
          </a:p>
        </p:txBody>
      </p:sp>
    </p:spTree>
    <p:extLst>
      <p:ext uri="{BB962C8B-B14F-4D97-AF65-F5344CB8AC3E}">
        <p14:creationId xmlns:p14="http://schemas.microsoft.com/office/powerpoint/2010/main" val="324485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3 Column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fld id="{8D5E3B6C-7049-41BB-AB3F-3ACBC77CD451}"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23"/>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360000" y="4720243"/>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359999" y="1620000"/>
            <a:ext cx="2664000" cy="2907900"/>
          </a:xfrm>
        </p:spPr>
        <p:txBody>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a:xfrm>
            <a:off x="359999" y="1350001"/>
            <a:ext cx="2664000" cy="189009"/>
          </a:xfrm>
          <a:solidFill>
            <a:srgbClr val="009CDE"/>
          </a:solidFill>
        </p:spPr>
        <p:txBody>
          <a:bodyPr vert="horz" lIns="81853" tIns="20462" rIns="81853" bIns="20462" rtlCol="0" anchor="ctr">
            <a:normAutofit/>
          </a:bodyPr>
          <a:lstStyle>
            <a:lvl1pPr>
              <a:defRPr lang="en-US" sz="1088"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a:xfrm>
            <a:off x="3237886" y="1620000"/>
            <a:ext cx="2664000" cy="2907900"/>
          </a:xfrm>
        </p:spPr>
        <p:txBody>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a:xfrm>
            <a:off x="3237886" y="1350001"/>
            <a:ext cx="2664000" cy="189009"/>
          </a:xfrm>
          <a:solidFill>
            <a:srgbClr val="009CDE"/>
          </a:solidFill>
        </p:spPr>
        <p:txBody>
          <a:bodyPr vert="horz" lIns="81853" tIns="20462" rIns="81853" bIns="20462" rtlCol="0" anchor="ctr">
            <a:normAutofit/>
          </a:bodyPr>
          <a:lstStyle>
            <a:lvl1pPr>
              <a:defRPr lang="en-US" sz="1088"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a:xfrm>
            <a:off x="6115773" y="1620000"/>
            <a:ext cx="2664000" cy="2907900"/>
          </a:xfrm>
        </p:spPr>
        <p:txBody>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a:xfrm>
            <a:off x="6115773" y="1350001"/>
            <a:ext cx="2664000" cy="189009"/>
          </a:xfrm>
          <a:solidFill>
            <a:srgbClr val="009CDE"/>
          </a:solidFill>
        </p:spPr>
        <p:txBody>
          <a:bodyPr vert="horz" lIns="81853" tIns="20462" rIns="81853" bIns="20462" rtlCol="0" anchor="ctr">
            <a:normAutofit/>
          </a:bodyPr>
          <a:lstStyle>
            <a:lvl1pPr>
              <a:defRPr lang="en-US" sz="1088"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a:xfrm>
            <a:off x="360364" y="891018"/>
            <a:ext cx="6120000" cy="216694"/>
          </a:xfrm>
        </p:spPr>
        <p:txBody>
          <a:bodyPr lIns="20462" anchor="ctr">
            <a:normAutofit/>
          </a:bodyPr>
          <a:lstStyle>
            <a:lvl1pPr>
              <a:defRPr sz="1224"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5482442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Image left / Text right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75773" y="1350003"/>
            <a:ext cx="4104000"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a:xfrm>
            <a:off x="359999" y="1350003"/>
            <a:ext cx="4104000" cy="3177900"/>
          </a:xfrm>
          <a:solidFill>
            <a:schemeClr val="bg1">
              <a:lumMod val="85000"/>
            </a:schemeClr>
          </a:solidFill>
        </p:spPr>
        <p:txBody>
          <a:bodyPr bIns="2251030" anchor="ctr"/>
          <a:lstStyle>
            <a:lvl1pPr marL="0" marR="0" indent="0" algn="ctr" defTabSz="707093" rtl="0" eaLnBrk="1" fontAlgn="auto" latinLnBrk="0" hangingPunct="1">
              <a:lnSpc>
                <a:spcPct val="110000"/>
              </a:lnSpc>
              <a:spcBef>
                <a:spcPts val="776"/>
              </a:spcBef>
              <a:spcAft>
                <a:spcPts val="465"/>
              </a:spcAft>
              <a:buClr>
                <a:schemeClr val="tx1"/>
              </a:buClr>
              <a:buSzPct val="80000"/>
              <a:buFontTx/>
              <a:buNone/>
              <a:tabLst/>
              <a:defRPr sz="1088" baseline="0">
                <a:solidFill>
                  <a:schemeClr val="bg1"/>
                </a:solidFill>
              </a:defRPr>
            </a:lvl1pPr>
          </a:lstStyle>
          <a:p>
            <a:pPr marL="0" marR="0" lvl="0" indent="0" algn="ctr" defTabSz="707093" rtl="0" eaLnBrk="1" fontAlgn="auto" latinLnBrk="0" hangingPunct="1">
              <a:lnSpc>
                <a:spcPct val="110000"/>
              </a:lnSpc>
              <a:spcBef>
                <a:spcPts val="776"/>
              </a:spcBef>
              <a:spcAft>
                <a:spcPts val="465"/>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p:txBody>
          <a:bodyPr/>
          <a:lstStyle/>
          <a:p>
            <a:fld id="{AE37C732-8AFC-479A-BACB-8B04EC657C09}"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19"/>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0"/>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3" name="Text Placeholder 7"/>
          <p:cNvSpPr>
            <a:spLocks noGrp="1"/>
          </p:cNvSpPr>
          <p:nvPr>
            <p:ph type="body" sz="quarter" idx="21" hasCustomPrompt="1"/>
          </p:nvPr>
        </p:nvSpPr>
        <p:spPr>
          <a:xfrm>
            <a:off x="360000" y="4720243"/>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5" name="Title 14"/>
          <p:cNvSpPr>
            <a:spLocks noGrp="1"/>
          </p:cNvSpPr>
          <p:nvPr>
            <p:ph type="title"/>
          </p:nvPr>
        </p:nvSpPr>
        <p:spPr/>
        <p:txBody>
          <a:bodyPr/>
          <a:lstStyle/>
          <a:p>
            <a:r>
              <a:rPr lang="en-GB" noProof="0"/>
              <a:t>Click to edit Master title style</a:t>
            </a:r>
          </a:p>
        </p:txBody>
      </p:sp>
      <p:sp>
        <p:nvSpPr>
          <p:cNvPr id="16" name="Text Placeholder 7"/>
          <p:cNvSpPr>
            <a:spLocks noGrp="1"/>
          </p:cNvSpPr>
          <p:nvPr>
            <p:ph type="body" sz="quarter" idx="13" hasCustomPrompt="1"/>
          </p:nvPr>
        </p:nvSpPr>
        <p:spPr>
          <a:xfrm>
            <a:off x="360364" y="891018"/>
            <a:ext cx="6120000" cy="216694"/>
          </a:xfrm>
        </p:spPr>
        <p:txBody>
          <a:bodyPr lIns="20462" anchor="ctr">
            <a:normAutofit/>
          </a:bodyPr>
          <a:lstStyle>
            <a:lvl1pPr>
              <a:defRPr sz="1224"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971075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whit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p>
            <a:fld id="{D8A80B80-3C39-4ABA-AE91-B32640717E7F}" type="datetime1">
              <a:rPr lang="en-GB" smtClean="0">
                <a:solidFill>
                  <a:prstClr val="black"/>
                </a:solidFill>
              </a:rPr>
              <a:pPr/>
              <a:t>14/05/2020</a:t>
            </a:fld>
            <a:endParaRPr lang="en-GB">
              <a:solidFill>
                <a:prstClr val="black"/>
              </a:solidFill>
            </a:endParaRPr>
          </a:p>
        </p:txBody>
      </p:sp>
      <p:sp>
        <p:nvSpPr>
          <p:cNvPr id="8" name="Footer Placeholder 7"/>
          <p:cNvSpPr>
            <a:spLocks noGrp="1"/>
          </p:cNvSpPr>
          <p:nvPr>
            <p:ph type="ftr" sz="quarter" idx="31"/>
          </p:nvPr>
        </p:nvSpPr>
        <p:spPr bwMode="gray"/>
        <p:txBody>
          <a:bodyPr/>
          <a:lstStyle/>
          <a:p>
            <a:r>
              <a:rPr lang="en-US">
                <a:solidFill>
                  <a:prstClr val="black"/>
                </a:solidFill>
              </a:rPr>
              <a:t>|     Monitoring WASH in Health Care Facilities</a:t>
            </a:r>
            <a:endParaRPr lang="en-GB">
              <a:solidFill>
                <a:prstClr val="black"/>
              </a:solidFill>
            </a:endParaRPr>
          </a:p>
        </p:txBody>
      </p:sp>
      <p:sp>
        <p:nvSpPr>
          <p:cNvPr id="9" name="Slide Number Placeholder 8"/>
          <p:cNvSpPr>
            <a:spLocks noGrp="1"/>
          </p:cNvSpPr>
          <p:nvPr>
            <p:ph type="sldNum" sz="quarter" idx="32"/>
          </p:nvPr>
        </p:nvSpPr>
        <p:spPr bwMode="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8" name="Rectangle 27"/>
          <p:cNvSpPr/>
          <p:nvPr userDrawn="1"/>
        </p:nvSpPr>
        <p:spPr bwMode="gray">
          <a:xfrm>
            <a:off x="360000" y="1350028"/>
            <a:ext cx="4775881" cy="1068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0519" tIns="35259" rIns="70519" bIns="35259" rtlCol="0" anchor="ctr"/>
          <a:lstStyle/>
          <a:p>
            <a:pPr algn="ctr" defTabSz="705116" rtl="0" fontAlgn="auto">
              <a:spcBef>
                <a:spcPts val="0"/>
              </a:spcBef>
              <a:spcAft>
                <a:spcPts val="0"/>
              </a:spcAft>
            </a:pPr>
            <a:endParaRPr lang="en-GB" sz="1428" b="0">
              <a:solidFill>
                <a:prstClr val="white"/>
              </a:solidFill>
            </a:endParaRPr>
          </a:p>
        </p:txBody>
      </p:sp>
      <p:sp>
        <p:nvSpPr>
          <p:cNvPr id="4" name="Text Placeholder 3"/>
          <p:cNvSpPr>
            <a:spLocks noGrp="1"/>
          </p:cNvSpPr>
          <p:nvPr>
            <p:ph type="body" sz="quarter" idx="33" hasCustomPrompt="1"/>
          </p:nvPr>
        </p:nvSpPr>
        <p:spPr>
          <a:xfrm>
            <a:off x="360035" y="1607762"/>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dirty="0"/>
              <a:t>01</a:t>
            </a:r>
          </a:p>
        </p:txBody>
      </p:sp>
      <p:sp>
        <p:nvSpPr>
          <p:cNvPr id="31" name="Text Placeholder 3"/>
          <p:cNvSpPr>
            <a:spLocks noGrp="1"/>
          </p:cNvSpPr>
          <p:nvPr>
            <p:ph type="body" sz="quarter" idx="34" hasCustomPrompt="1"/>
          </p:nvPr>
        </p:nvSpPr>
        <p:spPr>
          <a:xfrm>
            <a:off x="1280578" y="1607762"/>
            <a:ext cx="3855302" cy="297000"/>
          </a:xfrm>
        </p:spPr>
        <p:txBody>
          <a:bodyPr tIns="163257"/>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dirty="0"/>
              <a:t>Headline</a:t>
            </a:r>
          </a:p>
        </p:txBody>
      </p:sp>
      <p:sp>
        <p:nvSpPr>
          <p:cNvPr id="34" name="Text Placeholder 3"/>
          <p:cNvSpPr>
            <a:spLocks noGrp="1"/>
          </p:cNvSpPr>
          <p:nvPr>
            <p:ph type="body" sz="quarter" idx="35" hasCustomPrompt="1"/>
          </p:nvPr>
        </p:nvSpPr>
        <p:spPr>
          <a:xfrm>
            <a:off x="5574553" y="1607762"/>
            <a:ext cx="3205222" cy="297000"/>
          </a:xfrm>
        </p:spPr>
        <p:txBody>
          <a:bodyPr tIns="163257"/>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dirty="0"/>
              <a:t>Speaker</a:t>
            </a:r>
          </a:p>
        </p:txBody>
      </p:sp>
      <p:sp>
        <p:nvSpPr>
          <p:cNvPr id="36" name="Text Placeholder 3"/>
          <p:cNvSpPr>
            <a:spLocks noGrp="1"/>
          </p:cNvSpPr>
          <p:nvPr>
            <p:ph type="body" sz="quarter" idx="36" hasCustomPrompt="1"/>
          </p:nvPr>
        </p:nvSpPr>
        <p:spPr>
          <a:xfrm>
            <a:off x="360035" y="2158446"/>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280578" y="2158446"/>
            <a:ext cx="3855302" cy="297000"/>
          </a:xfrm>
        </p:spPr>
        <p:txBody>
          <a:bodyPr tIns="163257"/>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5574553" y="2158446"/>
            <a:ext cx="3205222" cy="297000"/>
          </a:xfrm>
        </p:spPr>
        <p:txBody>
          <a:bodyPr tIns="163257"/>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360035" y="2709129"/>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280578" y="2709129"/>
            <a:ext cx="3855302" cy="297000"/>
          </a:xfrm>
        </p:spPr>
        <p:txBody>
          <a:bodyPr tIns="163257"/>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5574553" y="2709129"/>
            <a:ext cx="3205222" cy="297000"/>
          </a:xfrm>
        </p:spPr>
        <p:txBody>
          <a:bodyPr tIns="163257"/>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360035" y="3259814"/>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280578" y="3259814"/>
            <a:ext cx="3855302" cy="297000"/>
          </a:xfrm>
        </p:spPr>
        <p:txBody>
          <a:bodyPr tIns="163257"/>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5574553" y="3259814"/>
            <a:ext cx="3205222" cy="297000"/>
          </a:xfrm>
        </p:spPr>
        <p:txBody>
          <a:bodyPr tIns="163257"/>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360035" y="3810497"/>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280578" y="3810497"/>
            <a:ext cx="3855302" cy="297000"/>
          </a:xfrm>
        </p:spPr>
        <p:txBody>
          <a:bodyPr tIns="163257"/>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5574553" y="3810497"/>
            <a:ext cx="3205222" cy="297000"/>
          </a:xfrm>
        </p:spPr>
        <p:txBody>
          <a:bodyPr tIns="163257"/>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360035" y="4361182"/>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280578" y="4361182"/>
            <a:ext cx="3855302" cy="297000"/>
          </a:xfrm>
        </p:spPr>
        <p:txBody>
          <a:bodyPr tIns="163257"/>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5574553" y="4361182"/>
            <a:ext cx="3205222" cy="297000"/>
          </a:xfrm>
        </p:spPr>
        <p:txBody>
          <a:bodyPr tIns="163257"/>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2" name="Title 1"/>
          <p:cNvSpPr>
            <a:spLocks noGrp="1"/>
          </p:cNvSpPr>
          <p:nvPr>
            <p:ph type="title"/>
          </p:nvPr>
        </p:nvSpPr>
        <p:spPr/>
        <p:txBody>
          <a:bodyPr/>
          <a:lstStyle/>
          <a:p>
            <a:r>
              <a:rPr lang="en-GB" noProof="0"/>
              <a:t>Click to edit Master title style</a:t>
            </a:r>
          </a:p>
        </p:txBody>
      </p:sp>
      <p:sp>
        <p:nvSpPr>
          <p:cNvPr id="25" name="Text Placeholder 7"/>
          <p:cNvSpPr>
            <a:spLocks noGrp="1"/>
          </p:cNvSpPr>
          <p:nvPr>
            <p:ph type="body" sz="quarter" idx="13" hasCustomPrompt="1"/>
          </p:nvPr>
        </p:nvSpPr>
        <p:spPr>
          <a:xfrm>
            <a:off x="360364" y="891029"/>
            <a:ext cx="6120000" cy="216694"/>
          </a:xfrm>
        </p:spPr>
        <p:txBody>
          <a:bodyPr lIns="20401" anchor="ctr">
            <a:normAutofit/>
          </a:bodyPr>
          <a:lstStyle>
            <a:lvl1pPr>
              <a:defRPr sz="1224" b="0">
                <a:solidFill>
                  <a:schemeClr val="tx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30873622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Quotation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75773" y="1350003"/>
            <a:ext cx="4104000" cy="3177900"/>
          </a:xfrm>
          <a:solidFill>
            <a:srgbClr val="009CDE"/>
          </a:solidFill>
        </p:spPr>
        <p:txBody>
          <a:bodyPr lIns="163716" tIns="163716" rIns="163716" bIns="163716"/>
          <a:lstStyle>
            <a:lvl1pPr>
              <a:defRPr sz="1088" b="1">
                <a:solidFill>
                  <a:schemeClr val="bg1"/>
                </a:solidFill>
                <a:latin typeface="+mn-lt"/>
              </a:defRPr>
            </a:lvl1pPr>
            <a:lvl2pPr>
              <a:buClr>
                <a:schemeClr val="bg1"/>
              </a:buClr>
              <a:defRPr sz="1088">
                <a:solidFill>
                  <a:schemeClr val="bg1"/>
                </a:solidFill>
                <a:latin typeface="+mn-lt"/>
              </a:defRPr>
            </a:lvl2pPr>
            <a:lvl3pPr>
              <a:buClr>
                <a:schemeClr val="bg1"/>
              </a:buClr>
              <a:defRPr sz="1088">
                <a:solidFill>
                  <a:schemeClr val="bg1"/>
                </a:solidFill>
                <a:latin typeface="+mn-lt"/>
              </a:defRPr>
            </a:lvl3pPr>
            <a:lvl4pPr>
              <a:buClr>
                <a:schemeClr val="bg1"/>
              </a:buClr>
              <a:defRPr sz="1088">
                <a:solidFill>
                  <a:schemeClr val="bg1"/>
                </a:solidFill>
                <a:latin typeface="+mn-lt"/>
              </a:defRPr>
            </a:lvl4pPr>
            <a:lvl5pPr>
              <a:buClr>
                <a:schemeClr val="bg1"/>
              </a:buClr>
              <a:defRPr sz="1088">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a:xfrm>
            <a:off x="359999" y="1350003"/>
            <a:ext cx="4104000" cy="3177900"/>
          </a:xfrm>
          <a:solidFill>
            <a:schemeClr val="bg1">
              <a:lumMod val="85000"/>
            </a:schemeClr>
          </a:solidFill>
        </p:spPr>
        <p:txBody>
          <a:bodyPr bIns="2251030" anchor="ctr"/>
          <a:lstStyle>
            <a:lvl1pPr marL="0" marR="0" indent="0" algn="ctr" defTabSz="707093" rtl="0" eaLnBrk="1" fontAlgn="auto" latinLnBrk="0" hangingPunct="1">
              <a:lnSpc>
                <a:spcPct val="110000"/>
              </a:lnSpc>
              <a:spcBef>
                <a:spcPts val="776"/>
              </a:spcBef>
              <a:spcAft>
                <a:spcPts val="465"/>
              </a:spcAft>
              <a:buClr>
                <a:schemeClr val="tx1"/>
              </a:buClr>
              <a:buSzPct val="80000"/>
              <a:buFontTx/>
              <a:buNone/>
              <a:tabLst/>
              <a:defRPr sz="1088">
                <a:solidFill>
                  <a:schemeClr val="bg1"/>
                </a:solidFill>
              </a:defRPr>
            </a:lvl1pPr>
          </a:lstStyle>
          <a:p>
            <a:pPr marL="0" marR="0" lvl="0" indent="0" algn="ctr" defTabSz="707093" rtl="0" eaLnBrk="1" fontAlgn="auto" latinLnBrk="0" hangingPunct="1">
              <a:lnSpc>
                <a:spcPct val="110000"/>
              </a:lnSpc>
              <a:spcBef>
                <a:spcPts val="776"/>
              </a:spcBef>
              <a:spcAft>
                <a:spcPts val="465"/>
              </a:spcAft>
              <a:buClr>
                <a:schemeClr val="tx1"/>
              </a:buClr>
              <a:buSzPct val="80000"/>
              <a:buFontTx/>
              <a:buNone/>
              <a:tabLst/>
              <a:defRPr/>
            </a:pPr>
            <a:r>
              <a:rPr lang="en-GB" noProof="0" dirty="0"/>
              <a:t>Click on Icon to add picture</a:t>
            </a:r>
          </a:p>
          <a:p>
            <a:pPr marL="0" marR="0" lvl="0" indent="0" algn="ctr" defTabSz="707093" rtl="0" eaLnBrk="1" fontAlgn="auto" latinLnBrk="0" hangingPunct="1">
              <a:lnSpc>
                <a:spcPct val="110000"/>
              </a:lnSpc>
              <a:spcBef>
                <a:spcPts val="776"/>
              </a:spcBef>
              <a:spcAft>
                <a:spcPts val="465"/>
              </a:spcAft>
              <a:buClr>
                <a:schemeClr val="tx1"/>
              </a:buClr>
              <a:buSzPct val="80000"/>
              <a:buFontTx/>
              <a:buNone/>
              <a:tabLst/>
              <a:defRPr/>
            </a:pP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p:txBody>
          <a:bodyPr/>
          <a:lstStyle/>
          <a:p>
            <a:fld id="{6CD1E4FA-FCD6-4F98-8B0A-2138971C40AA}"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19"/>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0"/>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3" name="Text Placeholder 7"/>
          <p:cNvSpPr>
            <a:spLocks noGrp="1"/>
          </p:cNvSpPr>
          <p:nvPr>
            <p:ph type="body" sz="quarter" idx="21" hasCustomPrompt="1"/>
          </p:nvPr>
        </p:nvSpPr>
        <p:spPr>
          <a:xfrm>
            <a:off x="360000" y="4720243"/>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5" name="Title 14"/>
          <p:cNvSpPr>
            <a:spLocks noGrp="1"/>
          </p:cNvSpPr>
          <p:nvPr>
            <p:ph type="title"/>
          </p:nvPr>
        </p:nvSpPr>
        <p:spPr/>
        <p:txBody>
          <a:bodyPr/>
          <a:lstStyle/>
          <a:p>
            <a:r>
              <a:rPr lang="en-GB" noProof="0"/>
              <a:t>Click to edit Master title style</a:t>
            </a:r>
          </a:p>
        </p:txBody>
      </p:sp>
      <p:sp>
        <p:nvSpPr>
          <p:cNvPr id="16" name="Text Placeholder 7"/>
          <p:cNvSpPr>
            <a:spLocks noGrp="1"/>
          </p:cNvSpPr>
          <p:nvPr>
            <p:ph type="body" sz="quarter" idx="13" hasCustomPrompt="1"/>
          </p:nvPr>
        </p:nvSpPr>
        <p:spPr>
          <a:xfrm>
            <a:off x="360364" y="891018"/>
            <a:ext cx="6120000" cy="216694"/>
          </a:xfrm>
        </p:spPr>
        <p:txBody>
          <a:bodyPr lIns="20462" anchor="ctr">
            <a:normAutofit/>
          </a:bodyPr>
          <a:lstStyle>
            <a:lvl1pPr>
              <a:defRPr sz="1224"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4445175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Large Image whit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a:xfrm>
            <a:off x="360020" y="1350003"/>
            <a:ext cx="8419773" cy="3177900"/>
          </a:xfrm>
          <a:solidFill>
            <a:schemeClr val="bg1">
              <a:lumMod val="85000"/>
            </a:schemeClr>
          </a:solidFill>
        </p:spPr>
        <p:txBody>
          <a:bodyPr bIns="2251030" anchor="ctr"/>
          <a:lstStyle>
            <a:lvl1pPr marL="0" marR="0" indent="0" algn="ctr" defTabSz="707093" rtl="0" eaLnBrk="1" fontAlgn="auto" latinLnBrk="0" hangingPunct="1">
              <a:lnSpc>
                <a:spcPct val="110000"/>
              </a:lnSpc>
              <a:spcBef>
                <a:spcPts val="776"/>
              </a:spcBef>
              <a:spcAft>
                <a:spcPts val="465"/>
              </a:spcAft>
              <a:buClr>
                <a:schemeClr val="tx1"/>
              </a:buClr>
              <a:buSzPct val="80000"/>
              <a:buFontTx/>
              <a:buNone/>
              <a:tabLst/>
              <a:defRPr sz="1088">
                <a:solidFill>
                  <a:schemeClr val="bg1"/>
                </a:solidFill>
              </a:defRPr>
            </a:lvl1pPr>
          </a:lstStyle>
          <a:p>
            <a:pPr marL="0" marR="0" lvl="0" indent="0" algn="ctr" defTabSz="707093" rtl="0" eaLnBrk="1" fontAlgn="auto" latinLnBrk="0" hangingPunct="1">
              <a:lnSpc>
                <a:spcPct val="110000"/>
              </a:lnSpc>
              <a:spcBef>
                <a:spcPts val="776"/>
              </a:spcBef>
              <a:spcAft>
                <a:spcPts val="465"/>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p:txBody>
          <a:bodyPr/>
          <a:lstStyle/>
          <a:p>
            <a:fld id="{080241F1-0EEA-47C0-8D3F-B3B3E6B37855}" type="datetime1">
              <a:rPr lang="en-GB" smtClean="0">
                <a:solidFill>
                  <a:prstClr val="black"/>
                </a:solidFill>
              </a:rPr>
              <a:pPr/>
              <a:t>14/05/2020</a:t>
            </a:fld>
            <a:endParaRPr lang="en-GB">
              <a:solidFill>
                <a:prstClr val="black"/>
              </a:solidFill>
            </a:endParaRPr>
          </a:p>
        </p:txBody>
      </p:sp>
      <p:sp>
        <p:nvSpPr>
          <p:cNvPr id="4" name="Footer Placeholder 3"/>
          <p:cNvSpPr>
            <a:spLocks noGrp="1"/>
          </p:cNvSpPr>
          <p:nvPr>
            <p:ph type="ftr" sz="quarter" idx="19"/>
          </p:nvPr>
        </p:nvSpPr>
        <p:spPr/>
        <p:txBody>
          <a:bodyPr/>
          <a:lstStyle/>
          <a:p>
            <a:r>
              <a:rPr lang="en-US">
                <a:solidFill>
                  <a:prstClr val="black"/>
                </a:solidFill>
              </a:rPr>
              <a:t>|     Monitoring WASH in Health Care Facilities</a:t>
            </a:r>
            <a:endParaRPr lang="en-GB" dirty="0">
              <a:solidFill>
                <a:prstClr val="black"/>
              </a:solidFill>
            </a:endParaRPr>
          </a:p>
        </p:txBody>
      </p:sp>
      <p:sp>
        <p:nvSpPr>
          <p:cNvPr id="5" name="Slide Number Placeholder 4"/>
          <p:cNvSpPr>
            <a:spLocks noGrp="1"/>
          </p:cNvSpPr>
          <p:nvPr>
            <p:ph type="sldNum" sz="quarter" idx="20"/>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6" name="Text Placeholder 7"/>
          <p:cNvSpPr>
            <a:spLocks noGrp="1"/>
          </p:cNvSpPr>
          <p:nvPr>
            <p:ph type="body" sz="quarter" idx="21" hasCustomPrompt="1"/>
          </p:nvPr>
        </p:nvSpPr>
        <p:spPr>
          <a:xfrm>
            <a:off x="360000" y="4720243"/>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7" name="Title 6"/>
          <p:cNvSpPr>
            <a:spLocks noGrp="1"/>
          </p:cNvSpPr>
          <p:nvPr>
            <p:ph type="title"/>
          </p:nvPr>
        </p:nvSpPr>
        <p:spPr/>
        <p:txBody>
          <a:bodyPr/>
          <a:lstStyle/>
          <a:p>
            <a:r>
              <a:rPr lang="en-GB" noProof="0"/>
              <a:t>Click to edit Master title style</a:t>
            </a:r>
          </a:p>
        </p:txBody>
      </p:sp>
      <p:sp>
        <p:nvSpPr>
          <p:cNvPr id="14" name="Text Placeholder 7"/>
          <p:cNvSpPr>
            <a:spLocks noGrp="1"/>
          </p:cNvSpPr>
          <p:nvPr>
            <p:ph type="body" sz="quarter" idx="13" hasCustomPrompt="1"/>
          </p:nvPr>
        </p:nvSpPr>
        <p:spPr>
          <a:xfrm>
            <a:off x="360364" y="891018"/>
            <a:ext cx="6120000" cy="216694"/>
          </a:xfrm>
        </p:spPr>
        <p:txBody>
          <a:bodyPr lIns="20462" anchor="ctr">
            <a:normAutofit/>
          </a:bodyPr>
          <a:lstStyle>
            <a:lvl1pPr>
              <a:defRPr sz="1224"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7375581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Chapter Intro large Text whit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a:noFill/>
        </p:spPr>
        <p:txBody>
          <a:bodyPr/>
          <a:lstStyle>
            <a:lvl1pPr>
              <a:defRPr>
                <a:solidFill>
                  <a:schemeClr val="tx1"/>
                </a:solidFill>
              </a:defRPr>
            </a:lvl1pPr>
          </a:lstStyle>
          <a:p>
            <a:fld id="{3C8783AD-39BB-4344-A133-72D1D9DB84A8}" type="datetime1">
              <a:rPr lang="en-GB" smtClean="0">
                <a:solidFill>
                  <a:prstClr val="black"/>
                </a:solidFill>
              </a:rPr>
              <a:pPr/>
              <a:t>14/05/2020</a:t>
            </a:fld>
            <a:endParaRPr lang="en-GB">
              <a:solidFill>
                <a:prstClr val="black"/>
              </a:solidFill>
            </a:endParaRPr>
          </a:p>
        </p:txBody>
      </p:sp>
      <p:sp>
        <p:nvSpPr>
          <p:cNvPr id="19" name="Footer Placeholder 18"/>
          <p:cNvSpPr>
            <a:spLocks noGrp="1"/>
          </p:cNvSpPr>
          <p:nvPr>
            <p:ph type="ftr" sz="quarter" idx="15"/>
          </p:nvPr>
        </p:nvSpPr>
        <p:spPr>
          <a:noFill/>
        </p:spPr>
        <p:txBody>
          <a:bodyPr/>
          <a:lstStyle/>
          <a:p>
            <a:r>
              <a:rPr lang="en-US">
                <a:solidFill>
                  <a:prstClr val="black"/>
                </a:solidFill>
              </a:rPr>
              <a:t>|     Monitoring WASH in Health Care Facilities</a:t>
            </a:r>
            <a:endParaRPr lang="en-GB" dirty="0">
              <a:solidFill>
                <a:prstClr val="black"/>
              </a:solidFill>
            </a:endParaRPr>
          </a:p>
        </p:txBody>
      </p:sp>
      <p:sp>
        <p:nvSpPr>
          <p:cNvPr id="20" name="Slide Number Placeholder 19"/>
          <p:cNvSpPr>
            <a:spLocks noGrp="1"/>
          </p:cNvSpPr>
          <p:nvPr>
            <p:ph type="sldNum" sz="quarter" idx="16"/>
          </p:nvPr>
        </p:nvSpPr>
        <p:spPr>
          <a:noFill/>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7" name="Text Placeholder 7"/>
          <p:cNvSpPr>
            <a:spLocks noGrp="1"/>
          </p:cNvSpPr>
          <p:nvPr>
            <p:ph type="body" sz="quarter" idx="21" hasCustomPrompt="1"/>
          </p:nvPr>
        </p:nvSpPr>
        <p:spPr>
          <a:xfrm>
            <a:off x="360000" y="4720243"/>
            <a:ext cx="8419774" cy="156434"/>
          </a:xfrm>
          <a:noFill/>
        </p:spPr>
        <p:txBody>
          <a:bodyPr anchor="t">
            <a:normAutofit/>
          </a:bodyPr>
          <a:lstStyle>
            <a:lvl1pPr>
              <a:defRPr sz="612" b="0">
                <a:solidFill>
                  <a:schemeClr val="tx1"/>
                </a:solidFill>
                <a:latin typeface="+mn-lt"/>
              </a:defRPr>
            </a:lvl1pPr>
          </a:lstStyle>
          <a:p>
            <a:pPr lvl="0"/>
            <a:r>
              <a:rPr lang="en-GB" noProof="0"/>
              <a:t>Source:</a:t>
            </a:r>
          </a:p>
        </p:txBody>
      </p:sp>
      <p:sp>
        <p:nvSpPr>
          <p:cNvPr id="4" name="Title 3"/>
          <p:cNvSpPr>
            <a:spLocks noGrp="1"/>
          </p:cNvSpPr>
          <p:nvPr>
            <p:ph type="title"/>
          </p:nvPr>
        </p:nvSpPr>
        <p:spPr>
          <a:noFill/>
        </p:spPr>
        <p:txBody>
          <a:bodyPr/>
          <a:lstStyle/>
          <a:p>
            <a:r>
              <a:rPr lang="en-GB" noProof="0" dirty="0"/>
              <a:t>Click to edit Master title style</a:t>
            </a:r>
          </a:p>
        </p:txBody>
      </p:sp>
      <p:sp>
        <p:nvSpPr>
          <p:cNvPr id="15" name="Text Placeholder 7"/>
          <p:cNvSpPr>
            <a:spLocks noGrp="1"/>
          </p:cNvSpPr>
          <p:nvPr>
            <p:ph type="body" sz="quarter" idx="13" hasCustomPrompt="1"/>
          </p:nvPr>
        </p:nvSpPr>
        <p:spPr>
          <a:xfrm>
            <a:off x="360364" y="891018"/>
            <a:ext cx="6120000" cy="216694"/>
          </a:xfrm>
        </p:spPr>
        <p:txBody>
          <a:bodyPr lIns="20462" anchor="ctr">
            <a:normAutofit/>
          </a:bodyPr>
          <a:lstStyle>
            <a:lvl1pPr>
              <a:defRPr sz="1224" b="0">
                <a:solidFill>
                  <a:schemeClr val="tx1"/>
                </a:solidFill>
                <a:latin typeface="+mj-lt"/>
              </a:defRPr>
            </a:lvl1pPr>
          </a:lstStyle>
          <a:p>
            <a:pPr lvl="0"/>
            <a:r>
              <a:rPr lang="en-GB" noProof="0" dirty="0"/>
              <a:t>One line Subtitle (optional)</a:t>
            </a:r>
          </a:p>
        </p:txBody>
      </p:sp>
      <p:sp>
        <p:nvSpPr>
          <p:cNvPr id="12" name="Text Placeholder 4"/>
          <p:cNvSpPr>
            <a:spLocks noGrp="1"/>
          </p:cNvSpPr>
          <p:nvPr>
            <p:ph type="body" sz="quarter" idx="18"/>
          </p:nvPr>
        </p:nvSpPr>
        <p:spPr>
          <a:xfrm>
            <a:off x="360000" y="1350003"/>
            <a:ext cx="8419774" cy="3177900"/>
          </a:xfrm>
          <a:noFill/>
        </p:spPr>
        <p:txBody>
          <a:bodyPr lIns="0" tIns="0" rIns="0" bIns="0"/>
          <a:lstStyle>
            <a:lvl1pPr>
              <a:lnSpc>
                <a:spcPct val="110000"/>
              </a:lnSpc>
              <a:defRPr sz="1088" b="1">
                <a:solidFill>
                  <a:schemeClr val="tx1"/>
                </a:solidFill>
                <a:latin typeface="+mn-lt"/>
              </a:defRPr>
            </a:lvl1pPr>
            <a:lvl2pPr>
              <a:lnSpc>
                <a:spcPct val="110000"/>
              </a:lnSpc>
              <a:defRPr sz="1088">
                <a:solidFill>
                  <a:schemeClr val="tx1"/>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22774437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1_Chapter Intro Image whit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5"/>
            <a:ext cx="9144000" cy="5143499"/>
          </a:xfrm>
          <a:solidFill>
            <a:schemeClr val="bg1"/>
          </a:solidFill>
        </p:spPr>
        <p:txBody>
          <a:bodyPr wrap="square" tIns="2251030" bIns="0" anchor="ctr"/>
          <a:lstStyle>
            <a:lvl1pPr marL="0" marR="0" indent="0" algn="ctr" defTabSz="707093" rtl="0" eaLnBrk="1" fontAlgn="auto" latinLnBrk="0" hangingPunct="1">
              <a:lnSpc>
                <a:spcPct val="110000"/>
              </a:lnSpc>
              <a:spcBef>
                <a:spcPts val="776"/>
              </a:spcBef>
              <a:spcAft>
                <a:spcPts val="465"/>
              </a:spcAft>
              <a:buClr>
                <a:schemeClr val="tx1"/>
              </a:buClr>
              <a:buSzPct val="80000"/>
              <a:buFontTx/>
              <a:buNone/>
              <a:tabLst/>
              <a:defRPr sz="1088">
                <a:solidFill>
                  <a:schemeClr val="accent6"/>
                </a:solidFill>
              </a:defRPr>
            </a:lvl1pPr>
          </a:lstStyle>
          <a:p>
            <a:pPr marL="0" marR="0" lvl="0" indent="0" algn="ctr" defTabSz="707093" rtl="0" eaLnBrk="1" fontAlgn="auto" latinLnBrk="0" hangingPunct="1">
              <a:lnSpc>
                <a:spcPct val="110000"/>
              </a:lnSpc>
              <a:spcBef>
                <a:spcPts val="776"/>
              </a:spcBef>
              <a:spcAft>
                <a:spcPts val="465"/>
              </a:spcAft>
              <a:buClr>
                <a:schemeClr val="tx1"/>
              </a:buClr>
              <a:buSzPct val="80000"/>
              <a:buFontTx/>
              <a:buNone/>
              <a:tabLst/>
              <a:defRPr/>
            </a:pPr>
            <a:r>
              <a:rPr lang="en-GB" noProof="0" dirty="0"/>
              <a:t>Click on Icon to add picture, then arrange object (send to back)</a:t>
            </a:r>
          </a:p>
          <a:p>
            <a:pPr marL="0" marR="0" lvl="0" indent="0" algn="ctr" defTabSz="707093" rtl="0" eaLnBrk="1" fontAlgn="auto" latinLnBrk="0" hangingPunct="1">
              <a:lnSpc>
                <a:spcPct val="110000"/>
              </a:lnSpc>
              <a:spcBef>
                <a:spcPts val="776"/>
              </a:spcBef>
              <a:spcAft>
                <a:spcPts val="465"/>
              </a:spcAft>
              <a:buClr>
                <a:schemeClr val="tx1"/>
              </a:buClr>
              <a:buSzPct val="80000"/>
              <a:buFontTx/>
              <a:buNone/>
              <a:tabLst/>
              <a:defRPr/>
            </a:pP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3" y="1350001"/>
            <a:ext cx="3209925" cy="1237085"/>
          </a:xfrm>
          <a:solidFill>
            <a:schemeClr val="tx2">
              <a:alpha val="90000"/>
            </a:schemeClr>
          </a:solidFill>
        </p:spPr>
        <p:txBody>
          <a:bodyPr lIns="409268" tIns="204632" rIns="409268" bIns="204632">
            <a:noAutofit/>
          </a:bodyPr>
          <a:lstStyle>
            <a:lvl1pPr>
              <a:defRPr sz="2177" b="1">
                <a:solidFill>
                  <a:schemeClr val="bg1"/>
                </a:solidFill>
                <a:latin typeface="+mj-lt"/>
              </a:defRPr>
            </a:lvl1pPr>
            <a:lvl2pPr marL="418610" indent="-212375">
              <a:buClr>
                <a:schemeClr val="bg1"/>
              </a:buClr>
              <a:defRPr sz="2177">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95D2BDAD-C3B1-4D4D-BCAB-0920DD58C7A3}" type="datetime1">
              <a:rPr lang="en-GB" smtClean="0">
                <a:solidFill>
                  <a:prstClr val="black"/>
                </a:solidFill>
              </a:rPr>
              <a:pPr/>
              <a:t>14/05/2020</a:t>
            </a:fld>
            <a:endParaRPr lang="en-GB">
              <a:solidFill>
                <a:prstClr val="black"/>
              </a:solidFill>
            </a:endParaRPr>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US">
                <a:solidFill>
                  <a:prstClr val="black"/>
                </a:solidFill>
              </a:rPr>
              <a:t>|     Monitoring WASH in Health Care Facilities</a:t>
            </a:r>
            <a:endParaRPr lang="en-GB">
              <a:solidFill>
                <a:prstClr val="black"/>
              </a:solidFill>
            </a:endParaRP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solidFill>
                  <a:prstClr val="black"/>
                </a:solidFill>
              </a:rPr>
              <a:pPr/>
              <a:t>‹#›</a:t>
            </a:fld>
            <a:endParaRPr lang="en-GB">
              <a:solidFill>
                <a:prstClr val="black"/>
              </a:solidFill>
            </a:endParaRPr>
          </a:p>
        </p:txBody>
      </p:sp>
      <p:sp>
        <p:nvSpPr>
          <p:cNvPr id="15" name="Text Placeholder 7"/>
          <p:cNvSpPr>
            <a:spLocks noGrp="1"/>
          </p:cNvSpPr>
          <p:nvPr>
            <p:ph type="body" sz="quarter" idx="22" hasCustomPrompt="1"/>
          </p:nvPr>
        </p:nvSpPr>
        <p:spPr bwMode="gray">
          <a:xfrm>
            <a:off x="360000" y="4720243"/>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6" name="Picture Placeholder 5"/>
          <p:cNvSpPr>
            <a:spLocks noGrp="1"/>
          </p:cNvSpPr>
          <p:nvPr>
            <p:ph type="pic" sz="quarter" idx="23" hasCustomPrompt="1"/>
          </p:nvPr>
        </p:nvSpPr>
        <p:spPr bwMode="gray">
          <a:xfrm>
            <a:off x="6803373" y="278969"/>
            <a:ext cx="1976400" cy="521100"/>
          </a:xfrm>
          <a:blipFill dpi="0" rotWithShape="1">
            <a:blip r:embed="rId2" cstate="email">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53674122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Agenda whit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p>
            <a:fld id="{D8A80B80-3C39-4ABA-AE91-B32640717E7F}" type="datetime1">
              <a:rPr lang="en-GB" smtClean="0">
                <a:solidFill>
                  <a:prstClr val="black"/>
                </a:solidFill>
              </a:rPr>
              <a:pPr/>
              <a:t>14/05/2020</a:t>
            </a:fld>
            <a:endParaRPr lang="en-GB">
              <a:solidFill>
                <a:prstClr val="black"/>
              </a:solidFill>
            </a:endParaRPr>
          </a:p>
        </p:txBody>
      </p:sp>
      <p:sp>
        <p:nvSpPr>
          <p:cNvPr id="8" name="Footer Placeholder 7"/>
          <p:cNvSpPr>
            <a:spLocks noGrp="1"/>
          </p:cNvSpPr>
          <p:nvPr>
            <p:ph type="ftr" sz="quarter" idx="31"/>
          </p:nvPr>
        </p:nvSpPr>
        <p:spPr bwMode="gray"/>
        <p:txBody>
          <a:bodyPr/>
          <a:lstStyle/>
          <a:p>
            <a:r>
              <a:rPr lang="en-US">
                <a:solidFill>
                  <a:prstClr val="black"/>
                </a:solidFill>
              </a:rPr>
              <a:t>|     Monitoring WASH in Health Care Facilities</a:t>
            </a:r>
            <a:endParaRPr lang="en-GB">
              <a:solidFill>
                <a:prstClr val="black"/>
              </a:solidFill>
            </a:endParaRPr>
          </a:p>
        </p:txBody>
      </p:sp>
      <p:sp>
        <p:nvSpPr>
          <p:cNvPr id="9" name="Slide Number Placeholder 8"/>
          <p:cNvSpPr>
            <a:spLocks noGrp="1"/>
          </p:cNvSpPr>
          <p:nvPr>
            <p:ph type="sldNum" sz="quarter" idx="32"/>
          </p:nvPr>
        </p:nvSpPr>
        <p:spPr bwMode="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8" name="Rectangle 27"/>
          <p:cNvSpPr/>
          <p:nvPr userDrawn="1"/>
        </p:nvSpPr>
        <p:spPr bwMode="gray">
          <a:xfrm>
            <a:off x="360005" y="1350017"/>
            <a:ext cx="4775881" cy="1068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0717" tIns="35358" rIns="70717" bIns="35358" rtlCol="0" anchor="ctr"/>
          <a:lstStyle/>
          <a:p>
            <a:pPr algn="ctr" defTabSz="353547" rtl="0" fontAlgn="auto">
              <a:spcBef>
                <a:spcPts val="0"/>
              </a:spcBef>
              <a:spcAft>
                <a:spcPts val="0"/>
              </a:spcAft>
            </a:pPr>
            <a:endParaRPr lang="en-GB" sz="1428" b="0">
              <a:solidFill>
                <a:prstClr val="white"/>
              </a:solidFill>
            </a:endParaRPr>
          </a:p>
        </p:txBody>
      </p:sp>
      <p:sp>
        <p:nvSpPr>
          <p:cNvPr id="4" name="Text Placeholder 3"/>
          <p:cNvSpPr>
            <a:spLocks noGrp="1"/>
          </p:cNvSpPr>
          <p:nvPr>
            <p:ph type="body" sz="quarter" idx="33" hasCustomPrompt="1"/>
          </p:nvPr>
        </p:nvSpPr>
        <p:spPr>
          <a:xfrm>
            <a:off x="360019" y="1607762"/>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dirty="0"/>
              <a:t>01</a:t>
            </a:r>
          </a:p>
        </p:txBody>
      </p:sp>
      <p:sp>
        <p:nvSpPr>
          <p:cNvPr id="31" name="Text Placeholder 3"/>
          <p:cNvSpPr>
            <a:spLocks noGrp="1"/>
          </p:cNvSpPr>
          <p:nvPr>
            <p:ph type="body" sz="quarter" idx="34" hasCustomPrompt="1"/>
          </p:nvPr>
        </p:nvSpPr>
        <p:spPr>
          <a:xfrm>
            <a:off x="1280578" y="1607762"/>
            <a:ext cx="3855302" cy="297000"/>
          </a:xfrm>
        </p:spPr>
        <p:txBody>
          <a:bodyPr tIns="163716"/>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dirty="0"/>
              <a:t>Headline</a:t>
            </a:r>
          </a:p>
        </p:txBody>
      </p:sp>
      <p:sp>
        <p:nvSpPr>
          <p:cNvPr id="34" name="Text Placeholder 3"/>
          <p:cNvSpPr>
            <a:spLocks noGrp="1"/>
          </p:cNvSpPr>
          <p:nvPr>
            <p:ph type="body" sz="quarter" idx="35" hasCustomPrompt="1"/>
          </p:nvPr>
        </p:nvSpPr>
        <p:spPr>
          <a:xfrm>
            <a:off x="5574554" y="1607762"/>
            <a:ext cx="3205222" cy="297000"/>
          </a:xfrm>
        </p:spPr>
        <p:txBody>
          <a:bodyPr tIns="163716"/>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dirty="0"/>
              <a:t>Speaker</a:t>
            </a:r>
          </a:p>
        </p:txBody>
      </p:sp>
      <p:sp>
        <p:nvSpPr>
          <p:cNvPr id="36" name="Text Placeholder 3"/>
          <p:cNvSpPr>
            <a:spLocks noGrp="1"/>
          </p:cNvSpPr>
          <p:nvPr>
            <p:ph type="body" sz="quarter" idx="36" hasCustomPrompt="1"/>
          </p:nvPr>
        </p:nvSpPr>
        <p:spPr>
          <a:xfrm>
            <a:off x="360019" y="2158446"/>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280578" y="2158446"/>
            <a:ext cx="3855302" cy="297000"/>
          </a:xfrm>
        </p:spPr>
        <p:txBody>
          <a:bodyPr tIns="163716"/>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5574554" y="2158446"/>
            <a:ext cx="3205222" cy="297000"/>
          </a:xfrm>
        </p:spPr>
        <p:txBody>
          <a:bodyPr tIns="163716"/>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360019" y="2709129"/>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280578" y="2709129"/>
            <a:ext cx="3855302" cy="297000"/>
          </a:xfrm>
        </p:spPr>
        <p:txBody>
          <a:bodyPr tIns="163716"/>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5574554" y="2709129"/>
            <a:ext cx="3205222" cy="297000"/>
          </a:xfrm>
        </p:spPr>
        <p:txBody>
          <a:bodyPr tIns="163716"/>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360019" y="3259814"/>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280578" y="3259814"/>
            <a:ext cx="3855302" cy="297000"/>
          </a:xfrm>
        </p:spPr>
        <p:txBody>
          <a:bodyPr tIns="163716"/>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5574554" y="3259814"/>
            <a:ext cx="3205222" cy="297000"/>
          </a:xfrm>
        </p:spPr>
        <p:txBody>
          <a:bodyPr tIns="163716"/>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360019" y="3810497"/>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280578" y="3810497"/>
            <a:ext cx="3855302" cy="297000"/>
          </a:xfrm>
        </p:spPr>
        <p:txBody>
          <a:bodyPr tIns="163716"/>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5574554" y="3810497"/>
            <a:ext cx="3205222" cy="297000"/>
          </a:xfrm>
        </p:spPr>
        <p:txBody>
          <a:bodyPr tIns="163716"/>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360019" y="4361182"/>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280578" y="4361182"/>
            <a:ext cx="3855302" cy="297000"/>
          </a:xfrm>
        </p:spPr>
        <p:txBody>
          <a:bodyPr tIns="163716"/>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5574554" y="4361182"/>
            <a:ext cx="3205222" cy="297000"/>
          </a:xfrm>
        </p:spPr>
        <p:txBody>
          <a:bodyPr tIns="163716"/>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2" name="Title 1"/>
          <p:cNvSpPr>
            <a:spLocks noGrp="1"/>
          </p:cNvSpPr>
          <p:nvPr>
            <p:ph type="title"/>
          </p:nvPr>
        </p:nvSpPr>
        <p:spPr/>
        <p:txBody>
          <a:bodyPr/>
          <a:lstStyle/>
          <a:p>
            <a:r>
              <a:rPr lang="en-GB" noProof="0"/>
              <a:t>Click to edit Master title style</a:t>
            </a:r>
          </a:p>
        </p:txBody>
      </p:sp>
      <p:sp>
        <p:nvSpPr>
          <p:cNvPr id="25" name="Text Placeholder 7"/>
          <p:cNvSpPr>
            <a:spLocks noGrp="1"/>
          </p:cNvSpPr>
          <p:nvPr>
            <p:ph type="body" sz="quarter" idx="13" hasCustomPrompt="1"/>
          </p:nvPr>
        </p:nvSpPr>
        <p:spPr>
          <a:xfrm>
            <a:off x="360364" y="891018"/>
            <a:ext cx="6120000" cy="216694"/>
          </a:xfrm>
        </p:spPr>
        <p:txBody>
          <a:bodyPr lIns="20462" anchor="ctr">
            <a:normAutofit/>
          </a:bodyPr>
          <a:lstStyle>
            <a:lvl1pPr>
              <a:defRPr sz="1224" b="0">
                <a:solidFill>
                  <a:schemeClr val="tx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39652540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itle Only whit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fld id="{5190BE2B-9B92-42BE-801D-EAA8180D84A6}" type="datetime1">
              <a:rPr lang="en-GB" smtClean="0">
                <a:solidFill>
                  <a:prstClr val="black"/>
                </a:solidFill>
              </a:rPr>
              <a:pPr/>
              <a:t>14/05/2020</a:t>
            </a:fld>
            <a:endParaRPr lang="en-GB">
              <a:solidFill>
                <a:prstClr val="black"/>
              </a:solidFill>
            </a:endParaRPr>
          </a:p>
        </p:txBody>
      </p:sp>
      <p:sp>
        <p:nvSpPr>
          <p:cNvPr id="4" name="Footer Placeholder 3"/>
          <p:cNvSpPr>
            <a:spLocks noGrp="1"/>
          </p:cNvSpPr>
          <p:nvPr>
            <p:ph type="ftr" sz="quarter" idx="11"/>
          </p:nvPr>
        </p:nvSpPr>
        <p:spPr bwMode="gray"/>
        <p:txBody>
          <a:bodyPr/>
          <a:lstStyle>
            <a:lvl1pPr>
              <a:defRPr/>
            </a:lvl1pPr>
          </a:lstStyle>
          <a:p>
            <a:r>
              <a:rPr lang="en-US">
                <a:solidFill>
                  <a:prstClr val="black"/>
                </a:solidFill>
              </a:rPr>
              <a:t>|     Monitoring WASH in Health Care Facilities</a:t>
            </a:r>
            <a:endParaRPr lang="en-GB" dirty="0">
              <a:solidFill>
                <a:prstClr val="black"/>
              </a:solidFill>
            </a:endParaRPr>
          </a:p>
        </p:txBody>
      </p:sp>
      <p:sp>
        <p:nvSpPr>
          <p:cNvPr id="5" name="Slide Number Placeholder 4"/>
          <p:cNvSpPr>
            <a:spLocks noGrp="1"/>
          </p:cNvSpPr>
          <p:nvPr>
            <p:ph type="sldNum" sz="quarter" idx="12"/>
          </p:nvPr>
        </p:nvSpPr>
        <p:spPr bwMode="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12" name="Text Placeholder 7"/>
          <p:cNvSpPr>
            <a:spLocks noGrp="1"/>
          </p:cNvSpPr>
          <p:nvPr>
            <p:ph type="body" sz="quarter" idx="21" hasCustomPrompt="1"/>
          </p:nvPr>
        </p:nvSpPr>
        <p:spPr bwMode="gray">
          <a:xfrm>
            <a:off x="360000" y="4720243"/>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0" name="Text Placeholder 7"/>
          <p:cNvSpPr>
            <a:spLocks noGrp="1"/>
          </p:cNvSpPr>
          <p:nvPr>
            <p:ph type="body" sz="quarter" idx="13" hasCustomPrompt="1"/>
          </p:nvPr>
        </p:nvSpPr>
        <p:spPr bwMode="gray">
          <a:xfrm>
            <a:off x="360364" y="891018"/>
            <a:ext cx="6120000" cy="216694"/>
          </a:xfrm>
        </p:spPr>
        <p:txBody>
          <a:bodyPr lIns="20462" anchor="ctr">
            <a:normAutofit/>
          </a:bodyPr>
          <a:lstStyle>
            <a:lvl1pPr>
              <a:defRPr sz="1224"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35482564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Closing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9144000" cy="5143500"/>
          </a:xfrm>
          <a:solidFill>
            <a:schemeClr val="bg1"/>
          </a:solidFill>
        </p:spPr>
        <p:txBody>
          <a:bodyPr bIns="2251030" anchor="ctr">
            <a:normAutofit/>
          </a:bodyPr>
          <a:lstStyle>
            <a:lvl1pPr marL="0" marR="0" indent="0" algn="ctr" defTabSz="707093" rtl="0" eaLnBrk="1" fontAlgn="auto" latinLnBrk="0" hangingPunct="1">
              <a:lnSpc>
                <a:spcPct val="110000"/>
              </a:lnSpc>
              <a:spcBef>
                <a:spcPts val="776"/>
              </a:spcBef>
              <a:spcAft>
                <a:spcPts val="465"/>
              </a:spcAft>
              <a:buClr>
                <a:schemeClr val="tx1"/>
              </a:buClr>
              <a:buSzPct val="80000"/>
              <a:buFontTx/>
              <a:buNone/>
              <a:tabLst/>
              <a:defRPr sz="1088">
                <a:solidFill>
                  <a:schemeClr val="accent6"/>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6" name="Text Placeholder 35"/>
          <p:cNvSpPr>
            <a:spLocks noGrp="1"/>
          </p:cNvSpPr>
          <p:nvPr>
            <p:ph type="body" sz="quarter" idx="10" hasCustomPrompt="1"/>
          </p:nvPr>
        </p:nvSpPr>
        <p:spPr bwMode="gray">
          <a:xfrm>
            <a:off x="360000" y="4880254"/>
            <a:ext cx="4478700" cy="185738"/>
          </a:xfrm>
        </p:spPr>
        <p:txBody>
          <a:bodyPr anchor="ctr">
            <a:noAutofit/>
          </a:bodyPr>
          <a:lstStyle>
            <a:lvl1pPr>
              <a:defRPr sz="748"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3" name="Subtitle 2"/>
          <p:cNvSpPr>
            <a:spLocks noGrp="1"/>
          </p:cNvSpPr>
          <p:nvPr>
            <p:ph type="subTitle" idx="1" hasCustomPrompt="1"/>
          </p:nvPr>
        </p:nvSpPr>
        <p:spPr bwMode="gray">
          <a:xfrm>
            <a:off x="23" y="3361503"/>
            <a:ext cx="9143999" cy="1242000"/>
          </a:xfrm>
          <a:solidFill>
            <a:schemeClr val="tx2">
              <a:alpha val="90000"/>
            </a:schemeClr>
          </a:solidFill>
        </p:spPr>
        <p:txBody>
          <a:bodyPr lIns="409268" tIns="245568" rIns="409268" bIns="245568" numCol="3" anchor="t">
            <a:noAutofit/>
          </a:bodyPr>
          <a:lstStyle>
            <a:lvl1pPr marL="0" indent="0" algn="l">
              <a:lnSpc>
                <a:spcPct val="90000"/>
              </a:lnSpc>
              <a:buNone/>
              <a:defRPr sz="1088" b="0">
                <a:solidFill>
                  <a:schemeClr val="bg1"/>
                </a:solidFill>
                <a:latin typeface="+mj-lt"/>
                <a:cs typeface="Arial" panose="020B0604020202020204" pitchFamily="34" charset="0"/>
              </a:defRPr>
            </a:lvl1pPr>
            <a:lvl2pPr marL="353547" indent="0" algn="ctr">
              <a:buNone/>
              <a:defRPr sz="1564"/>
            </a:lvl2pPr>
            <a:lvl3pPr marL="707093" indent="0" algn="ctr">
              <a:buNone/>
              <a:defRPr sz="1428"/>
            </a:lvl3pPr>
            <a:lvl4pPr marL="1060643" indent="0" algn="ctr">
              <a:buNone/>
              <a:defRPr sz="1224"/>
            </a:lvl4pPr>
            <a:lvl5pPr marL="1414190" indent="0" algn="ctr">
              <a:buNone/>
              <a:defRPr sz="1224"/>
            </a:lvl5pPr>
            <a:lvl6pPr marL="1767735" indent="0" algn="ctr">
              <a:buNone/>
              <a:defRPr sz="1224"/>
            </a:lvl6pPr>
            <a:lvl7pPr marL="2121283" indent="0" algn="ctr">
              <a:buNone/>
              <a:defRPr sz="1224"/>
            </a:lvl7pPr>
            <a:lvl8pPr marL="2474831" indent="0" algn="ctr">
              <a:buNone/>
              <a:defRPr sz="1224"/>
            </a:lvl8pPr>
            <a:lvl9pPr marL="2828376" indent="0" algn="ctr">
              <a:buNone/>
              <a:defRPr sz="1224"/>
            </a:lvl9pPr>
          </a:lstStyle>
          <a:p>
            <a:r>
              <a:rPr lang="en-GB" b="1" noProof="0" dirty="0"/>
              <a:t>WHO</a:t>
            </a:r>
          </a:p>
          <a:p>
            <a:r>
              <a:rPr lang="en-GB" noProof="0" dirty="0"/>
              <a:t>20, Avenue </a:t>
            </a:r>
            <a:r>
              <a:rPr lang="en-GB" noProof="0" dirty="0" err="1"/>
              <a:t>Appia</a:t>
            </a:r>
            <a:r>
              <a:rPr lang="en-GB" noProof="0" dirty="0"/>
              <a:t> </a:t>
            </a:r>
            <a:br>
              <a:rPr lang="en-GB" noProof="0" dirty="0"/>
            </a:br>
            <a:r>
              <a:rPr lang="en-GB" noProof="0" dirty="0"/>
              <a:t>1211 Geneva</a:t>
            </a:r>
          </a:p>
          <a:p>
            <a:r>
              <a:rPr lang="en-GB" noProof="0" dirty="0"/>
              <a:t>Switzerland</a:t>
            </a:r>
          </a:p>
          <a:p>
            <a:endParaRPr lang="en-GB" noProof="0" dirty="0"/>
          </a:p>
          <a:p>
            <a:r>
              <a:rPr lang="en-GB" noProof="0" dirty="0"/>
              <a:t>Tel.: +xx</a:t>
            </a:r>
            <a:br>
              <a:rPr lang="en-GB" noProof="0" dirty="0"/>
            </a:br>
            <a:r>
              <a:rPr lang="en-GB" noProof="0" dirty="0"/>
              <a:t>Fax: +xx</a:t>
            </a:r>
          </a:p>
        </p:txBody>
      </p:sp>
      <p:sp>
        <p:nvSpPr>
          <p:cNvPr id="35" name="Picture Placeholder 8"/>
          <p:cNvSpPr>
            <a:spLocks noGrp="1"/>
          </p:cNvSpPr>
          <p:nvPr>
            <p:ph type="pic" sz="quarter" idx="22" hasCustomPrompt="1"/>
          </p:nvPr>
        </p:nvSpPr>
        <p:spPr bwMode="gray">
          <a:xfrm>
            <a:off x="5595512" y="366422"/>
            <a:ext cx="3172871" cy="8343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
        <p:nvSpPr>
          <p:cNvPr id="37" name="Text Placeholder 35"/>
          <p:cNvSpPr>
            <a:spLocks noGrp="1"/>
          </p:cNvSpPr>
          <p:nvPr>
            <p:ph type="body" sz="quarter" idx="16" hasCustomPrompt="1"/>
          </p:nvPr>
        </p:nvSpPr>
        <p:spPr bwMode="gray">
          <a:xfrm>
            <a:off x="7121935" y="4857037"/>
            <a:ext cx="1646444" cy="185738"/>
          </a:xfrm>
        </p:spPr>
        <p:txBody>
          <a:bodyPr rIns="0" anchor="ctr">
            <a:noAutofit/>
          </a:bodyPr>
          <a:lstStyle>
            <a:lvl1pPr algn="ctr">
              <a:defRPr sz="1224"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363889"/>
            <a:ext cx="5508000" cy="839369"/>
          </a:xfrm>
          <a:noFill/>
        </p:spPr>
        <p:txBody>
          <a:bodyPr lIns="409268" tIns="81853" rIns="511601" bIns="204632" anchor="t" anchorCtr="0">
            <a:noAutofit/>
          </a:bodyPr>
          <a:lstStyle>
            <a:lvl1pPr algn="l">
              <a:lnSpc>
                <a:spcPct val="85000"/>
              </a:lnSpc>
              <a:defRPr sz="3265">
                <a:solidFill>
                  <a:srgbClr val="0092CC"/>
                </a:solidFill>
                <a:latin typeface="+mj-lt"/>
              </a:defRPr>
            </a:lvl1pPr>
          </a:lstStyle>
          <a:p>
            <a:r>
              <a:rPr lang="en-GB" noProof="0" dirty="0"/>
              <a:t>Click to edit </a:t>
            </a:r>
            <a:br>
              <a:rPr lang="en-GB" noProof="0" dirty="0"/>
            </a:br>
            <a:r>
              <a:rPr lang="en-GB" noProof="0" dirty="0"/>
              <a:t>Master title style</a:t>
            </a:r>
          </a:p>
        </p:txBody>
      </p:sp>
    </p:spTree>
    <p:extLst>
      <p:ext uri="{BB962C8B-B14F-4D97-AF65-F5344CB8AC3E}">
        <p14:creationId xmlns:p14="http://schemas.microsoft.com/office/powerpoint/2010/main" val="25778479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a:xfrm>
            <a:off x="0" y="0"/>
            <a:ext cx="9144000" cy="5143500"/>
          </a:xfrm>
          <a:solidFill>
            <a:schemeClr val="bg1"/>
          </a:solidFill>
        </p:spPr>
        <p:txBody>
          <a:bodyPr bIns="1393508" anchor="ctr">
            <a:normAutofit/>
          </a:bodyPr>
          <a:lstStyle>
            <a:lvl1pPr marL="0" marR="0" indent="0" algn="ctr" defTabSz="708093" rtl="0" eaLnBrk="1" fontAlgn="auto" latinLnBrk="0" hangingPunct="1">
              <a:lnSpc>
                <a:spcPct val="110000"/>
              </a:lnSpc>
              <a:spcBef>
                <a:spcPts val="776"/>
              </a:spcBef>
              <a:spcAft>
                <a:spcPts val="465"/>
              </a:spcAft>
              <a:buClr>
                <a:schemeClr val="tx1"/>
              </a:buClr>
              <a:buSzPct val="80000"/>
              <a:buFontTx/>
              <a:buNone/>
              <a:tabLst/>
              <a:defRPr sz="1088" baseline="0">
                <a:solidFill>
                  <a:schemeClr val="accent6"/>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a:p>
            <a:endParaRPr lang="en-GB" noProof="0" dirty="0"/>
          </a:p>
        </p:txBody>
      </p:sp>
      <p:sp>
        <p:nvSpPr>
          <p:cNvPr id="2" name="Title 1"/>
          <p:cNvSpPr>
            <a:spLocks noGrp="1"/>
          </p:cNvSpPr>
          <p:nvPr>
            <p:ph type="ctrTitle"/>
          </p:nvPr>
        </p:nvSpPr>
        <p:spPr>
          <a:xfrm>
            <a:off x="0" y="363889"/>
            <a:ext cx="5508000" cy="839369"/>
          </a:xfrm>
          <a:noFill/>
        </p:spPr>
        <p:txBody>
          <a:bodyPr lIns="409851" tIns="81970" rIns="512323" bIns="204924" anchor="t" anchorCtr="0">
            <a:noAutofit/>
          </a:bodyPr>
          <a:lstStyle>
            <a:lvl1pPr algn="l">
              <a:lnSpc>
                <a:spcPct val="85000"/>
              </a:lnSpc>
              <a:defRPr sz="3265">
                <a:solidFill>
                  <a:srgbClr val="0092CC"/>
                </a:solidFill>
                <a:latin typeface="+mj-lt"/>
              </a:defRPr>
            </a:lvl1pPr>
          </a:lstStyle>
          <a:p>
            <a:r>
              <a:rPr lang="en-GB" noProof="0" dirty="0"/>
              <a:t>Click to edit Master title style</a:t>
            </a:r>
          </a:p>
        </p:txBody>
      </p:sp>
      <p:sp>
        <p:nvSpPr>
          <p:cNvPr id="36" name="Text Placeholder 35"/>
          <p:cNvSpPr>
            <a:spLocks noGrp="1"/>
          </p:cNvSpPr>
          <p:nvPr>
            <p:ph type="body" sz="quarter" idx="10" hasCustomPrompt="1"/>
          </p:nvPr>
        </p:nvSpPr>
        <p:spPr>
          <a:xfrm>
            <a:off x="360000" y="4880254"/>
            <a:ext cx="4478700" cy="185738"/>
          </a:xfrm>
        </p:spPr>
        <p:txBody>
          <a:bodyPr lIns="0" anchor="ctr">
            <a:noAutofit/>
          </a:bodyPr>
          <a:lstStyle>
            <a:lvl1pPr>
              <a:defRPr sz="748"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a:xfrm>
            <a:off x="7121935" y="4857037"/>
            <a:ext cx="1646444" cy="185738"/>
          </a:xfrm>
        </p:spPr>
        <p:txBody>
          <a:bodyPr rIns="0" anchor="ctr">
            <a:noAutofit/>
          </a:bodyPr>
          <a:lstStyle>
            <a:lvl1pPr algn="ctr">
              <a:defRPr sz="1224"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3" name="Subtitle 2"/>
          <p:cNvSpPr>
            <a:spLocks noGrp="1"/>
          </p:cNvSpPr>
          <p:nvPr>
            <p:ph type="subTitle" idx="1"/>
          </p:nvPr>
        </p:nvSpPr>
        <p:spPr>
          <a:xfrm>
            <a:off x="15" y="3361503"/>
            <a:ext cx="9143999" cy="1242000"/>
          </a:xfrm>
          <a:solidFill>
            <a:schemeClr val="tx2"/>
          </a:solidFill>
        </p:spPr>
        <p:txBody>
          <a:bodyPr lIns="409851" tIns="409851" rIns="409851" bIns="942668" anchor="b">
            <a:noAutofit/>
          </a:bodyPr>
          <a:lstStyle>
            <a:lvl1pPr marL="0" indent="0" algn="l">
              <a:lnSpc>
                <a:spcPct val="90000"/>
              </a:lnSpc>
              <a:buNone/>
              <a:defRPr sz="1837" b="1">
                <a:solidFill>
                  <a:schemeClr val="bg1"/>
                </a:solidFill>
                <a:latin typeface="+mj-lt"/>
                <a:cs typeface="Arial" panose="020B0604020202020204" pitchFamily="34" charset="0"/>
              </a:defRPr>
            </a:lvl1pPr>
            <a:lvl2pPr marL="354047" indent="0" algn="ctr">
              <a:buNone/>
              <a:defRPr sz="1564"/>
            </a:lvl2pPr>
            <a:lvl3pPr marL="708093" indent="0" algn="ctr">
              <a:buNone/>
              <a:defRPr sz="1428"/>
            </a:lvl3pPr>
            <a:lvl4pPr marL="1062140" indent="0" algn="ctr">
              <a:buNone/>
              <a:defRPr sz="1224"/>
            </a:lvl4pPr>
            <a:lvl5pPr marL="1416188" indent="0" algn="ctr">
              <a:buNone/>
              <a:defRPr sz="1224"/>
            </a:lvl5pPr>
            <a:lvl6pPr marL="1770232" indent="0" algn="ctr">
              <a:buNone/>
              <a:defRPr sz="1224"/>
            </a:lvl6pPr>
            <a:lvl7pPr marL="2124281" indent="0" algn="ctr">
              <a:buNone/>
              <a:defRPr sz="1224"/>
            </a:lvl7pPr>
            <a:lvl8pPr marL="2478326" indent="0" algn="ctr">
              <a:buNone/>
              <a:defRPr sz="1224"/>
            </a:lvl8pPr>
            <a:lvl9pPr marL="2832371" indent="0" algn="ctr">
              <a:buNone/>
              <a:defRPr sz="1224"/>
            </a:lvl9pPr>
          </a:lstStyle>
          <a:p>
            <a:r>
              <a:rPr lang="en-GB" noProof="0" dirty="0"/>
              <a:t>Click to edit Master subtitle style</a:t>
            </a:r>
          </a:p>
        </p:txBody>
      </p:sp>
      <p:sp>
        <p:nvSpPr>
          <p:cNvPr id="62" name="Text Placeholder 35"/>
          <p:cNvSpPr>
            <a:spLocks noGrp="1"/>
          </p:cNvSpPr>
          <p:nvPr>
            <p:ph type="body" sz="quarter" idx="15" hasCustomPrompt="1"/>
          </p:nvPr>
        </p:nvSpPr>
        <p:spPr>
          <a:xfrm>
            <a:off x="359999" y="4080642"/>
            <a:ext cx="8408379" cy="216000"/>
          </a:xfrm>
          <a:noFill/>
        </p:spPr>
        <p:txBody>
          <a:bodyPr lIns="0" rIns="102462">
            <a:noAutofit/>
          </a:bodyPr>
          <a:lstStyle>
            <a:lvl1pPr algn="l">
              <a:defRPr sz="1224"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37" name="Picture Placeholder 8"/>
          <p:cNvSpPr>
            <a:spLocks noGrp="1"/>
          </p:cNvSpPr>
          <p:nvPr>
            <p:ph type="pic" sz="quarter" idx="22" hasCustomPrompt="1"/>
          </p:nvPr>
        </p:nvSpPr>
        <p:spPr>
          <a:xfrm>
            <a:off x="5595512" y="363891"/>
            <a:ext cx="3172871" cy="8343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3933868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13" y="1350003"/>
            <a:ext cx="8424001"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a:xfrm>
            <a:off x="360364" y="891012"/>
            <a:ext cx="6120000" cy="216694"/>
          </a:xfrm>
        </p:spPr>
        <p:txBody>
          <a:bodyPr lIns="20494" anchor="ctr">
            <a:normAutofit/>
          </a:bodyPr>
          <a:lstStyle>
            <a:lvl1pPr>
              <a:defRPr sz="1224"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p:txBody>
          <a:bodyPr/>
          <a:lstStyle/>
          <a:p>
            <a:fld id="{2DD82CBF-8C13-4350-AE4C-2F53590C8914}" type="datetime1">
              <a:rPr lang="en-GB" smtClean="0">
                <a:solidFill>
                  <a:prstClr val="black"/>
                </a:solidFill>
              </a:rPr>
              <a:pPr/>
              <a:t>14/05/2020</a:t>
            </a:fld>
            <a:endParaRPr lang="en-GB">
              <a:solidFill>
                <a:prstClr val="black"/>
              </a:solidFill>
            </a:endParaRPr>
          </a:p>
        </p:txBody>
      </p:sp>
      <p:sp>
        <p:nvSpPr>
          <p:cNvPr id="5" name="Footer Placeholder 4"/>
          <p:cNvSpPr>
            <a:spLocks noGrp="1"/>
          </p:cNvSpPr>
          <p:nvPr>
            <p:ph type="ftr" sz="quarter" idx="15"/>
          </p:nvPr>
        </p:nvSpPr>
        <p:spPr/>
        <p:txBody>
          <a:bodyPr/>
          <a:lstStyle/>
          <a:p>
            <a:r>
              <a:rPr lang="en-US">
                <a:solidFill>
                  <a:prstClr val="black"/>
                </a:solidFill>
              </a:rPr>
              <a:t>|     Monitoring WASH in Health Care Facilities</a:t>
            </a:r>
            <a:endParaRPr lang="en-GB" dirty="0">
              <a:solidFill>
                <a:prstClr val="black"/>
              </a:solidFill>
            </a:endParaRPr>
          </a:p>
        </p:txBody>
      </p:sp>
      <p:sp>
        <p:nvSpPr>
          <p:cNvPr id="6" name="Slide Number Placeholder 5"/>
          <p:cNvSpPr>
            <a:spLocks noGrp="1"/>
          </p:cNvSpPr>
          <p:nvPr>
            <p:ph type="sldNum" sz="quarter" idx="16"/>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3" name="Text Placeholder 7"/>
          <p:cNvSpPr>
            <a:spLocks noGrp="1"/>
          </p:cNvSpPr>
          <p:nvPr>
            <p:ph type="body" sz="quarter" idx="21" hasCustomPrompt="1"/>
          </p:nvPr>
        </p:nvSpPr>
        <p:spPr>
          <a:xfrm>
            <a:off x="360000" y="4720243"/>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14398823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Comparison whi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9999" y="1350003"/>
            <a:ext cx="4104000"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a:xfrm>
            <a:off x="4675773" y="1350003"/>
            <a:ext cx="4104000"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p:txBody>
          <a:bodyPr/>
          <a:lstStyle/>
          <a:p>
            <a:fld id="{75708A0E-6304-4377-B9A2-6D43C3E577BA}"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23"/>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360000" y="4720243"/>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5" name="Text Placeholder 7"/>
          <p:cNvSpPr>
            <a:spLocks noGrp="1"/>
          </p:cNvSpPr>
          <p:nvPr>
            <p:ph type="body" sz="quarter" idx="13" hasCustomPrompt="1"/>
          </p:nvPr>
        </p:nvSpPr>
        <p:spPr>
          <a:xfrm>
            <a:off x="360364" y="891012"/>
            <a:ext cx="6120000" cy="216694"/>
          </a:xfrm>
        </p:spPr>
        <p:txBody>
          <a:bodyPr lIns="20494" anchor="ctr">
            <a:normAutofit/>
          </a:bodyPr>
          <a:lstStyle>
            <a:lvl1pPr>
              <a:defRPr sz="1224"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2731532555"/>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fld id="{5190BE2B-9B92-42BE-801D-EAA8180D84A6}" type="datetime1">
              <a:rPr lang="en-GB" smtClean="0">
                <a:solidFill>
                  <a:prstClr val="black"/>
                </a:solidFill>
              </a:rPr>
              <a:pPr/>
              <a:t>14/05/2020</a:t>
            </a:fld>
            <a:endParaRPr lang="en-GB">
              <a:solidFill>
                <a:prstClr val="black"/>
              </a:solidFill>
            </a:endParaRPr>
          </a:p>
        </p:txBody>
      </p:sp>
      <p:sp>
        <p:nvSpPr>
          <p:cNvPr id="4" name="Footer Placeholder 3"/>
          <p:cNvSpPr>
            <a:spLocks noGrp="1"/>
          </p:cNvSpPr>
          <p:nvPr>
            <p:ph type="ftr" sz="quarter" idx="11"/>
          </p:nvPr>
        </p:nvSpPr>
        <p:spPr bwMode="gray"/>
        <p:txBody>
          <a:bodyPr/>
          <a:lstStyle>
            <a:lvl1pPr>
              <a:defRPr/>
            </a:lvl1pPr>
          </a:lstStyle>
          <a:p>
            <a:r>
              <a:rPr lang="en-US">
                <a:solidFill>
                  <a:prstClr val="black"/>
                </a:solidFill>
              </a:rPr>
              <a:t>|     Monitoring WASH in Health Care Facilities</a:t>
            </a:r>
            <a:endParaRPr lang="en-GB" dirty="0">
              <a:solidFill>
                <a:prstClr val="black"/>
              </a:solidFill>
            </a:endParaRPr>
          </a:p>
        </p:txBody>
      </p:sp>
      <p:sp>
        <p:nvSpPr>
          <p:cNvPr id="5" name="Slide Number Placeholder 4"/>
          <p:cNvSpPr>
            <a:spLocks noGrp="1"/>
          </p:cNvSpPr>
          <p:nvPr>
            <p:ph type="sldNum" sz="quarter" idx="12"/>
          </p:nvPr>
        </p:nvSpPr>
        <p:spPr bwMode="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12" name="Text Placeholder 7"/>
          <p:cNvSpPr>
            <a:spLocks noGrp="1"/>
          </p:cNvSpPr>
          <p:nvPr>
            <p:ph type="body" sz="quarter" idx="21" hasCustomPrompt="1"/>
          </p:nvPr>
        </p:nvSpPr>
        <p:spPr bwMode="gray">
          <a:xfrm>
            <a:off x="360000" y="4720242"/>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0" name="Text Placeholder 7"/>
          <p:cNvSpPr>
            <a:spLocks noGrp="1"/>
          </p:cNvSpPr>
          <p:nvPr>
            <p:ph type="body" sz="quarter" idx="13" hasCustomPrompt="1"/>
          </p:nvPr>
        </p:nvSpPr>
        <p:spPr bwMode="gray">
          <a:xfrm>
            <a:off x="360364" y="891029"/>
            <a:ext cx="6120000" cy="216694"/>
          </a:xfrm>
        </p:spPr>
        <p:txBody>
          <a:bodyPr lIns="20401" anchor="ctr">
            <a:normAutofit/>
          </a:bodyPr>
          <a:lstStyle>
            <a:lvl1pPr>
              <a:defRPr sz="1224"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39895676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_Comparison boxe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fld id="{8331A1FC-65C4-44A8-B613-91BD0819DF9D}"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23"/>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360000" y="4720243"/>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359999" y="1620000"/>
            <a:ext cx="4104000" cy="290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a:xfrm>
            <a:off x="4675773" y="1620000"/>
            <a:ext cx="4104000" cy="290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a:xfrm>
            <a:off x="360364" y="891012"/>
            <a:ext cx="6120000" cy="216694"/>
          </a:xfrm>
        </p:spPr>
        <p:txBody>
          <a:bodyPr lIns="20494" anchor="ctr">
            <a:normAutofit/>
          </a:bodyPr>
          <a:lstStyle>
            <a:lvl1pPr>
              <a:defRPr sz="1224"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a:xfrm>
            <a:off x="360013" y="1350001"/>
            <a:ext cx="4104001" cy="189009"/>
          </a:xfrm>
          <a:solidFill>
            <a:srgbClr val="009CDE"/>
          </a:solidFill>
        </p:spPr>
        <p:txBody>
          <a:bodyPr vert="horz" lIns="81970" tIns="20494" rIns="81970" bIns="20494" rtlCol="0" anchor="ctr">
            <a:normAutofit/>
          </a:bodyPr>
          <a:lstStyle>
            <a:lvl1pPr>
              <a:defRPr lang="en-US" sz="1088"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a:xfrm>
            <a:off x="4675774" y="1350001"/>
            <a:ext cx="4104000" cy="189009"/>
          </a:xfrm>
          <a:solidFill>
            <a:srgbClr val="009CDE"/>
          </a:solidFill>
        </p:spPr>
        <p:txBody>
          <a:bodyPr vert="horz" lIns="81970" tIns="20494" rIns="81970" bIns="20494" rtlCol="0" anchor="ctr">
            <a:normAutofit/>
          </a:bodyPr>
          <a:lstStyle>
            <a:lvl1pPr>
              <a:defRPr lang="en-US" sz="1088"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9703614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4 Boxe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fld id="{E276E1C6-02BA-4AE4-BA67-94F0EB3C066C}"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23"/>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360000" y="4720243"/>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359999" y="1620000"/>
            <a:ext cx="4104000" cy="1242000"/>
          </a:xfrm>
        </p:spPr>
        <p:txBody>
          <a:bodyPr>
            <a:noAutofit/>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a:xfrm>
            <a:off x="4675773" y="1620000"/>
            <a:ext cx="4104000" cy="1242000"/>
          </a:xfrm>
        </p:spPr>
        <p:txBody>
          <a:bodyPr>
            <a:noAutofit/>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a:xfrm>
            <a:off x="360013" y="1350001"/>
            <a:ext cx="4104001" cy="189009"/>
          </a:xfrm>
          <a:solidFill>
            <a:srgbClr val="009CDE"/>
          </a:solidFill>
        </p:spPr>
        <p:txBody>
          <a:bodyPr vert="horz" lIns="81970" tIns="20494" rIns="81970" bIns="20494" rtlCol="0" anchor="ctr">
            <a:normAutofit/>
          </a:bodyPr>
          <a:lstStyle>
            <a:lvl1pPr>
              <a:defRPr lang="en-US" sz="1088"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a:xfrm>
            <a:off x="4675774" y="1350001"/>
            <a:ext cx="4104000" cy="189009"/>
          </a:xfrm>
          <a:solidFill>
            <a:srgbClr val="009CDE"/>
          </a:solidFill>
        </p:spPr>
        <p:txBody>
          <a:bodyPr vert="horz" lIns="81970" tIns="20494" rIns="81970" bIns="20494" rtlCol="0" anchor="ctr">
            <a:normAutofit/>
          </a:bodyPr>
          <a:lstStyle>
            <a:lvl1pPr>
              <a:defRPr lang="en-US" sz="1088" b="1" dirty="0">
                <a:solidFill>
                  <a:schemeClr val="bg1"/>
                </a:solidFill>
                <a:latin typeface="+mj-lt"/>
              </a:defRPr>
            </a:lvl1pPr>
          </a:lstStyle>
          <a:p>
            <a:pPr lvl="0"/>
            <a:r>
              <a:rPr lang="en-GB" noProof="0" dirty="0"/>
              <a:t>Edit Master text styles</a:t>
            </a:r>
          </a:p>
        </p:txBody>
      </p:sp>
      <p:sp>
        <p:nvSpPr>
          <p:cNvPr id="35" name="Text Placeholder 7"/>
          <p:cNvSpPr>
            <a:spLocks noGrp="1"/>
          </p:cNvSpPr>
          <p:nvPr>
            <p:ph type="body" sz="quarter" idx="13" hasCustomPrompt="1"/>
          </p:nvPr>
        </p:nvSpPr>
        <p:spPr>
          <a:xfrm>
            <a:off x="360364" y="891012"/>
            <a:ext cx="6120000" cy="216694"/>
          </a:xfrm>
        </p:spPr>
        <p:txBody>
          <a:bodyPr lIns="20494" anchor="ctr">
            <a:normAutofit/>
          </a:bodyPr>
          <a:lstStyle>
            <a:lvl1pPr>
              <a:defRPr sz="1224"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a:xfrm>
            <a:off x="359999" y="3285900"/>
            <a:ext cx="4104000" cy="1242000"/>
          </a:xfrm>
        </p:spPr>
        <p:txBody>
          <a:bodyPr>
            <a:noAutofit/>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a:xfrm>
            <a:off x="4675773" y="3285900"/>
            <a:ext cx="4104000" cy="1242000"/>
          </a:xfrm>
        </p:spPr>
        <p:txBody>
          <a:bodyPr>
            <a:noAutofit/>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a:xfrm>
            <a:off x="360013" y="3029644"/>
            <a:ext cx="4104001" cy="189009"/>
          </a:xfrm>
          <a:solidFill>
            <a:srgbClr val="009CDE"/>
          </a:solidFill>
        </p:spPr>
        <p:txBody>
          <a:bodyPr vert="horz" lIns="81970" tIns="20494" rIns="81970" bIns="20494" rtlCol="0" anchor="ctr">
            <a:normAutofit/>
          </a:bodyPr>
          <a:lstStyle>
            <a:lvl1pPr>
              <a:defRPr lang="en-US" sz="1088"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a:xfrm>
            <a:off x="4675774" y="3029644"/>
            <a:ext cx="4104000" cy="189009"/>
          </a:xfrm>
          <a:solidFill>
            <a:srgbClr val="009CDE"/>
          </a:solidFill>
        </p:spPr>
        <p:txBody>
          <a:bodyPr vert="horz" lIns="81970" tIns="20494" rIns="81970" bIns="20494" rtlCol="0" anchor="ctr">
            <a:normAutofit/>
          </a:bodyPr>
          <a:lstStyle>
            <a:lvl1pPr>
              <a:defRPr lang="en-US" sz="1088" b="1" dirty="0">
                <a:solidFill>
                  <a:schemeClr val="bg1"/>
                </a:solidFill>
                <a:latin typeface="+mj-lt"/>
              </a:defRPr>
            </a:lvl1pPr>
          </a:lstStyle>
          <a:p>
            <a:pPr lvl="0"/>
            <a:r>
              <a:rPr lang="en-GB" noProof="0" dirty="0"/>
              <a:t>Edit Master text styles</a:t>
            </a:r>
          </a:p>
        </p:txBody>
      </p:sp>
    </p:spTree>
    <p:extLst>
      <p:ext uri="{BB962C8B-B14F-4D97-AF65-F5344CB8AC3E}">
        <p14:creationId xmlns:p14="http://schemas.microsoft.com/office/powerpoint/2010/main" val="14424331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3 Column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fld id="{8D5E3B6C-7049-41BB-AB3F-3ACBC77CD451}"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23"/>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360000" y="4720243"/>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359999" y="1620000"/>
            <a:ext cx="2664000" cy="2907900"/>
          </a:xfrm>
        </p:spPr>
        <p:txBody>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a:xfrm>
            <a:off x="359999" y="1350001"/>
            <a:ext cx="2664000" cy="189009"/>
          </a:xfrm>
          <a:solidFill>
            <a:srgbClr val="009CDE"/>
          </a:solidFill>
        </p:spPr>
        <p:txBody>
          <a:bodyPr vert="horz" lIns="81970" tIns="20494" rIns="81970" bIns="20494" rtlCol="0" anchor="ctr">
            <a:normAutofit/>
          </a:bodyPr>
          <a:lstStyle>
            <a:lvl1pPr>
              <a:defRPr lang="en-US" sz="1088"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a:xfrm>
            <a:off x="3237886" y="1620000"/>
            <a:ext cx="2664000" cy="2907900"/>
          </a:xfrm>
        </p:spPr>
        <p:txBody>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a:xfrm>
            <a:off x="3237886" y="1350001"/>
            <a:ext cx="2664000" cy="189009"/>
          </a:xfrm>
          <a:solidFill>
            <a:srgbClr val="009CDE"/>
          </a:solidFill>
        </p:spPr>
        <p:txBody>
          <a:bodyPr vert="horz" lIns="81970" tIns="20494" rIns="81970" bIns="20494" rtlCol="0" anchor="ctr">
            <a:normAutofit/>
          </a:bodyPr>
          <a:lstStyle>
            <a:lvl1pPr>
              <a:defRPr lang="en-US" sz="1088"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a:xfrm>
            <a:off x="6115773" y="1620000"/>
            <a:ext cx="2664000" cy="2907900"/>
          </a:xfrm>
        </p:spPr>
        <p:txBody>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a:xfrm>
            <a:off x="6115773" y="1350001"/>
            <a:ext cx="2664000" cy="189009"/>
          </a:xfrm>
          <a:solidFill>
            <a:srgbClr val="009CDE"/>
          </a:solidFill>
        </p:spPr>
        <p:txBody>
          <a:bodyPr vert="horz" lIns="81970" tIns="20494" rIns="81970" bIns="20494" rtlCol="0" anchor="ctr">
            <a:normAutofit/>
          </a:bodyPr>
          <a:lstStyle>
            <a:lvl1pPr>
              <a:defRPr lang="en-US" sz="1088"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a:xfrm>
            <a:off x="360364" y="891012"/>
            <a:ext cx="6120000" cy="216694"/>
          </a:xfrm>
        </p:spPr>
        <p:txBody>
          <a:bodyPr lIns="20494" anchor="ctr">
            <a:normAutofit/>
          </a:bodyPr>
          <a:lstStyle>
            <a:lvl1pPr>
              <a:defRPr sz="1224"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8785833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Image left / Text right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75773" y="1350003"/>
            <a:ext cx="4104000"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a:xfrm>
            <a:off x="359999" y="1350003"/>
            <a:ext cx="4104000" cy="3177900"/>
          </a:xfrm>
          <a:solidFill>
            <a:schemeClr val="bg1">
              <a:lumMod val="85000"/>
            </a:schemeClr>
          </a:solidFill>
        </p:spPr>
        <p:txBody>
          <a:bodyPr bIns="2254207" anchor="ctr"/>
          <a:lstStyle>
            <a:lvl1pPr marL="0" marR="0" indent="0" algn="ctr" defTabSz="708093" rtl="0" eaLnBrk="1" fontAlgn="auto" latinLnBrk="0" hangingPunct="1">
              <a:lnSpc>
                <a:spcPct val="110000"/>
              </a:lnSpc>
              <a:spcBef>
                <a:spcPts val="776"/>
              </a:spcBef>
              <a:spcAft>
                <a:spcPts val="465"/>
              </a:spcAft>
              <a:buClr>
                <a:schemeClr val="tx1"/>
              </a:buClr>
              <a:buSzPct val="80000"/>
              <a:buFontTx/>
              <a:buNone/>
              <a:tabLst/>
              <a:defRPr sz="1088" baseline="0">
                <a:solidFill>
                  <a:schemeClr val="bg1"/>
                </a:solidFill>
              </a:defRPr>
            </a:lvl1pPr>
          </a:lstStyle>
          <a:p>
            <a:pPr marL="0" marR="0" lvl="0" indent="0" algn="ctr" defTabSz="708093" rtl="0" eaLnBrk="1" fontAlgn="auto" latinLnBrk="0" hangingPunct="1">
              <a:lnSpc>
                <a:spcPct val="110000"/>
              </a:lnSpc>
              <a:spcBef>
                <a:spcPts val="776"/>
              </a:spcBef>
              <a:spcAft>
                <a:spcPts val="465"/>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p:txBody>
          <a:bodyPr/>
          <a:lstStyle/>
          <a:p>
            <a:fld id="{AE37C732-8AFC-479A-BACB-8B04EC657C09}"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19"/>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0"/>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3" name="Text Placeholder 7"/>
          <p:cNvSpPr>
            <a:spLocks noGrp="1"/>
          </p:cNvSpPr>
          <p:nvPr>
            <p:ph type="body" sz="quarter" idx="21" hasCustomPrompt="1"/>
          </p:nvPr>
        </p:nvSpPr>
        <p:spPr>
          <a:xfrm>
            <a:off x="360000" y="4720243"/>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5" name="Title 14"/>
          <p:cNvSpPr>
            <a:spLocks noGrp="1"/>
          </p:cNvSpPr>
          <p:nvPr>
            <p:ph type="title"/>
          </p:nvPr>
        </p:nvSpPr>
        <p:spPr/>
        <p:txBody>
          <a:bodyPr/>
          <a:lstStyle/>
          <a:p>
            <a:r>
              <a:rPr lang="en-GB" noProof="0"/>
              <a:t>Click to edit Master title style</a:t>
            </a:r>
          </a:p>
        </p:txBody>
      </p:sp>
      <p:sp>
        <p:nvSpPr>
          <p:cNvPr id="16" name="Text Placeholder 7"/>
          <p:cNvSpPr>
            <a:spLocks noGrp="1"/>
          </p:cNvSpPr>
          <p:nvPr>
            <p:ph type="body" sz="quarter" idx="13" hasCustomPrompt="1"/>
          </p:nvPr>
        </p:nvSpPr>
        <p:spPr>
          <a:xfrm>
            <a:off x="360364" y="891012"/>
            <a:ext cx="6120000" cy="216694"/>
          </a:xfrm>
        </p:spPr>
        <p:txBody>
          <a:bodyPr lIns="20494" anchor="ctr">
            <a:normAutofit/>
          </a:bodyPr>
          <a:lstStyle>
            <a:lvl1pPr>
              <a:defRPr sz="1224"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5410357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Quotation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75773" y="1350003"/>
            <a:ext cx="4104000" cy="3177900"/>
          </a:xfrm>
          <a:solidFill>
            <a:srgbClr val="009CDE"/>
          </a:solidFill>
        </p:spPr>
        <p:txBody>
          <a:bodyPr lIns="163945" tIns="163945" rIns="163945" bIns="163945"/>
          <a:lstStyle>
            <a:lvl1pPr>
              <a:defRPr sz="1088" b="1">
                <a:solidFill>
                  <a:schemeClr val="bg1"/>
                </a:solidFill>
                <a:latin typeface="+mn-lt"/>
              </a:defRPr>
            </a:lvl1pPr>
            <a:lvl2pPr>
              <a:buClr>
                <a:schemeClr val="bg1"/>
              </a:buClr>
              <a:defRPr sz="1088">
                <a:solidFill>
                  <a:schemeClr val="bg1"/>
                </a:solidFill>
                <a:latin typeface="+mn-lt"/>
              </a:defRPr>
            </a:lvl2pPr>
            <a:lvl3pPr>
              <a:buClr>
                <a:schemeClr val="bg1"/>
              </a:buClr>
              <a:defRPr sz="1088">
                <a:solidFill>
                  <a:schemeClr val="bg1"/>
                </a:solidFill>
                <a:latin typeface="+mn-lt"/>
              </a:defRPr>
            </a:lvl3pPr>
            <a:lvl4pPr>
              <a:buClr>
                <a:schemeClr val="bg1"/>
              </a:buClr>
              <a:defRPr sz="1088">
                <a:solidFill>
                  <a:schemeClr val="bg1"/>
                </a:solidFill>
                <a:latin typeface="+mn-lt"/>
              </a:defRPr>
            </a:lvl4pPr>
            <a:lvl5pPr>
              <a:buClr>
                <a:schemeClr val="bg1"/>
              </a:buClr>
              <a:defRPr sz="1088">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a:xfrm>
            <a:off x="359999" y="1350003"/>
            <a:ext cx="4104000" cy="3177900"/>
          </a:xfrm>
          <a:solidFill>
            <a:schemeClr val="bg1">
              <a:lumMod val="85000"/>
            </a:schemeClr>
          </a:solidFill>
        </p:spPr>
        <p:txBody>
          <a:bodyPr bIns="2254207" anchor="ctr"/>
          <a:lstStyle>
            <a:lvl1pPr marL="0" marR="0" indent="0" algn="ctr" defTabSz="708093" rtl="0" eaLnBrk="1" fontAlgn="auto" latinLnBrk="0" hangingPunct="1">
              <a:lnSpc>
                <a:spcPct val="110000"/>
              </a:lnSpc>
              <a:spcBef>
                <a:spcPts val="776"/>
              </a:spcBef>
              <a:spcAft>
                <a:spcPts val="465"/>
              </a:spcAft>
              <a:buClr>
                <a:schemeClr val="tx1"/>
              </a:buClr>
              <a:buSzPct val="80000"/>
              <a:buFontTx/>
              <a:buNone/>
              <a:tabLst/>
              <a:defRPr sz="1088">
                <a:solidFill>
                  <a:schemeClr val="bg1"/>
                </a:solidFill>
              </a:defRPr>
            </a:lvl1pPr>
          </a:lstStyle>
          <a:p>
            <a:pPr marL="0" marR="0" lvl="0" indent="0" algn="ctr" defTabSz="708093" rtl="0" eaLnBrk="1" fontAlgn="auto" latinLnBrk="0" hangingPunct="1">
              <a:lnSpc>
                <a:spcPct val="110000"/>
              </a:lnSpc>
              <a:spcBef>
                <a:spcPts val="776"/>
              </a:spcBef>
              <a:spcAft>
                <a:spcPts val="465"/>
              </a:spcAft>
              <a:buClr>
                <a:schemeClr val="tx1"/>
              </a:buClr>
              <a:buSzPct val="80000"/>
              <a:buFontTx/>
              <a:buNone/>
              <a:tabLst/>
              <a:defRPr/>
            </a:pPr>
            <a:r>
              <a:rPr lang="en-GB" noProof="0" dirty="0"/>
              <a:t>Click on Icon to add picture</a:t>
            </a:r>
          </a:p>
          <a:p>
            <a:pPr marL="0" marR="0" lvl="0" indent="0" algn="ctr" defTabSz="708093" rtl="0" eaLnBrk="1" fontAlgn="auto" latinLnBrk="0" hangingPunct="1">
              <a:lnSpc>
                <a:spcPct val="110000"/>
              </a:lnSpc>
              <a:spcBef>
                <a:spcPts val="776"/>
              </a:spcBef>
              <a:spcAft>
                <a:spcPts val="465"/>
              </a:spcAft>
              <a:buClr>
                <a:schemeClr val="tx1"/>
              </a:buClr>
              <a:buSzPct val="80000"/>
              <a:buFontTx/>
              <a:buNone/>
              <a:tabLst/>
              <a:defRPr/>
            </a:pP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p:txBody>
          <a:bodyPr/>
          <a:lstStyle/>
          <a:p>
            <a:fld id="{6CD1E4FA-FCD6-4F98-8B0A-2138971C40AA}"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19"/>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0"/>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3" name="Text Placeholder 7"/>
          <p:cNvSpPr>
            <a:spLocks noGrp="1"/>
          </p:cNvSpPr>
          <p:nvPr>
            <p:ph type="body" sz="quarter" idx="21" hasCustomPrompt="1"/>
          </p:nvPr>
        </p:nvSpPr>
        <p:spPr>
          <a:xfrm>
            <a:off x="360000" y="4720243"/>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5" name="Title 14"/>
          <p:cNvSpPr>
            <a:spLocks noGrp="1"/>
          </p:cNvSpPr>
          <p:nvPr>
            <p:ph type="title"/>
          </p:nvPr>
        </p:nvSpPr>
        <p:spPr/>
        <p:txBody>
          <a:bodyPr/>
          <a:lstStyle/>
          <a:p>
            <a:r>
              <a:rPr lang="en-GB" noProof="0"/>
              <a:t>Click to edit Master title style</a:t>
            </a:r>
          </a:p>
        </p:txBody>
      </p:sp>
      <p:sp>
        <p:nvSpPr>
          <p:cNvPr id="16" name="Text Placeholder 7"/>
          <p:cNvSpPr>
            <a:spLocks noGrp="1"/>
          </p:cNvSpPr>
          <p:nvPr>
            <p:ph type="body" sz="quarter" idx="13" hasCustomPrompt="1"/>
          </p:nvPr>
        </p:nvSpPr>
        <p:spPr>
          <a:xfrm>
            <a:off x="360364" y="891012"/>
            <a:ext cx="6120000" cy="216694"/>
          </a:xfrm>
        </p:spPr>
        <p:txBody>
          <a:bodyPr lIns="20494" anchor="ctr">
            <a:normAutofit/>
          </a:bodyPr>
          <a:lstStyle>
            <a:lvl1pPr>
              <a:defRPr sz="1224"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16849802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Large Image whit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a:xfrm>
            <a:off x="360011" y="1350003"/>
            <a:ext cx="8419773" cy="3177900"/>
          </a:xfrm>
          <a:solidFill>
            <a:schemeClr val="bg1">
              <a:lumMod val="85000"/>
            </a:schemeClr>
          </a:solidFill>
        </p:spPr>
        <p:txBody>
          <a:bodyPr bIns="2254207" anchor="ctr"/>
          <a:lstStyle>
            <a:lvl1pPr marL="0" marR="0" indent="0" algn="ctr" defTabSz="708093" rtl="0" eaLnBrk="1" fontAlgn="auto" latinLnBrk="0" hangingPunct="1">
              <a:lnSpc>
                <a:spcPct val="110000"/>
              </a:lnSpc>
              <a:spcBef>
                <a:spcPts val="776"/>
              </a:spcBef>
              <a:spcAft>
                <a:spcPts val="465"/>
              </a:spcAft>
              <a:buClr>
                <a:schemeClr val="tx1"/>
              </a:buClr>
              <a:buSzPct val="80000"/>
              <a:buFontTx/>
              <a:buNone/>
              <a:tabLst/>
              <a:defRPr sz="1088">
                <a:solidFill>
                  <a:schemeClr val="bg1"/>
                </a:solidFill>
              </a:defRPr>
            </a:lvl1pPr>
          </a:lstStyle>
          <a:p>
            <a:pPr marL="0" marR="0" lvl="0" indent="0" algn="ctr" defTabSz="708093" rtl="0" eaLnBrk="1" fontAlgn="auto" latinLnBrk="0" hangingPunct="1">
              <a:lnSpc>
                <a:spcPct val="110000"/>
              </a:lnSpc>
              <a:spcBef>
                <a:spcPts val="776"/>
              </a:spcBef>
              <a:spcAft>
                <a:spcPts val="465"/>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p:txBody>
          <a:bodyPr/>
          <a:lstStyle/>
          <a:p>
            <a:fld id="{080241F1-0EEA-47C0-8D3F-B3B3E6B37855}" type="datetime1">
              <a:rPr lang="en-GB" smtClean="0">
                <a:solidFill>
                  <a:prstClr val="black"/>
                </a:solidFill>
              </a:rPr>
              <a:pPr/>
              <a:t>14/05/2020</a:t>
            </a:fld>
            <a:endParaRPr lang="en-GB">
              <a:solidFill>
                <a:prstClr val="black"/>
              </a:solidFill>
            </a:endParaRPr>
          </a:p>
        </p:txBody>
      </p:sp>
      <p:sp>
        <p:nvSpPr>
          <p:cNvPr id="4" name="Footer Placeholder 3"/>
          <p:cNvSpPr>
            <a:spLocks noGrp="1"/>
          </p:cNvSpPr>
          <p:nvPr>
            <p:ph type="ftr" sz="quarter" idx="19"/>
          </p:nvPr>
        </p:nvSpPr>
        <p:spPr/>
        <p:txBody>
          <a:bodyPr/>
          <a:lstStyle/>
          <a:p>
            <a:r>
              <a:rPr lang="en-US">
                <a:solidFill>
                  <a:prstClr val="black"/>
                </a:solidFill>
              </a:rPr>
              <a:t>|     Monitoring WASH in Health Care Facilities</a:t>
            </a:r>
            <a:endParaRPr lang="en-GB" dirty="0">
              <a:solidFill>
                <a:prstClr val="black"/>
              </a:solidFill>
            </a:endParaRPr>
          </a:p>
        </p:txBody>
      </p:sp>
      <p:sp>
        <p:nvSpPr>
          <p:cNvPr id="5" name="Slide Number Placeholder 4"/>
          <p:cNvSpPr>
            <a:spLocks noGrp="1"/>
          </p:cNvSpPr>
          <p:nvPr>
            <p:ph type="sldNum" sz="quarter" idx="20"/>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6" name="Text Placeholder 7"/>
          <p:cNvSpPr>
            <a:spLocks noGrp="1"/>
          </p:cNvSpPr>
          <p:nvPr>
            <p:ph type="body" sz="quarter" idx="21" hasCustomPrompt="1"/>
          </p:nvPr>
        </p:nvSpPr>
        <p:spPr>
          <a:xfrm>
            <a:off x="360000" y="4720243"/>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7" name="Title 6"/>
          <p:cNvSpPr>
            <a:spLocks noGrp="1"/>
          </p:cNvSpPr>
          <p:nvPr>
            <p:ph type="title"/>
          </p:nvPr>
        </p:nvSpPr>
        <p:spPr/>
        <p:txBody>
          <a:bodyPr/>
          <a:lstStyle/>
          <a:p>
            <a:r>
              <a:rPr lang="en-GB" noProof="0"/>
              <a:t>Click to edit Master title style</a:t>
            </a:r>
          </a:p>
        </p:txBody>
      </p:sp>
      <p:sp>
        <p:nvSpPr>
          <p:cNvPr id="14" name="Text Placeholder 7"/>
          <p:cNvSpPr>
            <a:spLocks noGrp="1"/>
          </p:cNvSpPr>
          <p:nvPr>
            <p:ph type="body" sz="quarter" idx="13" hasCustomPrompt="1"/>
          </p:nvPr>
        </p:nvSpPr>
        <p:spPr>
          <a:xfrm>
            <a:off x="360364" y="891012"/>
            <a:ext cx="6120000" cy="216694"/>
          </a:xfrm>
        </p:spPr>
        <p:txBody>
          <a:bodyPr lIns="20494" anchor="ctr">
            <a:normAutofit/>
          </a:bodyPr>
          <a:lstStyle>
            <a:lvl1pPr>
              <a:defRPr sz="1224"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0778317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Chapter Intro large Text whit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a:noFill/>
        </p:spPr>
        <p:txBody>
          <a:bodyPr/>
          <a:lstStyle>
            <a:lvl1pPr>
              <a:defRPr>
                <a:solidFill>
                  <a:schemeClr val="tx1"/>
                </a:solidFill>
              </a:defRPr>
            </a:lvl1pPr>
          </a:lstStyle>
          <a:p>
            <a:fld id="{3C8783AD-39BB-4344-A133-72D1D9DB84A8}" type="datetime1">
              <a:rPr lang="en-GB" smtClean="0">
                <a:solidFill>
                  <a:prstClr val="black"/>
                </a:solidFill>
              </a:rPr>
              <a:pPr/>
              <a:t>14/05/2020</a:t>
            </a:fld>
            <a:endParaRPr lang="en-GB">
              <a:solidFill>
                <a:prstClr val="black"/>
              </a:solidFill>
            </a:endParaRPr>
          </a:p>
        </p:txBody>
      </p:sp>
      <p:sp>
        <p:nvSpPr>
          <p:cNvPr id="19" name="Footer Placeholder 18"/>
          <p:cNvSpPr>
            <a:spLocks noGrp="1"/>
          </p:cNvSpPr>
          <p:nvPr>
            <p:ph type="ftr" sz="quarter" idx="15"/>
          </p:nvPr>
        </p:nvSpPr>
        <p:spPr>
          <a:noFill/>
        </p:spPr>
        <p:txBody>
          <a:bodyPr/>
          <a:lstStyle/>
          <a:p>
            <a:r>
              <a:rPr lang="en-US">
                <a:solidFill>
                  <a:prstClr val="black"/>
                </a:solidFill>
              </a:rPr>
              <a:t>|     Monitoring WASH in Health Care Facilities</a:t>
            </a:r>
            <a:endParaRPr lang="en-GB" dirty="0">
              <a:solidFill>
                <a:prstClr val="black"/>
              </a:solidFill>
            </a:endParaRPr>
          </a:p>
        </p:txBody>
      </p:sp>
      <p:sp>
        <p:nvSpPr>
          <p:cNvPr id="20" name="Slide Number Placeholder 19"/>
          <p:cNvSpPr>
            <a:spLocks noGrp="1"/>
          </p:cNvSpPr>
          <p:nvPr>
            <p:ph type="sldNum" sz="quarter" idx="16"/>
          </p:nvPr>
        </p:nvSpPr>
        <p:spPr>
          <a:noFill/>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7" name="Text Placeholder 7"/>
          <p:cNvSpPr>
            <a:spLocks noGrp="1"/>
          </p:cNvSpPr>
          <p:nvPr>
            <p:ph type="body" sz="quarter" idx="21" hasCustomPrompt="1"/>
          </p:nvPr>
        </p:nvSpPr>
        <p:spPr>
          <a:xfrm>
            <a:off x="360000" y="4720243"/>
            <a:ext cx="8419774" cy="156434"/>
          </a:xfrm>
          <a:noFill/>
        </p:spPr>
        <p:txBody>
          <a:bodyPr anchor="t">
            <a:normAutofit/>
          </a:bodyPr>
          <a:lstStyle>
            <a:lvl1pPr>
              <a:defRPr sz="612" b="0">
                <a:solidFill>
                  <a:schemeClr val="tx1"/>
                </a:solidFill>
                <a:latin typeface="+mn-lt"/>
              </a:defRPr>
            </a:lvl1pPr>
          </a:lstStyle>
          <a:p>
            <a:pPr lvl="0"/>
            <a:r>
              <a:rPr lang="en-GB" noProof="0"/>
              <a:t>Source:</a:t>
            </a:r>
          </a:p>
        </p:txBody>
      </p:sp>
      <p:sp>
        <p:nvSpPr>
          <p:cNvPr id="4" name="Title 3"/>
          <p:cNvSpPr>
            <a:spLocks noGrp="1"/>
          </p:cNvSpPr>
          <p:nvPr>
            <p:ph type="title"/>
          </p:nvPr>
        </p:nvSpPr>
        <p:spPr>
          <a:noFill/>
        </p:spPr>
        <p:txBody>
          <a:bodyPr/>
          <a:lstStyle/>
          <a:p>
            <a:r>
              <a:rPr lang="en-GB" noProof="0" dirty="0"/>
              <a:t>Click to edit Master title style</a:t>
            </a:r>
          </a:p>
        </p:txBody>
      </p:sp>
      <p:sp>
        <p:nvSpPr>
          <p:cNvPr id="15" name="Text Placeholder 7"/>
          <p:cNvSpPr>
            <a:spLocks noGrp="1"/>
          </p:cNvSpPr>
          <p:nvPr>
            <p:ph type="body" sz="quarter" idx="13" hasCustomPrompt="1"/>
          </p:nvPr>
        </p:nvSpPr>
        <p:spPr>
          <a:xfrm>
            <a:off x="360364" y="891012"/>
            <a:ext cx="6120000" cy="216694"/>
          </a:xfrm>
        </p:spPr>
        <p:txBody>
          <a:bodyPr lIns="20494" anchor="ctr">
            <a:normAutofit/>
          </a:bodyPr>
          <a:lstStyle>
            <a:lvl1pPr>
              <a:defRPr sz="1224" b="0">
                <a:solidFill>
                  <a:schemeClr val="tx1"/>
                </a:solidFill>
                <a:latin typeface="+mj-lt"/>
              </a:defRPr>
            </a:lvl1pPr>
          </a:lstStyle>
          <a:p>
            <a:pPr lvl="0"/>
            <a:r>
              <a:rPr lang="en-GB" noProof="0" dirty="0"/>
              <a:t>One line Subtitle (optional)</a:t>
            </a:r>
          </a:p>
        </p:txBody>
      </p:sp>
      <p:sp>
        <p:nvSpPr>
          <p:cNvPr id="12" name="Text Placeholder 4"/>
          <p:cNvSpPr>
            <a:spLocks noGrp="1"/>
          </p:cNvSpPr>
          <p:nvPr>
            <p:ph type="body" sz="quarter" idx="18"/>
          </p:nvPr>
        </p:nvSpPr>
        <p:spPr>
          <a:xfrm>
            <a:off x="360000" y="1350003"/>
            <a:ext cx="8419774" cy="3177900"/>
          </a:xfrm>
          <a:noFill/>
        </p:spPr>
        <p:txBody>
          <a:bodyPr lIns="0" tIns="0" rIns="0" bIns="0"/>
          <a:lstStyle>
            <a:lvl1pPr>
              <a:lnSpc>
                <a:spcPct val="110000"/>
              </a:lnSpc>
              <a:defRPr sz="1088" b="1">
                <a:solidFill>
                  <a:schemeClr val="tx1"/>
                </a:solidFill>
                <a:latin typeface="+mn-lt"/>
              </a:defRPr>
            </a:lvl1pPr>
            <a:lvl2pPr>
              <a:lnSpc>
                <a:spcPct val="110000"/>
              </a:lnSpc>
              <a:defRPr sz="1088">
                <a:solidFill>
                  <a:schemeClr val="tx1"/>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22984702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2_Chapter Intro Image whit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5"/>
            <a:ext cx="9144000" cy="5143499"/>
          </a:xfrm>
          <a:solidFill>
            <a:schemeClr val="bg1"/>
          </a:solidFill>
        </p:spPr>
        <p:txBody>
          <a:bodyPr wrap="square" tIns="2254207" bIns="0" anchor="ctr"/>
          <a:lstStyle>
            <a:lvl1pPr marL="0" marR="0" indent="0" algn="ctr" defTabSz="708093" rtl="0" eaLnBrk="1" fontAlgn="auto" latinLnBrk="0" hangingPunct="1">
              <a:lnSpc>
                <a:spcPct val="110000"/>
              </a:lnSpc>
              <a:spcBef>
                <a:spcPts val="776"/>
              </a:spcBef>
              <a:spcAft>
                <a:spcPts val="465"/>
              </a:spcAft>
              <a:buClr>
                <a:schemeClr val="tx1"/>
              </a:buClr>
              <a:buSzPct val="80000"/>
              <a:buFontTx/>
              <a:buNone/>
              <a:tabLst/>
              <a:defRPr sz="1088">
                <a:solidFill>
                  <a:schemeClr val="accent6"/>
                </a:solidFill>
              </a:defRPr>
            </a:lvl1pPr>
          </a:lstStyle>
          <a:p>
            <a:pPr marL="0" marR="0" lvl="0" indent="0" algn="ctr" defTabSz="708093" rtl="0" eaLnBrk="1" fontAlgn="auto" latinLnBrk="0" hangingPunct="1">
              <a:lnSpc>
                <a:spcPct val="110000"/>
              </a:lnSpc>
              <a:spcBef>
                <a:spcPts val="776"/>
              </a:spcBef>
              <a:spcAft>
                <a:spcPts val="465"/>
              </a:spcAft>
              <a:buClr>
                <a:schemeClr val="tx1"/>
              </a:buClr>
              <a:buSzPct val="80000"/>
              <a:buFontTx/>
              <a:buNone/>
              <a:tabLst/>
              <a:defRPr/>
            </a:pPr>
            <a:r>
              <a:rPr lang="en-GB" noProof="0" dirty="0"/>
              <a:t>Click on Icon to add picture, then arrange object (send to back)</a:t>
            </a:r>
          </a:p>
          <a:p>
            <a:pPr marL="0" marR="0" lvl="0" indent="0" algn="ctr" defTabSz="708093" rtl="0" eaLnBrk="1" fontAlgn="auto" latinLnBrk="0" hangingPunct="1">
              <a:lnSpc>
                <a:spcPct val="110000"/>
              </a:lnSpc>
              <a:spcBef>
                <a:spcPts val="776"/>
              </a:spcBef>
              <a:spcAft>
                <a:spcPts val="465"/>
              </a:spcAft>
              <a:buClr>
                <a:schemeClr val="tx1"/>
              </a:buClr>
              <a:buSzPct val="80000"/>
              <a:buFontTx/>
              <a:buNone/>
              <a:tabLst/>
              <a:defRPr/>
            </a:pP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14" y="1350001"/>
            <a:ext cx="3209925" cy="1237085"/>
          </a:xfrm>
          <a:solidFill>
            <a:schemeClr val="tx2">
              <a:alpha val="90000"/>
            </a:schemeClr>
          </a:solidFill>
        </p:spPr>
        <p:txBody>
          <a:bodyPr lIns="409851" tIns="204924" rIns="409851" bIns="204924">
            <a:noAutofit/>
          </a:bodyPr>
          <a:lstStyle>
            <a:lvl1pPr>
              <a:defRPr sz="2177" b="1">
                <a:solidFill>
                  <a:schemeClr val="bg1"/>
                </a:solidFill>
                <a:latin typeface="+mj-lt"/>
              </a:defRPr>
            </a:lvl1pPr>
            <a:lvl2pPr marL="419201" indent="-212674">
              <a:buClr>
                <a:schemeClr val="bg1"/>
              </a:buClr>
              <a:defRPr sz="2177">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95D2BDAD-C3B1-4D4D-BCAB-0920DD58C7A3}" type="datetime1">
              <a:rPr lang="en-GB" smtClean="0">
                <a:solidFill>
                  <a:prstClr val="black"/>
                </a:solidFill>
              </a:rPr>
              <a:pPr/>
              <a:t>14/05/2020</a:t>
            </a:fld>
            <a:endParaRPr lang="en-GB">
              <a:solidFill>
                <a:prstClr val="black"/>
              </a:solidFill>
            </a:endParaRPr>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US">
                <a:solidFill>
                  <a:prstClr val="black"/>
                </a:solidFill>
              </a:rPr>
              <a:t>|     Monitoring WASH in Health Care Facilities</a:t>
            </a:r>
            <a:endParaRPr lang="en-GB">
              <a:solidFill>
                <a:prstClr val="black"/>
              </a:solidFill>
            </a:endParaRP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solidFill>
                  <a:prstClr val="black"/>
                </a:solidFill>
              </a:rPr>
              <a:pPr/>
              <a:t>‹#›</a:t>
            </a:fld>
            <a:endParaRPr lang="en-GB">
              <a:solidFill>
                <a:prstClr val="black"/>
              </a:solidFill>
            </a:endParaRPr>
          </a:p>
        </p:txBody>
      </p:sp>
      <p:sp>
        <p:nvSpPr>
          <p:cNvPr id="15" name="Text Placeholder 7"/>
          <p:cNvSpPr>
            <a:spLocks noGrp="1"/>
          </p:cNvSpPr>
          <p:nvPr>
            <p:ph type="body" sz="quarter" idx="22" hasCustomPrompt="1"/>
          </p:nvPr>
        </p:nvSpPr>
        <p:spPr bwMode="gray">
          <a:xfrm>
            <a:off x="360000" y="4720243"/>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6" name="Picture Placeholder 5"/>
          <p:cNvSpPr>
            <a:spLocks noGrp="1"/>
          </p:cNvSpPr>
          <p:nvPr>
            <p:ph type="pic" sz="quarter" idx="23" hasCustomPrompt="1"/>
          </p:nvPr>
        </p:nvSpPr>
        <p:spPr bwMode="gray">
          <a:xfrm>
            <a:off x="6803373" y="278969"/>
            <a:ext cx="1976400" cy="521100"/>
          </a:xfrm>
          <a:blipFill dpi="0" rotWithShape="1">
            <a:blip r:embed="rId2" cstate="email">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9745161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Agenda whit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p>
            <a:fld id="{D8A80B80-3C39-4ABA-AE91-B32640717E7F}" type="datetime1">
              <a:rPr lang="en-GB" smtClean="0">
                <a:solidFill>
                  <a:prstClr val="black"/>
                </a:solidFill>
              </a:rPr>
              <a:pPr/>
              <a:t>14/05/2020</a:t>
            </a:fld>
            <a:endParaRPr lang="en-GB">
              <a:solidFill>
                <a:prstClr val="black"/>
              </a:solidFill>
            </a:endParaRPr>
          </a:p>
        </p:txBody>
      </p:sp>
      <p:sp>
        <p:nvSpPr>
          <p:cNvPr id="8" name="Footer Placeholder 7"/>
          <p:cNvSpPr>
            <a:spLocks noGrp="1"/>
          </p:cNvSpPr>
          <p:nvPr>
            <p:ph type="ftr" sz="quarter" idx="31"/>
          </p:nvPr>
        </p:nvSpPr>
        <p:spPr bwMode="gray"/>
        <p:txBody>
          <a:bodyPr/>
          <a:lstStyle/>
          <a:p>
            <a:r>
              <a:rPr lang="en-US">
                <a:solidFill>
                  <a:prstClr val="black"/>
                </a:solidFill>
              </a:rPr>
              <a:t>|     Monitoring WASH in Health Care Facilities</a:t>
            </a:r>
            <a:endParaRPr lang="en-GB">
              <a:solidFill>
                <a:prstClr val="black"/>
              </a:solidFill>
            </a:endParaRPr>
          </a:p>
        </p:txBody>
      </p:sp>
      <p:sp>
        <p:nvSpPr>
          <p:cNvPr id="9" name="Slide Number Placeholder 8"/>
          <p:cNvSpPr>
            <a:spLocks noGrp="1"/>
          </p:cNvSpPr>
          <p:nvPr>
            <p:ph type="sldNum" sz="quarter" idx="32"/>
          </p:nvPr>
        </p:nvSpPr>
        <p:spPr bwMode="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8" name="Rectangle 27"/>
          <p:cNvSpPr/>
          <p:nvPr userDrawn="1"/>
        </p:nvSpPr>
        <p:spPr bwMode="gray">
          <a:xfrm>
            <a:off x="360005" y="1350011"/>
            <a:ext cx="4775881" cy="1068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0817" tIns="35408" rIns="70817" bIns="35408" rtlCol="0" anchor="ctr"/>
          <a:lstStyle/>
          <a:p>
            <a:pPr algn="ctr" defTabSz="354047" rtl="0" fontAlgn="auto">
              <a:spcBef>
                <a:spcPts val="0"/>
              </a:spcBef>
              <a:spcAft>
                <a:spcPts val="0"/>
              </a:spcAft>
            </a:pPr>
            <a:endParaRPr lang="en-GB" sz="1428" b="0">
              <a:solidFill>
                <a:prstClr val="white"/>
              </a:solidFill>
            </a:endParaRPr>
          </a:p>
        </p:txBody>
      </p:sp>
      <p:sp>
        <p:nvSpPr>
          <p:cNvPr id="4" name="Text Placeholder 3"/>
          <p:cNvSpPr>
            <a:spLocks noGrp="1"/>
          </p:cNvSpPr>
          <p:nvPr>
            <p:ph type="body" sz="quarter" idx="33" hasCustomPrompt="1"/>
          </p:nvPr>
        </p:nvSpPr>
        <p:spPr>
          <a:xfrm>
            <a:off x="360011" y="1607762"/>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dirty="0"/>
              <a:t>01</a:t>
            </a:r>
          </a:p>
        </p:txBody>
      </p:sp>
      <p:sp>
        <p:nvSpPr>
          <p:cNvPr id="31" name="Text Placeholder 3"/>
          <p:cNvSpPr>
            <a:spLocks noGrp="1"/>
          </p:cNvSpPr>
          <p:nvPr>
            <p:ph type="body" sz="quarter" idx="34" hasCustomPrompt="1"/>
          </p:nvPr>
        </p:nvSpPr>
        <p:spPr>
          <a:xfrm>
            <a:off x="1280578" y="1607762"/>
            <a:ext cx="3855302" cy="297000"/>
          </a:xfrm>
        </p:spPr>
        <p:txBody>
          <a:bodyPr tIns="163945"/>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dirty="0"/>
              <a:t>Headline</a:t>
            </a:r>
          </a:p>
        </p:txBody>
      </p:sp>
      <p:sp>
        <p:nvSpPr>
          <p:cNvPr id="34" name="Text Placeholder 3"/>
          <p:cNvSpPr>
            <a:spLocks noGrp="1"/>
          </p:cNvSpPr>
          <p:nvPr>
            <p:ph type="body" sz="quarter" idx="35" hasCustomPrompt="1"/>
          </p:nvPr>
        </p:nvSpPr>
        <p:spPr>
          <a:xfrm>
            <a:off x="5574554" y="1607762"/>
            <a:ext cx="3205222" cy="297000"/>
          </a:xfrm>
        </p:spPr>
        <p:txBody>
          <a:bodyPr tIns="163945"/>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dirty="0"/>
              <a:t>Speaker</a:t>
            </a:r>
          </a:p>
        </p:txBody>
      </p:sp>
      <p:sp>
        <p:nvSpPr>
          <p:cNvPr id="36" name="Text Placeholder 3"/>
          <p:cNvSpPr>
            <a:spLocks noGrp="1"/>
          </p:cNvSpPr>
          <p:nvPr>
            <p:ph type="body" sz="quarter" idx="36" hasCustomPrompt="1"/>
          </p:nvPr>
        </p:nvSpPr>
        <p:spPr>
          <a:xfrm>
            <a:off x="360011" y="2158446"/>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280578" y="2158446"/>
            <a:ext cx="3855302" cy="297000"/>
          </a:xfrm>
        </p:spPr>
        <p:txBody>
          <a:bodyPr tIns="163945"/>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5574554" y="2158446"/>
            <a:ext cx="3205222" cy="297000"/>
          </a:xfrm>
        </p:spPr>
        <p:txBody>
          <a:bodyPr tIns="163945"/>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360011" y="2709129"/>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280578" y="2709129"/>
            <a:ext cx="3855302" cy="297000"/>
          </a:xfrm>
        </p:spPr>
        <p:txBody>
          <a:bodyPr tIns="163945"/>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5574554" y="2709129"/>
            <a:ext cx="3205222" cy="297000"/>
          </a:xfrm>
        </p:spPr>
        <p:txBody>
          <a:bodyPr tIns="163945"/>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360011" y="3259814"/>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280578" y="3259814"/>
            <a:ext cx="3855302" cy="297000"/>
          </a:xfrm>
        </p:spPr>
        <p:txBody>
          <a:bodyPr tIns="163945"/>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5574554" y="3259814"/>
            <a:ext cx="3205222" cy="297000"/>
          </a:xfrm>
        </p:spPr>
        <p:txBody>
          <a:bodyPr tIns="163945"/>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360011" y="3810497"/>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280578" y="3810497"/>
            <a:ext cx="3855302" cy="297000"/>
          </a:xfrm>
        </p:spPr>
        <p:txBody>
          <a:bodyPr tIns="163945"/>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5574554" y="3810497"/>
            <a:ext cx="3205222" cy="297000"/>
          </a:xfrm>
        </p:spPr>
        <p:txBody>
          <a:bodyPr tIns="163945"/>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360011" y="4361182"/>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280578" y="4361182"/>
            <a:ext cx="3855302" cy="297000"/>
          </a:xfrm>
        </p:spPr>
        <p:txBody>
          <a:bodyPr tIns="163945"/>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5574554" y="4361182"/>
            <a:ext cx="3205222" cy="297000"/>
          </a:xfrm>
        </p:spPr>
        <p:txBody>
          <a:bodyPr tIns="163945"/>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2" name="Title 1"/>
          <p:cNvSpPr>
            <a:spLocks noGrp="1"/>
          </p:cNvSpPr>
          <p:nvPr>
            <p:ph type="title"/>
          </p:nvPr>
        </p:nvSpPr>
        <p:spPr/>
        <p:txBody>
          <a:bodyPr/>
          <a:lstStyle/>
          <a:p>
            <a:r>
              <a:rPr lang="en-GB" noProof="0"/>
              <a:t>Click to edit Master title style</a:t>
            </a:r>
          </a:p>
        </p:txBody>
      </p:sp>
      <p:sp>
        <p:nvSpPr>
          <p:cNvPr id="25" name="Text Placeholder 7"/>
          <p:cNvSpPr>
            <a:spLocks noGrp="1"/>
          </p:cNvSpPr>
          <p:nvPr>
            <p:ph type="body" sz="quarter" idx="13" hasCustomPrompt="1"/>
          </p:nvPr>
        </p:nvSpPr>
        <p:spPr>
          <a:xfrm>
            <a:off x="360364" y="891012"/>
            <a:ext cx="6120000" cy="216694"/>
          </a:xfrm>
        </p:spPr>
        <p:txBody>
          <a:bodyPr lIns="20494" anchor="ctr">
            <a:normAutofit/>
          </a:bodyPr>
          <a:lstStyle>
            <a:lvl1pPr>
              <a:defRPr sz="1224" b="0">
                <a:solidFill>
                  <a:schemeClr val="tx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285287789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Title Only whit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fld id="{5190BE2B-9B92-42BE-801D-EAA8180D84A6}" type="datetime1">
              <a:rPr lang="en-GB" smtClean="0">
                <a:solidFill>
                  <a:prstClr val="black"/>
                </a:solidFill>
              </a:rPr>
              <a:pPr/>
              <a:t>14/05/2020</a:t>
            </a:fld>
            <a:endParaRPr lang="en-GB">
              <a:solidFill>
                <a:prstClr val="black"/>
              </a:solidFill>
            </a:endParaRPr>
          </a:p>
        </p:txBody>
      </p:sp>
      <p:sp>
        <p:nvSpPr>
          <p:cNvPr id="4" name="Footer Placeholder 3"/>
          <p:cNvSpPr>
            <a:spLocks noGrp="1"/>
          </p:cNvSpPr>
          <p:nvPr>
            <p:ph type="ftr" sz="quarter" idx="11"/>
          </p:nvPr>
        </p:nvSpPr>
        <p:spPr bwMode="gray"/>
        <p:txBody>
          <a:bodyPr/>
          <a:lstStyle>
            <a:lvl1pPr>
              <a:defRPr/>
            </a:lvl1pPr>
          </a:lstStyle>
          <a:p>
            <a:r>
              <a:rPr lang="en-US">
                <a:solidFill>
                  <a:prstClr val="black"/>
                </a:solidFill>
              </a:rPr>
              <a:t>|     Monitoring WASH in Health Care Facilities</a:t>
            </a:r>
            <a:endParaRPr lang="en-GB" dirty="0">
              <a:solidFill>
                <a:prstClr val="black"/>
              </a:solidFill>
            </a:endParaRPr>
          </a:p>
        </p:txBody>
      </p:sp>
      <p:sp>
        <p:nvSpPr>
          <p:cNvPr id="5" name="Slide Number Placeholder 4"/>
          <p:cNvSpPr>
            <a:spLocks noGrp="1"/>
          </p:cNvSpPr>
          <p:nvPr>
            <p:ph type="sldNum" sz="quarter" idx="12"/>
          </p:nvPr>
        </p:nvSpPr>
        <p:spPr bwMode="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12" name="Text Placeholder 7"/>
          <p:cNvSpPr>
            <a:spLocks noGrp="1"/>
          </p:cNvSpPr>
          <p:nvPr>
            <p:ph type="body" sz="quarter" idx="21" hasCustomPrompt="1"/>
          </p:nvPr>
        </p:nvSpPr>
        <p:spPr bwMode="gray">
          <a:xfrm>
            <a:off x="360000" y="4720243"/>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0" name="Text Placeholder 7"/>
          <p:cNvSpPr>
            <a:spLocks noGrp="1"/>
          </p:cNvSpPr>
          <p:nvPr>
            <p:ph type="body" sz="quarter" idx="13" hasCustomPrompt="1"/>
          </p:nvPr>
        </p:nvSpPr>
        <p:spPr bwMode="gray">
          <a:xfrm>
            <a:off x="360364" y="891012"/>
            <a:ext cx="6120000" cy="216694"/>
          </a:xfrm>
        </p:spPr>
        <p:txBody>
          <a:bodyPr lIns="20494" anchor="ctr">
            <a:normAutofit/>
          </a:bodyPr>
          <a:lstStyle>
            <a:lvl1pPr>
              <a:defRPr sz="1224"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2174406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9144000" cy="5143500"/>
          </a:xfrm>
          <a:solidFill>
            <a:schemeClr val="bg1"/>
          </a:solidFill>
        </p:spPr>
        <p:txBody>
          <a:bodyPr bIns="2244681" anchor="ctr">
            <a:normAutofit/>
          </a:bodyPr>
          <a:lstStyle>
            <a:lvl1pPr marL="0" marR="0" indent="0" algn="ctr" defTabSz="705116" rtl="0" eaLnBrk="1" fontAlgn="auto" latinLnBrk="0" hangingPunct="1">
              <a:lnSpc>
                <a:spcPct val="110000"/>
              </a:lnSpc>
              <a:spcBef>
                <a:spcPts val="776"/>
              </a:spcBef>
              <a:spcAft>
                <a:spcPts val="465"/>
              </a:spcAft>
              <a:buClr>
                <a:schemeClr val="tx1"/>
              </a:buClr>
              <a:buSzPct val="80000"/>
              <a:buFontTx/>
              <a:buNone/>
              <a:tabLst/>
              <a:defRPr sz="1088">
                <a:solidFill>
                  <a:schemeClr val="accent6"/>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6" name="Text Placeholder 35"/>
          <p:cNvSpPr>
            <a:spLocks noGrp="1"/>
          </p:cNvSpPr>
          <p:nvPr>
            <p:ph type="body" sz="quarter" idx="10" hasCustomPrompt="1"/>
          </p:nvPr>
        </p:nvSpPr>
        <p:spPr bwMode="gray">
          <a:xfrm>
            <a:off x="360000" y="4880254"/>
            <a:ext cx="4478700" cy="185738"/>
          </a:xfrm>
        </p:spPr>
        <p:txBody>
          <a:bodyPr anchor="ctr">
            <a:noAutofit/>
          </a:bodyPr>
          <a:lstStyle>
            <a:lvl1pPr>
              <a:defRPr sz="748"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3" name="Subtitle 2"/>
          <p:cNvSpPr>
            <a:spLocks noGrp="1"/>
          </p:cNvSpPr>
          <p:nvPr>
            <p:ph type="subTitle" idx="1" hasCustomPrompt="1"/>
          </p:nvPr>
        </p:nvSpPr>
        <p:spPr bwMode="gray">
          <a:xfrm>
            <a:off x="37" y="3361503"/>
            <a:ext cx="9143999" cy="1242000"/>
          </a:xfrm>
          <a:solidFill>
            <a:schemeClr val="tx2">
              <a:alpha val="90000"/>
            </a:schemeClr>
          </a:solidFill>
        </p:spPr>
        <p:txBody>
          <a:bodyPr lIns="408103" tIns="244874" rIns="408103" bIns="244874" numCol="3" anchor="t">
            <a:noAutofit/>
          </a:bodyPr>
          <a:lstStyle>
            <a:lvl1pPr marL="0" indent="0" algn="l">
              <a:lnSpc>
                <a:spcPct val="90000"/>
              </a:lnSpc>
              <a:buNone/>
              <a:defRPr sz="1088" b="0">
                <a:solidFill>
                  <a:schemeClr val="bg1"/>
                </a:solidFill>
                <a:latin typeface="+mj-lt"/>
                <a:cs typeface="Arial" panose="020B0604020202020204" pitchFamily="34" charset="0"/>
              </a:defRPr>
            </a:lvl1pPr>
            <a:lvl2pPr marL="352561" indent="0" algn="ctr">
              <a:buNone/>
              <a:defRPr sz="1564"/>
            </a:lvl2pPr>
            <a:lvl3pPr marL="705116" indent="0" algn="ctr">
              <a:buNone/>
              <a:defRPr sz="1428"/>
            </a:lvl3pPr>
            <a:lvl4pPr marL="1057677" indent="0" algn="ctr">
              <a:buNone/>
              <a:defRPr sz="1224"/>
            </a:lvl4pPr>
            <a:lvl5pPr marL="1410238" indent="0" algn="ctr">
              <a:buNone/>
              <a:defRPr sz="1224"/>
            </a:lvl5pPr>
            <a:lvl6pPr marL="1762795" indent="0" algn="ctr">
              <a:buNone/>
              <a:defRPr sz="1224"/>
            </a:lvl6pPr>
            <a:lvl7pPr marL="2115352" indent="0" algn="ctr">
              <a:buNone/>
              <a:defRPr sz="1224"/>
            </a:lvl7pPr>
            <a:lvl8pPr marL="2467916" indent="0" algn="ctr">
              <a:buNone/>
              <a:defRPr sz="1224"/>
            </a:lvl8pPr>
            <a:lvl9pPr marL="2820472" indent="0" algn="ctr">
              <a:buNone/>
              <a:defRPr sz="1224"/>
            </a:lvl9pPr>
          </a:lstStyle>
          <a:p>
            <a:r>
              <a:rPr lang="en-GB" b="1" noProof="0" dirty="0"/>
              <a:t>WHO</a:t>
            </a:r>
          </a:p>
          <a:p>
            <a:r>
              <a:rPr lang="en-GB" noProof="0" dirty="0"/>
              <a:t>20, Avenue </a:t>
            </a:r>
            <a:r>
              <a:rPr lang="en-GB" noProof="0" dirty="0" err="1"/>
              <a:t>Appia</a:t>
            </a:r>
            <a:r>
              <a:rPr lang="en-GB" noProof="0" dirty="0"/>
              <a:t> </a:t>
            </a:r>
            <a:br>
              <a:rPr lang="en-GB" noProof="0" dirty="0"/>
            </a:br>
            <a:r>
              <a:rPr lang="en-GB" noProof="0" dirty="0"/>
              <a:t>1211 Geneva</a:t>
            </a:r>
          </a:p>
          <a:p>
            <a:r>
              <a:rPr lang="en-GB" noProof="0" dirty="0"/>
              <a:t>Switzerland</a:t>
            </a:r>
          </a:p>
          <a:p>
            <a:endParaRPr lang="en-GB" noProof="0" dirty="0"/>
          </a:p>
          <a:p>
            <a:r>
              <a:rPr lang="en-GB" noProof="0" dirty="0"/>
              <a:t>Tel.: +xx</a:t>
            </a:r>
            <a:br>
              <a:rPr lang="en-GB" noProof="0" dirty="0"/>
            </a:br>
            <a:r>
              <a:rPr lang="en-GB" noProof="0" dirty="0"/>
              <a:t>Fax: +xx</a:t>
            </a:r>
          </a:p>
        </p:txBody>
      </p:sp>
      <p:sp>
        <p:nvSpPr>
          <p:cNvPr id="35" name="Picture Placeholder 8"/>
          <p:cNvSpPr>
            <a:spLocks noGrp="1"/>
          </p:cNvSpPr>
          <p:nvPr>
            <p:ph type="pic" sz="quarter" idx="22" hasCustomPrompt="1"/>
          </p:nvPr>
        </p:nvSpPr>
        <p:spPr bwMode="gray">
          <a:xfrm>
            <a:off x="5595511" y="366422"/>
            <a:ext cx="3172871" cy="8343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
        <p:nvSpPr>
          <p:cNvPr id="37" name="Text Placeholder 35"/>
          <p:cNvSpPr>
            <a:spLocks noGrp="1"/>
          </p:cNvSpPr>
          <p:nvPr>
            <p:ph type="body" sz="quarter" idx="16" hasCustomPrompt="1"/>
          </p:nvPr>
        </p:nvSpPr>
        <p:spPr bwMode="gray">
          <a:xfrm>
            <a:off x="7121935" y="4857036"/>
            <a:ext cx="1646444" cy="185738"/>
          </a:xfrm>
        </p:spPr>
        <p:txBody>
          <a:bodyPr rIns="0" anchor="ctr">
            <a:noAutofit/>
          </a:bodyPr>
          <a:lstStyle>
            <a:lvl1pPr algn="ctr">
              <a:defRPr sz="1224"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363888"/>
            <a:ext cx="5508000" cy="839369"/>
          </a:xfrm>
          <a:noFill/>
        </p:spPr>
        <p:txBody>
          <a:bodyPr lIns="408103" tIns="81619" rIns="510159" bIns="204050" anchor="t" anchorCtr="0">
            <a:noAutofit/>
          </a:bodyPr>
          <a:lstStyle>
            <a:lvl1pPr algn="l">
              <a:lnSpc>
                <a:spcPct val="85000"/>
              </a:lnSpc>
              <a:defRPr sz="3265">
                <a:solidFill>
                  <a:srgbClr val="0092CC"/>
                </a:solidFill>
                <a:latin typeface="+mj-lt"/>
              </a:defRPr>
            </a:lvl1pPr>
          </a:lstStyle>
          <a:p>
            <a:r>
              <a:rPr lang="en-GB" noProof="0" dirty="0"/>
              <a:t>Click to edit </a:t>
            </a:r>
            <a:br>
              <a:rPr lang="en-GB" noProof="0" dirty="0"/>
            </a:br>
            <a:r>
              <a:rPr lang="en-GB" noProof="0" dirty="0"/>
              <a:t>Master title style</a:t>
            </a:r>
          </a:p>
        </p:txBody>
      </p:sp>
    </p:spTree>
    <p:extLst>
      <p:ext uri="{BB962C8B-B14F-4D97-AF65-F5344CB8AC3E}">
        <p14:creationId xmlns:p14="http://schemas.microsoft.com/office/powerpoint/2010/main" val="37561295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2_Closing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9144000" cy="5143500"/>
          </a:xfrm>
          <a:solidFill>
            <a:schemeClr val="bg1"/>
          </a:solidFill>
        </p:spPr>
        <p:txBody>
          <a:bodyPr bIns="2254207" anchor="ctr">
            <a:normAutofit/>
          </a:bodyPr>
          <a:lstStyle>
            <a:lvl1pPr marL="0" marR="0" indent="0" algn="ctr" defTabSz="708093" rtl="0" eaLnBrk="1" fontAlgn="auto" latinLnBrk="0" hangingPunct="1">
              <a:lnSpc>
                <a:spcPct val="110000"/>
              </a:lnSpc>
              <a:spcBef>
                <a:spcPts val="776"/>
              </a:spcBef>
              <a:spcAft>
                <a:spcPts val="465"/>
              </a:spcAft>
              <a:buClr>
                <a:schemeClr val="tx1"/>
              </a:buClr>
              <a:buSzPct val="80000"/>
              <a:buFontTx/>
              <a:buNone/>
              <a:tabLst/>
              <a:defRPr sz="1088">
                <a:solidFill>
                  <a:schemeClr val="accent6"/>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6" name="Text Placeholder 35"/>
          <p:cNvSpPr>
            <a:spLocks noGrp="1"/>
          </p:cNvSpPr>
          <p:nvPr>
            <p:ph type="body" sz="quarter" idx="10" hasCustomPrompt="1"/>
          </p:nvPr>
        </p:nvSpPr>
        <p:spPr bwMode="gray">
          <a:xfrm>
            <a:off x="360000" y="4880254"/>
            <a:ext cx="4478700" cy="185738"/>
          </a:xfrm>
        </p:spPr>
        <p:txBody>
          <a:bodyPr anchor="ctr">
            <a:noAutofit/>
          </a:bodyPr>
          <a:lstStyle>
            <a:lvl1pPr>
              <a:defRPr sz="748"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3" name="Subtitle 2"/>
          <p:cNvSpPr>
            <a:spLocks noGrp="1"/>
          </p:cNvSpPr>
          <p:nvPr>
            <p:ph type="subTitle" idx="1" hasCustomPrompt="1"/>
          </p:nvPr>
        </p:nvSpPr>
        <p:spPr bwMode="gray">
          <a:xfrm>
            <a:off x="15" y="3361503"/>
            <a:ext cx="9143999" cy="1242000"/>
          </a:xfrm>
          <a:solidFill>
            <a:schemeClr val="tx2">
              <a:alpha val="90000"/>
            </a:schemeClr>
          </a:solidFill>
        </p:spPr>
        <p:txBody>
          <a:bodyPr lIns="409851" tIns="245914" rIns="409851" bIns="245914" numCol="3" anchor="t">
            <a:noAutofit/>
          </a:bodyPr>
          <a:lstStyle>
            <a:lvl1pPr marL="0" indent="0" algn="l">
              <a:lnSpc>
                <a:spcPct val="90000"/>
              </a:lnSpc>
              <a:buNone/>
              <a:defRPr sz="1088" b="0">
                <a:solidFill>
                  <a:schemeClr val="bg1"/>
                </a:solidFill>
                <a:latin typeface="+mj-lt"/>
                <a:cs typeface="Arial" panose="020B0604020202020204" pitchFamily="34" charset="0"/>
              </a:defRPr>
            </a:lvl1pPr>
            <a:lvl2pPr marL="354047" indent="0" algn="ctr">
              <a:buNone/>
              <a:defRPr sz="1564"/>
            </a:lvl2pPr>
            <a:lvl3pPr marL="708093" indent="0" algn="ctr">
              <a:buNone/>
              <a:defRPr sz="1428"/>
            </a:lvl3pPr>
            <a:lvl4pPr marL="1062140" indent="0" algn="ctr">
              <a:buNone/>
              <a:defRPr sz="1224"/>
            </a:lvl4pPr>
            <a:lvl5pPr marL="1416188" indent="0" algn="ctr">
              <a:buNone/>
              <a:defRPr sz="1224"/>
            </a:lvl5pPr>
            <a:lvl6pPr marL="1770232" indent="0" algn="ctr">
              <a:buNone/>
              <a:defRPr sz="1224"/>
            </a:lvl6pPr>
            <a:lvl7pPr marL="2124281" indent="0" algn="ctr">
              <a:buNone/>
              <a:defRPr sz="1224"/>
            </a:lvl7pPr>
            <a:lvl8pPr marL="2478326" indent="0" algn="ctr">
              <a:buNone/>
              <a:defRPr sz="1224"/>
            </a:lvl8pPr>
            <a:lvl9pPr marL="2832371" indent="0" algn="ctr">
              <a:buNone/>
              <a:defRPr sz="1224"/>
            </a:lvl9pPr>
          </a:lstStyle>
          <a:p>
            <a:r>
              <a:rPr lang="en-GB" b="1" noProof="0" dirty="0"/>
              <a:t>WHO</a:t>
            </a:r>
          </a:p>
          <a:p>
            <a:r>
              <a:rPr lang="en-GB" noProof="0" dirty="0"/>
              <a:t>20, Avenue </a:t>
            </a:r>
            <a:r>
              <a:rPr lang="en-GB" noProof="0" dirty="0" err="1"/>
              <a:t>Appia</a:t>
            </a:r>
            <a:r>
              <a:rPr lang="en-GB" noProof="0" dirty="0"/>
              <a:t> </a:t>
            </a:r>
            <a:br>
              <a:rPr lang="en-GB" noProof="0" dirty="0"/>
            </a:br>
            <a:r>
              <a:rPr lang="en-GB" noProof="0" dirty="0"/>
              <a:t>1211 Geneva</a:t>
            </a:r>
          </a:p>
          <a:p>
            <a:r>
              <a:rPr lang="en-GB" noProof="0" dirty="0"/>
              <a:t>Switzerland</a:t>
            </a:r>
          </a:p>
          <a:p>
            <a:endParaRPr lang="en-GB" noProof="0" dirty="0"/>
          </a:p>
          <a:p>
            <a:r>
              <a:rPr lang="en-GB" noProof="0" dirty="0"/>
              <a:t>Tel.: +xx</a:t>
            </a:r>
            <a:br>
              <a:rPr lang="en-GB" noProof="0" dirty="0"/>
            </a:br>
            <a:r>
              <a:rPr lang="en-GB" noProof="0" dirty="0"/>
              <a:t>Fax: +xx</a:t>
            </a:r>
          </a:p>
        </p:txBody>
      </p:sp>
      <p:sp>
        <p:nvSpPr>
          <p:cNvPr id="35" name="Picture Placeholder 8"/>
          <p:cNvSpPr>
            <a:spLocks noGrp="1"/>
          </p:cNvSpPr>
          <p:nvPr>
            <p:ph type="pic" sz="quarter" idx="22" hasCustomPrompt="1"/>
          </p:nvPr>
        </p:nvSpPr>
        <p:spPr bwMode="gray">
          <a:xfrm>
            <a:off x="5595512" y="366422"/>
            <a:ext cx="3172871" cy="8343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
        <p:nvSpPr>
          <p:cNvPr id="37" name="Text Placeholder 35"/>
          <p:cNvSpPr>
            <a:spLocks noGrp="1"/>
          </p:cNvSpPr>
          <p:nvPr>
            <p:ph type="body" sz="quarter" idx="16" hasCustomPrompt="1"/>
          </p:nvPr>
        </p:nvSpPr>
        <p:spPr bwMode="gray">
          <a:xfrm>
            <a:off x="7121935" y="4857037"/>
            <a:ext cx="1646444" cy="185738"/>
          </a:xfrm>
        </p:spPr>
        <p:txBody>
          <a:bodyPr rIns="0" anchor="ctr">
            <a:noAutofit/>
          </a:bodyPr>
          <a:lstStyle>
            <a:lvl1pPr algn="ctr">
              <a:defRPr sz="1224"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363889"/>
            <a:ext cx="5508000" cy="839369"/>
          </a:xfrm>
          <a:noFill/>
        </p:spPr>
        <p:txBody>
          <a:bodyPr lIns="409851" tIns="81970" rIns="512323" bIns="204924" anchor="t" anchorCtr="0">
            <a:noAutofit/>
          </a:bodyPr>
          <a:lstStyle>
            <a:lvl1pPr algn="l">
              <a:lnSpc>
                <a:spcPct val="85000"/>
              </a:lnSpc>
              <a:defRPr sz="3265">
                <a:solidFill>
                  <a:srgbClr val="0092CC"/>
                </a:solidFill>
                <a:latin typeface="+mj-lt"/>
              </a:defRPr>
            </a:lvl1pPr>
          </a:lstStyle>
          <a:p>
            <a:r>
              <a:rPr lang="en-GB" noProof="0" dirty="0"/>
              <a:t>Click to edit </a:t>
            </a:r>
            <a:br>
              <a:rPr lang="en-GB" noProof="0" dirty="0"/>
            </a:br>
            <a:r>
              <a:rPr lang="en-GB" noProof="0" dirty="0"/>
              <a:t>Master title style</a:t>
            </a:r>
          </a:p>
        </p:txBody>
      </p:sp>
    </p:spTree>
    <p:extLst>
      <p:ext uri="{BB962C8B-B14F-4D97-AF65-F5344CB8AC3E}">
        <p14:creationId xmlns:p14="http://schemas.microsoft.com/office/powerpoint/2010/main" val="383737602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3_Title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a:xfrm>
            <a:off x="0" y="0"/>
            <a:ext cx="9144000" cy="5143500"/>
          </a:xfrm>
          <a:solidFill>
            <a:schemeClr val="bg1"/>
          </a:solidFill>
        </p:spPr>
        <p:txBody>
          <a:bodyPr bIns="1396217" anchor="ctr">
            <a:normAutofit/>
          </a:bodyPr>
          <a:lstStyle>
            <a:lvl1pPr marL="0" marR="0" indent="0" algn="ctr" defTabSz="709469" rtl="0" eaLnBrk="1" fontAlgn="auto" latinLnBrk="0" hangingPunct="1">
              <a:lnSpc>
                <a:spcPct val="110000"/>
              </a:lnSpc>
              <a:spcBef>
                <a:spcPts val="776"/>
              </a:spcBef>
              <a:spcAft>
                <a:spcPts val="465"/>
              </a:spcAft>
              <a:buClr>
                <a:schemeClr val="tx1"/>
              </a:buClr>
              <a:buSzPct val="80000"/>
              <a:buFontTx/>
              <a:buNone/>
              <a:tabLst/>
              <a:defRPr sz="1088" baseline="0">
                <a:solidFill>
                  <a:schemeClr val="accent6"/>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a:p>
            <a:endParaRPr lang="en-GB" noProof="0" dirty="0"/>
          </a:p>
        </p:txBody>
      </p:sp>
      <p:sp>
        <p:nvSpPr>
          <p:cNvPr id="2" name="Title 1"/>
          <p:cNvSpPr>
            <a:spLocks noGrp="1"/>
          </p:cNvSpPr>
          <p:nvPr>
            <p:ph type="ctrTitle"/>
          </p:nvPr>
        </p:nvSpPr>
        <p:spPr>
          <a:xfrm>
            <a:off x="0" y="363889"/>
            <a:ext cx="5508000" cy="839369"/>
          </a:xfrm>
          <a:noFill/>
        </p:spPr>
        <p:txBody>
          <a:bodyPr lIns="410652" tIns="82130" rIns="513315" bIns="205326" anchor="t" anchorCtr="0">
            <a:noAutofit/>
          </a:bodyPr>
          <a:lstStyle>
            <a:lvl1pPr algn="l">
              <a:lnSpc>
                <a:spcPct val="85000"/>
              </a:lnSpc>
              <a:defRPr sz="3265">
                <a:solidFill>
                  <a:srgbClr val="0092CC"/>
                </a:solidFill>
                <a:latin typeface="+mj-lt"/>
              </a:defRPr>
            </a:lvl1pPr>
          </a:lstStyle>
          <a:p>
            <a:r>
              <a:rPr lang="en-GB" noProof="0" dirty="0"/>
              <a:t>Click to edit Master title style</a:t>
            </a:r>
          </a:p>
        </p:txBody>
      </p:sp>
      <p:sp>
        <p:nvSpPr>
          <p:cNvPr id="36" name="Text Placeholder 35"/>
          <p:cNvSpPr>
            <a:spLocks noGrp="1"/>
          </p:cNvSpPr>
          <p:nvPr>
            <p:ph type="body" sz="quarter" idx="10" hasCustomPrompt="1"/>
          </p:nvPr>
        </p:nvSpPr>
        <p:spPr>
          <a:xfrm>
            <a:off x="360000" y="4880254"/>
            <a:ext cx="4478700" cy="185738"/>
          </a:xfrm>
        </p:spPr>
        <p:txBody>
          <a:bodyPr lIns="0" anchor="ctr">
            <a:noAutofit/>
          </a:bodyPr>
          <a:lstStyle>
            <a:lvl1pPr>
              <a:defRPr sz="748"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a:xfrm>
            <a:off x="7121935" y="4857037"/>
            <a:ext cx="1646444" cy="185738"/>
          </a:xfrm>
        </p:spPr>
        <p:txBody>
          <a:bodyPr rIns="0" anchor="ctr">
            <a:noAutofit/>
          </a:bodyPr>
          <a:lstStyle>
            <a:lvl1pPr algn="ctr">
              <a:defRPr sz="1224"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3" name="Subtitle 2"/>
          <p:cNvSpPr>
            <a:spLocks noGrp="1"/>
          </p:cNvSpPr>
          <p:nvPr>
            <p:ph type="subTitle" idx="1"/>
          </p:nvPr>
        </p:nvSpPr>
        <p:spPr>
          <a:xfrm>
            <a:off x="4" y="3361501"/>
            <a:ext cx="9143999" cy="1242000"/>
          </a:xfrm>
          <a:solidFill>
            <a:schemeClr val="tx2"/>
          </a:solidFill>
        </p:spPr>
        <p:txBody>
          <a:bodyPr lIns="410652" tIns="410652" rIns="410652" bIns="944500" anchor="b">
            <a:noAutofit/>
          </a:bodyPr>
          <a:lstStyle>
            <a:lvl1pPr marL="0" indent="0" algn="l">
              <a:lnSpc>
                <a:spcPct val="90000"/>
              </a:lnSpc>
              <a:buNone/>
              <a:defRPr sz="1837" b="1">
                <a:solidFill>
                  <a:schemeClr val="bg1"/>
                </a:solidFill>
                <a:latin typeface="+mj-lt"/>
                <a:cs typeface="Arial" panose="020B0604020202020204" pitchFamily="34" charset="0"/>
              </a:defRPr>
            </a:lvl1pPr>
            <a:lvl2pPr marL="354734" indent="0" algn="ctr">
              <a:buNone/>
              <a:defRPr sz="1564"/>
            </a:lvl2pPr>
            <a:lvl3pPr marL="709469" indent="0" algn="ctr">
              <a:buNone/>
              <a:defRPr sz="1428"/>
            </a:lvl3pPr>
            <a:lvl4pPr marL="1064204" indent="0" algn="ctr">
              <a:buNone/>
              <a:defRPr sz="1224"/>
            </a:lvl4pPr>
            <a:lvl5pPr marL="1418938" indent="0" algn="ctr">
              <a:buNone/>
              <a:defRPr sz="1224"/>
            </a:lvl5pPr>
            <a:lvl6pPr marL="1773673" indent="0" algn="ctr">
              <a:buNone/>
              <a:defRPr sz="1224"/>
            </a:lvl6pPr>
            <a:lvl7pPr marL="2128407" indent="0" algn="ctr">
              <a:buNone/>
              <a:defRPr sz="1224"/>
            </a:lvl7pPr>
            <a:lvl8pPr marL="2483141" indent="0" algn="ctr">
              <a:buNone/>
              <a:defRPr sz="1224"/>
            </a:lvl8pPr>
            <a:lvl9pPr marL="2837876" indent="0" algn="ctr">
              <a:buNone/>
              <a:defRPr sz="1224"/>
            </a:lvl9pPr>
          </a:lstStyle>
          <a:p>
            <a:r>
              <a:rPr lang="en-GB" noProof="0" dirty="0"/>
              <a:t>Click to edit Master subtitle style</a:t>
            </a:r>
          </a:p>
        </p:txBody>
      </p:sp>
      <p:sp>
        <p:nvSpPr>
          <p:cNvPr id="62" name="Text Placeholder 35"/>
          <p:cNvSpPr>
            <a:spLocks noGrp="1"/>
          </p:cNvSpPr>
          <p:nvPr>
            <p:ph type="body" sz="quarter" idx="15" hasCustomPrompt="1"/>
          </p:nvPr>
        </p:nvSpPr>
        <p:spPr>
          <a:xfrm>
            <a:off x="359999" y="4080642"/>
            <a:ext cx="8408379" cy="216000"/>
          </a:xfrm>
          <a:noFill/>
        </p:spPr>
        <p:txBody>
          <a:bodyPr lIns="0" rIns="102663">
            <a:noAutofit/>
          </a:bodyPr>
          <a:lstStyle>
            <a:lvl1pPr algn="l">
              <a:defRPr sz="1224"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37" name="Picture Placeholder 8"/>
          <p:cNvSpPr>
            <a:spLocks noGrp="1"/>
          </p:cNvSpPr>
          <p:nvPr>
            <p:ph type="pic" sz="quarter" idx="22" hasCustomPrompt="1"/>
          </p:nvPr>
        </p:nvSpPr>
        <p:spPr>
          <a:xfrm>
            <a:off x="5595511" y="363889"/>
            <a:ext cx="3172871" cy="8343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35086566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2" y="1350001"/>
            <a:ext cx="8424001"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a:xfrm>
            <a:off x="360364" y="891003"/>
            <a:ext cx="6120000" cy="216694"/>
          </a:xfrm>
        </p:spPr>
        <p:txBody>
          <a:bodyPr lIns="20533" anchor="ctr">
            <a:normAutofit/>
          </a:bodyPr>
          <a:lstStyle>
            <a:lvl1pPr>
              <a:defRPr sz="1224"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p:txBody>
          <a:bodyPr/>
          <a:lstStyle/>
          <a:p>
            <a:fld id="{2DD82CBF-8C13-4350-AE4C-2F53590C8914}" type="datetime1">
              <a:rPr lang="en-GB" smtClean="0">
                <a:solidFill>
                  <a:prstClr val="black"/>
                </a:solidFill>
              </a:rPr>
              <a:pPr/>
              <a:t>14/05/2020</a:t>
            </a:fld>
            <a:endParaRPr lang="en-GB">
              <a:solidFill>
                <a:prstClr val="black"/>
              </a:solidFill>
            </a:endParaRPr>
          </a:p>
        </p:txBody>
      </p:sp>
      <p:sp>
        <p:nvSpPr>
          <p:cNvPr id="5" name="Footer Placeholder 4"/>
          <p:cNvSpPr>
            <a:spLocks noGrp="1"/>
          </p:cNvSpPr>
          <p:nvPr>
            <p:ph type="ftr" sz="quarter" idx="15"/>
          </p:nvPr>
        </p:nvSpPr>
        <p:spPr/>
        <p:txBody>
          <a:bodyPr/>
          <a:lstStyle/>
          <a:p>
            <a:r>
              <a:rPr lang="en-US">
                <a:solidFill>
                  <a:prstClr val="black"/>
                </a:solidFill>
              </a:rPr>
              <a:t>|     Monitoring WASH in Health Care Facilities</a:t>
            </a:r>
            <a:endParaRPr lang="en-GB" dirty="0">
              <a:solidFill>
                <a:prstClr val="black"/>
              </a:solidFill>
            </a:endParaRPr>
          </a:p>
        </p:txBody>
      </p:sp>
      <p:sp>
        <p:nvSpPr>
          <p:cNvPr id="6" name="Slide Number Placeholder 5"/>
          <p:cNvSpPr>
            <a:spLocks noGrp="1"/>
          </p:cNvSpPr>
          <p:nvPr>
            <p:ph type="sldNum" sz="quarter" idx="16"/>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3" name="Text Placeholder 7"/>
          <p:cNvSpPr>
            <a:spLocks noGrp="1"/>
          </p:cNvSpPr>
          <p:nvPr>
            <p:ph type="body" sz="quarter" idx="21" hasCustomPrompt="1"/>
          </p:nvPr>
        </p:nvSpPr>
        <p:spPr>
          <a:xfrm>
            <a:off x="360000" y="4720240"/>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349396803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Comparison whi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9999" y="1350001"/>
            <a:ext cx="4104000"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a:xfrm>
            <a:off x="4675773" y="1350001"/>
            <a:ext cx="4104000"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p:txBody>
          <a:bodyPr/>
          <a:lstStyle/>
          <a:p>
            <a:fld id="{75708A0E-6304-4377-B9A2-6D43C3E577BA}"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23"/>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360000" y="4720240"/>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5" name="Text Placeholder 7"/>
          <p:cNvSpPr>
            <a:spLocks noGrp="1"/>
          </p:cNvSpPr>
          <p:nvPr>
            <p:ph type="body" sz="quarter" idx="13" hasCustomPrompt="1"/>
          </p:nvPr>
        </p:nvSpPr>
        <p:spPr>
          <a:xfrm>
            <a:off x="360364" y="891003"/>
            <a:ext cx="6120000" cy="216694"/>
          </a:xfrm>
        </p:spPr>
        <p:txBody>
          <a:bodyPr lIns="20533" anchor="ctr">
            <a:normAutofit/>
          </a:bodyPr>
          <a:lstStyle>
            <a:lvl1pPr>
              <a:defRPr sz="1224"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2325198370"/>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_Comparison boxe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fld id="{8331A1FC-65C4-44A8-B613-91BD0819DF9D}"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23"/>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360000" y="4720240"/>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359999" y="1620000"/>
            <a:ext cx="4104000" cy="290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a:xfrm>
            <a:off x="4675773" y="1620000"/>
            <a:ext cx="4104000" cy="290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a:xfrm>
            <a:off x="360364" y="891003"/>
            <a:ext cx="6120000" cy="216694"/>
          </a:xfrm>
        </p:spPr>
        <p:txBody>
          <a:bodyPr lIns="20533" anchor="ctr">
            <a:normAutofit/>
          </a:bodyPr>
          <a:lstStyle>
            <a:lvl1pPr>
              <a:defRPr sz="1224"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a:xfrm>
            <a:off x="360002" y="1350001"/>
            <a:ext cx="4104001" cy="189009"/>
          </a:xfrm>
          <a:solidFill>
            <a:srgbClr val="009CDE"/>
          </a:solidFill>
        </p:spPr>
        <p:txBody>
          <a:bodyPr vert="horz" lIns="82130" tIns="20533" rIns="82130" bIns="20533" rtlCol="0" anchor="ctr">
            <a:normAutofit/>
          </a:bodyPr>
          <a:lstStyle>
            <a:lvl1pPr>
              <a:defRPr lang="en-US" sz="1088"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a:xfrm>
            <a:off x="4675774" y="1350001"/>
            <a:ext cx="4104000" cy="189009"/>
          </a:xfrm>
          <a:solidFill>
            <a:srgbClr val="009CDE"/>
          </a:solidFill>
        </p:spPr>
        <p:txBody>
          <a:bodyPr vert="horz" lIns="82130" tIns="20533" rIns="82130" bIns="20533" rtlCol="0" anchor="ctr">
            <a:normAutofit/>
          </a:bodyPr>
          <a:lstStyle>
            <a:lvl1pPr>
              <a:defRPr lang="en-US" sz="1088"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322508007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_4 Boxe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fld id="{E276E1C6-02BA-4AE4-BA67-94F0EB3C066C}"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23"/>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360000" y="4720240"/>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359999" y="1620000"/>
            <a:ext cx="4104000" cy="1242000"/>
          </a:xfrm>
        </p:spPr>
        <p:txBody>
          <a:bodyPr>
            <a:noAutofit/>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a:xfrm>
            <a:off x="4675773" y="1620000"/>
            <a:ext cx="4104000" cy="1242000"/>
          </a:xfrm>
        </p:spPr>
        <p:txBody>
          <a:bodyPr>
            <a:noAutofit/>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a:xfrm>
            <a:off x="360002" y="1350001"/>
            <a:ext cx="4104001" cy="189009"/>
          </a:xfrm>
          <a:solidFill>
            <a:srgbClr val="009CDE"/>
          </a:solidFill>
        </p:spPr>
        <p:txBody>
          <a:bodyPr vert="horz" lIns="82130" tIns="20533" rIns="82130" bIns="20533" rtlCol="0" anchor="ctr">
            <a:normAutofit/>
          </a:bodyPr>
          <a:lstStyle>
            <a:lvl1pPr>
              <a:defRPr lang="en-US" sz="1088"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a:xfrm>
            <a:off x="4675774" y="1350001"/>
            <a:ext cx="4104000" cy="189009"/>
          </a:xfrm>
          <a:solidFill>
            <a:srgbClr val="009CDE"/>
          </a:solidFill>
        </p:spPr>
        <p:txBody>
          <a:bodyPr vert="horz" lIns="82130" tIns="20533" rIns="82130" bIns="20533" rtlCol="0" anchor="ctr">
            <a:normAutofit/>
          </a:bodyPr>
          <a:lstStyle>
            <a:lvl1pPr>
              <a:defRPr lang="en-US" sz="1088" b="1" dirty="0">
                <a:solidFill>
                  <a:schemeClr val="bg1"/>
                </a:solidFill>
                <a:latin typeface="+mj-lt"/>
              </a:defRPr>
            </a:lvl1pPr>
          </a:lstStyle>
          <a:p>
            <a:pPr lvl="0"/>
            <a:r>
              <a:rPr lang="en-GB" noProof="0" dirty="0"/>
              <a:t>Edit Master text styles</a:t>
            </a:r>
          </a:p>
        </p:txBody>
      </p:sp>
      <p:sp>
        <p:nvSpPr>
          <p:cNvPr id="35" name="Text Placeholder 7"/>
          <p:cNvSpPr>
            <a:spLocks noGrp="1"/>
          </p:cNvSpPr>
          <p:nvPr>
            <p:ph type="body" sz="quarter" idx="13" hasCustomPrompt="1"/>
          </p:nvPr>
        </p:nvSpPr>
        <p:spPr>
          <a:xfrm>
            <a:off x="360364" y="891003"/>
            <a:ext cx="6120000" cy="216694"/>
          </a:xfrm>
        </p:spPr>
        <p:txBody>
          <a:bodyPr lIns="20533" anchor="ctr">
            <a:normAutofit/>
          </a:bodyPr>
          <a:lstStyle>
            <a:lvl1pPr>
              <a:defRPr sz="1224"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a:xfrm>
            <a:off x="359999" y="3285900"/>
            <a:ext cx="4104000" cy="1242000"/>
          </a:xfrm>
        </p:spPr>
        <p:txBody>
          <a:bodyPr>
            <a:noAutofit/>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a:xfrm>
            <a:off x="4675773" y="3285900"/>
            <a:ext cx="4104000" cy="1242000"/>
          </a:xfrm>
        </p:spPr>
        <p:txBody>
          <a:bodyPr>
            <a:noAutofit/>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a:xfrm>
            <a:off x="360002" y="3029644"/>
            <a:ext cx="4104001" cy="189009"/>
          </a:xfrm>
          <a:solidFill>
            <a:srgbClr val="009CDE"/>
          </a:solidFill>
        </p:spPr>
        <p:txBody>
          <a:bodyPr vert="horz" lIns="82130" tIns="20533" rIns="82130" bIns="20533" rtlCol="0" anchor="ctr">
            <a:normAutofit/>
          </a:bodyPr>
          <a:lstStyle>
            <a:lvl1pPr>
              <a:defRPr lang="en-US" sz="1088"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a:xfrm>
            <a:off x="4675774" y="3029644"/>
            <a:ext cx="4104000" cy="189009"/>
          </a:xfrm>
          <a:solidFill>
            <a:srgbClr val="009CDE"/>
          </a:solidFill>
        </p:spPr>
        <p:txBody>
          <a:bodyPr vert="horz" lIns="82130" tIns="20533" rIns="82130" bIns="20533" rtlCol="0" anchor="ctr">
            <a:normAutofit/>
          </a:bodyPr>
          <a:lstStyle>
            <a:lvl1pPr>
              <a:defRPr lang="en-US" sz="1088" b="1" dirty="0">
                <a:solidFill>
                  <a:schemeClr val="bg1"/>
                </a:solidFill>
                <a:latin typeface="+mj-lt"/>
              </a:defRPr>
            </a:lvl1pPr>
          </a:lstStyle>
          <a:p>
            <a:pPr lvl="0"/>
            <a:r>
              <a:rPr lang="en-GB" noProof="0" dirty="0"/>
              <a:t>Edit Master text styles</a:t>
            </a:r>
          </a:p>
        </p:txBody>
      </p:sp>
    </p:spTree>
    <p:extLst>
      <p:ext uri="{BB962C8B-B14F-4D97-AF65-F5344CB8AC3E}">
        <p14:creationId xmlns:p14="http://schemas.microsoft.com/office/powerpoint/2010/main" val="228511627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_3 Column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fld id="{8D5E3B6C-7049-41BB-AB3F-3ACBC77CD451}"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23"/>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360000" y="4720240"/>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359999" y="1620000"/>
            <a:ext cx="2664000" cy="2907900"/>
          </a:xfrm>
        </p:spPr>
        <p:txBody>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a:xfrm>
            <a:off x="359999" y="1350001"/>
            <a:ext cx="2664000" cy="189009"/>
          </a:xfrm>
          <a:solidFill>
            <a:srgbClr val="009CDE"/>
          </a:solidFill>
        </p:spPr>
        <p:txBody>
          <a:bodyPr vert="horz" lIns="82130" tIns="20533" rIns="82130" bIns="20533" rtlCol="0" anchor="ctr">
            <a:normAutofit/>
          </a:bodyPr>
          <a:lstStyle>
            <a:lvl1pPr>
              <a:defRPr lang="en-US" sz="1088"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a:xfrm>
            <a:off x="3237886" y="1620000"/>
            <a:ext cx="2664000" cy="2907900"/>
          </a:xfrm>
        </p:spPr>
        <p:txBody>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a:xfrm>
            <a:off x="3237886" y="1350001"/>
            <a:ext cx="2664000" cy="189009"/>
          </a:xfrm>
          <a:solidFill>
            <a:srgbClr val="009CDE"/>
          </a:solidFill>
        </p:spPr>
        <p:txBody>
          <a:bodyPr vert="horz" lIns="82130" tIns="20533" rIns="82130" bIns="20533" rtlCol="0" anchor="ctr">
            <a:normAutofit/>
          </a:bodyPr>
          <a:lstStyle>
            <a:lvl1pPr>
              <a:defRPr lang="en-US" sz="1088"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a:xfrm>
            <a:off x="6115773" y="1620000"/>
            <a:ext cx="2664000" cy="2907900"/>
          </a:xfrm>
        </p:spPr>
        <p:txBody>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a:xfrm>
            <a:off x="6115773" y="1350001"/>
            <a:ext cx="2664000" cy="189009"/>
          </a:xfrm>
          <a:solidFill>
            <a:srgbClr val="009CDE"/>
          </a:solidFill>
        </p:spPr>
        <p:txBody>
          <a:bodyPr vert="horz" lIns="82130" tIns="20533" rIns="82130" bIns="20533" rtlCol="0" anchor="ctr">
            <a:normAutofit/>
          </a:bodyPr>
          <a:lstStyle>
            <a:lvl1pPr>
              <a:defRPr lang="en-US" sz="1088"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a:xfrm>
            <a:off x="360364" y="891003"/>
            <a:ext cx="6120000" cy="216694"/>
          </a:xfrm>
        </p:spPr>
        <p:txBody>
          <a:bodyPr lIns="20533" anchor="ctr">
            <a:normAutofit/>
          </a:bodyPr>
          <a:lstStyle>
            <a:lvl1pPr>
              <a:defRPr sz="1224"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0238487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_Image left / Text right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75773" y="1350001"/>
            <a:ext cx="4104000"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a:xfrm>
            <a:off x="359999" y="1350001"/>
            <a:ext cx="4104000" cy="3177900"/>
          </a:xfrm>
          <a:solidFill>
            <a:schemeClr val="bg1">
              <a:lumMod val="85000"/>
            </a:schemeClr>
          </a:solidFill>
        </p:spPr>
        <p:txBody>
          <a:bodyPr bIns="2258586" anchor="ctr"/>
          <a:lstStyle>
            <a:lvl1pPr marL="0" marR="0" indent="0" algn="ctr" defTabSz="709469" rtl="0" eaLnBrk="1" fontAlgn="auto" latinLnBrk="0" hangingPunct="1">
              <a:lnSpc>
                <a:spcPct val="110000"/>
              </a:lnSpc>
              <a:spcBef>
                <a:spcPts val="776"/>
              </a:spcBef>
              <a:spcAft>
                <a:spcPts val="465"/>
              </a:spcAft>
              <a:buClr>
                <a:schemeClr val="tx1"/>
              </a:buClr>
              <a:buSzPct val="80000"/>
              <a:buFontTx/>
              <a:buNone/>
              <a:tabLst/>
              <a:defRPr sz="1088" baseline="0">
                <a:solidFill>
                  <a:schemeClr val="bg1"/>
                </a:solidFill>
              </a:defRPr>
            </a:lvl1pPr>
          </a:lstStyle>
          <a:p>
            <a:pPr marL="0" marR="0" lvl="0" indent="0" algn="ctr" defTabSz="709469" rtl="0" eaLnBrk="1" fontAlgn="auto" latinLnBrk="0" hangingPunct="1">
              <a:lnSpc>
                <a:spcPct val="110000"/>
              </a:lnSpc>
              <a:spcBef>
                <a:spcPts val="776"/>
              </a:spcBef>
              <a:spcAft>
                <a:spcPts val="465"/>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p:txBody>
          <a:bodyPr/>
          <a:lstStyle/>
          <a:p>
            <a:fld id="{AE37C732-8AFC-479A-BACB-8B04EC657C09}"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19"/>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0"/>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3" name="Text Placeholder 7"/>
          <p:cNvSpPr>
            <a:spLocks noGrp="1"/>
          </p:cNvSpPr>
          <p:nvPr>
            <p:ph type="body" sz="quarter" idx="21" hasCustomPrompt="1"/>
          </p:nvPr>
        </p:nvSpPr>
        <p:spPr>
          <a:xfrm>
            <a:off x="360000" y="4720240"/>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5" name="Title 14"/>
          <p:cNvSpPr>
            <a:spLocks noGrp="1"/>
          </p:cNvSpPr>
          <p:nvPr>
            <p:ph type="title"/>
          </p:nvPr>
        </p:nvSpPr>
        <p:spPr/>
        <p:txBody>
          <a:bodyPr/>
          <a:lstStyle/>
          <a:p>
            <a:r>
              <a:rPr lang="en-GB" noProof="0"/>
              <a:t>Click to edit Master title style</a:t>
            </a:r>
          </a:p>
        </p:txBody>
      </p:sp>
      <p:sp>
        <p:nvSpPr>
          <p:cNvPr id="16" name="Text Placeholder 7"/>
          <p:cNvSpPr>
            <a:spLocks noGrp="1"/>
          </p:cNvSpPr>
          <p:nvPr>
            <p:ph type="body" sz="quarter" idx="13" hasCustomPrompt="1"/>
          </p:nvPr>
        </p:nvSpPr>
        <p:spPr>
          <a:xfrm>
            <a:off x="360364" y="891003"/>
            <a:ext cx="6120000" cy="216694"/>
          </a:xfrm>
        </p:spPr>
        <p:txBody>
          <a:bodyPr lIns="20533" anchor="ctr">
            <a:normAutofit/>
          </a:bodyPr>
          <a:lstStyle>
            <a:lvl1pPr>
              <a:defRPr sz="1224"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52493851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Quotation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75773" y="1350001"/>
            <a:ext cx="4104000" cy="3177900"/>
          </a:xfrm>
          <a:solidFill>
            <a:srgbClr val="009CDE"/>
          </a:solidFill>
        </p:spPr>
        <p:txBody>
          <a:bodyPr lIns="164261" tIns="164261" rIns="164261" bIns="164261"/>
          <a:lstStyle>
            <a:lvl1pPr>
              <a:defRPr sz="1088" b="1">
                <a:solidFill>
                  <a:schemeClr val="bg1"/>
                </a:solidFill>
                <a:latin typeface="+mn-lt"/>
              </a:defRPr>
            </a:lvl1pPr>
            <a:lvl2pPr>
              <a:buClr>
                <a:schemeClr val="bg1"/>
              </a:buClr>
              <a:defRPr sz="1088">
                <a:solidFill>
                  <a:schemeClr val="bg1"/>
                </a:solidFill>
                <a:latin typeface="+mn-lt"/>
              </a:defRPr>
            </a:lvl2pPr>
            <a:lvl3pPr>
              <a:buClr>
                <a:schemeClr val="bg1"/>
              </a:buClr>
              <a:defRPr sz="1088">
                <a:solidFill>
                  <a:schemeClr val="bg1"/>
                </a:solidFill>
                <a:latin typeface="+mn-lt"/>
              </a:defRPr>
            </a:lvl3pPr>
            <a:lvl4pPr>
              <a:buClr>
                <a:schemeClr val="bg1"/>
              </a:buClr>
              <a:defRPr sz="1088">
                <a:solidFill>
                  <a:schemeClr val="bg1"/>
                </a:solidFill>
                <a:latin typeface="+mn-lt"/>
              </a:defRPr>
            </a:lvl4pPr>
            <a:lvl5pPr>
              <a:buClr>
                <a:schemeClr val="bg1"/>
              </a:buClr>
              <a:defRPr sz="1088">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a:xfrm>
            <a:off x="359999" y="1350001"/>
            <a:ext cx="4104000" cy="3177900"/>
          </a:xfrm>
          <a:solidFill>
            <a:schemeClr val="bg1">
              <a:lumMod val="85000"/>
            </a:schemeClr>
          </a:solidFill>
        </p:spPr>
        <p:txBody>
          <a:bodyPr bIns="2258586" anchor="ctr"/>
          <a:lstStyle>
            <a:lvl1pPr marL="0" marR="0" indent="0" algn="ctr" defTabSz="709469" rtl="0" eaLnBrk="1" fontAlgn="auto" latinLnBrk="0" hangingPunct="1">
              <a:lnSpc>
                <a:spcPct val="110000"/>
              </a:lnSpc>
              <a:spcBef>
                <a:spcPts val="776"/>
              </a:spcBef>
              <a:spcAft>
                <a:spcPts val="465"/>
              </a:spcAft>
              <a:buClr>
                <a:schemeClr val="tx1"/>
              </a:buClr>
              <a:buSzPct val="80000"/>
              <a:buFontTx/>
              <a:buNone/>
              <a:tabLst/>
              <a:defRPr sz="1088">
                <a:solidFill>
                  <a:schemeClr val="bg1"/>
                </a:solidFill>
              </a:defRPr>
            </a:lvl1pPr>
          </a:lstStyle>
          <a:p>
            <a:pPr marL="0" marR="0" lvl="0" indent="0" algn="ctr" defTabSz="709469" rtl="0" eaLnBrk="1" fontAlgn="auto" latinLnBrk="0" hangingPunct="1">
              <a:lnSpc>
                <a:spcPct val="110000"/>
              </a:lnSpc>
              <a:spcBef>
                <a:spcPts val="776"/>
              </a:spcBef>
              <a:spcAft>
                <a:spcPts val="465"/>
              </a:spcAft>
              <a:buClr>
                <a:schemeClr val="tx1"/>
              </a:buClr>
              <a:buSzPct val="80000"/>
              <a:buFontTx/>
              <a:buNone/>
              <a:tabLst/>
              <a:defRPr/>
            </a:pPr>
            <a:r>
              <a:rPr lang="en-GB" noProof="0" dirty="0"/>
              <a:t>Click on Icon to add picture</a:t>
            </a:r>
          </a:p>
          <a:p>
            <a:pPr marL="0" marR="0" lvl="0" indent="0" algn="ctr" defTabSz="709469" rtl="0" eaLnBrk="1" fontAlgn="auto" latinLnBrk="0" hangingPunct="1">
              <a:lnSpc>
                <a:spcPct val="110000"/>
              </a:lnSpc>
              <a:spcBef>
                <a:spcPts val="776"/>
              </a:spcBef>
              <a:spcAft>
                <a:spcPts val="465"/>
              </a:spcAft>
              <a:buClr>
                <a:schemeClr val="tx1"/>
              </a:buClr>
              <a:buSzPct val="80000"/>
              <a:buFontTx/>
              <a:buNone/>
              <a:tabLst/>
              <a:defRPr/>
            </a:pP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p:txBody>
          <a:bodyPr/>
          <a:lstStyle/>
          <a:p>
            <a:fld id="{6CD1E4FA-FCD6-4F98-8B0A-2138971C40AA}"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19"/>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0"/>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3" name="Text Placeholder 7"/>
          <p:cNvSpPr>
            <a:spLocks noGrp="1"/>
          </p:cNvSpPr>
          <p:nvPr>
            <p:ph type="body" sz="quarter" idx="21" hasCustomPrompt="1"/>
          </p:nvPr>
        </p:nvSpPr>
        <p:spPr>
          <a:xfrm>
            <a:off x="360000" y="4720240"/>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5" name="Title 14"/>
          <p:cNvSpPr>
            <a:spLocks noGrp="1"/>
          </p:cNvSpPr>
          <p:nvPr>
            <p:ph type="title"/>
          </p:nvPr>
        </p:nvSpPr>
        <p:spPr/>
        <p:txBody>
          <a:bodyPr/>
          <a:lstStyle/>
          <a:p>
            <a:r>
              <a:rPr lang="en-GB" noProof="0"/>
              <a:t>Click to edit Master title style</a:t>
            </a:r>
          </a:p>
        </p:txBody>
      </p:sp>
      <p:sp>
        <p:nvSpPr>
          <p:cNvPr id="16" name="Text Placeholder 7"/>
          <p:cNvSpPr>
            <a:spLocks noGrp="1"/>
          </p:cNvSpPr>
          <p:nvPr>
            <p:ph type="body" sz="quarter" idx="13" hasCustomPrompt="1"/>
          </p:nvPr>
        </p:nvSpPr>
        <p:spPr>
          <a:xfrm>
            <a:off x="360364" y="891003"/>
            <a:ext cx="6120000" cy="216694"/>
          </a:xfrm>
        </p:spPr>
        <p:txBody>
          <a:bodyPr lIns="20533" anchor="ctr">
            <a:normAutofit/>
          </a:bodyPr>
          <a:lstStyle>
            <a:lvl1pPr>
              <a:defRPr sz="1224"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42378899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_Large Image whit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a:xfrm>
            <a:off x="360001" y="1350001"/>
            <a:ext cx="8419773" cy="3177900"/>
          </a:xfrm>
          <a:solidFill>
            <a:schemeClr val="bg1">
              <a:lumMod val="85000"/>
            </a:schemeClr>
          </a:solidFill>
        </p:spPr>
        <p:txBody>
          <a:bodyPr bIns="2258586" anchor="ctr"/>
          <a:lstStyle>
            <a:lvl1pPr marL="0" marR="0" indent="0" algn="ctr" defTabSz="709469" rtl="0" eaLnBrk="1" fontAlgn="auto" latinLnBrk="0" hangingPunct="1">
              <a:lnSpc>
                <a:spcPct val="110000"/>
              </a:lnSpc>
              <a:spcBef>
                <a:spcPts val="776"/>
              </a:spcBef>
              <a:spcAft>
                <a:spcPts val="465"/>
              </a:spcAft>
              <a:buClr>
                <a:schemeClr val="tx1"/>
              </a:buClr>
              <a:buSzPct val="80000"/>
              <a:buFontTx/>
              <a:buNone/>
              <a:tabLst/>
              <a:defRPr sz="1088">
                <a:solidFill>
                  <a:schemeClr val="bg1"/>
                </a:solidFill>
              </a:defRPr>
            </a:lvl1pPr>
          </a:lstStyle>
          <a:p>
            <a:pPr marL="0" marR="0" lvl="0" indent="0" algn="ctr" defTabSz="709469" rtl="0" eaLnBrk="1" fontAlgn="auto" latinLnBrk="0" hangingPunct="1">
              <a:lnSpc>
                <a:spcPct val="110000"/>
              </a:lnSpc>
              <a:spcBef>
                <a:spcPts val="776"/>
              </a:spcBef>
              <a:spcAft>
                <a:spcPts val="465"/>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p:txBody>
          <a:bodyPr/>
          <a:lstStyle/>
          <a:p>
            <a:fld id="{080241F1-0EEA-47C0-8D3F-B3B3E6B37855}" type="datetime1">
              <a:rPr lang="en-GB" smtClean="0">
                <a:solidFill>
                  <a:prstClr val="black"/>
                </a:solidFill>
              </a:rPr>
              <a:pPr/>
              <a:t>14/05/2020</a:t>
            </a:fld>
            <a:endParaRPr lang="en-GB">
              <a:solidFill>
                <a:prstClr val="black"/>
              </a:solidFill>
            </a:endParaRPr>
          </a:p>
        </p:txBody>
      </p:sp>
      <p:sp>
        <p:nvSpPr>
          <p:cNvPr id="4" name="Footer Placeholder 3"/>
          <p:cNvSpPr>
            <a:spLocks noGrp="1"/>
          </p:cNvSpPr>
          <p:nvPr>
            <p:ph type="ftr" sz="quarter" idx="19"/>
          </p:nvPr>
        </p:nvSpPr>
        <p:spPr/>
        <p:txBody>
          <a:bodyPr/>
          <a:lstStyle/>
          <a:p>
            <a:r>
              <a:rPr lang="en-US">
                <a:solidFill>
                  <a:prstClr val="black"/>
                </a:solidFill>
              </a:rPr>
              <a:t>|     Monitoring WASH in Health Care Facilities</a:t>
            </a:r>
            <a:endParaRPr lang="en-GB" dirty="0">
              <a:solidFill>
                <a:prstClr val="black"/>
              </a:solidFill>
            </a:endParaRPr>
          </a:p>
        </p:txBody>
      </p:sp>
      <p:sp>
        <p:nvSpPr>
          <p:cNvPr id="5" name="Slide Number Placeholder 4"/>
          <p:cNvSpPr>
            <a:spLocks noGrp="1"/>
          </p:cNvSpPr>
          <p:nvPr>
            <p:ph type="sldNum" sz="quarter" idx="20"/>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6" name="Text Placeholder 7"/>
          <p:cNvSpPr>
            <a:spLocks noGrp="1"/>
          </p:cNvSpPr>
          <p:nvPr>
            <p:ph type="body" sz="quarter" idx="21" hasCustomPrompt="1"/>
          </p:nvPr>
        </p:nvSpPr>
        <p:spPr>
          <a:xfrm>
            <a:off x="360000" y="4720240"/>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7" name="Title 6"/>
          <p:cNvSpPr>
            <a:spLocks noGrp="1"/>
          </p:cNvSpPr>
          <p:nvPr>
            <p:ph type="title"/>
          </p:nvPr>
        </p:nvSpPr>
        <p:spPr/>
        <p:txBody>
          <a:bodyPr/>
          <a:lstStyle/>
          <a:p>
            <a:r>
              <a:rPr lang="en-GB" noProof="0"/>
              <a:t>Click to edit Master title style</a:t>
            </a:r>
          </a:p>
        </p:txBody>
      </p:sp>
      <p:sp>
        <p:nvSpPr>
          <p:cNvPr id="14" name="Text Placeholder 7"/>
          <p:cNvSpPr>
            <a:spLocks noGrp="1"/>
          </p:cNvSpPr>
          <p:nvPr>
            <p:ph type="body" sz="quarter" idx="13" hasCustomPrompt="1"/>
          </p:nvPr>
        </p:nvSpPr>
        <p:spPr>
          <a:xfrm>
            <a:off x="360364" y="891003"/>
            <a:ext cx="6120000" cy="216694"/>
          </a:xfrm>
        </p:spPr>
        <p:txBody>
          <a:bodyPr lIns="20533" anchor="ctr">
            <a:normAutofit/>
          </a:bodyPr>
          <a:lstStyle>
            <a:lvl1pPr>
              <a:defRPr sz="1224"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824603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57ACBCA2-2593-43B4-B0CD-DA25AB27BF2B}" type="datetime1">
              <a:rPr lang="en-GB" smtClean="0">
                <a:solidFill>
                  <a:prstClr val="black"/>
                </a:solidFill>
              </a:rPr>
              <a:pPr>
                <a:defRPr/>
              </a:pPr>
              <a:t>14/05/2020</a:t>
            </a:fld>
            <a:endParaRPr lang="en-GB">
              <a:solidFill>
                <a:prstClr val="black"/>
              </a:solidFill>
            </a:endParaRPr>
          </a:p>
        </p:txBody>
      </p:sp>
      <p:sp>
        <p:nvSpPr>
          <p:cNvPr id="5" name="Footer Placeholder 4"/>
          <p:cNvSpPr>
            <a:spLocks noGrp="1"/>
          </p:cNvSpPr>
          <p:nvPr>
            <p:ph type="ftr" sz="quarter" idx="11"/>
          </p:nvPr>
        </p:nvSpPr>
        <p:spPr/>
        <p:txBody>
          <a:bodyPr/>
          <a:lstStyle/>
          <a:p>
            <a:pPr>
              <a:defRPr/>
            </a:pPr>
            <a:endParaRPr lang="en-GB">
              <a:solidFill>
                <a:prstClr val="black"/>
              </a:solidFill>
            </a:endParaRPr>
          </a:p>
        </p:txBody>
      </p:sp>
      <p:sp>
        <p:nvSpPr>
          <p:cNvPr id="6" name="Slide Number Placeholder 5"/>
          <p:cNvSpPr>
            <a:spLocks noGrp="1"/>
          </p:cNvSpPr>
          <p:nvPr>
            <p:ph type="sldNum" sz="quarter" idx="12"/>
          </p:nvPr>
        </p:nvSpPr>
        <p:spPr/>
        <p:txBody>
          <a:bodyPr/>
          <a:lstStyle/>
          <a:p>
            <a:pPr>
              <a:defRPr/>
            </a:pPr>
            <a:fld id="{A73939FE-7BC6-42BD-B27E-1F76D60FE7C3}" type="slidenum">
              <a:rPr lang="en-GB" smtClean="0">
                <a:solidFill>
                  <a:prstClr val="black"/>
                </a:solidFill>
              </a:rPr>
              <a:pPr>
                <a:defRPr/>
              </a:pPr>
              <a:t>‹#›</a:t>
            </a:fld>
            <a:endParaRPr lang="en-GB">
              <a:solidFill>
                <a:prstClr val="black"/>
              </a:solidFill>
            </a:endParaRPr>
          </a:p>
        </p:txBody>
      </p:sp>
      <p:sp>
        <p:nvSpPr>
          <p:cNvPr id="8" name="Rectangle 7"/>
          <p:cNvSpPr/>
          <p:nvPr userDrawn="1"/>
        </p:nvSpPr>
        <p:spPr>
          <a:xfrm>
            <a:off x="0" y="1059656"/>
            <a:ext cx="9144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lIns="70519" tIns="35259" rIns="70519" bIns="35259" anchor="ctr"/>
          <a:lstStyle/>
          <a:p>
            <a:pPr algn="ctr" defTabSz="705116" rtl="0" fontAlgn="auto">
              <a:spcBef>
                <a:spcPts val="0"/>
              </a:spcBef>
              <a:spcAft>
                <a:spcPts val="0"/>
              </a:spcAft>
              <a:defRPr/>
            </a:pPr>
            <a:endParaRPr lang="en-GB" sz="1428" b="0">
              <a:solidFill>
                <a:prstClr val="white"/>
              </a:solidFill>
            </a:endParaRPr>
          </a:p>
        </p:txBody>
      </p:sp>
      <p:sp>
        <p:nvSpPr>
          <p:cNvPr id="9" name="Rectangle 8"/>
          <p:cNvSpPr/>
          <p:nvPr userDrawn="1"/>
        </p:nvSpPr>
        <p:spPr>
          <a:xfrm>
            <a:off x="0" y="1059656"/>
            <a:ext cx="9144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lIns="70519" tIns="35259" rIns="70519" bIns="35259" anchor="ctr"/>
          <a:lstStyle/>
          <a:p>
            <a:pPr algn="ctr" defTabSz="705116" rtl="0" fontAlgn="auto">
              <a:spcBef>
                <a:spcPts val="0"/>
              </a:spcBef>
              <a:spcAft>
                <a:spcPts val="0"/>
              </a:spcAft>
              <a:defRPr/>
            </a:pPr>
            <a:endParaRPr lang="en-GB" sz="1428" b="0">
              <a:solidFill>
                <a:prstClr val="white"/>
              </a:solidFill>
            </a:endParaRPr>
          </a:p>
        </p:txBody>
      </p:sp>
    </p:spTree>
    <p:extLst>
      <p:ext uri="{BB962C8B-B14F-4D97-AF65-F5344CB8AC3E}">
        <p14:creationId xmlns:p14="http://schemas.microsoft.com/office/powerpoint/2010/main" val="69059532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_Chapter Intro large Text whit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a:noFill/>
        </p:spPr>
        <p:txBody>
          <a:bodyPr/>
          <a:lstStyle>
            <a:lvl1pPr>
              <a:defRPr>
                <a:solidFill>
                  <a:schemeClr val="tx1"/>
                </a:solidFill>
              </a:defRPr>
            </a:lvl1pPr>
          </a:lstStyle>
          <a:p>
            <a:fld id="{3C8783AD-39BB-4344-A133-72D1D9DB84A8}" type="datetime1">
              <a:rPr lang="en-GB" smtClean="0">
                <a:solidFill>
                  <a:prstClr val="black"/>
                </a:solidFill>
              </a:rPr>
              <a:pPr/>
              <a:t>14/05/2020</a:t>
            </a:fld>
            <a:endParaRPr lang="en-GB">
              <a:solidFill>
                <a:prstClr val="black"/>
              </a:solidFill>
            </a:endParaRPr>
          </a:p>
        </p:txBody>
      </p:sp>
      <p:sp>
        <p:nvSpPr>
          <p:cNvPr id="19" name="Footer Placeholder 18"/>
          <p:cNvSpPr>
            <a:spLocks noGrp="1"/>
          </p:cNvSpPr>
          <p:nvPr>
            <p:ph type="ftr" sz="quarter" idx="15"/>
          </p:nvPr>
        </p:nvSpPr>
        <p:spPr>
          <a:noFill/>
        </p:spPr>
        <p:txBody>
          <a:bodyPr/>
          <a:lstStyle/>
          <a:p>
            <a:r>
              <a:rPr lang="en-US">
                <a:solidFill>
                  <a:prstClr val="black"/>
                </a:solidFill>
              </a:rPr>
              <a:t>|     Monitoring WASH in Health Care Facilities</a:t>
            </a:r>
            <a:endParaRPr lang="en-GB" dirty="0">
              <a:solidFill>
                <a:prstClr val="black"/>
              </a:solidFill>
            </a:endParaRPr>
          </a:p>
        </p:txBody>
      </p:sp>
      <p:sp>
        <p:nvSpPr>
          <p:cNvPr id="20" name="Slide Number Placeholder 19"/>
          <p:cNvSpPr>
            <a:spLocks noGrp="1"/>
          </p:cNvSpPr>
          <p:nvPr>
            <p:ph type="sldNum" sz="quarter" idx="16"/>
          </p:nvPr>
        </p:nvSpPr>
        <p:spPr>
          <a:noFill/>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7" name="Text Placeholder 7"/>
          <p:cNvSpPr>
            <a:spLocks noGrp="1"/>
          </p:cNvSpPr>
          <p:nvPr>
            <p:ph type="body" sz="quarter" idx="21" hasCustomPrompt="1"/>
          </p:nvPr>
        </p:nvSpPr>
        <p:spPr>
          <a:xfrm>
            <a:off x="360000" y="4720240"/>
            <a:ext cx="8419774" cy="156434"/>
          </a:xfrm>
          <a:noFill/>
        </p:spPr>
        <p:txBody>
          <a:bodyPr anchor="t">
            <a:normAutofit/>
          </a:bodyPr>
          <a:lstStyle>
            <a:lvl1pPr>
              <a:defRPr sz="612" b="0">
                <a:solidFill>
                  <a:schemeClr val="tx1"/>
                </a:solidFill>
                <a:latin typeface="+mn-lt"/>
              </a:defRPr>
            </a:lvl1pPr>
          </a:lstStyle>
          <a:p>
            <a:pPr lvl="0"/>
            <a:r>
              <a:rPr lang="en-GB" noProof="0"/>
              <a:t>Source:</a:t>
            </a:r>
          </a:p>
        </p:txBody>
      </p:sp>
      <p:sp>
        <p:nvSpPr>
          <p:cNvPr id="4" name="Title 3"/>
          <p:cNvSpPr>
            <a:spLocks noGrp="1"/>
          </p:cNvSpPr>
          <p:nvPr>
            <p:ph type="title"/>
          </p:nvPr>
        </p:nvSpPr>
        <p:spPr>
          <a:noFill/>
        </p:spPr>
        <p:txBody>
          <a:bodyPr/>
          <a:lstStyle/>
          <a:p>
            <a:r>
              <a:rPr lang="en-GB" noProof="0" dirty="0"/>
              <a:t>Click to edit Master title style</a:t>
            </a:r>
          </a:p>
        </p:txBody>
      </p:sp>
      <p:sp>
        <p:nvSpPr>
          <p:cNvPr id="15" name="Text Placeholder 7"/>
          <p:cNvSpPr>
            <a:spLocks noGrp="1"/>
          </p:cNvSpPr>
          <p:nvPr>
            <p:ph type="body" sz="quarter" idx="13" hasCustomPrompt="1"/>
          </p:nvPr>
        </p:nvSpPr>
        <p:spPr>
          <a:xfrm>
            <a:off x="360364" y="891003"/>
            <a:ext cx="6120000" cy="216694"/>
          </a:xfrm>
        </p:spPr>
        <p:txBody>
          <a:bodyPr lIns="20533" anchor="ctr">
            <a:normAutofit/>
          </a:bodyPr>
          <a:lstStyle>
            <a:lvl1pPr>
              <a:defRPr sz="1224" b="0">
                <a:solidFill>
                  <a:schemeClr val="tx1"/>
                </a:solidFill>
                <a:latin typeface="+mj-lt"/>
              </a:defRPr>
            </a:lvl1pPr>
          </a:lstStyle>
          <a:p>
            <a:pPr lvl="0"/>
            <a:r>
              <a:rPr lang="en-GB" noProof="0" dirty="0"/>
              <a:t>One line Subtitle (optional)</a:t>
            </a:r>
          </a:p>
        </p:txBody>
      </p:sp>
      <p:sp>
        <p:nvSpPr>
          <p:cNvPr id="12" name="Text Placeholder 4"/>
          <p:cNvSpPr>
            <a:spLocks noGrp="1"/>
          </p:cNvSpPr>
          <p:nvPr>
            <p:ph type="body" sz="quarter" idx="18"/>
          </p:nvPr>
        </p:nvSpPr>
        <p:spPr>
          <a:xfrm>
            <a:off x="360000" y="1350001"/>
            <a:ext cx="8419774" cy="3177900"/>
          </a:xfrm>
          <a:noFill/>
        </p:spPr>
        <p:txBody>
          <a:bodyPr lIns="0" tIns="0" rIns="0" bIns="0"/>
          <a:lstStyle>
            <a:lvl1pPr>
              <a:lnSpc>
                <a:spcPct val="110000"/>
              </a:lnSpc>
              <a:defRPr sz="1088" b="1">
                <a:solidFill>
                  <a:schemeClr val="tx1"/>
                </a:solidFill>
                <a:latin typeface="+mn-lt"/>
              </a:defRPr>
            </a:lvl1pPr>
            <a:lvl2pPr>
              <a:lnSpc>
                <a:spcPct val="110000"/>
              </a:lnSpc>
              <a:defRPr sz="1088">
                <a:solidFill>
                  <a:schemeClr val="tx1"/>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29185663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3_Chapter Intro Image whit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5"/>
            <a:ext cx="9144000" cy="5143499"/>
          </a:xfrm>
          <a:solidFill>
            <a:schemeClr val="bg1"/>
          </a:solidFill>
        </p:spPr>
        <p:txBody>
          <a:bodyPr wrap="square" tIns="2258586" bIns="0" anchor="ctr"/>
          <a:lstStyle>
            <a:lvl1pPr marL="0" marR="0" indent="0" algn="ctr" defTabSz="709469" rtl="0" eaLnBrk="1" fontAlgn="auto" latinLnBrk="0" hangingPunct="1">
              <a:lnSpc>
                <a:spcPct val="110000"/>
              </a:lnSpc>
              <a:spcBef>
                <a:spcPts val="776"/>
              </a:spcBef>
              <a:spcAft>
                <a:spcPts val="465"/>
              </a:spcAft>
              <a:buClr>
                <a:schemeClr val="tx1"/>
              </a:buClr>
              <a:buSzPct val="80000"/>
              <a:buFontTx/>
              <a:buNone/>
              <a:tabLst/>
              <a:defRPr sz="1088">
                <a:solidFill>
                  <a:schemeClr val="accent6"/>
                </a:solidFill>
              </a:defRPr>
            </a:lvl1pPr>
          </a:lstStyle>
          <a:p>
            <a:pPr marL="0" marR="0" lvl="0" indent="0" algn="ctr" defTabSz="709469" rtl="0" eaLnBrk="1" fontAlgn="auto" latinLnBrk="0" hangingPunct="1">
              <a:lnSpc>
                <a:spcPct val="110000"/>
              </a:lnSpc>
              <a:spcBef>
                <a:spcPts val="776"/>
              </a:spcBef>
              <a:spcAft>
                <a:spcPts val="465"/>
              </a:spcAft>
              <a:buClr>
                <a:schemeClr val="tx1"/>
              </a:buClr>
              <a:buSzPct val="80000"/>
              <a:buFontTx/>
              <a:buNone/>
              <a:tabLst/>
              <a:defRPr/>
            </a:pPr>
            <a:r>
              <a:rPr lang="en-GB" noProof="0" dirty="0"/>
              <a:t>Click on Icon to add picture, then arrange object (send to back)</a:t>
            </a:r>
          </a:p>
          <a:p>
            <a:pPr marL="0" marR="0" lvl="0" indent="0" algn="ctr" defTabSz="709469" rtl="0" eaLnBrk="1" fontAlgn="auto" latinLnBrk="0" hangingPunct="1">
              <a:lnSpc>
                <a:spcPct val="110000"/>
              </a:lnSpc>
              <a:spcBef>
                <a:spcPts val="776"/>
              </a:spcBef>
              <a:spcAft>
                <a:spcPts val="465"/>
              </a:spcAft>
              <a:buClr>
                <a:schemeClr val="tx1"/>
              </a:buClr>
              <a:buSzPct val="80000"/>
              <a:buFontTx/>
              <a:buNone/>
              <a:tabLst/>
              <a:defRPr/>
            </a:pP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4" y="1350001"/>
            <a:ext cx="3209925" cy="1237085"/>
          </a:xfrm>
          <a:solidFill>
            <a:schemeClr val="tx2">
              <a:alpha val="90000"/>
            </a:schemeClr>
          </a:solidFill>
        </p:spPr>
        <p:txBody>
          <a:bodyPr lIns="410652" tIns="205326" rIns="410652" bIns="205326">
            <a:noAutofit/>
          </a:bodyPr>
          <a:lstStyle>
            <a:lvl1pPr>
              <a:defRPr sz="2177" b="1">
                <a:solidFill>
                  <a:schemeClr val="bg1"/>
                </a:solidFill>
                <a:latin typeface="+mj-lt"/>
              </a:defRPr>
            </a:lvl1pPr>
            <a:lvl2pPr marL="420016" indent="-213088">
              <a:buClr>
                <a:schemeClr val="bg1"/>
              </a:buClr>
              <a:defRPr sz="2177">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95D2BDAD-C3B1-4D4D-BCAB-0920DD58C7A3}" type="datetime1">
              <a:rPr lang="en-GB" smtClean="0">
                <a:solidFill>
                  <a:prstClr val="black"/>
                </a:solidFill>
              </a:rPr>
              <a:pPr/>
              <a:t>14/05/2020</a:t>
            </a:fld>
            <a:endParaRPr lang="en-GB">
              <a:solidFill>
                <a:prstClr val="black"/>
              </a:solidFill>
            </a:endParaRPr>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US">
                <a:solidFill>
                  <a:prstClr val="black"/>
                </a:solidFill>
              </a:rPr>
              <a:t>|     Monitoring WASH in Health Care Facilities</a:t>
            </a:r>
            <a:endParaRPr lang="en-GB">
              <a:solidFill>
                <a:prstClr val="black"/>
              </a:solidFill>
            </a:endParaRP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solidFill>
                  <a:prstClr val="black"/>
                </a:solidFill>
              </a:rPr>
              <a:pPr/>
              <a:t>‹#›</a:t>
            </a:fld>
            <a:endParaRPr lang="en-GB">
              <a:solidFill>
                <a:prstClr val="black"/>
              </a:solidFill>
            </a:endParaRPr>
          </a:p>
        </p:txBody>
      </p:sp>
      <p:sp>
        <p:nvSpPr>
          <p:cNvPr id="15" name="Text Placeholder 7"/>
          <p:cNvSpPr>
            <a:spLocks noGrp="1"/>
          </p:cNvSpPr>
          <p:nvPr>
            <p:ph type="body" sz="quarter" idx="22" hasCustomPrompt="1"/>
          </p:nvPr>
        </p:nvSpPr>
        <p:spPr bwMode="gray">
          <a:xfrm>
            <a:off x="360000" y="4720240"/>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Tree>
    <p:extLst>
      <p:ext uri="{BB962C8B-B14F-4D97-AF65-F5344CB8AC3E}">
        <p14:creationId xmlns:p14="http://schemas.microsoft.com/office/powerpoint/2010/main" val="14872613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_Agenda whit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p>
            <a:fld id="{D8A80B80-3C39-4ABA-AE91-B32640717E7F}" type="datetime1">
              <a:rPr lang="en-GB" smtClean="0">
                <a:solidFill>
                  <a:prstClr val="black"/>
                </a:solidFill>
              </a:rPr>
              <a:pPr/>
              <a:t>14/05/2020</a:t>
            </a:fld>
            <a:endParaRPr lang="en-GB">
              <a:solidFill>
                <a:prstClr val="black"/>
              </a:solidFill>
            </a:endParaRPr>
          </a:p>
        </p:txBody>
      </p:sp>
      <p:sp>
        <p:nvSpPr>
          <p:cNvPr id="8" name="Footer Placeholder 7"/>
          <p:cNvSpPr>
            <a:spLocks noGrp="1"/>
          </p:cNvSpPr>
          <p:nvPr>
            <p:ph type="ftr" sz="quarter" idx="31"/>
          </p:nvPr>
        </p:nvSpPr>
        <p:spPr bwMode="gray"/>
        <p:txBody>
          <a:bodyPr/>
          <a:lstStyle/>
          <a:p>
            <a:r>
              <a:rPr lang="en-US">
                <a:solidFill>
                  <a:prstClr val="black"/>
                </a:solidFill>
              </a:rPr>
              <a:t>|     Monitoring WASH in Health Care Facilities</a:t>
            </a:r>
            <a:endParaRPr lang="en-GB">
              <a:solidFill>
                <a:prstClr val="black"/>
              </a:solidFill>
            </a:endParaRPr>
          </a:p>
        </p:txBody>
      </p:sp>
      <p:sp>
        <p:nvSpPr>
          <p:cNvPr id="9" name="Slide Number Placeholder 8"/>
          <p:cNvSpPr>
            <a:spLocks noGrp="1"/>
          </p:cNvSpPr>
          <p:nvPr>
            <p:ph type="sldNum" sz="quarter" idx="32"/>
          </p:nvPr>
        </p:nvSpPr>
        <p:spPr bwMode="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8" name="Rectangle 27"/>
          <p:cNvSpPr/>
          <p:nvPr userDrawn="1"/>
        </p:nvSpPr>
        <p:spPr bwMode="gray">
          <a:xfrm>
            <a:off x="360003" y="1350003"/>
            <a:ext cx="4775881" cy="1068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0953" tIns="35477" rIns="70953" bIns="35477" rtlCol="0" anchor="ctr"/>
          <a:lstStyle/>
          <a:p>
            <a:pPr algn="ctr" defTabSz="354734" rtl="0" fontAlgn="auto">
              <a:spcBef>
                <a:spcPts val="0"/>
              </a:spcBef>
              <a:spcAft>
                <a:spcPts val="0"/>
              </a:spcAft>
            </a:pPr>
            <a:endParaRPr lang="en-GB" sz="1428" b="0">
              <a:solidFill>
                <a:prstClr val="white"/>
              </a:solidFill>
            </a:endParaRPr>
          </a:p>
        </p:txBody>
      </p:sp>
      <p:sp>
        <p:nvSpPr>
          <p:cNvPr id="4" name="Text Placeholder 3"/>
          <p:cNvSpPr>
            <a:spLocks noGrp="1"/>
          </p:cNvSpPr>
          <p:nvPr>
            <p:ph type="body" sz="quarter" idx="33" hasCustomPrompt="1"/>
          </p:nvPr>
        </p:nvSpPr>
        <p:spPr>
          <a:xfrm>
            <a:off x="360001" y="1607762"/>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dirty="0"/>
              <a:t>01</a:t>
            </a:r>
          </a:p>
        </p:txBody>
      </p:sp>
      <p:sp>
        <p:nvSpPr>
          <p:cNvPr id="31" name="Text Placeholder 3"/>
          <p:cNvSpPr>
            <a:spLocks noGrp="1"/>
          </p:cNvSpPr>
          <p:nvPr>
            <p:ph type="body" sz="quarter" idx="34" hasCustomPrompt="1"/>
          </p:nvPr>
        </p:nvSpPr>
        <p:spPr>
          <a:xfrm>
            <a:off x="1280578" y="1607762"/>
            <a:ext cx="3855302" cy="297000"/>
          </a:xfrm>
        </p:spPr>
        <p:txBody>
          <a:bodyPr tIns="164261"/>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dirty="0"/>
              <a:t>Headline</a:t>
            </a:r>
          </a:p>
        </p:txBody>
      </p:sp>
      <p:sp>
        <p:nvSpPr>
          <p:cNvPr id="34" name="Text Placeholder 3"/>
          <p:cNvSpPr>
            <a:spLocks noGrp="1"/>
          </p:cNvSpPr>
          <p:nvPr>
            <p:ph type="body" sz="quarter" idx="35" hasCustomPrompt="1"/>
          </p:nvPr>
        </p:nvSpPr>
        <p:spPr>
          <a:xfrm>
            <a:off x="5574554" y="1607762"/>
            <a:ext cx="3205222" cy="297000"/>
          </a:xfrm>
        </p:spPr>
        <p:txBody>
          <a:bodyPr tIns="164261"/>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dirty="0"/>
              <a:t>Speaker</a:t>
            </a:r>
          </a:p>
        </p:txBody>
      </p:sp>
      <p:sp>
        <p:nvSpPr>
          <p:cNvPr id="36" name="Text Placeholder 3"/>
          <p:cNvSpPr>
            <a:spLocks noGrp="1"/>
          </p:cNvSpPr>
          <p:nvPr>
            <p:ph type="body" sz="quarter" idx="36" hasCustomPrompt="1"/>
          </p:nvPr>
        </p:nvSpPr>
        <p:spPr>
          <a:xfrm>
            <a:off x="360001" y="2158446"/>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280578" y="2158446"/>
            <a:ext cx="3855302" cy="297000"/>
          </a:xfrm>
        </p:spPr>
        <p:txBody>
          <a:bodyPr tIns="164261"/>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5574554" y="2158446"/>
            <a:ext cx="3205222" cy="297000"/>
          </a:xfrm>
        </p:spPr>
        <p:txBody>
          <a:bodyPr tIns="164261"/>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360001" y="2709129"/>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280578" y="2709129"/>
            <a:ext cx="3855302" cy="297000"/>
          </a:xfrm>
        </p:spPr>
        <p:txBody>
          <a:bodyPr tIns="164261"/>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5574554" y="2709129"/>
            <a:ext cx="3205222" cy="297000"/>
          </a:xfrm>
        </p:spPr>
        <p:txBody>
          <a:bodyPr tIns="164261"/>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360001" y="3259814"/>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280578" y="3259814"/>
            <a:ext cx="3855302" cy="297000"/>
          </a:xfrm>
        </p:spPr>
        <p:txBody>
          <a:bodyPr tIns="164261"/>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5574554" y="3259814"/>
            <a:ext cx="3205222" cy="297000"/>
          </a:xfrm>
        </p:spPr>
        <p:txBody>
          <a:bodyPr tIns="164261"/>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360001" y="3810497"/>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280578" y="3810497"/>
            <a:ext cx="3855302" cy="297000"/>
          </a:xfrm>
        </p:spPr>
        <p:txBody>
          <a:bodyPr tIns="164261"/>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5574554" y="3810497"/>
            <a:ext cx="3205222" cy="297000"/>
          </a:xfrm>
        </p:spPr>
        <p:txBody>
          <a:bodyPr tIns="164261"/>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360001" y="4361182"/>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280578" y="4361182"/>
            <a:ext cx="3855302" cy="297000"/>
          </a:xfrm>
        </p:spPr>
        <p:txBody>
          <a:bodyPr tIns="164261"/>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5574554" y="4361182"/>
            <a:ext cx="3205222" cy="297000"/>
          </a:xfrm>
        </p:spPr>
        <p:txBody>
          <a:bodyPr tIns="164261"/>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2" name="Title 1"/>
          <p:cNvSpPr>
            <a:spLocks noGrp="1"/>
          </p:cNvSpPr>
          <p:nvPr>
            <p:ph type="title"/>
          </p:nvPr>
        </p:nvSpPr>
        <p:spPr/>
        <p:txBody>
          <a:bodyPr/>
          <a:lstStyle/>
          <a:p>
            <a:r>
              <a:rPr lang="en-GB" noProof="0"/>
              <a:t>Click to edit Master title style</a:t>
            </a:r>
          </a:p>
        </p:txBody>
      </p:sp>
      <p:sp>
        <p:nvSpPr>
          <p:cNvPr id="25" name="Text Placeholder 7"/>
          <p:cNvSpPr>
            <a:spLocks noGrp="1"/>
          </p:cNvSpPr>
          <p:nvPr>
            <p:ph type="body" sz="quarter" idx="13" hasCustomPrompt="1"/>
          </p:nvPr>
        </p:nvSpPr>
        <p:spPr>
          <a:xfrm>
            <a:off x="360364" y="891003"/>
            <a:ext cx="6120000" cy="216694"/>
          </a:xfrm>
        </p:spPr>
        <p:txBody>
          <a:bodyPr lIns="20533" anchor="ctr">
            <a:normAutofit/>
          </a:bodyPr>
          <a:lstStyle>
            <a:lvl1pPr>
              <a:defRPr sz="1224" b="0">
                <a:solidFill>
                  <a:schemeClr val="tx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129268398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_Title Only whit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fld id="{5190BE2B-9B92-42BE-801D-EAA8180D84A6}" type="datetime1">
              <a:rPr lang="en-GB" smtClean="0">
                <a:solidFill>
                  <a:prstClr val="black"/>
                </a:solidFill>
              </a:rPr>
              <a:pPr/>
              <a:t>14/05/2020</a:t>
            </a:fld>
            <a:endParaRPr lang="en-GB">
              <a:solidFill>
                <a:prstClr val="black"/>
              </a:solidFill>
            </a:endParaRPr>
          </a:p>
        </p:txBody>
      </p:sp>
      <p:sp>
        <p:nvSpPr>
          <p:cNvPr id="4" name="Footer Placeholder 3"/>
          <p:cNvSpPr>
            <a:spLocks noGrp="1"/>
          </p:cNvSpPr>
          <p:nvPr>
            <p:ph type="ftr" sz="quarter" idx="11"/>
          </p:nvPr>
        </p:nvSpPr>
        <p:spPr bwMode="gray"/>
        <p:txBody>
          <a:bodyPr/>
          <a:lstStyle>
            <a:lvl1pPr>
              <a:defRPr/>
            </a:lvl1pPr>
          </a:lstStyle>
          <a:p>
            <a:r>
              <a:rPr lang="en-US">
                <a:solidFill>
                  <a:prstClr val="black"/>
                </a:solidFill>
              </a:rPr>
              <a:t>|     Monitoring WASH in Health Care Facilities</a:t>
            </a:r>
            <a:endParaRPr lang="en-GB" dirty="0">
              <a:solidFill>
                <a:prstClr val="black"/>
              </a:solidFill>
            </a:endParaRPr>
          </a:p>
        </p:txBody>
      </p:sp>
      <p:sp>
        <p:nvSpPr>
          <p:cNvPr id="5" name="Slide Number Placeholder 4"/>
          <p:cNvSpPr>
            <a:spLocks noGrp="1"/>
          </p:cNvSpPr>
          <p:nvPr>
            <p:ph type="sldNum" sz="quarter" idx="12"/>
          </p:nvPr>
        </p:nvSpPr>
        <p:spPr bwMode="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12" name="Text Placeholder 7"/>
          <p:cNvSpPr>
            <a:spLocks noGrp="1"/>
          </p:cNvSpPr>
          <p:nvPr>
            <p:ph type="body" sz="quarter" idx="21" hasCustomPrompt="1"/>
          </p:nvPr>
        </p:nvSpPr>
        <p:spPr bwMode="gray">
          <a:xfrm>
            <a:off x="360000" y="4720240"/>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0" name="Text Placeholder 7"/>
          <p:cNvSpPr>
            <a:spLocks noGrp="1"/>
          </p:cNvSpPr>
          <p:nvPr>
            <p:ph type="body" sz="quarter" idx="13" hasCustomPrompt="1"/>
          </p:nvPr>
        </p:nvSpPr>
        <p:spPr bwMode="gray">
          <a:xfrm>
            <a:off x="360364" y="891003"/>
            <a:ext cx="6120000" cy="216694"/>
          </a:xfrm>
        </p:spPr>
        <p:txBody>
          <a:bodyPr lIns="20533" anchor="ctr">
            <a:normAutofit/>
          </a:bodyPr>
          <a:lstStyle>
            <a:lvl1pPr>
              <a:defRPr sz="1224"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23803694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3_Closing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9144000" cy="5143500"/>
          </a:xfrm>
          <a:solidFill>
            <a:schemeClr val="bg1"/>
          </a:solidFill>
        </p:spPr>
        <p:txBody>
          <a:bodyPr bIns="2258586" anchor="ctr">
            <a:normAutofit/>
          </a:bodyPr>
          <a:lstStyle>
            <a:lvl1pPr marL="0" marR="0" indent="0" algn="ctr" defTabSz="709469" rtl="0" eaLnBrk="1" fontAlgn="auto" latinLnBrk="0" hangingPunct="1">
              <a:lnSpc>
                <a:spcPct val="110000"/>
              </a:lnSpc>
              <a:spcBef>
                <a:spcPts val="776"/>
              </a:spcBef>
              <a:spcAft>
                <a:spcPts val="465"/>
              </a:spcAft>
              <a:buClr>
                <a:schemeClr val="tx1"/>
              </a:buClr>
              <a:buSzPct val="80000"/>
              <a:buFontTx/>
              <a:buNone/>
              <a:tabLst/>
              <a:defRPr sz="1088">
                <a:solidFill>
                  <a:schemeClr val="accent6"/>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6" name="Text Placeholder 35"/>
          <p:cNvSpPr>
            <a:spLocks noGrp="1"/>
          </p:cNvSpPr>
          <p:nvPr>
            <p:ph type="body" sz="quarter" idx="10" hasCustomPrompt="1"/>
          </p:nvPr>
        </p:nvSpPr>
        <p:spPr bwMode="gray">
          <a:xfrm>
            <a:off x="360000" y="4880254"/>
            <a:ext cx="4478700" cy="185738"/>
          </a:xfrm>
        </p:spPr>
        <p:txBody>
          <a:bodyPr anchor="ctr">
            <a:noAutofit/>
          </a:bodyPr>
          <a:lstStyle>
            <a:lvl1pPr>
              <a:defRPr sz="748"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3" name="Subtitle 2"/>
          <p:cNvSpPr>
            <a:spLocks noGrp="1"/>
          </p:cNvSpPr>
          <p:nvPr>
            <p:ph type="subTitle" idx="1" hasCustomPrompt="1"/>
          </p:nvPr>
        </p:nvSpPr>
        <p:spPr bwMode="gray">
          <a:xfrm>
            <a:off x="4" y="3361501"/>
            <a:ext cx="9143999" cy="1242000"/>
          </a:xfrm>
          <a:solidFill>
            <a:schemeClr val="tx2">
              <a:alpha val="90000"/>
            </a:schemeClr>
          </a:solidFill>
        </p:spPr>
        <p:txBody>
          <a:bodyPr lIns="410652" tIns="246391" rIns="410652" bIns="246391" numCol="3" anchor="t">
            <a:noAutofit/>
          </a:bodyPr>
          <a:lstStyle>
            <a:lvl1pPr marL="0" indent="0" algn="l">
              <a:lnSpc>
                <a:spcPct val="90000"/>
              </a:lnSpc>
              <a:buNone/>
              <a:defRPr sz="1088" b="0">
                <a:solidFill>
                  <a:schemeClr val="bg1"/>
                </a:solidFill>
                <a:latin typeface="+mj-lt"/>
                <a:cs typeface="Arial" panose="020B0604020202020204" pitchFamily="34" charset="0"/>
              </a:defRPr>
            </a:lvl1pPr>
            <a:lvl2pPr marL="354734" indent="0" algn="ctr">
              <a:buNone/>
              <a:defRPr sz="1564"/>
            </a:lvl2pPr>
            <a:lvl3pPr marL="709469" indent="0" algn="ctr">
              <a:buNone/>
              <a:defRPr sz="1428"/>
            </a:lvl3pPr>
            <a:lvl4pPr marL="1064204" indent="0" algn="ctr">
              <a:buNone/>
              <a:defRPr sz="1224"/>
            </a:lvl4pPr>
            <a:lvl5pPr marL="1418938" indent="0" algn="ctr">
              <a:buNone/>
              <a:defRPr sz="1224"/>
            </a:lvl5pPr>
            <a:lvl6pPr marL="1773673" indent="0" algn="ctr">
              <a:buNone/>
              <a:defRPr sz="1224"/>
            </a:lvl6pPr>
            <a:lvl7pPr marL="2128407" indent="0" algn="ctr">
              <a:buNone/>
              <a:defRPr sz="1224"/>
            </a:lvl7pPr>
            <a:lvl8pPr marL="2483141" indent="0" algn="ctr">
              <a:buNone/>
              <a:defRPr sz="1224"/>
            </a:lvl8pPr>
            <a:lvl9pPr marL="2837876" indent="0" algn="ctr">
              <a:buNone/>
              <a:defRPr sz="1224"/>
            </a:lvl9pPr>
          </a:lstStyle>
          <a:p>
            <a:r>
              <a:rPr lang="en-GB" b="1" noProof="0" dirty="0"/>
              <a:t>WHO</a:t>
            </a:r>
          </a:p>
          <a:p>
            <a:r>
              <a:rPr lang="en-GB" noProof="0" dirty="0"/>
              <a:t>20, Avenue </a:t>
            </a:r>
            <a:r>
              <a:rPr lang="en-GB" noProof="0" dirty="0" err="1"/>
              <a:t>Appia</a:t>
            </a:r>
            <a:r>
              <a:rPr lang="en-GB" noProof="0" dirty="0"/>
              <a:t> </a:t>
            </a:r>
            <a:br>
              <a:rPr lang="en-GB" noProof="0" dirty="0"/>
            </a:br>
            <a:r>
              <a:rPr lang="en-GB" noProof="0" dirty="0"/>
              <a:t>1211 Geneva</a:t>
            </a:r>
          </a:p>
          <a:p>
            <a:r>
              <a:rPr lang="en-GB" noProof="0" dirty="0"/>
              <a:t>Switzerland</a:t>
            </a:r>
          </a:p>
          <a:p>
            <a:endParaRPr lang="en-GB" noProof="0" dirty="0"/>
          </a:p>
          <a:p>
            <a:r>
              <a:rPr lang="en-GB" noProof="0" dirty="0"/>
              <a:t>Tel.: +xx</a:t>
            </a:r>
            <a:br>
              <a:rPr lang="en-GB" noProof="0" dirty="0"/>
            </a:br>
            <a:r>
              <a:rPr lang="en-GB" noProof="0" dirty="0"/>
              <a:t>Fax: +xx</a:t>
            </a:r>
          </a:p>
        </p:txBody>
      </p:sp>
      <p:sp>
        <p:nvSpPr>
          <p:cNvPr id="37" name="Text Placeholder 35"/>
          <p:cNvSpPr>
            <a:spLocks noGrp="1"/>
          </p:cNvSpPr>
          <p:nvPr>
            <p:ph type="body" sz="quarter" idx="16" hasCustomPrompt="1"/>
          </p:nvPr>
        </p:nvSpPr>
        <p:spPr bwMode="gray">
          <a:xfrm>
            <a:off x="7121935" y="4857037"/>
            <a:ext cx="1646444" cy="185738"/>
          </a:xfrm>
        </p:spPr>
        <p:txBody>
          <a:bodyPr rIns="0" anchor="ctr">
            <a:noAutofit/>
          </a:bodyPr>
          <a:lstStyle>
            <a:lvl1pPr algn="ctr">
              <a:defRPr sz="1224"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363889"/>
            <a:ext cx="5508000" cy="839369"/>
          </a:xfrm>
          <a:noFill/>
        </p:spPr>
        <p:txBody>
          <a:bodyPr lIns="410652" tIns="82130" rIns="513315" bIns="205326" anchor="t" anchorCtr="0">
            <a:noAutofit/>
          </a:bodyPr>
          <a:lstStyle>
            <a:lvl1pPr algn="l">
              <a:lnSpc>
                <a:spcPct val="85000"/>
              </a:lnSpc>
              <a:defRPr sz="3265">
                <a:solidFill>
                  <a:srgbClr val="0092CC"/>
                </a:solidFill>
                <a:latin typeface="+mj-lt"/>
              </a:defRPr>
            </a:lvl1pPr>
          </a:lstStyle>
          <a:p>
            <a:r>
              <a:rPr lang="en-GB" noProof="0" dirty="0"/>
              <a:t>Click to edit </a:t>
            </a:r>
            <a:br>
              <a:rPr lang="en-GB" noProof="0" dirty="0"/>
            </a:br>
            <a:r>
              <a:rPr lang="en-GB" noProof="0" dirty="0"/>
              <a:t>Master title style</a:t>
            </a:r>
          </a:p>
        </p:txBody>
      </p:sp>
    </p:spTree>
    <p:extLst>
      <p:ext uri="{BB962C8B-B14F-4D97-AF65-F5344CB8AC3E}">
        <p14:creationId xmlns:p14="http://schemas.microsoft.com/office/powerpoint/2010/main" val="64574966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8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3100" b="1" baseline="0">
                <a:solidFill>
                  <a:schemeClr val="tx2"/>
                </a:solidFill>
                <a:effectLst/>
                <a:latin typeface="+mj-lt"/>
              </a:defRPr>
            </a:lvl1pPr>
          </a:lstStyle>
          <a:p>
            <a:r>
              <a:rPr lang="en-US" dirty="0"/>
              <a:t>Bottom band: NCEZID</a:t>
            </a:r>
          </a:p>
        </p:txBody>
      </p:sp>
      <p:sp>
        <p:nvSpPr>
          <p:cNvPr id="7" name="Text Placeholder 7"/>
          <p:cNvSpPr>
            <a:spLocks noGrp="1"/>
          </p:cNvSpPr>
          <p:nvPr>
            <p:ph type="body" sz="quarter" idx="10" hasCustomPrompt="1"/>
          </p:nvPr>
        </p:nvSpPr>
        <p:spPr>
          <a:xfrm>
            <a:off x="457200" y="1158875"/>
            <a:ext cx="8229600" cy="3341688"/>
          </a:xfrm>
        </p:spPr>
        <p:txBody>
          <a:bodyPr/>
          <a:lstStyle>
            <a:lvl1pPr marL="0" indent="0">
              <a:buClr>
                <a:srgbClr val="E25423"/>
              </a:buClr>
              <a:buFont typeface="Wingdings" panose="05000000000000000000" pitchFamily="2" charset="2"/>
              <a:buNone/>
              <a:defRPr sz="2000" baseline="0">
                <a:solidFill>
                  <a:srgbClr val="09164D"/>
                </a:solidFill>
                <a:latin typeface="Arial" panose="020B0604020202020204" pitchFamily="34" charset="0"/>
              </a:defRPr>
            </a:lvl1pPr>
            <a:lvl2pPr>
              <a:buClr>
                <a:srgbClr val="8D8B00"/>
              </a:buClr>
              <a:defRPr sz="2000" baseline="0">
                <a:solidFill>
                  <a:srgbClr val="09164D"/>
                </a:solidFill>
                <a:latin typeface="Arial" panose="020B0604020202020204" pitchFamily="34" charset="0"/>
              </a:defRPr>
            </a:lvl2pPr>
            <a:lvl3pPr>
              <a:buClr>
                <a:srgbClr val="09164D"/>
              </a:buClr>
              <a:defRPr sz="2000" baseline="0">
                <a:solidFill>
                  <a:srgbClr val="09164D"/>
                </a:solidFill>
                <a:latin typeface="Arial" panose="020B0604020202020204" pitchFamily="34" charset="0"/>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2"/>
            <a:r>
              <a:rPr lang="en-US" dirty="0"/>
              <a:t>Third level</a:t>
            </a:r>
          </a:p>
        </p:txBody>
      </p:sp>
    </p:spTree>
    <p:extLst>
      <p:ext uri="{BB962C8B-B14F-4D97-AF65-F5344CB8AC3E}">
        <p14:creationId xmlns:p14="http://schemas.microsoft.com/office/powerpoint/2010/main" val="336932289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x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31183" y="1200151"/>
            <a:ext cx="3997571" cy="35302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C3FDE51E-0052-334C-A4B2-C567FE9F326F}" type="slidenum">
              <a:rPr lang="en-US" smtClean="0">
                <a:solidFill>
                  <a:prstClr val="black"/>
                </a:solidFill>
              </a:rPr>
              <a:pPr/>
              <a:t>‹#›</a:t>
            </a:fld>
            <a:endParaRPr lang="en-US" dirty="0">
              <a:solidFill>
                <a:prstClr val="black"/>
              </a:solidFill>
            </a:endParaRPr>
          </a:p>
        </p:txBody>
      </p:sp>
      <p:sp>
        <p:nvSpPr>
          <p:cNvPr id="9" name="Content Placeholder 2"/>
          <p:cNvSpPr>
            <a:spLocks noGrp="1"/>
          </p:cNvSpPr>
          <p:nvPr>
            <p:ph idx="14"/>
          </p:nvPr>
        </p:nvSpPr>
        <p:spPr>
          <a:xfrm>
            <a:off x="4709739" y="1200151"/>
            <a:ext cx="3997571" cy="35302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7079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09" y="206263"/>
            <a:ext cx="8229057" cy="85743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474" y="1151160"/>
            <a:ext cx="4039867" cy="479470"/>
          </a:xfrm>
        </p:spPr>
        <p:txBody>
          <a:bodyPr anchor="b"/>
          <a:lstStyle>
            <a:lvl1pPr marL="0" indent="0">
              <a:buNone/>
              <a:defRPr sz="1632" b="1"/>
            </a:lvl1pPr>
            <a:lvl2pPr marL="308952" indent="0">
              <a:buNone/>
              <a:defRPr sz="1428" b="1"/>
            </a:lvl2pPr>
            <a:lvl3pPr marL="617920" indent="0">
              <a:buNone/>
              <a:defRPr sz="1224" b="1"/>
            </a:lvl3pPr>
            <a:lvl4pPr marL="926889" indent="0">
              <a:buNone/>
              <a:defRPr sz="1088" b="1"/>
            </a:lvl4pPr>
            <a:lvl5pPr marL="1235853" indent="0">
              <a:buNone/>
              <a:defRPr sz="1088" b="1"/>
            </a:lvl5pPr>
            <a:lvl6pPr marL="1544819" indent="0">
              <a:buNone/>
              <a:defRPr sz="1088" b="1"/>
            </a:lvl6pPr>
            <a:lvl7pPr marL="1853782" indent="0">
              <a:buNone/>
              <a:defRPr sz="1088" b="1"/>
            </a:lvl7pPr>
            <a:lvl8pPr marL="2162745" indent="0">
              <a:buNone/>
              <a:defRPr sz="1088" b="1"/>
            </a:lvl8pPr>
            <a:lvl9pPr marL="2471709" indent="0">
              <a:buNone/>
              <a:defRPr sz="1088" b="1"/>
            </a:lvl9pPr>
          </a:lstStyle>
          <a:p>
            <a:pPr lvl="0"/>
            <a:r>
              <a:rPr lang="en-US"/>
              <a:t>Click to edit Master text styles</a:t>
            </a:r>
          </a:p>
        </p:txBody>
      </p:sp>
      <p:sp>
        <p:nvSpPr>
          <p:cNvPr id="4" name="Content Placeholder 3"/>
          <p:cNvSpPr>
            <a:spLocks noGrp="1"/>
          </p:cNvSpPr>
          <p:nvPr>
            <p:ph sz="half" idx="2"/>
          </p:nvPr>
        </p:nvSpPr>
        <p:spPr>
          <a:xfrm>
            <a:off x="457474" y="1630631"/>
            <a:ext cx="4039867" cy="2964289"/>
          </a:xfrm>
        </p:spPr>
        <p:txBody>
          <a:bodyPr/>
          <a:lstStyle>
            <a:lvl1pPr>
              <a:defRPr sz="1632"/>
            </a:lvl1pPr>
            <a:lvl2pPr>
              <a:defRPr sz="1428"/>
            </a:lvl2pPr>
            <a:lvl3pPr>
              <a:defRPr sz="1224"/>
            </a:lvl3pPr>
            <a:lvl4pPr>
              <a:defRPr sz="1088"/>
            </a:lvl4pPr>
            <a:lvl5pPr>
              <a:defRPr sz="1088"/>
            </a:lvl5pPr>
            <a:lvl6pPr>
              <a:defRPr sz="1088"/>
            </a:lvl6pPr>
            <a:lvl7pPr>
              <a:defRPr sz="1088"/>
            </a:lvl7pPr>
            <a:lvl8pPr>
              <a:defRPr sz="1088"/>
            </a:lvl8pPr>
            <a:lvl9pPr>
              <a:defRPr sz="10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307" y="1151160"/>
            <a:ext cx="4041225" cy="479470"/>
          </a:xfrm>
        </p:spPr>
        <p:txBody>
          <a:bodyPr anchor="b"/>
          <a:lstStyle>
            <a:lvl1pPr marL="0" indent="0">
              <a:buNone/>
              <a:defRPr sz="1632" b="1"/>
            </a:lvl1pPr>
            <a:lvl2pPr marL="308952" indent="0">
              <a:buNone/>
              <a:defRPr sz="1428" b="1"/>
            </a:lvl2pPr>
            <a:lvl3pPr marL="617920" indent="0">
              <a:buNone/>
              <a:defRPr sz="1224" b="1"/>
            </a:lvl3pPr>
            <a:lvl4pPr marL="926889" indent="0">
              <a:buNone/>
              <a:defRPr sz="1088" b="1"/>
            </a:lvl4pPr>
            <a:lvl5pPr marL="1235853" indent="0">
              <a:buNone/>
              <a:defRPr sz="1088" b="1"/>
            </a:lvl5pPr>
            <a:lvl6pPr marL="1544819" indent="0">
              <a:buNone/>
              <a:defRPr sz="1088" b="1"/>
            </a:lvl6pPr>
            <a:lvl7pPr marL="1853782" indent="0">
              <a:buNone/>
              <a:defRPr sz="1088" b="1"/>
            </a:lvl7pPr>
            <a:lvl8pPr marL="2162745" indent="0">
              <a:buNone/>
              <a:defRPr sz="1088" b="1"/>
            </a:lvl8pPr>
            <a:lvl9pPr marL="2471709" indent="0">
              <a:buNone/>
              <a:defRPr sz="1088" b="1"/>
            </a:lvl9pPr>
          </a:lstStyle>
          <a:p>
            <a:pPr lvl="0"/>
            <a:r>
              <a:rPr lang="en-US"/>
              <a:t>Click to edit Master text styles</a:t>
            </a:r>
          </a:p>
        </p:txBody>
      </p:sp>
      <p:sp>
        <p:nvSpPr>
          <p:cNvPr id="6" name="Content Placeholder 5"/>
          <p:cNvSpPr>
            <a:spLocks noGrp="1"/>
          </p:cNvSpPr>
          <p:nvPr>
            <p:ph sz="quarter" idx="4"/>
          </p:nvPr>
        </p:nvSpPr>
        <p:spPr>
          <a:xfrm>
            <a:off x="4645307" y="1630631"/>
            <a:ext cx="4041225" cy="2964289"/>
          </a:xfrm>
        </p:spPr>
        <p:txBody>
          <a:bodyPr/>
          <a:lstStyle>
            <a:lvl1pPr>
              <a:defRPr sz="1632"/>
            </a:lvl1pPr>
            <a:lvl2pPr>
              <a:defRPr sz="1428"/>
            </a:lvl2pPr>
            <a:lvl3pPr>
              <a:defRPr sz="1224"/>
            </a:lvl3pPr>
            <a:lvl4pPr>
              <a:defRPr sz="1088"/>
            </a:lvl4pPr>
            <a:lvl5pPr>
              <a:defRPr sz="1088"/>
            </a:lvl5pPr>
            <a:lvl6pPr>
              <a:defRPr sz="1088"/>
            </a:lvl6pPr>
            <a:lvl7pPr>
              <a:defRPr sz="1088"/>
            </a:lvl7pPr>
            <a:lvl8pPr>
              <a:defRPr sz="1088"/>
            </a:lvl8pPr>
            <a:lvl9pPr>
              <a:defRPr sz="10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04319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a:xfrm>
            <a:off x="0" y="0"/>
            <a:ext cx="9144000" cy="5143500"/>
          </a:xfrm>
          <a:solidFill>
            <a:schemeClr val="bg1"/>
          </a:solidFill>
        </p:spPr>
        <p:txBody>
          <a:bodyPr bIns="1391543" anchor="ctr">
            <a:normAutofit/>
          </a:bodyPr>
          <a:lstStyle>
            <a:lvl1pPr marL="0" marR="0" indent="0" algn="ctr" defTabSz="707111" rtl="0" eaLnBrk="1" fontAlgn="auto" latinLnBrk="0" hangingPunct="1">
              <a:lnSpc>
                <a:spcPct val="110000"/>
              </a:lnSpc>
              <a:spcBef>
                <a:spcPts val="776"/>
              </a:spcBef>
              <a:spcAft>
                <a:spcPts val="465"/>
              </a:spcAft>
              <a:buClr>
                <a:schemeClr val="tx1"/>
              </a:buClr>
              <a:buSzPct val="80000"/>
              <a:buFontTx/>
              <a:buNone/>
              <a:tabLst/>
              <a:defRPr sz="1088" baseline="0">
                <a:solidFill>
                  <a:schemeClr val="accent6"/>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a:p>
            <a:endParaRPr lang="en-GB" noProof="0" dirty="0"/>
          </a:p>
        </p:txBody>
      </p:sp>
      <p:sp>
        <p:nvSpPr>
          <p:cNvPr id="2" name="Title 1"/>
          <p:cNvSpPr>
            <a:spLocks noGrp="1"/>
          </p:cNvSpPr>
          <p:nvPr>
            <p:ph type="ctrTitle"/>
          </p:nvPr>
        </p:nvSpPr>
        <p:spPr>
          <a:xfrm>
            <a:off x="0" y="363888"/>
            <a:ext cx="5508000" cy="839369"/>
          </a:xfrm>
          <a:noFill/>
        </p:spPr>
        <p:txBody>
          <a:bodyPr lIns="409268" tIns="81853" rIns="511601" bIns="204632" anchor="t" anchorCtr="0">
            <a:noAutofit/>
          </a:bodyPr>
          <a:lstStyle>
            <a:lvl1pPr algn="l">
              <a:lnSpc>
                <a:spcPct val="85000"/>
              </a:lnSpc>
              <a:defRPr sz="3265">
                <a:solidFill>
                  <a:srgbClr val="0092CC"/>
                </a:solidFill>
                <a:latin typeface="+mj-lt"/>
              </a:defRPr>
            </a:lvl1pPr>
          </a:lstStyle>
          <a:p>
            <a:r>
              <a:rPr lang="en-GB" noProof="0" dirty="0"/>
              <a:t>Click to edit Master title style</a:t>
            </a:r>
          </a:p>
        </p:txBody>
      </p:sp>
      <p:sp>
        <p:nvSpPr>
          <p:cNvPr id="36" name="Text Placeholder 35"/>
          <p:cNvSpPr>
            <a:spLocks noGrp="1"/>
          </p:cNvSpPr>
          <p:nvPr>
            <p:ph type="body" sz="quarter" idx="10" hasCustomPrompt="1"/>
          </p:nvPr>
        </p:nvSpPr>
        <p:spPr>
          <a:xfrm>
            <a:off x="360000" y="4880254"/>
            <a:ext cx="4478700" cy="185738"/>
          </a:xfrm>
        </p:spPr>
        <p:txBody>
          <a:bodyPr lIns="0" anchor="ctr">
            <a:noAutofit/>
          </a:bodyPr>
          <a:lstStyle>
            <a:lvl1pPr>
              <a:defRPr sz="748"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a:xfrm>
            <a:off x="7121935" y="4857036"/>
            <a:ext cx="1646444" cy="185738"/>
          </a:xfrm>
        </p:spPr>
        <p:txBody>
          <a:bodyPr rIns="0" anchor="ctr">
            <a:noAutofit/>
          </a:bodyPr>
          <a:lstStyle>
            <a:lvl1pPr algn="ctr">
              <a:defRPr sz="1224"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3" name="Subtitle 2"/>
          <p:cNvSpPr>
            <a:spLocks noGrp="1"/>
          </p:cNvSpPr>
          <p:nvPr>
            <p:ph type="subTitle" idx="1"/>
          </p:nvPr>
        </p:nvSpPr>
        <p:spPr>
          <a:xfrm>
            <a:off x="22" y="3361503"/>
            <a:ext cx="9143999" cy="1242000"/>
          </a:xfrm>
          <a:solidFill>
            <a:schemeClr val="tx2"/>
          </a:solidFill>
        </p:spPr>
        <p:txBody>
          <a:bodyPr lIns="409268" tIns="409268" rIns="409268" bIns="941340" anchor="b">
            <a:noAutofit/>
          </a:bodyPr>
          <a:lstStyle>
            <a:lvl1pPr marL="0" indent="0" algn="l">
              <a:lnSpc>
                <a:spcPct val="90000"/>
              </a:lnSpc>
              <a:buNone/>
              <a:defRPr sz="1837" b="1">
                <a:solidFill>
                  <a:schemeClr val="bg1"/>
                </a:solidFill>
                <a:latin typeface="+mj-lt"/>
                <a:cs typeface="Arial" panose="020B0604020202020204" pitchFamily="34" charset="0"/>
              </a:defRPr>
            </a:lvl1pPr>
            <a:lvl2pPr marL="353556" indent="0" algn="ctr">
              <a:buNone/>
              <a:defRPr sz="1564"/>
            </a:lvl2pPr>
            <a:lvl3pPr marL="707111" indent="0" algn="ctr">
              <a:buNone/>
              <a:defRPr sz="1428"/>
            </a:lvl3pPr>
            <a:lvl4pPr marL="1060669" indent="0" algn="ctr">
              <a:buNone/>
              <a:defRPr sz="1224"/>
            </a:lvl4pPr>
            <a:lvl5pPr marL="1414225" indent="0" algn="ctr">
              <a:buNone/>
              <a:defRPr sz="1224"/>
            </a:lvl5pPr>
            <a:lvl6pPr marL="1767779" indent="0" algn="ctr">
              <a:buNone/>
              <a:defRPr sz="1224"/>
            </a:lvl6pPr>
            <a:lvl7pPr marL="2121336" indent="0" algn="ctr">
              <a:buNone/>
              <a:defRPr sz="1224"/>
            </a:lvl7pPr>
            <a:lvl8pPr marL="2474892" indent="0" algn="ctr">
              <a:buNone/>
              <a:defRPr sz="1224"/>
            </a:lvl8pPr>
            <a:lvl9pPr marL="2828447" indent="0" algn="ctr">
              <a:buNone/>
              <a:defRPr sz="1224"/>
            </a:lvl9pPr>
          </a:lstStyle>
          <a:p>
            <a:r>
              <a:rPr lang="en-GB" noProof="0" dirty="0"/>
              <a:t>Click to edit Master subtitle style</a:t>
            </a:r>
          </a:p>
        </p:txBody>
      </p:sp>
      <p:sp>
        <p:nvSpPr>
          <p:cNvPr id="62" name="Text Placeholder 35"/>
          <p:cNvSpPr>
            <a:spLocks noGrp="1"/>
          </p:cNvSpPr>
          <p:nvPr>
            <p:ph type="body" sz="quarter" idx="15" hasCustomPrompt="1"/>
          </p:nvPr>
        </p:nvSpPr>
        <p:spPr>
          <a:xfrm>
            <a:off x="359999" y="4080642"/>
            <a:ext cx="8408379" cy="216000"/>
          </a:xfrm>
          <a:noFill/>
        </p:spPr>
        <p:txBody>
          <a:bodyPr lIns="0" rIns="102316">
            <a:noAutofit/>
          </a:bodyPr>
          <a:lstStyle>
            <a:lvl1pPr algn="l">
              <a:defRPr sz="1224"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37" name="Picture Placeholder 8"/>
          <p:cNvSpPr>
            <a:spLocks noGrp="1"/>
          </p:cNvSpPr>
          <p:nvPr>
            <p:ph type="pic" sz="quarter" idx="22" hasCustomPrompt="1"/>
          </p:nvPr>
        </p:nvSpPr>
        <p:spPr>
          <a:xfrm>
            <a:off x="5595511" y="363891"/>
            <a:ext cx="3172871" cy="8343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7164620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20" y="1350003"/>
            <a:ext cx="8424001"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a:xfrm>
            <a:off x="360364" y="891018"/>
            <a:ext cx="6120000" cy="216694"/>
          </a:xfrm>
        </p:spPr>
        <p:txBody>
          <a:bodyPr lIns="20462" anchor="ctr">
            <a:normAutofit/>
          </a:bodyPr>
          <a:lstStyle>
            <a:lvl1pPr>
              <a:defRPr sz="1224"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p:txBody>
          <a:bodyPr/>
          <a:lstStyle/>
          <a:p>
            <a:fld id="{2DD82CBF-8C13-4350-AE4C-2F53590C8914}" type="datetime1">
              <a:rPr lang="en-GB" smtClean="0">
                <a:solidFill>
                  <a:prstClr val="black"/>
                </a:solidFill>
              </a:rPr>
              <a:pPr/>
              <a:t>14/05/2020</a:t>
            </a:fld>
            <a:endParaRPr lang="en-GB">
              <a:solidFill>
                <a:prstClr val="black"/>
              </a:solidFill>
            </a:endParaRPr>
          </a:p>
        </p:txBody>
      </p:sp>
      <p:sp>
        <p:nvSpPr>
          <p:cNvPr id="5" name="Footer Placeholder 4"/>
          <p:cNvSpPr>
            <a:spLocks noGrp="1"/>
          </p:cNvSpPr>
          <p:nvPr>
            <p:ph type="ftr" sz="quarter" idx="15"/>
          </p:nvPr>
        </p:nvSpPr>
        <p:spPr/>
        <p:txBody>
          <a:bodyPr/>
          <a:lstStyle/>
          <a:p>
            <a:r>
              <a:rPr lang="en-US">
                <a:solidFill>
                  <a:prstClr val="black"/>
                </a:solidFill>
              </a:rPr>
              <a:t>|     Monitoring WASH in Health Care Facilities</a:t>
            </a:r>
            <a:endParaRPr lang="en-GB" dirty="0">
              <a:solidFill>
                <a:prstClr val="black"/>
              </a:solidFill>
            </a:endParaRPr>
          </a:p>
        </p:txBody>
      </p:sp>
      <p:sp>
        <p:nvSpPr>
          <p:cNvPr id="6" name="Slide Number Placeholder 5"/>
          <p:cNvSpPr>
            <a:spLocks noGrp="1"/>
          </p:cNvSpPr>
          <p:nvPr>
            <p:ph type="sldNum" sz="quarter" idx="16"/>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3" name="Text Placeholder 7"/>
          <p:cNvSpPr>
            <a:spLocks noGrp="1"/>
          </p:cNvSpPr>
          <p:nvPr>
            <p:ph type="body" sz="quarter" idx="21" hasCustomPrompt="1"/>
          </p:nvPr>
        </p:nvSpPr>
        <p:spPr>
          <a:xfrm>
            <a:off x="360000" y="4720242"/>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4044672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35" y="1350003"/>
            <a:ext cx="8424001"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a:xfrm>
            <a:off x="360364" y="891029"/>
            <a:ext cx="6120000" cy="216694"/>
          </a:xfrm>
        </p:spPr>
        <p:txBody>
          <a:bodyPr lIns="20401" anchor="ctr">
            <a:normAutofit/>
          </a:bodyPr>
          <a:lstStyle>
            <a:lvl1pPr>
              <a:defRPr sz="1224"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p:txBody>
          <a:bodyPr/>
          <a:lstStyle/>
          <a:p>
            <a:fld id="{2DD82CBF-8C13-4350-AE4C-2F53590C8914}" type="datetime1">
              <a:rPr lang="en-GB" smtClean="0">
                <a:solidFill>
                  <a:prstClr val="black"/>
                </a:solidFill>
              </a:rPr>
              <a:pPr/>
              <a:t>14/05/2020</a:t>
            </a:fld>
            <a:endParaRPr lang="en-GB">
              <a:solidFill>
                <a:prstClr val="black"/>
              </a:solidFill>
            </a:endParaRPr>
          </a:p>
        </p:txBody>
      </p:sp>
      <p:sp>
        <p:nvSpPr>
          <p:cNvPr id="5" name="Footer Placeholder 4"/>
          <p:cNvSpPr>
            <a:spLocks noGrp="1"/>
          </p:cNvSpPr>
          <p:nvPr>
            <p:ph type="ftr" sz="quarter" idx="15"/>
          </p:nvPr>
        </p:nvSpPr>
        <p:spPr/>
        <p:txBody>
          <a:bodyPr/>
          <a:lstStyle/>
          <a:p>
            <a:r>
              <a:rPr lang="en-US">
                <a:solidFill>
                  <a:prstClr val="black"/>
                </a:solidFill>
              </a:rPr>
              <a:t>|     Monitoring WASH in Health Care Facilities</a:t>
            </a:r>
            <a:endParaRPr lang="en-GB" dirty="0">
              <a:solidFill>
                <a:prstClr val="black"/>
              </a:solidFill>
            </a:endParaRPr>
          </a:p>
        </p:txBody>
      </p:sp>
      <p:sp>
        <p:nvSpPr>
          <p:cNvPr id="6" name="Slide Number Placeholder 5"/>
          <p:cNvSpPr>
            <a:spLocks noGrp="1"/>
          </p:cNvSpPr>
          <p:nvPr>
            <p:ph type="sldNum" sz="quarter" idx="16"/>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3" name="Text Placeholder 7"/>
          <p:cNvSpPr>
            <a:spLocks noGrp="1"/>
          </p:cNvSpPr>
          <p:nvPr>
            <p:ph type="body" sz="quarter" idx="21" hasCustomPrompt="1"/>
          </p:nvPr>
        </p:nvSpPr>
        <p:spPr>
          <a:xfrm>
            <a:off x="360000" y="4720242"/>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929504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mparison whi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9999" y="1350003"/>
            <a:ext cx="4104000"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a:xfrm>
            <a:off x="4675773" y="1350003"/>
            <a:ext cx="4104000"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p:txBody>
          <a:bodyPr/>
          <a:lstStyle/>
          <a:p>
            <a:fld id="{75708A0E-6304-4377-B9A2-6D43C3E577BA}"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23"/>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360000" y="4720242"/>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5" name="Text Placeholder 7"/>
          <p:cNvSpPr>
            <a:spLocks noGrp="1"/>
          </p:cNvSpPr>
          <p:nvPr>
            <p:ph type="body" sz="quarter" idx="13" hasCustomPrompt="1"/>
          </p:nvPr>
        </p:nvSpPr>
        <p:spPr>
          <a:xfrm>
            <a:off x="360364" y="891018"/>
            <a:ext cx="6120000" cy="216694"/>
          </a:xfrm>
        </p:spPr>
        <p:txBody>
          <a:bodyPr lIns="20462" anchor="ctr">
            <a:normAutofit/>
          </a:bodyPr>
          <a:lstStyle>
            <a:lvl1pPr>
              <a:defRPr sz="1224"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2364226894"/>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mparison boxe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fld id="{8331A1FC-65C4-44A8-B613-91BD0819DF9D}"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23"/>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360000" y="4720242"/>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359999" y="1620000"/>
            <a:ext cx="4104000" cy="290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a:xfrm>
            <a:off x="4675773" y="1620000"/>
            <a:ext cx="4104000" cy="290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a:xfrm>
            <a:off x="360364" y="891018"/>
            <a:ext cx="6120000" cy="216694"/>
          </a:xfrm>
        </p:spPr>
        <p:txBody>
          <a:bodyPr lIns="20462" anchor="ctr">
            <a:normAutofit/>
          </a:bodyPr>
          <a:lstStyle>
            <a:lvl1pPr>
              <a:defRPr sz="1224"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a:xfrm>
            <a:off x="360020" y="1350000"/>
            <a:ext cx="4104001" cy="189009"/>
          </a:xfrm>
          <a:solidFill>
            <a:srgbClr val="009CDE"/>
          </a:solidFill>
        </p:spPr>
        <p:txBody>
          <a:bodyPr vert="horz" lIns="81853" tIns="20462" rIns="81853" bIns="20462" rtlCol="0" anchor="ctr">
            <a:normAutofit/>
          </a:bodyPr>
          <a:lstStyle>
            <a:lvl1pPr>
              <a:defRPr lang="en-US" sz="1088"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a:xfrm>
            <a:off x="4675774" y="1350000"/>
            <a:ext cx="4104000" cy="189009"/>
          </a:xfrm>
          <a:solidFill>
            <a:srgbClr val="009CDE"/>
          </a:solidFill>
        </p:spPr>
        <p:txBody>
          <a:bodyPr vert="horz" lIns="81853" tIns="20462" rIns="81853" bIns="20462" rtlCol="0" anchor="ctr">
            <a:normAutofit/>
          </a:bodyPr>
          <a:lstStyle>
            <a:lvl1pPr>
              <a:defRPr lang="en-US" sz="1088"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2659417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4 Boxe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fld id="{E276E1C6-02BA-4AE4-BA67-94F0EB3C066C}"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23"/>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360000" y="4720242"/>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359999" y="1620000"/>
            <a:ext cx="4104000" cy="1242000"/>
          </a:xfrm>
        </p:spPr>
        <p:txBody>
          <a:bodyPr>
            <a:noAutofit/>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a:xfrm>
            <a:off x="4675773" y="1620000"/>
            <a:ext cx="4104000" cy="1242000"/>
          </a:xfrm>
        </p:spPr>
        <p:txBody>
          <a:bodyPr>
            <a:noAutofit/>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a:xfrm>
            <a:off x="360020" y="1350000"/>
            <a:ext cx="4104001" cy="189009"/>
          </a:xfrm>
          <a:solidFill>
            <a:srgbClr val="009CDE"/>
          </a:solidFill>
        </p:spPr>
        <p:txBody>
          <a:bodyPr vert="horz" lIns="81853" tIns="20462" rIns="81853" bIns="20462" rtlCol="0" anchor="ctr">
            <a:normAutofit/>
          </a:bodyPr>
          <a:lstStyle>
            <a:lvl1pPr>
              <a:defRPr lang="en-US" sz="1088"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a:xfrm>
            <a:off x="4675774" y="1350000"/>
            <a:ext cx="4104000" cy="189009"/>
          </a:xfrm>
          <a:solidFill>
            <a:srgbClr val="009CDE"/>
          </a:solidFill>
        </p:spPr>
        <p:txBody>
          <a:bodyPr vert="horz" lIns="81853" tIns="20462" rIns="81853" bIns="20462" rtlCol="0" anchor="ctr">
            <a:normAutofit/>
          </a:bodyPr>
          <a:lstStyle>
            <a:lvl1pPr>
              <a:defRPr lang="en-US" sz="1088" b="1" dirty="0">
                <a:solidFill>
                  <a:schemeClr val="bg1"/>
                </a:solidFill>
                <a:latin typeface="+mj-lt"/>
              </a:defRPr>
            </a:lvl1pPr>
          </a:lstStyle>
          <a:p>
            <a:pPr lvl="0"/>
            <a:r>
              <a:rPr lang="en-GB" noProof="0" dirty="0"/>
              <a:t>Edit Master text styles</a:t>
            </a:r>
          </a:p>
        </p:txBody>
      </p:sp>
      <p:sp>
        <p:nvSpPr>
          <p:cNvPr id="35" name="Text Placeholder 7"/>
          <p:cNvSpPr>
            <a:spLocks noGrp="1"/>
          </p:cNvSpPr>
          <p:nvPr>
            <p:ph type="body" sz="quarter" idx="13" hasCustomPrompt="1"/>
          </p:nvPr>
        </p:nvSpPr>
        <p:spPr>
          <a:xfrm>
            <a:off x="360364" y="891018"/>
            <a:ext cx="6120000" cy="216694"/>
          </a:xfrm>
        </p:spPr>
        <p:txBody>
          <a:bodyPr lIns="20462" anchor="ctr">
            <a:normAutofit/>
          </a:bodyPr>
          <a:lstStyle>
            <a:lvl1pPr>
              <a:defRPr sz="1224"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a:xfrm>
            <a:off x="359999" y="3285900"/>
            <a:ext cx="4104000" cy="1242000"/>
          </a:xfrm>
        </p:spPr>
        <p:txBody>
          <a:bodyPr>
            <a:noAutofit/>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a:xfrm>
            <a:off x="4675773" y="3285900"/>
            <a:ext cx="4104000" cy="1242000"/>
          </a:xfrm>
        </p:spPr>
        <p:txBody>
          <a:bodyPr>
            <a:noAutofit/>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a:xfrm>
            <a:off x="360020" y="3029643"/>
            <a:ext cx="4104001" cy="189009"/>
          </a:xfrm>
          <a:solidFill>
            <a:srgbClr val="009CDE"/>
          </a:solidFill>
        </p:spPr>
        <p:txBody>
          <a:bodyPr vert="horz" lIns="81853" tIns="20462" rIns="81853" bIns="20462" rtlCol="0" anchor="ctr">
            <a:normAutofit/>
          </a:bodyPr>
          <a:lstStyle>
            <a:lvl1pPr>
              <a:defRPr lang="en-US" sz="1088"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a:xfrm>
            <a:off x="4675774" y="3029643"/>
            <a:ext cx="4104000" cy="189009"/>
          </a:xfrm>
          <a:solidFill>
            <a:srgbClr val="009CDE"/>
          </a:solidFill>
        </p:spPr>
        <p:txBody>
          <a:bodyPr vert="horz" lIns="81853" tIns="20462" rIns="81853" bIns="20462" rtlCol="0" anchor="ctr">
            <a:normAutofit/>
          </a:bodyPr>
          <a:lstStyle>
            <a:lvl1pPr>
              <a:defRPr lang="en-US" sz="1088" b="1" dirty="0">
                <a:solidFill>
                  <a:schemeClr val="bg1"/>
                </a:solidFill>
                <a:latin typeface="+mj-lt"/>
              </a:defRPr>
            </a:lvl1pPr>
          </a:lstStyle>
          <a:p>
            <a:pPr lvl="0"/>
            <a:r>
              <a:rPr lang="en-GB" noProof="0" dirty="0"/>
              <a:t>Edit Master text styles</a:t>
            </a:r>
          </a:p>
        </p:txBody>
      </p:sp>
    </p:spTree>
    <p:extLst>
      <p:ext uri="{BB962C8B-B14F-4D97-AF65-F5344CB8AC3E}">
        <p14:creationId xmlns:p14="http://schemas.microsoft.com/office/powerpoint/2010/main" val="1629862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3 Column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fld id="{8D5E3B6C-7049-41BB-AB3F-3ACBC77CD451}"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23"/>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360000" y="4720242"/>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359999" y="1620000"/>
            <a:ext cx="2664000" cy="2907900"/>
          </a:xfrm>
        </p:spPr>
        <p:txBody>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a:xfrm>
            <a:off x="359999" y="1350000"/>
            <a:ext cx="2664000" cy="189009"/>
          </a:xfrm>
          <a:solidFill>
            <a:srgbClr val="009CDE"/>
          </a:solidFill>
        </p:spPr>
        <p:txBody>
          <a:bodyPr vert="horz" lIns="81853" tIns="20462" rIns="81853" bIns="20462" rtlCol="0" anchor="ctr">
            <a:normAutofit/>
          </a:bodyPr>
          <a:lstStyle>
            <a:lvl1pPr>
              <a:defRPr lang="en-US" sz="1088"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a:xfrm>
            <a:off x="3237886" y="1620000"/>
            <a:ext cx="2664000" cy="2907900"/>
          </a:xfrm>
        </p:spPr>
        <p:txBody>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a:xfrm>
            <a:off x="3237886" y="1350000"/>
            <a:ext cx="2664000" cy="189009"/>
          </a:xfrm>
          <a:solidFill>
            <a:srgbClr val="009CDE"/>
          </a:solidFill>
        </p:spPr>
        <p:txBody>
          <a:bodyPr vert="horz" lIns="81853" tIns="20462" rIns="81853" bIns="20462" rtlCol="0" anchor="ctr">
            <a:normAutofit/>
          </a:bodyPr>
          <a:lstStyle>
            <a:lvl1pPr>
              <a:defRPr lang="en-US" sz="1088"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a:xfrm>
            <a:off x="6115773" y="1620000"/>
            <a:ext cx="2664000" cy="2907900"/>
          </a:xfrm>
        </p:spPr>
        <p:txBody>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a:xfrm>
            <a:off x="6115773" y="1350000"/>
            <a:ext cx="2664000" cy="189009"/>
          </a:xfrm>
          <a:solidFill>
            <a:srgbClr val="009CDE"/>
          </a:solidFill>
        </p:spPr>
        <p:txBody>
          <a:bodyPr vert="horz" lIns="81853" tIns="20462" rIns="81853" bIns="20462" rtlCol="0" anchor="ctr">
            <a:normAutofit/>
          </a:bodyPr>
          <a:lstStyle>
            <a:lvl1pPr>
              <a:defRPr lang="en-US" sz="1088"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a:xfrm>
            <a:off x="360364" y="891018"/>
            <a:ext cx="6120000" cy="216694"/>
          </a:xfrm>
        </p:spPr>
        <p:txBody>
          <a:bodyPr lIns="20462" anchor="ctr">
            <a:normAutofit/>
          </a:bodyPr>
          <a:lstStyle>
            <a:lvl1pPr>
              <a:defRPr sz="1224"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133567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Image left / Text right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75773" y="1350003"/>
            <a:ext cx="4104000"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a:xfrm>
            <a:off x="359999" y="1350003"/>
            <a:ext cx="4104000" cy="3177900"/>
          </a:xfrm>
          <a:solidFill>
            <a:schemeClr val="bg1">
              <a:lumMod val="85000"/>
            </a:schemeClr>
          </a:solidFill>
        </p:spPr>
        <p:txBody>
          <a:bodyPr bIns="2251030" anchor="ctr"/>
          <a:lstStyle>
            <a:lvl1pPr marL="0" marR="0" indent="0" algn="ctr" defTabSz="707111" rtl="0" eaLnBrk="1" fontAlgn="auto" latinLnBrk="0" hangingPunct="1">
              <a:lnSpc>
                <a:spcPct val="110000"/>
              </a:lnSpc>
              <a:spcBef>
                <a:spcPts val="776"/>
              </a:spcBef>
              <a:spcAft>
                <a:spcPts val="465"/>
              </a:spcAft>
              <a:buClr>
                <a:schemeClr val="tx1"/>
              </a:buClr>
              <a:buSzPct val="80000"/>
              <a:buFontTx/>
              <a:buNone/>
              <a:tabLst/>
              <a:defRPr sz="1088" baseline="0">
                <a:solidFill>
                  <a:schemeClr val="bg1"/>
                </a:solidFill>
              </a:defRPr>
            </a:lvl1pPr>
          </a:lstStyle>
          <a:p>
            <a:pPr marL="0" marR="0" lvl="0" indent="0" algn="ctr" defTabSz="707111" rtl="0" eaLnBrk="1" fontAlgn="auto" latinLnBrk="0" hangingPunct="1">
              <a:lnSpc>
                <a:spcPct val="110000"/>
              </a:lnSpc>
              <a:spcBef>
                <a:spcPts val="776"/>
              </a:spcBef>
              <a:spcAft>
                <a:spcPts val="465"/>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p:txBody>
          <a:bodyPr/>
          <a:lstStyle/>
          <a:p>
            <a:fld id="{AE37C732-8AFC-479A-BACB-8B04EC657C09}"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19"/>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0"/>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3" name="Text Placeholder 7"/>
          <p:cNvSpPr>
            <a:spLocks noGrp="1"/>
          </p:cNvSpPr>
          <p:nvPr>
            <p:ph type="body" sz="quarter" idx="21" hasCustomPrompt="1"/>
          </p:nvPr>
        </p:nvSpPr>
        <p:spPr>
          <a:xfrm>
            <a:off x="360000" y="4720242"/>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5" name="Title 14"/>
          <p:cNvSpPr>
            <a:spLocks noGrp="1"/>
          </p:cNvSpPr>
          <p:nvPr>
            <p:ph type="title"/>
          </p:nvPr>
        </p:nvSpPr>
        <p:spPr/>
        <p:txBody>
          <a:bodyPr/>
          <a:lstStyle/>
          <a:p>
            <a:r>
              <a:rPr lang="en-GB" noProof="0"/>
              <a:t>Click to edit Master title style</a:t>
            </a:r>
          </a:p>
        </p:txBody>
      </p:sp>
      <p:sp>
        <p:nvSpPr>
          <p:cNvPr id="16" name="Text Placeholder 7"/>
          <p:cNvSpPr>
            <a:spLocks noGrp="1"/>
          </p:cNvSpPr>
          <p:nvPr>
            <p:ph type="body" sz="quarter" idx="13" hasCustomPrompt="1"/>
          </p:nvPr>
        </p:nvSpPr>
        <p:spPr>
          <a:xfrm>
            <a:off x="360364" y="891018"/>
            <a:ext cx="6120000" cy="216694"/>
          </a:xfrm>
        </p:spPr>
        <p:txBody>
          <a:bodyPr lIns="20462" anchor="ctr">
            <a:normAutofit/>
          </a:bodyPr>
          <a:lstStyle>
            <a:lvl1pPr>
              <a:defRPr sz="1224"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40736678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Quotation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75773" y="1350003"/>
            <a:ext cx="4104000" cy="3177900"/>
          </a:xfrm>
          <a:solidFill>
            <a:srgbClr val="009CDE"/>
          </a:solidFill>
        </p:spPr>
        <p:txBody>
          <a:bodyPr lIns="163716" tIns="163716" rIns="163716" bIns="163716"/>
          <a:lstStyle>
            <a:lvl1pPr>
              <a:defRPr sz="1088" b="1">
                <a:solidFill>
                  <a:schemeClr val="bg1"/>
                </a:solidFill>
                <a:latin typeface="+mn-lt"/>
              </a:defRPr>
            </a:lvl1pPr>
            <a:lvl2pPr>
              <a:buClr>
                <a:schemeClr val="bg1"/>
              </a:buClr>
              <a:defRPr sz="1088">
                <a:solidFill>
                  <a:schemeClr val="bg1"/>
                </a:solidFill>
                <a:latin typeface="+mn-lt"/>
              </a:defRPr>
            </a:lvl2pPr>
            <a:lvl3pPr>
              <a:buClr>
                <a:schemeClr val="bg1"/>
              </a:buClr>
              <a:defRPr sz="1088">
                <a:solidFill>
                  <a:schemeClr val="bg1"/>
                </a:solidFill>
                <a:latin typeface="+mn-lt"/>
              </a:defRPr>
            </a:lvl3pPr>
            <a:lvl4pPr>
              <a:buClr>
                <a:schemeClr val="bg1"/>
              </a:buClr>
              <a:defRPr sz="1088">
                <a:solidFill>
                  <a:schemeClr val="bg1"/>
                </a:solidFill>
                <a:latin typeface="+mn-lt"/>
              </a:defRPr>
            </a:lvl4pPr>
            <a:lvl5pPr>
              <a:buClr>
                <a:schemeClr val="bg1"/>
              </a:buClr>
              <a:defRPr sz="1088">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a:xfrm>
            <a:off x="359999" y="1350003"/>
            <a:ext cx="4104000" cy="3177900"/>
          </a:xfrm>
          <a:solidFill>
            <a:schemeClr val="bg1">
              <a:lumMod val="85000"/>
            </a:schemeClr>
          </a:solidFill>
        </p:spPr>
        <p:txBody>
          <a:bodyPr bIns="2251030" anchor="ctr"/>
          <a:lstStyle>
            <a:lvl1pPr marL="0" marR="0" indent="0" algn="ctr" defTabSz="707111" rtl="0" eaLnBrk="1" fontAlgn="auto" latinLnBrk="0" hangingPunct="1">
              <a:lnSpc>
                <a:spcPct val="110000"/>
              </a:lnSpc>
              <a:spcBef>
                <a:spcPts val="776"/>
              </a:spcBef>
              <a:spcAft>
                <a:spcPts val="465"/>
              </a:spcAft>
              <a:buClr>
                <a:schemeClr val="tx1"/>
              </a:buClr>
              <a:buSzPct val="80000"/>
              <a:buFontTx/>
              <a:buNone/>
              <a:tabLst/>
              <a:defRPr sz="1088">
                <a:solidFill>
                  <a:schemeClr val="bg1"/>
                </a:solidFill>
              </a:defRPr>
            </a:lvl1pPr>
          </a:lstStyle>
          <a:p>
            <a:pPr marL="0" marR="0" lvl="0" indent="0" algn="ctr" defTabSz="707111" rtl="0" eaLnBrk="1" fontAlgn="auto" latinLnBrk="0" hangingPunct="1">
              <a:lnSpc>
                <a:spcPct val="110000"/>
              </a:lnSpc>
              <a:spcBef>
                <a:spcPts val="776"/>
              </a:spcBef>
              <a:spcAft>
                <a:spcPts val="465"/>
              </a:spcAft>
              <a:buClr>
                <a:schemeClr val="tx1"/>
              </a:buClr>
              <a:buSzPct val="80000"/>
              <a:buFontTx/>
              <a:buNone/>
              <a:tabLst/>
              <a:defRPr/>
            </a:pPr>
            <a:r>
              <a:rPr lang="en-GB" noProof="0" dirty="0"/>
              <a:t>Click on Icon to add picture</a:t>
            </a:r>
          </a:p>
          <a:p>
            <a:pPr marL="0" marR="0" lvl="0" indent="0" algn="ctr" defTabSz="707111" rtl="0" eaLnBrk="1" fontAlgn="auto" latinLnBrk="0" hangingPunct="1">
              <a:lnSpc>
                <a:spcPct val="110000"/>
              </a:lnSpc>
              <a:spcBef>
                <a:spcPts val="776"/>
              </a:spcBef>
              <a:spcAft>
                <a:spcPts val="465"/>
              </a:spcAft>
              <a:buClr>
                <a:schemeClr val="tx1"/>
              </a:buClr>
              <a:buSzPct val="80000"/>
              <a:buFontTx/>
              <a:buNone/>
              <a:tabLst/>
              <a:defRPr/>
            </a:pP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p:txBody>
          <a:bodyPr/>
          <a:lstStyle/>
          <a:p>
            <a:fld id="{6CD1E4FA-FCD6-4F98-8B0A-2138971C40AA}"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19"/>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0"/>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3" name="Text Placeholder 7"/>
          <p:cNvSpPr>
            <a:spLocks noGrp="1"/>
          </p:cNvSpPr>
          <p:nvPr>
            <p:ph type="body" sz="quarter" idx="21" hasCustomPrompt="1"/>
          </p:nvPr>
        </p:nvSpPr>
        <p:spPr>
          <a:xfrm>
            <a:off x="360000" y="4720242"/>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5" name="Title 14"/>
          <p:cNvSpPr>
            <a:spLocks noGrp="1"/>
          </p:cNvSpPr>
          <p:nvPr>
            <p:ph type="title"/>
          </p:nvPr>
        </p:nvSpPr>
        <p:spPr/>
        <p:txBody>
          <a:bodyPr/>
          <a:lstStyle/>
          <a:p>
            <a:r>
              <a:rPr lang="en-GB" noProof="0"/>
              <a:t>Click to edit Master title style</a:t>
            </a:r>
          </a:p>
        </p:txBody>
      </p:sp>
      <p:sp>
        <p:nvSpPr>
          <p:cNvPr id="16" name="Text Placeholder 7"/>
          <p:cNvSpPr>
            <a:spLocks noGrp="1"/>
          </p:cNvSpPr>
          <p:nvPr>
            <p:ph type="body" sz="quarter" idx="13" hasCustomPrompt="1"/>
          </p:nvPr>
        </p:nvSpPr>
        <p:spPr>
          <a:xfrm>
            <a:off x="360364" y="891018"/>
            <a:ext cx="6120000" cy="216694"/>
          </a:xfrm>
        </p:spPr>
        <p:txBody>
          <a:bodyPr lIns="20462" anchor="ctr">
            <a:normAutofit/>
          </a:bodyPr>
          <a:lstStyle>
            <a:lvl1pPr>
              <a:defRPr sz="1224"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9226892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Large Image whit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a:xfrm>
            <a:off x="360019" y="1350003"/>
            <a:ext cx="8419773" cy="3177900"/>
          </a:xfrm>
          <a:solidFill>
            <a:schemeClr val="bg1">
              <a:lumMod val="85000"/>
            </a:schemeClr>
          </a:solidFill>
        </p:spPr>
        <p:txBody>
          <a:bodyPr bIns="2251030" anchor="ctr"/>
          <a:lstStyle>
            <a:lvl1pPr marL="0" marR="0" indent="0" algn="ctr" defTabSz="707111" rtl="0" eaLnBrk="1" fontAlgn="auto" latinLnBrk="0" hangingPunct="1">
              <a:lnSpc>
                <a:spcPct val="110000"/>
              </a:lnSpc>
              <a:spcBef>
                <a:spcPts val="776"/>
              </a:spcBef>
              <a:spcAft>
                <a:spcPts val="465"/>
              </a:spcAft>
              <a:buClr>
                <a:schemeClr val="tx1"/>
              </a:buClr>
              <a:buSzPct val="80000"/>
              <a:buFontTx/>
              <a:buNone/>
              <a:tabLst/>
              <a:defRPr sz="1088">
                <a:solidFill>
                  <a:schemeClr val="bg1"/>
                </a:solidFill>
              </a:defRPr>
            </a:lvl1pPr>
          </a:lstStyle>
          <a:p>
            <a:pPr marL="0" marR="0" lvl="0" indent="0" algn="ctr" defTabSz="707111" rtl="0" eaLnBrk="1" fontAlgn="auto" latinLnBrk="0" hangingPunct="1">
              <a:lnSpc>
                <a:spcPct val="110000"/>
              </a:lnSpc>
              <a:spcBef>
                <a:spcPts val="776"/>
              </a:spcBef>
              <a:spcAft>
                <a:spcPts val="465"/>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p:txBody>
          <a:bodyPr/>
          <a:lstStyle/>
          <a:p>
            <a:fld id="{080241F1-0EEA-47C0-8D3F-B3B3E6B37855}" type="datetime1">
              <a:rPr lang="en-GB" smtClean="0">
                <a:solidFill>
                  <a:prstClr val="black"/>
                </a:solidFill>
              </a:rPr>
              <a:pPr/>
              <a:t>14/05/2020</a:t>
            </a:fld>
            <a:endParaRPr lang="en-GB">
              <a:solidFill>
                <a:prstClr val="black"/>
              </a:solidFill>
            </a:endParaRPr>
          </a:p>
        </p:txBody>
      </p:sp>
      <p:sp>
        <p:nvSpPr>
          <p:cNvPr id="4" name="Footer Placeholder 3"/>
          <p:cNvSpPr>
            <a:spLocks noGrp="1"/>
          </p:cNvSpPr>
          <p:nvPr>
            <p:ph type="ftr" sz="quarter" idx="19"/>
          </p:nvPr>
        </p:nvSpPr>
        <p:spPr/>
        <p:txBody>
          <a:bodyPr/>
          <a:lstStyle/>
          <a:p>
            <a:r>
              <a:rPr lang="en-US">
                <a:solidFill>
                  <a:prstClr val="black"/>
                </a:solidFill>
              </a:rPr>
              <a:t>|     Monitoring WASH in Health Care Facilities</a:t>
            </a:r>
            <a:endParaRPr lang="en-GB" dirty="0">
              <a:solidFill>
                <a:prstClr val="black"/>
              </a:solidFill>
            </a:endParaRPr>
          </a:p>
        </p:txBody>
      </p:sp>
      <p:sp>
        <p:nvSpPr>
          <p:cNvPr id="5" name="Slide Number Placeholder 4"/>
          <p:cNvSpPr>
            <a:spLocks noGrp="1"/>
          </p:cNvSpPr>
          <p:nvPr>
            <p:ph type="sldNum" sz="quarter" idx="20"/>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6" name="Text Placeholder 7"/>
          <p:cNvSpPr>
            <a:spLocks noGrp="1"/>
          </p:cNvSpPr>
          <p:nvPr>
            <p:ph type="body" sz="quarter" idx="21" hasCustomPrompt="1"/>
          </p:nvPr>
        </p:nvSpPr>
        <p:spPr>
          <a:xfrm>
            <a:off x="360000" y="4720242"/>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7" name="Title 6"/>
          <p:cNvSpPr>
            <a:spLocks noGrp="1"/>
          </p:cNvSpPr>
          <p:nvPr>
            <p:ph type="title"/>
          </p:nvPr>
        </p:nvSpPr>
        <p:spPr/>
        <p:txBody>
          <a:bodyPr/>
          <a:lstStyle/>
          <a:p>
            <a:r>
              <a:rPr lang="en-GB" noProof="0"/>
              <a:t>Click to edit Master title style</a:t>
            </a:r>
          </a:p>
        </p:txBody>
      </p:sp>
      <p:sp>
        <p:nvSpPr>
          <p:cNvPr id="14" name="Text Placeholder 7"/>
          <p:cNvSpPr>
            <a:spLocks noGrp="1"/>
          </p:cNvSpPr>
          <p:nvPr>
            <p:ph type="body" sz="quarter" idx="13" hasCustomPrompt="1"/>
          </p:nvPr>
        </p:nvSpPr>
        <p:spPr>
          <a:xfrm>
            <a:off x="360364" y="891018"/>
            <a:ext cx="6120000" cy="216694"/>
          </a:xfrm>
        </p:spPr>
        <p:txBody>
          <a:bodyPr lIns="20462" anchor="ctr">
            <a:normAutofit/>
          </a:bodyPr>
          <a:lstStyle>
            <a:lvl1pPr>
              <a:defRPr sz="1224"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91805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hapter Intro large Text whit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a:noFill/>
        </p:spPr>
        <p:txBody>
          <a:bodyPr/>
          <a:lstStyle>
            <a:lvl1pPr>
              <a:defRPr>
                <a:solidFill>
                  <a:schemeClr val="tx1"/>
                </a:solidFill>
              </a:defRPr>
            </a:lvl1pPr>
          </a:lstStyle>
          <a:p>
            <a:fld id="{3C8783AD-39BB-4344-A133-72D1D9DB84A8}" type="datetime1">
              <a:rPr lang="en-GB" smtClean="0">
                <a:solidFill>
                  <a:prstClr val="black"/>
                </a:solidFill>
              </a:rPr>
              <a:pPr/>
              <a:t>14/05/2020</a:t>
            </a:fld>
            <a:endParaRPr lang="en-GB">
              <a:solidFill>
                <a:prstClr val="black"/>
              </a:solidFill>
            </a:endParaRPr>
          </a:p>
        </p:txBody>
      </p:sp>
      <p:sp>
        <p:nvSpPr>
          <p:cNvPr id="19" name="Footer Placeholder 18"/>
          <p:cNvSpPr>
            <a:spLocks noGrp="1"/>
          </p:cNvSpPr>
          <p:nvPr>
            <p:ph type="ftr" sz="quarter" idx="15"/>
          </p:nvPr>
        </p:nvSpPr>
        <p:spPr>
          <a:noFill/>
        </p:spPr>
        <p:txBody>
          <a:bodyPr/>
          <a:lstStyle/>
          <a:p>
            <a:r>
              <a:rPr lang="en-US">
                <a:solidFill>
                  <a:prstClr val="black"/>
                </a:solidFill>
              </a:rPr>
              <a:t>|     Monitoring WASH in Health Care Facilities</a:t>
            </a:r>
            <a:endParaRPr lang="en-GB" dirty="0">
              <a:solidFill>
                <a:prstClr val="black"/>
              </a:solidFill>
            </a:endParaRPr>
          </a:p>
        </p:txBody>
      </p:sp>
      <p:sp>
        <p:nvSpPr>
          <p:cNvPr id="20" name="Slide Number Placeholder 19"/>
          <p:cNvSpPr>
            <a:spLocks noGrp="1"/>
          </p:cNvSpPr>
          <p:nvPr>
            <p:ph type="sldNum" sz="quarter" idx="16"/>
          </p:nvPr>
        </p:nvSpPr>
        <p:spPr>
          <a:noFill/>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7" name="Text Placeholder 7"/>
          <p:cNvSpPr>
            <a:spLocks noGrp="1"/>
          </p:cNvSpPr>
          <p:nvPr>
            <p:ph type="body" sz="quarter" idx="21" hasCustomPrompt="1"/>
          </p:nvPr>
        </p:nvSpPr>
        <p:spPr>
          <a:xfrm>
            <a:off x="360000" y="4720242"/>
            <a:ext cx="8419774" cy="156434"/>
          </a:xfrm>
          <a:noFill/>
        </p:spPr>
        <p:txBody>
          <a:bodyPr anchor="t">
            <a:normAutofit/>
          </a:bodyPr>
          <a:lstStyle>
            <a:lvl1pPr>
              <a:defRPr sz="612" b="0">
                <a:solidFill>
                  <a:schemeClr val="tx1"/>
                </a:solidFill>
                <a:latin typeface="+mn-lt"/>
              </a:defRPr>
            </a:lvl1pPr>
          </a:lstStyle>
          <a:p>
            <a:pPr lvl="0"/>
            <a:r>
              <a:rPr lang="en-GB" noProof="0"/>
              <a:t>Source:</a:t>
            </a:r>
          </a:p>
        </p:txBody>
      </p:sp>
      <p:sp>
        <p:nvSpPr>
          <p:cNvPr id="4" name="Title 3"/>
          <p:cNvSpPr>
            <a:spLocks noGrp="1"/>
          </p:cNvSpPr>
          <p:nvPr>
            <p:ph type="title"/>
          </p:nvPr>
        </p:nvSpPr>
        <p:spPr>
          <a:noFill/>
        </p:spPr>
        <p:txBody>
          <a:bodyPr/>
          <a:lstStyle/>
          <a:p>
            <a:r>
              <a:rPr lang="en-GB" noProof="0" dirty="0"/>
              <a:t>Click to edit Master title style</a:t>
            </a:r>
          </a:p>
        </p:txBody>
      </p:sp>
      <p:sp>
        <p:nvSpPr>
          <p:cNvPr id="15" name="Text Placeholder 7"/>
          <p:cNvSpPr>
            <a:spLocks noGrp="1"/>
          </p:cNvSpPr>
          <p:nvPr>
            <p:ph type="body" sz="quarter" idx="13" hasCustomPrompt="1"/>
          </p:nvPr>
        </p:nvSpPr>
        <p:spPr>
          <a:xfrm>
            <a:off x="360364" y="891018"/>
            <a:ext cx="6120000" cy="216694"/>
          </a:xfrm>
        </p:spPr>
        <p:txBody>
          <a:bodyPr lIns="20462" anchor="ctr">
            <a:normAutofit/>
          </a:bodyPr>
          <a:lstStyle>
            <a:lvl1pPr>
              <a:defRPr sz="1224" b="0">
                <a:solidFill>
                  <a:schemeClr val="tx1"/>
                </a:solidFill>
                <a:latin typeface="+mj-lt"/>
              </a:defRPr>
            </a:lvl1pPr>
          </a:lstStyle>
          <a:p>
            <a:pPr lvl="0"/>
            <a:r>
              <a:rPr lang="en-GB" noProof="0" dirty="0"/>
              <a:t>One line Subtitle (optional)</a:t>
            </a:r>
          </a:p>
        </p:txBody>
      </p:sp>
      <p:sp>
        <p:nvSpPr>
          <p:cNvPr id="12" name="Text Placeholder 4"/>
          <p:cNvSpPr>
            <a:spLocks noGrp="1"/>
          </p:cNvSpPr>
          <p:nvPr>
            <p:ph type="body" sz="quarter" idx="18"/>
          </p:nvPr>
        </p:nvSpPr>
        <p:spPr>
          <a:xfrm>
            <a:off x="360000" y="1350003"/>
            <a:ext cx="8419774" cy="3177900"/>
          </a:xfrm>
          <a:noFill/>
        </p:spPr>
        <p:txBody>
          <a:bodyPr lIns="0" tIns="0" rIns="0" bIns="0"/>
          <a:lstStyle>
            <a:lvl1pPr>
              <a:lnSpc>
                <a:spcPct val="110000"/>
              </a:lnSpc>
              <a:defRPr sz="1088" b="1">
                <a:solidFill>
                  <a:schemeClr val="tx1"/>
                </a:solidFill>
                <a:latin typeface="+mn-lt"/>
              </a:defRPr>
            </a:lvl1pPr>
            <a:lvl2pPr>
              <a:lnSpc>
                <a:spcPct val="110000"/>
              </a:lnSpc>
              <a:defRPr sz="1088">
                <a:solidFill>
                  <a:schemeClr val="tx1"/>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4362116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Chapter Intro Image whit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4"/>
            <a:ext cx="9144000" cy="5143499"/>
          </a:xfrm>
          <a:solidFill>
            <a:schemeClr val="bg1"/>
          </a:solidFill>
        </p:spPr>
        <p:txBody>
          <a:bodyPr wrap="square" tIns="2251030" bIns="0" anchor="ctr"/>
          <a:lstStyle>
            <a:lvl1pPr marL="0" marR="0" indent="0" algn="ctr" defTabSz="707111" rtl="0" eaLnBrk="1" fontAlgn="auto" latinLnBrk="0" hangingPunct="1">
              <a:lnSpc>
                <a:spcPct val="110000"/>
              </a:lnSpc>
              <a:spcBef>
                <a:spcPts val="776"/>
              </a:spcBef>
              <a:spcAft>
                <a:spcPts val="465"/>
              </a:spcAft>
              <a:buClr>
                <a:schemeClr val="tx1"/>
              </a:buClr>
              <a:buSzPct val="80000"/>
              <a:buFontTx/>
              <a:buNone/>
              <a:tabLst/>
              <a:defRPr sz="1088">
                <a:solidFill>
                  <a:schemeClr val="accent6"/>
                </a:solidFill>
              </a:defRPr>
            </a:lvl1pPr>
          </a:lstStyle>
          <a:p>
            <a:pPr marL="0" marR="0" lvl="0" indent="0" algn="ctr" defTabSz="707111" rtl="0" eaLnBrk="1" fontAlgn="auto" latinLnBrk="0" hangingPunct="1">
              <a:lnSpc>
                <a:spcPct val="110000"/>
              </a:lnSpc>
              <a:spcBef>
                <a:spcPts val="776"/>
              </a:spcBef>
              <a:spcAft>
                <a:spcPts val="465"/>
              </a:spcAft>
              <a:buClr>
                <a:schemeClr val="tx1"/>
              </a:buClr>
              <a:buSzPct val="80000"/>
              <a:buFontTx/>
              <a:buNone/>
              <a:tabLst/>
              <a:defRPr/>
            </a:pPr>
            <a:r>
              <a:rPr lang="en-GB" noProof="0" dirty="0"/>
              <a:t>Click on Icon to add picture, then arrange object (send to back)</a:t>
            </a:r>
          </a:p>
          <a:p>
            <a:pPr marL="0" marR="0" lvl="0" indent="0" algn="ctr" defTabSz="707111" rtl="0" eaLnBrk="1" fontAlgn="auto" latinLnBrk="0" hangingPunct="1">
              <a:lnSpc>
                <a:spcPct val="110000"/>
              </a:lnSpc>
              <a:spcBef>
                <a:spcPts val="776"/>
              </a:spcBef>
              <a:spcAft>
                <a:spcPts val="465"/>
              </a:spcAft>
              <a:buClr>
                <a:schemeClr val="tx1"/>
              </a:buClr>
              <a:buSzPct val="80000"/>
              <a:buFontTx/>
              <a:buNone/>
              <a:tabLst/>
              <a:defRPr/>
            </a:pP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2" y="1350000"/>
            <a:ext cx="3209925" cy="1237085"/>
          </a:xfrm>
          <a:solidFill>
            <a:schemeClr val="tx2">
              <a:alpha val="90000"/>
            </a:schemeClr>
          </a:solidFill>
        </p:spPr>
        <p:txBody>
          <a:bodyPr lIns="409268" tIns="204632" rIns="409268" bIns="204632">
            <a:noAutofit/>
          </a:bodyPr>
          <a:lstStyle>
            <a:lvl1pPr>
              <a:defRPr sz="2177" b="1">
                <a:solidFill>
                  <a:schemeClr val="bg1"/>
                </a:solidFill>
                <a:latin typeface="+mj-lt"/>
              </a:defRPr>
            </a:lvl1pPr>
            <a:lvl2pPr marL="418621" indent="-212380">
              <a:buClr>
                <a:schemeClr val="bg1"/>
              </a:buClr>
              <a:defRPr sz="2177">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95D2BDAD-C3B1-4D4D-BCAB-0920DD58C7A3}" type="datetime1">
              <a:rPr lang="en-GB" smtClean="0">
                <a:solidFill>
                  <a:prstClr val="black"/>
                </a:solidFill>
              </a:rPr>
              <a:pPr/>
              <a:t>14/05/2020</a:t>
            </a:fld>
            <a:endParaRPr lang="en-GB">
              <a:solidFill>
                <a:prstClr val="black"/>
              </a:solidFill>
            </a:endParaRPr>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US">
                <a:solidFill>
                  <a:prstClr val="black"/>
                </a:solidFill>
              </a:rPr>
              <a:t>|     Monitoring WASH in Health Care Facilities</a:t>
            </a:r>
            <a:endParaRPr lang="en-GB">
              <a:solidFill>
                <a:prstClr val="black"/>
              </a:solidFill>
            </a:endParaRP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solidFill>
                  <a:prstClr val="black"/>
                </a:solidFill>
              </a:rPr>
              <a:pPr/>
              <a:t>‹#›</a:t>
            </a:fld>
            <a:endParaRPr lang="en-GB">
              <a:solidFill>
                <a:prstClr val="black"/>
              </a:solidFill>
            </a:endParaRPr>
          </a:p>
        </p:txBody>
      </p:sp>
      <p:sp>
        <p:nvSpPr>
          <p:cNvPr id="15" name="Text Placeholder 7"/>
          <p:cNvSpPr>
            <a:spLocks noGrp="1"/>
          </p:cNvSpPr>
          <p:nvPr>
            <p:ph type="body" sz="quarter" idx="22" hasCustomPrompt="1"/>
          </p:nvPr>
        </p:nvSpPr>
        <p:spPr bwMode="gray">
          <a:xfrm>
            <a:off x="360000" y="4720242"/>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6" name="Picture Placeholder 5"/>
          <p:cNvSpPr>
            <a:spLocks noGrp="1"/>
          </p:cNvSpPr>
          <p:nvPr>
            <p:ph type="pic" sz="quarter" idx="23" hasCustomPrompt="1"/>
          </p:nvPr>
        </p:nvSpPr>
        <p:spPr bwMode="gray">
          <a:xfrm>
            <a:off x="6803373" y="278969"/>
            <a:ext cx="1976400" cy="521100"/>
          </a:xfrm>
          <a:blipFill dpi="0" rotWithShape="1">
            <a:blip r:embed="rId2" cstate="email">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9828332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Agenda whit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p>
            <a:fld id="{D8A80B80-3C39-4ABA-AE91-B32640717E7F}" type="datetime1">
              <a:rPr lang="en-GB" smtClean="0">
                <a:solidFill>
                  <a:prstClr val="black"/>
                </a:solidFill>
              </a:rPr>
              <a:pPr/>
              <a:t>14/05/2020</a:t>
            </a:fld>
            <a:endParaRPr lang="en-GB">
              <a:solidFill>
                <a:prstClr val="black"/>
              </a:solidFill>
            </a:endParaRPr>
          </a:p>
        </p:txBody>
      </p:sp>
      <p:sp>
        <p:nvSpPr>
          <p:cNvPr id="8" name="Footer Placeholder 7"/>
          <p:cNvSpPr>
            <a:spLocks noGrp="1"/>
          </p:cNvSpPr>
          <p:nvPr>
            <p:ph type="ftr" sz="quarter" idx="31"/>
          </p:nvPr>
        </p:nvSpPr>
        <p:spPr bwMode="gray"/>
        <p:txBody>
          <a:bodyPr/>
          <a:lstStyle/>
          <a:p>
            <a:r>
              <a:rPr lang="en-US">
                <a:solidFill>
                  <a:prstClr val="black"/>
                </a:solidFill>
              </a:rPr>
              <a:t>|     Monitoring WASH in Health Care Facilities</a:t>
            </a:r>
            <a:endParaRPr lang="en-GB">
              <a:solidFill>
                <a:prstClr val="black"/>
              </a:solidFill>
            </a:endParaRPr>
          </a:p>
        </p:txBody>
      </p:sp>
      <p:sp>
        <p:nvSpPr>
          <p:cNvPr id="9" name="Slide Number Placeholder 8"/>
          <p:cNvSpPr>
            <a:spLocks noGrp="1"/>
          </p:cNvSpPr>
          <p:nvPr>
            <p:ph type="sldNum" sz="quarter" idx="32"/>
          </p:nvPr>
        </p:nvSpPr>
        <p:spPr bwMode="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8" name="Rectangle 27"/>
          <p:cNvSpPr/>
          <p:nvPr userDrawn="1"/>
        </p:nvSpPr>
        <p:spPr bwMode="gray">
          <a:xfrm>
            <a:off x="360004" y="1350016"/>
            <a:ext cx="4775881" cy="1068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0717" tIns="35358" rIns="70717" bIns="35358" rtlCol="0" anchor="ctr"/>
          <a:lstStyle/>
          <a:p>
            <a:pPr algn="ctr" defTabSz="353556" rtl="0" fontAlgn="auto">
              <a:spcBef>
                <a:spcPts val="0"/>
              </a:spcBef>
              <a:spcAft>
                <a:spcPts val="0"/>
              </a:spcAft>
            </a:pPr>
            <a:endParaRPr lang="en-GB" sz="1428" b="0">
              <a:solidFill>
                <a:prstClr val="white"/>
              </a:solidFill>
            </a:endParaRPr>
          </a:p>
        </p:txBody>
      </p:sp>
      <p:sp>
        <p:nvSpPr>
          <p:cNvPr id="4" name="Text Placeholder 3"/>
          <p:cNvSpPr>
            <a:spLocks noGrp="1"/>
          </p:cNvSpPr>
          <p:nvPr>
            <p:ph type="body" sz="quarter" idx="33" hasCustomPrompt="1"/>
          </p:nvPr>
        </p:nvSpPr>
        <p:spPr>
          <a:xfrm>
            <a:off x="360019" y="1607762"/>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dirty="0"/>
              <a:t>01</a:t>
            </a:r>
          </a:p>
        </p:txBody>
      </p:sp>
      <p:sp>
        <p:nvSpPr>
          <p:cNvPr id="31" name="Text Placeholder 3"/>
          <p:cNvSpPr>
            <a:spLocks noGrp="1"/>
          </p:cNvSpPr>
          <p:nvPr>
            <p:ph type="body" sz="quarter" idx="34" hasCustomPrompt="1"/>
          </p:nvPr>
        </p:nvSpPr>
        <p:spPr>
          <a:xfrm>
            <a:off x="1280578" y="1607762"/>
            <a:ext cx="3855302" cy="297000"/>
          </a:xfrm>
        </p:spPr>
        <p:txBody>
          <a:bodyPr tIns="163716"/>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dirty="0"/>
              <a:t>Headline</a:t>
            </a:r>
          </a:p>
        </p:txBody>
      </p:sp>
      <p:sp>
        <p:nvSpPr>
          <p:cNvPr id="34" name="Text Placeholder 3"/>
          <p:cNvSpPr>
            <a:spLocks noGrp="1"/>
          </p:cNvSpPr>
          <p:nvPr>
            <p:ph type="body" sz="quarter" idx="35" hasCustomPrompt="1"/>
          </p:nvPr>
        </p:nvSpPr>
        <p:spPr>
          <a:xfrm>
            <a:off x="5574553" y="1607762"/>
            <a:ext cx="3205222" cy="297000"/>
          </a:xfrm>
        </p:spPr>
        <p:txBody>
          <a:bodyPr tIns="163716"/>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dirty="0"/>
              <a:t>Speaker</a:t>
            </a:r>
          </a:p>
        </p:txBody>
      </p:sp>
      <p:sp>
        <p:nvSpPr>
          <p:cNvPr id="36" name="Text Placeholder 3"/>
          <p:cNvSpPr>
            <a:spLocks noGrp="1"/>
          </p:cNvSpPr>
          <p:nvPr>
            <p:ph type="body" sz="quarter" idx="36" hasCustomPrompt="1"/>
          </p:nvPr>
        </p:nvSpPr>
        <p:spPr>
          <a:xfrm>
            <a:off x="360019" y="2158446"/>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280578" y="2158446"/>
            <a:ext cx="3855302" cy="297000"/>
          </a:xfrm>
        </p:spPr>
        <p:txBody>
          <a:bodyPr tIns="163716"/>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5574553" y="2158446"/>
            <a:ext cx="3205222" cy="297000"/>
          </a:xfrm>
        </p:spPr>
        <p:txBody>
          <a:bodyPr tIns="163716"/>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360019" y="2709129"/>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280578" y="2709129"/>
            <a:ext cx="3855302" cy="297000"/>
          </a:xfrm>
        </p:spPr>
        <p:txBody>
          <a:bodyPr tIns="163716"/>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5574553" y="2709129"/>
            <a:ext cx="3205222" cy="297000"/>
          </a:xfrm>
        </p:spPr>
        <p:txBody>
          <a:bodyPr tIns="163716"/>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360019" y="3259814"/>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280578" y="3259814"/>
            <a:ext cx="3855302" cy="297000"/>
          </a:xfrm>
        </p:spPr>
        <p:txBody>
          <a:bodyPr tIns="163716"/>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5574553" y="3259814"/>
            <a:ext cx="3205222" cy="297000"/>
          </a:xfrm>
        </p:spPr>
        <p:txBody>
          <a:bodyPr tIns="163716"/>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360019" y="3810497"/>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280578" y="3810497"/>
            <a:ext cx="3855302" cy="297000"/>
          </a:xfrm>
        </p:spPr>
        <p:txBody>
          <a:bodyPr tIns="163716"/>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5574553" y="3810497"/>
            <a:ext cx="3205222" cy="297000"/>
          </a:xfrm>
        </p:spPr>
        <p:txBody>
          <a:bodyPr tIns="163716"/>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360019" y="4361182"/>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280578" y="4361182"/>
            <a:ext cx="3855302" cy="297000"/>
          </a:xfrm>
        </p:spPr>
        <p:txBody>
          <a:bodyPr tIns="163716"/>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5574553" y="4361182"/>
            <a:ext cx="3205222" cy="297000"/>
          </a:xfrm>
        </p:spPr>
        <p:txBody>
          <a:bodyPr tIns="163716"/>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2" name="Title 1"/>
          <p:cNvSpPr>
            <a:spLocks noGrp="1"/>
          </p:cNvSpPr>
          <p:nvPr>
            <p:ph type="title"/>
          </p:nvPr>
        </p:nvSpPr>
        <p:spPr/>
        <p:txBody>
          <a:bodyPr/>
          <a:lstStyle/>
          <a:p>
            <a:r>
              <a:rPr lang="en-GB" noProof="0"/>
              <a:t>Click to edit Master title style</a:t>
            </a:r>
          </a:p>
        </p:txBody>
      </p:sp>
      <p:sp>
        <p:nvSpPr>
          <p:cNvPr id="25" name="Text Placeholder 7"/>
          <p:cNvSpPr>
            <a:spLocks noGrp="1"/>
          </p:cNvSpPr>
          <p:nvPr>
            <p:ph type="body" sz="quarter" idx="13" hasCustomPrompt="1"/>
          </p:nvPr>
        </p:nvSpPr>
        <p:spPr>
          <a:xfrm>
            <a:off x="360364" y="891018"/>
            <a:ext cx="6120000" cy="216694"/>
          </a:xfrm>
        </p:spPr>
        <p:txBody>
          <a:bodyPr lIns="20462" anchor="ctr">
            <a:normAutofit/>
          </a:bodyPr>
          <a:lstStyle>
            <a:lvl1pPr>
              <a:defRPr sz="1224" b="0">
                <a:solidFill>
                  <a:schemeClr val="tx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2345178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whi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9999" y="1350003"/>
            <a:ext cx="4104000"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a:xfrm>
            <a:off x="4675773" y="1350003"/>
            <a:ext cx="4104000"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p:txBody>
          <a:bodyPr/>
          <a:lstStyle/>
          <a:p>
            <a:fld id="{75708A0E-6304-4377-B9A2-6D43C3E577BA}"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23"/>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360000" y="4720242"/>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5" name="Text Placeholder 7"/>
          <p:cNvSpPr>
            <a:spLocks noGrp="1"/>
          </p:cNvSpPr>
          <p:nvPr>
            <p:ph type="body" sz="quarter" idx="13" hasCustomPrompt="1"/>
          </p:nvPr>
        </p:nvSpPr>
        <p:spPr>
          <a:xfrm>
            <a:off x="360364" y="891029"/>
            <a:ext cx="6120000" cy="216694"/>
          </a:xfrm>
        </p:spPr>
        <p:txBody>
          <a:bodyPr lIns="20401" anchor="ctr">
            <a:normAutofit/>
          </a:bodyPr>
          <a:lstStyle>
            <a:lvl1pPr>
              <a:defRPr sz="1224"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32630570"/>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Only whit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fld id="{5190BE2B-9B92-42BE-801D-EAA8180D84A6}" type="datetime1">
              <a:rPr lang="en-GB" smtClean="0">
                <a:solidFill>
                  <a:prstClr val="black"/>
                </a:solidFill>
              </a:rPr>
              <a:pPr/>
              <a:t>14/05/2020</a:t>
            </a:fld>
            <a:endParaRPr lang="en-GB">
              <a:solidFill>
                <a:prstClr val="black"/>
              </a:solidFill>
            </a:endParaRPr>
          </a:p>
        </p:txBody>
      </p:sp>
      <p:sp>
        <p:nvSpPr>
          <p:cNvPr id="4" name="Footer Placeholder 3"/>
          <p:cNvSpPr>
            <a:spLocks noGrp="1"/>
          </p:cNvSpPr>
          <p:nvPr>
            <p:ph type="ftr" sz="quarter" idx="11"/>
          </p:nvPr>
        </p:nvSpPr>
        <p:spPr bwMode="gray"/>
        <p:txBody>
          <a:bodyPr/>
          <a:lstStyle>
            <a:lvl1pPr>
              <a:defRPr/>
            </a:lvl1pPr>
          </a:lstStyle>
          <a:p>
            <a:r>
              <a:rPr lang="en-US">
                <a:solidFill>
                  <a:prstClr val="black"/>
                </a:solidFill>
              </a:rPr>
              <a:t>|     Monitoring WASH in Health Care Facilities</a:t>
            </a:r>
            <a:endParaRPr lang="en-GB" dirty="0">
              <a:solidFill>
                <a:prstClr val="black"/>
              </a:solidFill>
            </a:endParaRPr>
          </a:p>
        </p:txBody>
      </p:sp>
      <p:sp>
        <p:nvSpPr>
          <p:cNvPr id="5" name="Slide Number Placeholder 4"/>
          <p:cNvSpPr>
            <a:spLocks noGrp="1"/>
          </p:cNvSpPr>
          <p:nvPr>
            <p:ph type="sldNum" sz="quarter" idx="12"/>
          </p:nvPr>
        </p:nvSpPr>
        <p:spPr bwMode="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12" name="Text Placeholder 7"/>
          <p:cNvSpPr>
            <a:spLocks noGrp="1"/>
          </p:cNvSpPr>
          <p:nvPr>
            <p:ph type="body" sz="quarter" idx="21" hasCustomPrompt="1"/>
          </p:nvPr>
        </p:nvSpPr>
        <p:spPr bwMode="gray">
          <a:xfrm>
            <a:off x="360000" y="4720242"/>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0" name="Text Placeholder 7"/>
          <p:cNvSpPr>
            <a:spLocks noGrp="1"/>
          </p:cNvSpPr>
          <p:nvPr>
            <p:ph type="body" sz="quarter" idx="13" hasCustomPrompt="1"/>
          </p:nvPr>
        </p:nvSpPr>
        <p:spPr bwMode="gray">
          <a:xfrm>
            <a:off x="360364" y="891018"/>
            <a:ext cx="6120000" cy="216694"/>
          </a:xfrm>
        </p:spPr>
        <p:txBody>
          <a:bodyPr lIns="20462" anchor="ctr">
            <a:normAutofit/>
          </a:bodyPr>
          <a:lstStyle>
            <a:lvl1pPr>
              <a:defRPr sz="1224"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37951765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Closing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9144000" cy="5143500"/>
          </a:xfrm>
          <a:solidFill>
            <a:schemeClr val="bg1"/>
          </a:solidFill>
        </p:spPr>
        <p:txBody>
          <a:bodyPr bIns="2251030" anchor="ctr">
            <a:normAutofit/>
          </a:bodyPr>
          <a:lstStyle>
            <a:lvl1pPr marL="0" marR="0" indent="0" algn="ctr" defTabSz="707111" rtl="0" eaLnBrk="1" fontAlgn="auto" latinLnBrk="0" hangingPunct="1">
              <a:lnSpc>
                <a:spcPct val="110000"/>
              </a:lnSpc>
              <a:spcBef>
                <a:spcPts val="776"/>
              </a:spcBef>
              <a:spcAft>
                <a:spcPts val="465"/>
              </a:spcAft>
              <a:buClr>
                <a:schemeClr val="tx1"/>
              </a:buClr>
              <a:buSzPct val="80000"/>
              <a:buFontTx/>
              <a:buNone/>
              <a:tabLst/>
              <a:defRPr sz="1088">
                <a:solidFill>
                  <a:schemeClr val="accent6"/>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6" name="Text Placeholder 35"/>
          <p:cNvSpPr>
            <a:spLocks noGrp="1"/>
          </p:cNvSpPr>
          <p:nvPr>
            <p:ph type="body" sz="quarter" idx="10" hasCustomPrompt="1"/>
          </p:nvPr>
        </p:nvSpPr>
        <p:spPr bwMode="gray">
          <a:xfrm>
            <a:off x="360000" y="4880254"/>
            <a:ext cx="4478700" cy="185738"/>
          </a:xfrm>
        </p:spPr>
        <p:txBody>
          <a:bodyPr anchor="ctr">
            <a:noAutofit/>
          </a:bodyPr>
          <a:lstStyle>
            <a:lvl1pPr>
              <a:defRPr sz="748"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3" name="Subtitle 2"/>
          <p:cNvSpPr>
            <a:spLocks noGrp="1"/>
          </p:cNvSpPr>
          <p:nvPr>
            <p:ph type="subTitle" idx="1" hasCustomPrompt="1"/>
          </p:nvPr>
        </p:nvSpPr>
        <p:spPr bwMode="gray">
          <a:xfrm>
            <a:off x="22" y="3361503"/>
            <a:ext cx="9143999" cy="1242000"/>
          </a:xfrm>
          <a:solidFill>
            <a:schemeClr val="tx2">
              <a:alpha val="90000"/>
            </a:schemeClr>
          </a:solidFill>
        </p:spPr>
        <p:txBody>
          <a:bodyPr lIns="409268" tIns="245568" rIns="409268" bIns="245568" numCol="3" anchor="t">
            <a:noAutofit/>
          </a:bodyPr>
          <a:lstStyle>
            <a:lvl1pPr marL="0" indent="0" algn="l">
              <a:lnSpc>
                <a:spcPct val="90000"/>
              </a:lnSpc>
              <a:buNone/>
              <a:defRPr sz="1088" b="0">
                <a:solidFill>
                  <a:schemeClr val="bg1"/>
                </a:solidFill>
                <a:latin typeface="+mj-lt"/>
                <a:cs typeface="Arial" panose="020B0604020202020204" pitchFamily="34" charset="0"/>
              </a:defRPr>
            </a:lvl1pPr>
            <a:lvl2pPr marL="353556" indent="0" algn="ctr">
              <a:buNone/>
              <a:defRPr sz="1564"/>
            </a:lvl2pPr>
            <a:lvl3pPr marL="707111" indent="0" algn="ctr">
              <a:buNone/>
              <a:defRPr sz="1428"/>
            </a:lvl3pPr>
            <a:lvl4pPr marL="1060669" indent="0" algn="ctr">
              <a:buNone/>
              <a:defRPr sz="1224"/>
            </a:lvl4pPr>
            <a:lvl5pPr marL="1414225" indent="0" algn="ctr">
              <a:buNone/>
              <a:defRPr sz="1224"/>
            </a:lvl5pPr>
            <a:lvl6pPr marL="1767779" indent="0" algn="ctr">
              <a:buNone/>
              <a:defRPr sz="1224"/>
            </a:lvl6pPr>
            <a:lvl7pPr marL="2121336" indent="0" algn="ctr">
              <a:buNone/>
              <a:defRPr sz="1224"/>
            </a:lvl7pPr>
            <a:lvl8pPr marL="2474892" indent="0" algn="ctr">
              <a:buNone/>
              <a:defRPr sz="1224"/>
            </a:lvl8pPr>
            <a:lvl9pPr marL="2828447" indent="0" algn="ctr">
              <a:buNone/>
              <a:defRPr sz="1224"/>
            </a:lvl9pPr>
          </a:lstStyle>
          <a:p>
            <a:r>
              <a:rPr lang="en-GB" b="1" noProof="0" dirty="0"/>
              <a:t>WHO</a:t>
            </a:r>
          </a:p>
          <a:p>
            <a:r>
              <a:rPr lang="en-GB" noProof="0" dirty="0"/>
              <a:t>20, Avenue </a:t>
            </a:r>
            <a:r>
              <a:rPr lang="en-GB" noProof="0" dirty="0" err="1"/>
              <a:t>Appia</a:t>
            </a:r>
            <a:r>
              <a:rPr lang="en-GB" noProof="0" dirty="0"/>
              <a:t> </a:t>
            </a:r>
            <a:br>
              <a:rPr lang="en-GB" noProof="0" dirty="0"/>
            </a:br>
            <a:r>
              <a:rPr lang="en-GB" noProof="0" dirty="0"/>
              <a:t>1211 Geneva</a:t>
            </a:r>
          </a:p>
          <a:p>
            <a:r>
              <a:rPr lang="en-GB" noProof="0" dirty="0"/>
              <a:t>Switzerland</a:t>
            </a:r>
          </a:p>
          <a:p>
            <a:endParaRPr lang="en-GB" noProof="0" dirty="0"/>
          </a:p>
          <a:p>
            <a:r>
              <a:rPr lang="en-GB" noProof="0" dirty="0"/>
              <a:t>Tel.: +xx</a:t>
            </a:r>
            <a:br>
              <a:rPr lang="en-GB" noProof="0" dirty="0"/>
            </a:br>
            <a:r>
              <a:rPr lang="en-GB" noProof="0" dirty="0"/>
              <a:t>Fax: +xx</a:t>
            </a:r>
          </a:p>
        </p:txBody>
      </p:sp>
      <p:sp>
        <p:nvSpPr>
          <p:cNvPr id="35" name="Picture Placeholder 8"/>
          <p:cNvSpPr>
            <a:spLocks noGrp="1"/>
          </p:cNvSpPr>
          <p:nvPr>
            <p:ph type="pic" sz="quarter" idx="22" hasCustomPrompt="1"/>
          </p:nvPr>
        </p:nvSpPr>
        <p:spPr bwMode="gray">
          <a:xfrm>
            <a:off x="5595511" y="366422"/>
            <a:ext cx="3172871" cy="8343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
        <p:nvSpPr>
          <p:cNvPr id="37" name="Text Placeholder 35"/>
          <p:cNvSpPr>
            <a:spLocks noGrp="1"/>
          </p:cNvSpPr>
          <p:nvPr>
            <p:ph type="body" sz="quarter" idx="16" hasCustomPrompt="1"/>
          </p:nvPr>
        </p:nvSpPr>
        <p:spPr bwMode="gray">
          <a:xfrm>
            <a:off x="7121935" y="4857036"/>
            <a:ext cx="1646444" cy="185738"/>
          </a:xfrm>
        </p:spPr>
        <p:txBody>
          <a:bodyPr rIns="0" anchor="ctr">
            <a:noAutofit/>
          </a:bodyPr>
          <a:lstStyle>
            <a:lvl1pPr algn="ctr">
              <a:defRPr sz="1224"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363888"/>
            <a:ext cx="5508000" cy="839369"/>
          </a:xfrm>
          <a:noFill/>
        </p:spPr>
        <p:txBody>
          <a:bodyPr lIns="409268" tIns="81853" rIns="511601" bIns="204632" anchor="t" anchorCtr="0">
            <a:noAutofit/>
          </a:bodyPr>
          <a:lstStyle>
            <a:lvl1pPr algn="l">
              <a:lnSpc>
                <a:spcPct val="85000"/>
              </a:lnSpc>
              <a:defRPr sz="3265">
                <a:solidFill>
                  <a:srgbClr val="0092CC"/>
                </a:solidFill>
                <a:latin typeface="+mj-lt"/>
              </a:defRPr>
            </a:lvl1pPr>
          </a:lstStyle>
          <a:p>
            <a:r>
              <a:rPr lang="en-GB" noProof="0" dirty="0"/>
              <a:t>Click to edit </a:t>
            </a:r>
            <a:br>
              <a:rPr lang="en-GB" noProof="0" dirty="0"/>
            </a:br>
            <a:r>
              <a:rPr lang="en-GB" noProof="0" dirty="0"/>
              <a:t>Master title style</a:t>
            </a:r>
          </a:p>
        </p:txBody>
      </p:sp>
    </p:spTree>
    <p:extLst>
      <p:ext uri="{BB962C8B-B14F-4D97-AF65-F5344CB8AC3E}">
        <p14:creationId xmlns:p14="http://schemas.microsoft.com/office/powerpoint/2010/main" val="4067804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a:xfrm>
            <a:off x="0" y="0"/>
            <a:ext cx="9144000" cy="5143500"/>
          </a:xfrm>
          <a:solidFill>
            <a:schemeClr val="bg1"/>
          </a:solidFill>
        </p:spPr>
        <p:txBody>
          <a:bodyPr bIns="1393508" anchor="ctr">
            <a:normAutofit/>
          </a:bodyPr>
          <a:lstStyle>
            <a:lvl1pPr marL="0" marR="0" indent="0" algn="ctr" defTabSz="708111" rtl="0" eaLnBrk="1" fontAlgn="auto" latinLnBrk="0" hangingPunct="1">
              <a:lnSpc>
                <a:spcPct val="110000"/>
              </a:lnSpc>
              <a:spcBef>
                <a:spcPts val="776"/>
              </a:spcBef>
              <a:spcAft>
                <a:spcPts val="465"/>
              </a:spcAft>
              <a:buClr>
                <a:schemeClr val="tx1"/>
              </a:buClr>
              <a:buSzPct val="80000"/>
              <a:buFontTx/>
              <a:buNone/>
              <a:tabLst/>
              <a:defRPr sz="1088" baseline="0">
                <a:solidFill>
                  <a:schemeClr val="accent6"/>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a:p>
            <a:endParaRPr lang="en-GB" noProof="0" dirty="0"/>
          </a:p>
        </p:txBody>
      </p:sp>
      <p:sp>
        <p:nvSpPr>
          <p:cNvPr id="2" name="Title 1"/>
          <p:cNvSpPr>
            <a:spLocks noGrp="1"/>
          </p:cNvSpPr>
          <p:nvPr>
            <p:ph type="ctrTitle"/>
          </p:nvPr>
        </p:nvSpPr>
        <p:spPr>
          <a:xfrm>
            <a:off x="0" y="363888"/>
            <a:ext cx="5508000" cy="839369"/>
          </a:xfrm>
          <a:noFill/>
        </p:spPr>
        <p:txBody>
          <a:bodyPr lIns="409851" tIns="81970" rIns="512323" bIns="204924" anchor="t" anchorCtr="0">
            <a:noAutofit/>
          </a:bodyPr>
          <a:lstStyle>
            <a:lvl1pPr algn="l">
              <a:lnSpc>
                <a:spcPct val="85000"/>
              </a:lnSpc>
              <a:defRPr sz="3265">
                <a:solidFill>
                  <a:srgbClr val="0092CC"/>
                </a:solidFill>
                <a:latin typeface="+mj-lt"/>
              </a:defRPr>
            </a:lvl1pPr>
          </a:lstStyle>
          <a:p>
            <a:r>
              <a:rPr lang="en-GB" noProof="0" dirty="0"/>
              <a:t>Click to edit Master title style</a:t>
            </a:r>
          </a:p>
        </p:txBody>
      </p:sp>
      <p:sp>
        <p:nvSpPr>
          <p:cNvPr id="36" name="Text Placeholder 35"/>
          <p:cNvSpPr>
            <a:spLocks noGrp="1"/>
          </p:cNvSpPr>
          <p:nvPr>
            <p:ph type="body" sz="quarter" idx="10" hasCustomPrompt="1"/>
          </p:nvPr>
        </p:nvSpPr>
        <p:spPr>
          <a:xfrm>
            <a:off x="360000" y="4880254"/>
            <a:ext cx="4478700" cy="185738"/>
          </a:xfrm>
        </p:spPr>
        <p:txBody>
          <a:bodyPr lIns="0" anchor="ctr">
            <a:noAutofit/>
          </a:bodyPr>
          <a:lstStyle>
            <a:lvl1pPr>
              <a:defRPr sz="748"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a:xfrm>
            <a:off x="7121935" y="4857036"/>
            <a:ext cx="1646444" cy="185738"/>
          </a:xfrm>
        </p:spPr>
        <p:txBody>
          <a:bodyPr rIns="0" anchor="ctr">
            <a:noAutofit/>
          </a:bodyPr>
          <a:lstStyle>
            <a:lvl1pPr algn="ctr">
              <a:defRPr sz="1224"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3" name="Subtitle 2"/>
          <p:cNvSpPr>
            <a:spLocks noGrp="1"/>
          </p:cNvSpPr>
          <p:nvPr>
            <p:ph type="subTitle" idx="1"/>
          </p:nvPr>
        </p:nvSpPr>
        <p:spPr>
          <a:xfrm>
            <a:off x="14" y="3361503"/>
            <a:ext cx="9143999" cy="1242000"/>
          </a:xfrm>
          <a:solidFill>
            <a:schemeClr val="tx2"/>
          </a:solidFill>
        </p:spPr>
        <p:txBody>
          <a:bodyPr lIns="409851" tIns="409851" rIns="409851" bIns="942668" anchor="b">
            <a:noAutofit/>
          </a:bodyPr>
          <a:lstStyle>
            <a:lvl1pPr marL="0" indent="0" algn="l">
              <a:lnSpc>
                <a:spcPct val="90000"/>
              </a:lnSpc>
              <a:buNone/>
              <a:defRPr sz="1837" b="1">
                <a:solidFill>
                  <a:schemeClr val="bg1"/>
                </a:solidFill>
                <a:latin typeface="+mj-lt"/>
                <a:cs typeface="Arial" panose="020B0604020202020204" pitchFamily="34" charset="0"/>
              </a:defRPr>
            </a:lvl1pPr>
            <a:lvl2pPr marL="354056" indent="0" algn="ctr">
              <a:buNone/>
              <a:defRPr sz="1564"/>
            </a:lvl2pPr>
            <a:lvl3pPr marL="708111" indent="0" algn="ctr">
              <a:buNone/>
              <a:defRPr sz="1428"/>
            </a:lvl3pPr>
            <a:lvl4pPr marL="1062166" indent="0" algn="ctr">
              <a:buNone/>
              <a:defRPr sz="1224"/>
            </a:lvl4pPr>
            <a:lvl5pPr marL="1416223" indent="0" algn="ctr">
              <a:buNone/>
              <a:defRPr sz="1224"/>
            </a:lvl5pPr>
            <a:lvl6pPr marL="1770276" indent="0" algn="ctr">
              <a:buNone/>
              <a:defRPr sz="1224"/>
            </a:lvl6pPr>
            <a:lvl7pPr marL="2124334" indent="0" algn="ctr">
              <a:buNone/>
              <a:defRPr sz="1224"/>
            </a:lvl7pPr>
            <a:lvl8pPr marL="2478388" indent="0" algn="ctr">
              <a:buNone/>
              <a:defRPr sz="1224"/>
            </a:lvl8pPr>
            <a:lvl9pPr marL="2832442" indent="0" algn="ctr">
              <a:buNone/>
              <a:defRPr sz="1224"/>
            </a:lvl9pPr>
          </a:lstStyle>
          <a:p>
            <a:r>
              <a:rPr lang="en-GB" noProof="0" dirty="0"/>
              <a:t>Click to edit Master subtitle style</a:t>
            </a:r>
          </a:p>
        </p:txBody>
      </p:sp>
      <p:sp>
        <p:nvSpPr>
          <p:cNvPr id="62" name="Text Placeholder 35"/>
          <p:cNvSpPr>
            <a:spLocks noGrp="1"/>
          </p:cNvSpPr>
          <p:nvPr>
            <p:ph type="body" sz="quarter" idx="15" hasCustomPrompt="1"/>
          </p:nvPr>
        </p:nvSpPr>
        <p:spPr>
          <a:xfrm>
            <a:off x="359999" y="4080642"/>
            <a:ext cx="8408379" cy="216000"/>
          </a:xfrm>
          <a:noFill/>
        </p:spPr>
        <p:txBody>
          <a:bodyPr lIns="0" rIns="102462">
            <a:noAutofit/>
          </a:bodyPr>
          <a:lstStyle>
            <a:lvl1pPr algn="l">
              <a:defRPr sz="1224"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37" name="Picture Placeholder 8"/>
          <p:cNvSpPr>
            <a:spLocks noGrp="1"/>
          </p:cNvSpPr>
          <p:nvPr>
            <p:ph type="pic" sz="quarter" idx="22" hasCustomPrompt="1"/>
          </p:nvPr>
        </p:nvSpPr>
        <p:spPr>
          <a:xfrm>
            <a:off x="5595511" y="363891"/>
            <a:ext cx="3172871" cy="8343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9985789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12" y="1350003"/>
            <a:ext cx="8424001"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a:xfrm>
            <a:off x="360364" y="891012"/>
            <a:ext cx="6120000" cy="216694"/>
          </a:xfrm>
        </p:spPr>
        <p:txBody>
          <a:bodyPr lIns="20494" anchor="ctr">
            <a:normAutofit/>
          </a:bodyPr>
          <a:lstStyle>
            <a:lvl1pPr>
              <a:defRPr sz="1224"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p:txBody>
          <a:bodyPr/>
          <a:lstStyle/>
          <a:p>
            <a:fld id="{2DD82CBF-8C13-4350-AE4C-2F53590C8914}" type="datetime1">
              <a:rPr lang="en-GB" smtClean="0">
                <a:solidFill>
                  <a:prstClr val="black"/>
                </a:solidFill>
              </a:rPr>
              <a:pPr/>
              <a:t>14/05/2020</a:t>
            </a:fld>
            <a:endParaRPr lang="en-GB">
              <a:solidFill>
                <a:prstClr val="black"/>
              </a:solidFill>
            </a:endParaRPr>
          </a:p>
        </p:txBody>
      </p:sp>
      <p:sp>
        <p:nvSpPr>
          <p:cNvPr id="5" name="Footer Placeholder 4"/>
          <p:cNvSpPr>
            <a:spLocks noGrp="1"/>
          </p:cNvSpPr>
          <p:nvPr>
            <p:ph type="ftr" sz="quarter" idx="15"/>
          </p:nvPr>
        </p:nvSpPr>
        <p:spPr/>
        <p:txBody>
          <a:bodyPr/>
          <a:lstStyle/>
          <a:p>
            <a:r>
              <a:rPr lang="en-US">
                <a:solidFill>
                  <a:prstClr val="black"/>
                </a:solidFill>
              </a:rPr>
              <a:t>|     Monitoring WASH in Health Care Facilities</a:t>
            </a:r>
            <a:endParaRPr lang="en-GB" dirty="0">
              <a:solidFill>
                <a:prstClr val="black"/>
              </a:solidFill>
            </a:endParaRPr>
          </a:p>
        </p:txBody>
      </p:sp>
      <p:sp>
        <p:nvSpPr>
          <p:cNvPr id="6" name="Slide Number Placeholder 5"/>
          <p:cNvSpPr>
            <a:spLocks noGrp="1"/>
          </p:cNvSpPr>
          <p:nvPr>
            <p:ph type="sldNum" sz="quarter" idx="16"/>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3" name="Text Placeholder 7"/>
          <p:cNvSpPr>
            <a:spLocks noGrp="1"/>
          </p:cNvSpPr>
          <p:nvPr>
            <p:ph type="body" sz="quarter" idx="21" hasCustomPrompt="1"/>
          </p:nvPr>
        </p:nvSpPr>
        <p:spPr>
          <a:xfrm>
            <a:off x="360000" y="4720242"/>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5471113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omparison whi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9999" y="1350003"/>
            <a:ext cx="4104000"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a:xfrm>
            <a:off x="4675773" y="1350003"/>
            <a:ext cx="4104000"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p:txBody>
          <a:bodyPr/>
          <a:lstStyle/>
          <a:p>
            <a:fld id="{75708A0E-6304-4377-B9A2-6D43C3E577BA}"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23"/>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360000" y="4720242"/>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5" name="Text Placeholder 7"/>
          <p:cNvSpPr>
            <a:spLocks noGrp="1"/>
          </p:cNvSpPr>
          <p:nvPr>
            <p:ph type="body" sz="quarter" idx="13" hasCustomPrompt="1"/>
          </p:nvPr>
        </p:nvSpPr>
        <p:spPr>
          <a:xfrm>
            <a:off x="360364" y="891012"/>
            <a:ext cx="6120000" cy="216694"/>
          </a:xfrm>
        </p:spPr>
        <p:txBody>
          <a:bodyPr lIns="20494" anchor="ctr">
            <a:normAutofit/>
          </a:bodyPr>
          <a:lstStyle>
            <a:lvl1pPr>
              <a:defRPr sz="1224"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1627955221"/>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mparison boxe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fld id="{8331A1FC-65C4-44A8-B613-91BD0819DF9D}"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23"/>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360000" y="4720242"/>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359999" y="1620000"/>
            <a:ext cx="4104000" cy="290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a:xfrm>
            <a:off x="4675773" y="1620000"/>
            <a:ext cx="4104000" cy="290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a:xfrm>
            <a:off x="360364" y="891012"/>
            <a:ext cx="6120000" cy="216694"/>
          </a:xfrm>
        </p:spPr>
        <p:txBody>
          <a:bodyPr lIns="20494" anchor="ctr">
            <a:normAutofit/>
          </a:bodyPr>
          <a:lstStyle>
            <a:lvl1pPr>
              <a:defRPr sz="1224"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a:xfrm>
            <a:off x="360012" y="1350000"/>
            <a:ext cx="4104001" cy="189009"/>
          </a:xfrm>
          <a:solidFill>
            <a:srgbClr val="009CDE"/>
          </a:solidFill>
        </p:spPr>
        <p:txBody>
          <a:bodyPr vert="horz" lIns="81970" tIns="20494" rIns="81970" bIns="20494" rtlCol="0" anchor="ctr">
            <a:normAutofit/>
          </a:bodyPr>
          <a:lstStyle>
            <a:lvl1pPr>
              <a:defRPr lang="en-US" sz="1088"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a:xfrm>
            <a:off x="4675774" y="1350000"/>
            <a:ext cx="4104000" cy="189009"/>
          </a:xfrm>
          <a:solidFill>
            <a:srgbClr val="009CDE"/>
          </a:solidFill>
        </p:spPr>
        <p:txBody>
          <a:bodyPr vert="horz" lIns="81970" tIns="20494" rIns="81970" bIns="20494" rtlCol="0" anchor="ctr">
            <a:normAutofit/>
          </a:bodyPr>
          <a:lstStyle>
            <a:lvl1pPr>
              <a:defRPr lang="en-US" sz="1088"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14279093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4 Boxe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fld id="{E276E1C6-02BA-4AE4-BA67-94F0EB3C066C}"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23"/>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360000" y="4720242"/>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359999" y="1620000"/>
            <a:ext cx="4104000" cy="1242000"/>
          </a:xfrm>
        </p:spPr>
        <p:txBody>
          <a:bodyPr>
            <a:noAutofit/>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a:xfrm>
            <a:off x="4675773" y="1620000"/>
            <a:ext cx="4104000" cy="1242000"/>
          </a:xfrm>
        </p:spPr>
        <p:txBody>
          <a:bodyPr>
            <a:noAutofit/>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a:xfrm>
            <a:off x="360012" y="1350000"/>
            <a:ext cx="4104001" cy="189009"/>
          </a:xfrm>
          <a:solidFill>
            <a:srgbClr val="009CDE"/>
          </a:solidFill>
        </p:spPr>
        <p:txBody>
          <a:bodyPr vert="horz" lIns="81970" tIns="20494" rIns="81970" bIns="20494" rtlCol="0" anchor="ctr">
            <a:normAutofit/>
          </a:bodyPr>
          <a:lstStyle>
            <a:lvl1pPr>
              <a:defRPr lang="en-US" sz="1088"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a:xfrm>
            <a:off x="4675774" y="1350000"/>
            <a:ext cx="4104000" cy="189009"/>
          </a:xfrm>
          <a:solidFill>
            <a:srgbClr val="009CDE"/>
          </a:solidFill>
        </p:spPr>
        <p:txBody>
          <a:bodyPr vert="horz" lIns="81970" tIns="20494" rIns="81970" bIns="20494" rtlCol="0" anchor="ctr">
            <a:normAutofit/>
          </a:bodyPr>
          <a:lstStyle>
            <a:lvl1pPr>
              <a:defRPr lang="en-US" sz="1088" b="1" dirty="0">
                <a:solidFill>
                  <a:schemeClr val="bg1"/>
                </a:solidFill>
                <a:latin typeface="+mj-lt"/>
              </a:defRPr>
            </a:lvl1pPr>
          </a:lstStyle>
          <a:p>
            <a:pPr lvl="0"/>
            <a:r>
              <a:rPr lang="en-GB" noProof="0" dirty="0"/>
              <a:t>Edit Master text styles</a:t>
            </a:r>
          </a:p>
        </p:txBody>
      </p:sp>
      <p:sp>
        <p:nvSpPr>
          <p:cNvPr id="35" name="Text Placeholder 7"/>
          <p:cNvSpPr>
            <a:spLocks noGrp="1"/>
          </p:cNvSpPr>
          <p:nvPr>
            <p:ph type="body" sz="quarter" idx="13" hasCustomPrompt="1"/>
          </p:nvPr>
        </p:nvSpPr>
        <p:spPr>
          <a:xfrm>
            <a:off x="360364" y="891012"/>
            <a:ext cx="6120000" cy="216694"/>
          </a:xfrm>
        </p:spPr>
        <p:txBody>
          <a:bodyPr lIns="20494" anchor="ctr">
            <a:normAutofit/>
          </a:bodyPr>
          <a:lstStyle>
            <a:lvl1pPr>
              <a:defRPr sz="1224"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a:xfrm>
            <a:off x="359999" y="3285900"/>
            <a:ext cx="4104000" cy="1242000"/>
          </a:xfrm>
        </p:spPr>
        <p:txBody>
          <a:bodyPr>
            <a:noAutofit/>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a:xfrm>
            <a:off x="4675773" y="3285900"/>
            <a:ext cx="4104000" cy="1242000"/>
          </a:xfrm>
        </p:spPr>
        <p:txBody>
          <a:bodyPr>
            <a:noAutofit/>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a:xfrm>
            <a:off x="360012" y="3029643"/>
            <a:ext cx="4104001" cy="189009"/>
          </a:xfrm>
          <a:solidFill>
            <a:srgbClr val="009CDE"/>
          </a:solidFill>
        </p:spPr>
        <p:txBody>
          <a:bodyPr vert="horz" lIns="81970" tIns="20494" rIns="81970" bIns="20494" rtlCol="0" anchor="ctr">
            <a:normAutofit/>
          </a:bodyPr>
          <a:lstStyle>
            <a:lvl1pPr>
              <a:defRPr lang="en-US" sz="1088"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a:xfrm>
            <a:off x="4675774" y="3029643"/>
            <a:ext cx="4104000" cy="189009"/>
          </a:xfrm>
          <a:solidFill>
            <a:srgbClr val="009CDE"/>
          </a:solidFill>
        </p:spPr>
        <p:txBody>
          <a:bodyPr vert="horz" lIns="81970" tIns="20494" rIns="81970" bIns="20494" rtlCol="0" anchor="ctr">
            <a:normAutofit/>
          </a:bodyPr>
          <a:lstStyle>
            <a:lvl1pPr>
              <a:defRPr lang="en-US" sz="1088" b="1" dirty="0">
                <a:solidFill>
                  <a:schemeClr val="bg1"/>
                </a:solidFill>
                <a:latin typeface="+mj-lt"/>
              </a:defRPr>
            </a:lvl1pPr>
          </a:lstStyle>
          <a:p>
            <a:pPr lvl="0"/>
            <a:r>
              <a:rPr lang="en-GB" noProof="0" dirty="0"/>
              <a:t>Edit Master text styles</a:t>
            </a:r>
          </a:p>
        </p:txBody>
      </p:sp>
    </p:spTree>
    <p:extLst>
      <p:ext uri="{BB962C8B-B14F-4D97-AF65-F5344CB8AC3E}">
        <p14:creationId xmlns:p14="http://schemas.microsoft.com/office/powerpoint/2010/main" val="12795400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3 Column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fld id="{8D5E3B6C-7049-41BB-AB3F-3ACBC77CD451}"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23"/>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360000" y="4720242"/>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359999" y="1620000"/>
            <a:ext cx="2664000" cy="2907900"/>
          </a:xfrm>
        </p:spPr>
        <p:txBody>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a:xfrm>
            <a:off x="359999" y="1350000"/>
            <a:ext cx="2664000" cy="189009"/>
          </a:xfrm>
          <a:solidFill>
            <a:srgbClr val="009CDE"/>
          </a:solidFill>
        </p:spPr>
        <p:txBody>
          <a:bodyPr vert="horz" lIns="81970" tIns="20494" rIns="81970" bIns="20494" rtlCol="0" anchor="ctr">
            <a:normAutofit/>
          </a:bodyPr>
          <a:lstStyle>
            <a:lvl1pPr>
              <a:defRPr lang="en-US" sz="1088"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a:xfrm>
            <a:off x="3237886" y="1620000"/>
            <a:ext cx="2664000" cy="2907900"/>
          </a:xfrm>
        </p:spPr>
        <p:txBody>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a:xfrm>
            <a:off x="3237886" y="1350000"/>
            <a:ext cx="2664000" cy="189009"/>
          </a:xfrm>
          <a:solidFill>
            <a:srgbClr val="009CDE"/>
          </a:solidFill>
        </p:spPr>
        <p:txBody>
          <a:bodyPr vert="horz" lIns="81970" tIns="20494" rIns="81970" bIns="20494" rtlCol="0" anchor="ctr">
            <a:normAutofit/>
          </a:bodyPr>
          <a:lstStyle>
            <a:lvl1pPr>
              <a:defRPr lang="en-US" sz="1088"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a:xfrm>
            <a:off x="6115773" y="1620000"/>
            <a:ext cx="2664000" cy="2907900"/>
          </a:xfrm>
        </p:spPr>
        <p:txBody>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a:xfrm>
            <a:off x="6115773" y="1350000"/>
            <a:ext cx="2664000" cy="189009"/>
          </a:xfrm>
          <a:solidFill>
            <a:srgbClr val="009CDE"/>
          </a:solidFill>
        </p:spPr>
        <p:txBody>
          <a:bodyPr vert="horz" lIns="81970" tIns="20494" rIns="81970" bIns="20494" rtlCol="0" anchor="ctr">
            <a:normAutofit/>
          </a:bodyPr>
          <a:lstStyle>
            <a:lvl1pPr>
              <a:defRPr lang="en-US" sz="1088"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a:xfrm>
            <a:off x="360364" y="891012"/>
            <a:ext cx="6120000" cy="216694"/>
          </a:xfrm>
        </p:spPr>
        <p:txBody>
          <a:bodyPr lIns="20494" anchor="ctr">
            <a:normAutofit/>
          </a:bodyPr>
          <a:lstStyle>
            <a:lvl1pPr>
              <a:defRPr sz="1224"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8868631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Image left / Text right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75773" y="1350003"/>
            <a:ext cx="4104000"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a:xfrm>
            <a:off x="359999" y="1350003"/>
            <a:ext cx="4104000" cy="3177900"/>
          </a:xfrm>
          <a:solidFill>
            <a:schemeClr val="bg1">
              <a:lumMod val="85000"/>
            </a:schemeClr>
          </a:solidFill>
        </p:spPr>
        <p:txBody>
          <a:bodyPr bIns="2254207" anchor="ctr"/>
          <a:lstStyle>
            <a:lvl1pPr marL="0" marR="0" indent="0" algn="ctr" defTabSz="708111" rtl="0" eaLnBrk="1" fontAlgn="auto" latinLnBrk="0" hangingPunct="1">
              <a:lnSpc>
                <a:spcPct val="110000"/>
              </a:lnSpc>
              <a:spcBef>
                <a:spcPts val="776"/>
              </a:spcBef>
              <a:spcAft>
                <a:spcPts val="465"/>
              </a:spcAft>
              <a:buClr>
                <a:schemeClr val="tx1"/>
              </a:buClr>
              <a:buSzPct val="80000"/>
              <a:buFontTx/>
              <a:buNone/>
              <a:tabLst/>
              <a:defRPr sz="1088" baseline="0">
                <a:solidFill>
                  <a:schemeClr val="bg1"/>
                </a:solidFill>
              </a:defRPr>
            </a:lvl1pPr>
          </a:lstStyle>
          <a:p>
            <a:pPr marL="0" marR="0" lvl="0" indent="0" algn="ctr" defTabSz="708111" rtl="0" eaLnBrk="1" fontAlgn="auto" latinLnBrk="0" hangingPunct="1">
              <a:lnSpc>
                <a:spcPct val="110000"/>
              </a:lnSpc>
              <a:spcBef>
                <a:spcPts val="776"/>
              </a:spcBef>
              <a:spcAft>
                <a:spcPts val="465"/>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p:txBody>
          <a:bodyPr/>
          <a:lstStyle/>
          <a:p>
            <a:fld id="{AE37C732-8AFC-479A-BACB-8B04EC657C09}"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19"/>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0"/>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3" name="Text Placeholder 7"/>
          <p:cNvSpPr>
            <a:spLocks noGrp="1"/>
          </p:cNvSpPr>
          <p:nvPr>
            <p:ph type="body" sz="quarter" idx="21" hasCustomPrompt="1"/>
          </p:nvPr>
        </p:nvSpPr>
        <p:spPr>
          <a:xfrm>
            <a:off x="360000" y="4720242"/>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5" name="Title 14"/>
          <p:cNvSpPr>
            <a:spLocks noGrp="1"/>
          </p:cNvSpPr>
          <p:nvPr>
            <p:ph type="title"/>
          </p:nvPr>
        </p:nvSpPr>
        <p:spPr/>
        <p:txBody>
          <a:bodyPr/>
          <a:lstStyle/>
          <a:p>
            <a:r>
              <a:rPr lang="en-GB" noProof="0"/>
              <a:t>Click to edit Master title style</a:t>
            </a:r>
          </a:p>
        </p:txBody>
      </p:sp>
      <p:sp>
        <p:nvSpPr>
          <p:cNvPr id="16" name="Text Placeholder 7"/>
          <p:cNvSpPr>
            <a:spLocks noGrp="1"/>
          </p:cNvSpPr>
          <p:nvPr>
            <p:ph type="body" sz="quarter" idx="13" hasCustomPrompt="1"/>
          </p:nvPr>
        </p:nvSpPr>
        <p:spPr>
          <a:xfrm>
            <a:off x="360364" y="891012"/>
            <a:ext cx="6120000" cy="216694"/>
          </a:xfrm>
        </p:spPr>
        <p:txBody>
          <a:bodyPr lIns="20494" anchor="ctr">
            <a:normAutofit/>
          </a:bodyPr>
          <a:lstStyle>
            <a:lvl1pPr>
              <a:defRPr sz="1224"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2113053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Quotation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75773" y="1350003"/>
            <a:ext cx="4104000" cy="3177900"/>
          </a:xfrm>
          <a:solidFill>
            <a:srgbClr val="009CDE"/>
          </a:solidFill>
        </p:spPr>
        <p:txBody>
          <a:bodyPr lIns="163945" tIns="163945" rIns="163945" bIns="163945"/>
          <a:lstStyle>
            <a:lvl1pPr>
              <a:defRPr sz="1088" b="1">
                <a:solidFill>
                  <a:schemeClr val="bg1"/>
                </a:solidFill>
                <a:latin typeface="+mn-lt"/>
              </a:defRPr>
            </a:lvl1pPr>
            <a:lvl2pPr>
              <a:buClr>
                <a:schemeClr val="bg1"/>
              </a:buClr>
              <a:defRPr sz="1088">
                <a:solidFill>
                  <a:schemeClr val="bg1"/>
                </a:solidFill>
                <a:latin typeface="+mn-lt"/>
              </a:defRPr>
            </a:lvl2pPr>
            <a:lvl3pPr>
              <a:buClr>
                <a:schemeClr val="bg1"/>
              </a:buClr>
              <a:defRPr sz="1088">
                <a:solidFill>
                  <a:schemeClr val="bg1"/>
                </a:solidFill>
                <a:latin typeface="+mn-lt"/>
              </a:defRPr>
            </a:lvl3pPr>
            <a:lvl4pPr>
              <a:buClr>
                <a:schemeClr val="bg1"/>
              </a:buClr>
              <a:defRPr sz="1088">
                <a:solidFill>
                  <a:schemeClr val="bg1"/>
                </a:solidFill>
                <a:latin typeface="+mn-lt"/>
              </a:defRPr>
            </a:lvl4pPr>
            <a:lvl5pPr>
              <a:buClr>
                <a:schemeClr val="bg1"/>
              </a:buClr>
              <a:defRPr sz="1088">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a:xfrm>
            <a:off x="359999" y="1350003"/>
            <a:ext cx="4104000" cy="3177900"/>
          </a:xfrm>
          <a:solidFill>
            <a:schemeClr val="bg1">
              <a:lumMod val="85000"/>
            </a:schemeClr>
          </a:solidFill>
        </p:spPr>
        <p:txBody>
          <a:bodyPr bIns="2254207" anchor="ctr"/>
          <a:lstStyle>
            <a:lvl1pPr marL="0" marR="0" indent="0" algn="ctr" defTabSz="708111" rtl="0" eaLnBrk="1" fontAlgn="auto" latinLnBrk="0" hangingPunct="1">
              <a:lnSpc>
                <a:spcPct val="110000"/>
              </a:lnSpc>
              <a:spcBef>
                <a:spcPts val="776"/>
              </a:spcBef>
              <a:spcAft>
                <a:spcPts val="465"/>
              </a:spcAft>
              <a:buClr>
                <a:schemeClr val="tx1"/>
              </a:buClr>
              <a:buSzPct val="80000"/>
              <a:buFontTx/>
              <a:buNone/>
              <a:tabLst/>
              <a:defRPr sz="1088">
                <a:solidFill>
                  <a:schemeClr val="bg1"/>
                </a:solidFill>
              </a:defRPr>
            </a:lvl1pPr>
          </a:lstStyle>
          <a:p>
            <a:pPr marL="0" marR="0" lvl="0" indent="0" algn="ctr" defTabSz="708111" rtl="0" eaLnBrk="1" fontAlgn="auto" latinLnBrk="0" hangingPunct="1">
              <a:lnSpc>
                <a:spcPct val="110000"/>
              </a:lnSpc>
              <a:spcBef>
                <a:spcPts val="776"/>
              </a:spcBef>
              <a:spcAft>
                <a:spcPts val="465"/>
              </a:spcAft>
              <a:buClr>
                <a:schemeClr val="tx1"/>
              </a:buClr>
              <a:buSzPct val="80000"/>
              <a:buFontTx/>
              <a:buNone/>
              <a:tabLst/>
              <a:defRPr/>
            </a:pPr>
            <a:r>
              <a:rPr lang="en-GB" noProof="0" dirty="0"/>
              <a:t>Click on Icon to add picture</a:t>
            </a:r>
          </a:p>
          <a:p>
            <a:pPr marL="0" marR="0" lvl="0" indent="0" algn="ctr" defTabSz="708111" rtl="0" eaLnBrk="1" fontAlgn="auto" latinLnBrk="0" hangingPunct="1">
              <a:lnSpc>
                <a:spcPct val="110000"/>
              </a:lnSpc>
              <a:spcBef>
                <a:spcPts val="776"/>
              </a:spcBef>
              <a:spcAft>
                <a:spcPts val="465"/>
              </a:spcAft>
              <a:buClr>
                <a:schemeClr val="tx1"/>
              </a:buClr>
              <a:buSzPct val="80000"/>
              <a:buFontTx/>
              <a:buNone/>
              <a:tabLst/>
              <a:defRPr/>
            </a:pP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p:txBody>
          <a:bodyPr/>
          <a:lstStyle/>
          <a:p>
            <a:fld id="{6CD1E4FA-FCD6-4F98-8B0A-2138971C40AA}"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19"/>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0"/>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3" name="Text Placeholder 7"/>
          <p:cNvSpPr>
            <a:spLocks noGrp="1"/>
          </p:cNvSpPr>
          <p:nvPr>
            <p:ph type="body" sz="quarter" idx="21" hasCustomPrompt="1"/>
          </p:nvPr>
        </p:nvSpPr>
        <p:spPr>
          <a:xfrm>
            <a:off x="360000" y="4720242"/>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5" name="Title 14"/>
          <p:cNvSpPr>
            <a:spLocks noGrp="1"/>
          </p:cNvSpPr>
          <p:nvPr>
            <p:ph type="title"/>
          </p:nvPr>
        </p:nvSpPr>
        <p:spPr/>
        <p:txBody>
          <a:bodyPr/>
          <a:lstStyle/>
          <a:p>
            <a:r>
              <a:rPr lang="en-GB" noProof="0"/>
              <a:t>Click to edit Master title style</a:t>
            </a:r>
          </a:p>
        </p:txBody>
      </p:sp>
      <p:sp>
        <p:nvSpPr>
          <p:cNvPr id="16" name="Text Placeholder 7"/>
          <p:cNvSpPr>
            <a:spLocks noGrp="1"/>
          </p:cNvSpPr>
          <p:nvPr>
            <p:ph type="body" sz="quarter" idx="13" hasCustomPrompt="1"/>
          </p:nvPr>
        </p:nvSpPr>
        <p:spPr>
          <a:xfrm>
            <a:off x="360364" y="891012"/>
            <a:ext cx="6120000" cy="216694"/>
          </a:xfrm>
        </p:spPr>
        <p:txBody>
          <a:bodyPr lIns="20494" anchor="ctr">
            <a:normAutofit/>
          </a:bodyPr>
          <a:lstStyle>
            <a:lvl1pPr>
              <a:defRPr sz="1224"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84452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boxe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fld id="{8331A1FC-65C4-44A8-B613-91BD0819DF9D}"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23"/>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360000" y="4720242"/>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359999" y="1620000"/>
            <a:ext cx="4104000" cy="290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a:xfrm>
            <a:off x="4675773" y="1620000"/>
            <a:ext cx="4104000" cy="290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a:xfrm>
            <a:off x="360364" y="891029"/>
            <a:ext cx="6120000" cy="216694"/>
          </a:xfrm>
        </p:spPr>
        <p:txBody>
          <a:bodyPr lIns="20401" anchor="ctr">
            <a:normAutofit/>
          </a:bodyPr>
          <a:lstStyle>
            <a:lvl1pPr>
              <a:defRPr sz="1224"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a:xfrm>
            <a:off x="360035" y="1350000"/>
            <a:ext cx="4104001" cy="189009"/>
          </a:xfrm>
          <a:solidFill>
            <a:srgbClr val="009CDE"/>
          </a:solidFill>
        </p:spPr>
        <p:txBody>
          <a:bodyPr vert="horz" lIns="81619" tIns="20401" rIns="81619" bIns="20401" rtlCol="0" anchor="ctr">
            <a:normAutofit/>
          </a:bodyPr>
          <a:lstStyle>
            <a:lvl1pPr>
              <a:defRPr lang="en-US" sz="1088"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a:xfrm>
            <a:off x="4675774" y="1350000"/>
            <a:ext cx="4104000" cy="189009"/>
          </a:xfrm>
          <a:solidFill>
            <a:srgbClr val="009CDE"/>
          </a:solidFill>
        </p:spPr>
        <p:txBody>
          <a:bodyPr vert="horz" lIns="81619" tIns="20401" rIns="81619" bIns="20401" rtlCol="0" anchor="ctr">
            <a:normAutofit/>
          </a:bodyPr>
          <a:lstStyle>
            <a:lvl1pPr>
              <a:defRPr lang="en-US" sz="1088"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9511821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Large Image whit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a:xfrm>
            <a:off x="360011" y="1350003"/>
            <a:ext cx="8419773" cy="3177900"/>
          </a:xfrm>
          <a:solidFill>
            <a:schemeClr val="bg1">
              <a:lumMod val="85000"/>
            </a:schemeClr>
          </a:solidFill>
        </p:spPr>
        <p:txBody>
          <a:bodyPr bIns="2254207" anchor="ctr"/>
          <a:lstStyle>
            <a:lvl1pPr marL="0" marR="0" indent="0" algn="ctr" defTabSz="708111" rtl="0" eaLnBrk="1" fontAlgn="auto" latinLnBrk="0" hangingPunct="1">
              <a:lnSpc>
                <a:spcPct val="110000"/>
              </a:lnSpc>
              <a:spcBef>
                <a:spcPts val="776"/>
              </a:spcBef>
              <a:spcAft>
                <a:spcPts val="465"/>
              </a:spcAft>
              <a:buClr>
                <a:schemeClr val="tx1"/>
              </a:buClr>
              <a:buSzPct val="80000"/>
              <a:buFontTx/>
              <a:buNone/>
              <a:tabLst/>
              <a:defRPr sz="1088">
                <a:solidFill>
                  <a:schemeClr val="bg1"/>
                </a:solidFill>
              </a:defRPr>
            </a:lvl1pPr>
          </a:lstStyle>
          <a:p>
            <a:pPr marL="0" marR="0" lvl="0" indent="0" algn="ctr" defTabSz="708111" rtl="0" eaLnBrk="1" fontAlgn="auto" latinLnBrk="0" hangingPunct="1">
              <a:lnSpc>
                <a:spcPct val="110000"/>
              </a:lnSpc>
              <a:spcBef>
                <a:spcPts val="776"/>
              </a:spcBef>
              <a:spcAft>
                <a:spcPts val="465"/>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p:txBody>
          <a:bodyPr/>
          <a:lstStyle/>
          <a:p>
            <a:fld id="{080241F1-0EEA-47C0-8D3F-B3B3E6B37855}" type="datetime1">
              <a:rPr lang="en-GB" smtClean="0">
                <a:solidFill>
                  <a:prstClr val="black"/>
                </a:solidFill>
              </a:rPr>
              <a:pPr/>
              <a:t>14/05/2020</a:t>
            </a:fld>
            <a:endParaRPr lang="en-GB">
              <a:solidFill>
                <a:prstClr val="black"/>
              </a:solidFill>
            </a:endParaRPr>
          </a:p>
        </p:txBody>
      </p:sp>
      <p:sp>
        <p:nvSpPr>
          <p:cNvPr id="4" name="Footer Placeholder 3"/>
          <p:cNvSpPr>
            <a:spLocks noGrp="1"/>
          </p:cNvSpPr>
          <p:nvPr>
            <p:ph type="ftr" sz="quarter" idx="19"/>
          </p:nvPr>
        </p:nvSpPr>
        <p:spPr/>
        <p:txBody>
          <a:bodyPr/>
          <a:lstStyle/>
          <a:p>
            <a:r>
              <a:rPr lang="en-US">
                <a:solidFill>
                  <a:prstClr val="black"/>
                </a:solidFill>
              </a:rPr>
              <a:t>|     Monitoring WASH in Health Care Facilities</a:t>
            </a:r>
            <a:endParaRPr lang="en-GB" dirty="0">
              <a:solidFill>
                <a:prstClr val="black"/>
              </a:solidFill>
            </a:endParaRPr>
          </a:p>
        </p:txBody>
      </p:sp>
      <p:sp>
        <p:nvSpPr>
          <p:cNvPr id="5" name="Slide Number Placeholder 4"/>
          <p:cNvSpPr>
            <a:spLocks noGrp="1"/>
          </p:cNvSpPr>
          <p:nvPr>
            <p:ph type="sldNum" sz="quarter" idx="20"/>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6" name="Text Placeholder 7"/>
          <p:cNvSpPr>
            <a:spLocks noGrp="1"/>
          </p:cNvSpPr>
          <p:nvPr>
            <p:ph type="body" sz="quarter" idx="21" hasCustomPrompt="1"/>
          </p:nvPr>
        </p:nvSpPr>
        <p:spPr>
          <a:xfrm>
            <a:off x="360000" y="4720242"/>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7" name="Title 6"/>
          <p:cNvSpPr>
            <a:spLocks noGrp="1"/>
          </p:cNvSpPr>
          <p:nvPr>
            <p:ph type="title"/>
          </p:nvPr>
        </p:nvSpPr>
        <p:spPr/>
        <p:txBody>
          <a:bodyPr/>
          <a:lstStyle/>
          <a:p>
            <a:r>
              <a:rPr lang="en-GB" noProof="0"/>
              <a:t>Click to edit Master title style</a:t>
            </a:r>
          </a:p>
        </p:txBody>
      </p:sp>
      <p:sp>
        <p:nvSpPr>
          <p:cNvPr id="14" name="Text Placeholder 7"/>
          <p:cNvSpPr>
            <a:spLocks noGrp="1"/>
          </p:cNvSpPr>
          <p:nvPr>
            <p:ph type="body" sz="quarter" idx="13" hasCustomPrompt="1"/>
          </p:nvPr>
        </p:nvSpPr>
        <p:spPr>
          <a:xfrm>
            <a:off x="360364" y="891012"/>
            <a:ext cx="6120000" cy="216694"/>
          </a:xfrm>
        </p:spPr>
        <p:txBody>
          <a:bodyPr lIns="20494" anchor="ctr">
            <a:normAutofit/>
          </a:bodyPr>
          <a:lstStyle>
            <a:lvl1pPr>
              <a:defRPr sz="1224"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3007336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hapter Intro large Text whit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a:noFill/>
        </p:spPr>
        <p:txBody>
          <a:bodyPr/>
          <a:lstStyle>
            <a:lvl1pPr>
              <a:defRPr>
                <a:solidFill>
                  <a:schemeClr val="tx1"/>
                </a:solidFill>
              </a:defRPr>
            </a:lvl1pPr>
          </a:lstStyle>
          <a:p>
            <a:fld id="{3C8783AD-39BB-4344-A133-72D1D9DB84A8}" type="datetime1">
              <a:rPr lang="en-GB" smtClean="0">
                <a:solidFill>
                  <a:prstClr val="black"/>
                </a:solidFill>
              </a:rPr>
              <a:pPr/>
              <a:t>14/05/2020</a:t>
            </a:fld>
            <a:endParaRPr lang="en-GB">
              <a:solidFill>
                <a:prstClr val="black"/>
              </a:solidFill>
            </a:endParaRPr>
          </a:p>
        </p:txBody>
      </p:sp>
      <p:sp>
        <p:nvSpPr>
          <p:cNvPr id="19" name="Footer Placeholder 18"/>
          <p:cNvSpPr>
            <a:spLocks noGrp="1"/>
          </p:cNvSpPr>
          <p:nvPr>
            <p:ph type="ftr" sz="quarter" idx="15"/>
          </p:nvPr>
        </p:nvSpPr>
        <p:spPr>
          <a:noFill/>
        </p:spPr>
        <p:txBody>
          <a:bodyPr/>
          <a:lstStyle/>
          <a:p>
            <a:r>
              <a:rPr lang="en-US">
                <a:solidFill>
                  <a:prstClr val="black"/>
                </a:solidFill>
              </a:rPr>
              <a:t>|     Monitoring WASH in Health Care Facilities</a:t>
            </a:r>
            <a:endParaRPr lang="en-GB" dirty="0">
              <a:solidFill>
                <a:prstClr val="black"/>
              </a:solidFill>
            </a:endParaRPr>
          </a:p>
        </p:txBody>
      </p:sp>
      <p:sp>
        <p:nvSpPr>
          <p:cNvPr id="20" name="Slide Number Placeholder 19"/>
          <p:cNvSpPr>
            <a:spLocks noGrp="1"/>
          </p:cNvSpPr>
          <p:nvPr>
            <p:ph type="sldNum" sz="quarter" idx="16"/>
          </p:nvPr>
        </p:nvSpPr>
        <p:spPr>
          <a:noFill/>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7" name="Text Placeholder 7"/>
          <p:cNvSpPr>
            <a:spLocks noGrp="1"/>
          </p:cNvSpPr>
          <p:nvPr>
            <p:ph type="body" sz="quarter" idx="21" hasCustomPrompt="1"/>
          </p:nvPr>
        </p:nvSpPr>
        <p:spPr>
          <a:xfrm>
            <a:off x="360000" y="4720242"/>
            <a:ext cx="8419774" cy="156434"/>
          </a:xfrm>
          <a:noFill/>
        </p:spPr>
        <p:txBody>
          <a:bodyPr anchor="t">
            <a:normAutofit/>
          </a:bodyPr>
          <a:lstStyle>
            <a:lvl1pPr>
              <a:defRPr sz="612" b="0">
                <a:solidFill>
                  <a:schemeClr val="tx1"/>
                </a:solidFill>
                <a:latin typeface="+mn-lt"/>
              </a:defRPr>
            </a:lvl1pPr>
          </a:lstStyle>
          <a:p>
            <a:pPr lvl="0"/>
            <a:r>
              <a:rPr lang="en-GB" noProof="0"/>
              <a:t>Source:</a:t>
            </a:r>
          </a:p>
        </p:txBody>
      </p:sp>
      <p:sp>
        <p:nvSpPr>
          <p:cNvPr id="4" name="Title 3"/>
          <p:cNvSpPr>
            <a:spLocks noGrp="1"/>
          </p:cNvSpPr>
          <p:nvPr>
            <p:ph type="title"/>
          </p:nvPr>
        </p:nvSpPr>
        <p:spPr>
          <a:noFill/>
        </p:spPr>
        <p:txBody>
          <a:bodyPr/>
          <a:lstStyle/>
          <a:p>
            <a:r>
              <a:rPr lang="en-GB" noProof="0" dirty="0"/>
              <a:t>Click to edit Master title style</a:t>
            </a:r>
          </a:p>
        </p:txBody>
      </p:sp>
      <p:sp>
        <p:nvSpPr>
          <p:cNvPr id="15" name="Text Placeholder 7"/>
          <p:cNvSpPr>
            <a:spLocks noGrp="1"/>
          </p:cNvSpPr>
          <p:nvPr>
            <p:ph type="body" sz="quarter" idx="13" hasCustomPrompt="1"/>
          </p:nvPr>
        </p:nvSpPr>
        <p:spPr>
          <a:xfrm>
            <a:off x="360364" y="891012"/>
            <a:ext cx="6120000" cy="216694"/>
          </a:xfrm>
        </p:spPr>
        <p:txBody>
          <a:bodyPr lIns="20494" anchor="ctr">
            <a:normAutofit/>
          </a:bodyPr>
          <a:lstStyle>
            <a:lvl1pPr>
              <a:defRPr sz="1224" b="0">
                <a:solidFill>
                  <a:schemeClr val="tx1"/>
                </a:solidFill>
                <a:latin typeface="+mj-lt"/>
              </a:defRPr>
            </a:lvl1pPr>
          </a:lstStyle>
          <a:p>
            <a:pPr lvl="0"/>
            <a:r>
              <a:rPr lang="en-GB" noProof="0" dirty="0"/>
              <a:t>One line Subtitle (optional)</a:t>
            </a:r>
          </a:p>
        </p:txBody>
      </p:sp>
      <p:sp>
        <p:nvSpPr>
          <p:cNvPr id="12" name="Text Placeholder 4"/>
          <p:cNvSpPr>
            <a:spLocks noGrp="1"/>
          </p:cNvSpPr>
          <p:nvPr>
            <p:ph type="body" sz="quarter" idx="18"/>
          </p:nvPr>
        </p:nvSpPr>
        <p:spPr>
          <a:xfrm>
            <a:off x="360000" y="1350003"/>
            <a:ext cx="8419774" cy="3177900"/>
          </a:xfrm>
          <a:noFill/>
        </p:spPr>
        <p:txBody>
          <a:bodyPr lIns="0" tIns="0" rIns="0" bIns="0"/>
          <a:lstStyle>
            <a:lvl1pPr>
              <a:lnSpc>
                <a:spcPct val="110000"/>
              </a:lnSpc>
              <a:defRPr sz="1088" b="1">
                <a:solidFill>
                  <a:schemeClr val="tx1"/>
                </a:solidFill>
                <a:latin typeface="+mn-lt"/>
              </a:defRPr>
            </a:lvl1pPr>
            <a:lvl2pPr>
              <a:lnSpc>
                <a:spcPct val="110000"/>
              </a:lnSpc>
              <a:defRPr sz="1088">
                <a:solidFill>
                  <a:schemeClr val="tx1"/>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15930365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_Chapter Intro Image whit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4"/>
            <a:ext cx="9144000" cy="5143499"/>
          </a:xfrm>
          <a:solidFill>
            <a:schemeClr val="bg1"/>
          </a:solidFill>
        </p:spPr>
        <p:txBody>
          <a:bodyPr wrap="square" tIns="2254207" bIns="0" anchor="ctr"/>
          <a:lstStyle>
            <a:lvl1pPr marL="0" marR="0" indent="0" algn="ctr" defTabSz="708111" rtl="0" eaLnBrk="1" fontAlgn="auto" latinLnBrk="0" hangingPunct="1">
              <a:lnSpc>
                <a:spcPct val="110000"/>
              </a:lnSpc>
              <a:spcBef>
                <a:spcPts val="776"/>
              </a:spcBef>
              <a:spcAft>
                <a:spcPts val="465"/>
              </a:spcAft>
              <a:buClr>
                <a:schemeClr val="tx1"/>
              </a:buClr>
              <a:buSzPct val="80000"/>
              <a:buFontTx/>
              <a:buNone/>
              <a:tabLst/>
              <a:defRPr sz="1088">
                <a:solidFill>
                  <a:schemeClr val="accent6"/>
                </a:solidFill>
              </a:defRPr>
            </a:lvl1pPr>
          </a:lstStyle>
          <a:p>
            <a:pPr marL="0" marR="0" lvl="0" indent="0" algn="ctr" defTabSz="708111" rtl="0" eaLnBrk="1" fontAlgn="auto" latinLnBrk="0" hangingPunct="1">
              <a:lnSpc>
                <a:spcPct val="110000"/>
              </a:lnSpc>
              <a:spcBef>
                <a:spcPts val="776"/>
              </a:spcBef>
              <a:spcAft>
                <a:spcPts val="465"/>
              </a:spcAft>
              <a:buClr>
                <a:schemeClr val="tx1"/>
              </a:buClr>
              <a:buSzPct val="80000"/>
              <a:buFontTx/>
              <a:buNone/>
              <a:tabLst/>
              <a:defRPr/>
            </a:pPr>
            <a:r>
              <a:rPr lang="en-GB" noProof="0" dirty="0"/>
              <a:t>Click on Icon to add picture, then arrange object (send to back)</a:t>
            </a:r>
          </a:p>
          <a:p>
            <a:pPr marL="0" marR="0" lvl="0" indent="0" algn="ctr" defTabSz="708111" rtl="0" eaLnBrk="1" fontAlgn="auto" latinLnBrk="0" hangingPunct="1">
              <a:lnSpc>
                <a:spcPct val="110000"/>
              </a:lnSpc>
              <a:spcBef>
                <a:spcPts val="776"/>
              </a:spcBef>
              <a:spcAft>
                <a:spcPts val="465"/>
              </a:spcAft>
              <a:buClr>
                <a:schemeClr val="tx1"/>
              </a:buClr>
              <a:buSzPct val="80000"/>
              <a:buFontTx/>
              <a:buNone/>
              <a:tabLst/>
              <a:defRPr/>
            </a:pP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14" y="1350000"/>
            <a:ext cx="3209925" cy="1237085"/>
          </a:xfrm>
          <a:solidFill>
            <a:schemeClr val="tx2">
              <a:alpha val="90000"/>
            </a:schemeClr>
          </a:solidFill>
        </p:spPr>
        <p:txBody>
          <a:bodyPr lIns="409851" tIns="204924" rIns="409851" bIns="204924">
            <a:noAutofit/>
          </a:bodyPr>
          <a:lstStyle>
            <a:lvl1pPr>
              <a:defRPr sz="2177" b="1">
                <a:solidFill>
                  <a:schemeClr val="bg1"/>
                </a:solidFill>
                <a:latin typeface="+mj-lt"/>
              </a:defRPr>
            </a:lvl1pPr>
            <a:lvl2pPr marL="419212" indent="-212679">
              <a:buClr>
                <a:schemeClr val="bg1"/>
              </a:buClr>
              <a:defRPr sz="2177">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95D2BDAD-C3B1-4D4D-BCAB-0920DD58C7A3}" type="datetime1">
              <a:rPr lang="en-GB" smtClean="0">
                <a:solidFill>
                  <a:prstClr val="black"/>
                </a:solidFill>
              </a:rPr>
              <a:pPr/>
              <a:t>14/05/2020</a:t>
            </a:fld>
            <a:endParaRPr lang="en-GB">
              <a:solidFill>
                <a:prstClr val="black"/>
              </a:solidFill>
            </a:endParaRPr>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US">
                <a:solidFill>
                  <a:prstClr val="black"/>
                </a:solidFill>
              </a:rPr>
              <a:t>|     Monitoring WASH in Health Care Facilities</a:t>
            </a:r>
            <a:endParaRPr lang="en-GB">
              <a:solidFill>
                <a:prstClr val="black"/>
              </a:solidFill>
            </a:endParaRP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solidFill>
                  <a:prstClr val="black"/>
                </a:solidFill>
              </a:rPr>
              <a:pPr/>
              <a:t>‹#›</a:t>
            </a:fld>
            <a:endParaRPr lang="en-GB">
              <a:solidFill>
                <a:prstClr val="black"/>
              </a:solidFill>
            </a:endParaRPr>
          </a:p>
        </p:txBody>
      </p:sp>
      <p:sp>
        <p:nvSpPr>
          <p:cNvPr id="15" name="Text Placeholder 7"/>
          <p:cNvSpPr>
            <a:spLocks noGrp="1"/>
          </p:cNvSpPr>
          <p:nvPr>
            <p:ph type="body" sz="quarter" idx="22" hasCustomPrompt="1"/>
          </p:nvPr>
        </p:nvSpPr>
        <p:spPr bwMode="gray">
          <a:xfrm>
            <a:off x="360000" y="4720242"/>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6" name="Picture Placeholder 5"/>
          <p:cNvSpPr>
            <a:spLocks noGrp="1"/>
          </p:cNvSpPr>
          <p:nvPr>
            <p:ph type="pic" sz="quarter" idx="23" hasCustomPrompt="1"/>
          </p:nvPr>
        </p:nvSpPr>
        <p:spPr bwMode="gray">
          <a:xfrm>
            <a:off x="6803373" y="278969"/>
            <a:ext cx="1976400" cy="521100"/>
          </a:xfrm>
          <a:blipFill dpi="0" rotWithShape="1">
            <a:blip r:embed="rId2" cstate="email">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6026024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Agenda whit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p>
            <a:fld id="{D8A80B80-3C39-4ABA-AE91-B32640717E7F}" type="datetime1">
              <a:rPr lang="en-GB" smtClean="0">
                <a:solidFill>
                  <a:prstClr val="black"/>
                </a:solidFill>
              </a:rPr>
              <a:pPr/>
              <a:t>14/05/2020</a:t>
            </a:fld>
            <a:endParaRPr lang="en-GB">
              <a:solidFill>
                <a:prstClr val="black"/>
              </a:solidFill>
            </a:endParaRPr>
          </a:p>
        </p:txBody>
      </p:sp>
      <p:sp>
        <p:nvSpPr>
          <p:cNvPr id="8" name="Footer Placeholder 7"/>
          <p:cNvSpPr>
            <a:spLocks noGrp="1"/>
          </p:cNvSpPr>
          <p:nvPr>
            <p:ph type="ftr" sz="quarter" idx="31"/>
          </p:nvPr>
        </p:nvSpPr>
        <p:spPr bwMode="gray"/>
        <p:txBody>
          <a:bodyPr/>
          <a:lstStyle/>
          <a:p>
            <a:r>
              <a:rPr lang="en-US">
                <a:solidFill>
                  <a:prstClr val="black"/>
                </a:solidFill>
              </a:rPr>
              <a:t>|     Monitoring WASH in Health Care Facilities</a:t>
            </a:r>
            <a:endParaRPr lang="en-GB">
              <a:solidFill>
                <a:prstClr val="black"/>
              </a:solidFill>
            </a:endParaRPr>
          </a:p>
        </p:txBody>
      </p:sp>
      <p:sp>
        <p:nvSpPr>
          <p:cNvPr id="9" name="Slide Number Placeholder 8"/>
          <p:cNvSpPr>
            <a:spLocks noGrp="1"/>
          </p:cNvSpPr>
          <p:nvPr>
            <p:ph type="sldNum" sz="quarter" idx="32"/>
          </p:nvPr>
        </p:nvSpPr>
        <p:spPr bwMode="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8" name="Rectangle 27"/>
          <p:cNvSpPr/>
          <p:nvPr userDrawn="1"/>
        </p:nvSpPr>
        <p:spPr bwMode="gray">
          <a:xfrm>
            <a:off x="360004" y="1350010"/>
            <a:ext cx="4775881" cy="1068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0817" tIns="35408" rIns="70817" bIns="35408" rtlCol="0" anchor="ctr"/>
          <a:lstStyle/>
          <a:p>
            <a:pPr algn="ctr" defTabSz="354056" rtl="0" fontAlgn="auto">
              <a:spcBef>
                <a:spcPts val="0"/>
              </a:spcBef>
              <a:spcAft>
                <a:spcPts val="0"/>
              </a:spcAft>
            </a:pPr>
            <a:endParaRPr lang="en-GB" sz="1428" b="0">
              <a:solidFill>
                <a:prstClr val="white"/>
              </a:solidFill>
            </a:endParaRPr>
          </a:p>
        </p:txBody>
      </p:sp>
      <p:sp>
        <p:nvSpPr>
          <p:cNvPr id="4" name="Text Placeholder 3"/>
          <p:cNvSpPr>
            <a:spLocks noGrp="1"/>
          </p:cNvSpPr>
          <p:nvPr>
            <p:ph type="body" sz="quarter" idx="33" hasCustomPrompt="1"/>
          </p:nvPr>
        </p:nvSpPr>
        <p:spPr>
          <a:xfrm>
            <a:off x="360011" y="1607762"/>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dirty="0"/>
              <a:t>01</a:t>
            </a:r>
          </a:p>
        </p:txBody>
      </p:sp>
      <p:sp>
        <p:nvSpPr>
          <p:cNvPr id="31" name="Text Placeholder 3"/>
          <p:cNvSpPr>
            <a:spLocks noGrp="1"/>
          </p:cNvSpPr>
          <p:nvPr>
            <p:ph type="body" sz="quarter" idx="34" hasCustomPrompt="1"/>
          </p:nvPr>
        </p:nvSpPr>
        <p:spPr>
          <a:xfrm>
            <a:off x="1280578" y="1607762"/>
            <a:ext cx="3855302" cy="297000"/>
          </a:xfrm>
        </p:spPr>
        <p:txBody>
          <a:bodyPr tIns="163945"/>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dirty="0"/>
              <a:t>Headline</a:t>
            </a:r>
          </a:p>
        </p:txBody>
      </p:sp>
      <p:sp>
        <p:nvSpPr>
          <p:cNvPr id="34" name="Text Placeholder 3"/>
          <p:cNvSpPr>
            <a:spLocks noGrp="1"/>
          </p:cNvSpPr>
          <p:nvPr>
            <p:ph type="body" sz="quarter" idx="35" hasCustomPrompt="1"/>
          </p:nvPr>
        </p:nvSpPr>
        <p:spPr>
          <a:xfrm>
            <a:off x="5574553" y="1607762"/>
            <a:ext cx="3205222" cy="297000"/>
          </a:xfrm>
        </p:spPr>
        <p:txBody>
          <a:bodyPr tIns="163945"/>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dirty="0"/>
              <a:t>Speaker</a:t>
            </a:r>
          </a:p>
        </p:txBody>
      </p:sp>
      <p:sp>
        <p:nvSpPr>
          <p:cNvPr id="36" name="Text Placeholder 3"/>
          <p:cNvSpPr>
            <a:spLocks noGrp="1"/>
          </p:cNvSpPr>
          <p:nvPr>
            <p:ph type="body" sz="quarter" idx="36" hasCustomPrompt="1"/>
          </p:nvPr>
        </p:nvSpPr>
        <p:spPr>
          <a:xfrm>
            <a:off x="360011" y="2158446"/>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280578" y="2158446"/>
            <a:ext cx="3855302" cy="297000"/>
          </a:xfrm>
        </p:spPr>
        <p:txBody>
          <a:bodyPr tIns="163945"/>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5574553" y="2158446"/>
            <a:ext cx="3205222" cy="297000"/>
          </a:xfrm>
        </p:spPr>
        <p:txBody>
          <a:bodyPr tIns="163945"/>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360011" y="2709129"/>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280578" y="2709129"/>
            <a:ext cx="3855302" cy="297000"/>
          </a:xfrm>
        </p:spPr>
        <p:txBody>
          <a:bodyPr tIns="163945"/>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5574553" y="2709129"/>
            <a:ext cx="3205222" cy="297000"/>
          </a:xfrm>
        </p:spPr>
        <p:txBody>
          <a:bodyPr tIns="163945"/>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360011" y="3259814"/>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280578" y="3259814"/>
            <a:ext cx="3855302" cy="297000"/>
          </a:xfrm>
        </p:spPr>
        <p:txBody>
          <a:bodyPr tIns="163945"/>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5574553" y="3259814"/>
            <a:ext cx="3205222" cy="297000"/>
          </a:xfrm>
        </p:spPr>
        <p:txBody>
          <a:bodyPr tIns="163945"/>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360011" y="3810497"/>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280578" y="3810497"/>
            <a:ext cx="3855302" cy="297000"/>
          </a:xfrm>
        </p:spPr>
        <p:txBody>
          <a:bodyPr tIns="163945"/>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5574553" y="3810497"/>
            <a:ext cx="3205222" cy="297000"/>
          </a:xfrm>
        </p:spPr>
        <p:txBody>
          <a:bodyPr tIns="163945"/>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360011" y="4361182"/>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280578" y="4361182"/>
            <a:ext cx="3855302" cy="297000"/>
          </a:xfrm>
        </p:spPr>
        <p:txBody>
          <a:bodyPr tIns="163945"/>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5574553" y="4361182"/>
            <a:ext cx="3205222" cy="297000"/>
          </a:xfrm>
        </p:spPr>
        <p:txBody>
          <a:bodyPr tIns="163945"/>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2" name="Title 1"/>
          <p:cNvSpPr>
            <a:spLocks noGrp="1"/>
          </p:cNvSpPr>
          <p:nvPr>
            <p:ph type="title"/>
          </p:nvPr>
        </p:nvSpPr>
        <p:spPr/>
        <p:txBody>
          <a:bodyPr/>
          <a:lstStyle/>
          <a:p>
            <a:r>
              <a:rPr lang="en-GB" noProof="0"/>
              <a:t>Click to edit Master title style</a:t>
            </a:r>
          </a:p>
        </p:txBody>
      </p:sp>
      <p:sp>
        <p:nvSpPr>
          <p:cNvPr id="25" name="Text Placeholder 7"/>
          <p:cNvSpPr>
            <a:spLocks noGrp="1"/>
          </p:cNvSpPr>
          <p:nvPr>
            <p:ph type="body" sz="quarter" idx="13" hasCustomPrompt="1"/>
          </p:nvPr>
        </p:nvSpPr>
        <p:spPr>
          <a:xfrm>
            <a:off x="360364" y="891012"/>
            <a:ext cx="6120000" cy="216694"/>
          </a:xfrm>
        </p:spPr>
        <p:txBody>
          <a:bodyPr lIns="20494" anchor="ctr">
            <a:normAutofit/>
          </a:bodyPr>
          <a:lstStyle>
            <a:lvl1pPr>
              <a:defRPr sz="1224" b="0">
                <a:solidFill>
                  <a:schemeClr val="tx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23094221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Only whit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fld id="{5190BE2B-9B92-42BE-801D-EAA8180D84A6}" type="datetime1">
              <a:rPr lang="en-GB" smtClean="0">
                <a:solidFill>
                  <a:prstClr val="black"/>
                </a:solidFill>
              </a:rPr>
              <a:pPr/>
              <a:t>14/05/2020</a:t>
            </a:fld>
            <a:endParaRPr lang="en-GB">
              <a:solidFill>
                <a:prstClr val="black"/>
              </a:solidFill>
            </a:endParaRPr>
          </a:p>
        </p:txBody>
      </p:sp>
      <p:sp>
        <p:nvSpPr>
          <p:cNvPr id="4" name="Footer Placeholder 3"/>
          <p:cNvSpPr>
            <a:spLocks noGrp="1"/>
          </p:cNvSpPr>
          <p:nvPr>
            <p:ph type="ftr" sz="quarter" idx="11"/>
          </p:nvPr>
        </p:nvSpPr>
        <p:spPr bwMode="gray"/>
        <p:txBody>
          <a:bodyPr/>
          <a:lstStyle>
            <a:lvl1pPr>
              <a:defRPr/>
            </a:lvl1pPr>
          </a:lstStyle>
          <a:p>
            <a:r>
              <a:rPr lang="en-US">
                <a:solidFill>
                  <a:prstClr val="black"/>
                </a:solidFill>
              </a:rPr>
              <a:t>|     Monitoring WASH in Health Care Facilities</a:t>
            </a:r>
            <a:endParaRPr lang="en-GB" dirty="0">
              <a:solidFill>
                <a:prstClr val="black"/>
              </a:solidFill>
            </a:endParaRPr>
          </a:p>
        </p:txBody>
      </p:sp>
      <p:sp>
        <p:nvSpPr>
          <p:cNvPr id="5" name="Slide Number Placeholder 4"/>
          <p:cNvSpPr>
            <a:spLocks noGrp="1"/>
          </p:cNvSpPr>
          <p:nvPr>
            <p:ph type="sldNum" sz="quarter" idx="12"/>
          </p:nvPr>
        </p:nvSpPr>
        <p:spPr bwMode="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12" name="Text Placeholder 7"/>
          <p:cNvSpPr>
            <a:spLocks noGrp="1"/>
          </p:cNvSpPr>
          <p:nvPr>
            <p:ph type="body" sz="quarter" idx="21" hasCustomPrompt="1"/>
          </p:nvPr>
        </p:nvSpPr>
        <p:spPr bwMode="gray">
          <a:xfrm>
            <a:off x="360000" y="4720242"/>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0" name="Text Placeholder 7"/>
          <p:cNvSpPr>
            <a:spLocks noGrp="1"/>
          </p:cNvSpPr>
          <p:nvPr>
            <p:ph type="body" sz="quarter" idx="13" hasCustomPrompt="1"/>
          </p:nvPr>
        </p:nvSpPr>
        <p:spPr bwMode="gray">
          <a:xfrm>
            <a:off x="360364" y="891012"/>
            <a:ext cx="6120000" cy="216694"/>
          </a:xfrm>
        </p:spPr>
        <p:txBody>
          <a:bodyPr lIns="20494" anchor="ctr">
            <a:normAutofit/>
          </a:bodyPr>
          <a:lstStyle>
            <a:lvl1pPr>
              <a:defRPr sz="1224"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24500484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Closing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9144000" cy="5143500"/>
          </a:xfrm>
          <a:solidFill>
            <a:schemeClr val="bg1"/>
          </a:solidFill>
        </p:spPr>
        <p:txBody>
          <a:bodyPr bIns="2254207" anchor="ctr">
            <a:normAutofit/>
          </a:bodyPr>
          <a:lstStyle>
            <a:lvl1pPr marL="0" marR="0" indent="0" algn="ctr" defTabSz="708111" rtl="0" eaLnBrk="1" fontAlgn="auto" latinLnBrk="0" hangingPunct="1">
              <a:lnSpc>
                <a:spcPct val="110000"/>
              </a:lnSpc>
              <a:spcBef>
                <a:spcPts val="776"/>
              </a:spcBef>
              <a:spcAft>
                <a:spcPts val="465"/>
              </a:spcAft>
              <a:buClr>
                <a:schemeClr val="tx1"/>
              </a:buClr>
              <a:buSzPct val="80000"/>
              <a:buFontTx/>
              <a:buNone/>
              <a:tabLst/>
              <a:defRPr sz="1088">
                <a:solidFill>
                  <a:schemeClr val="accent6"/>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6" name="Text Placeholder 35"/>
          <p:cNvSpPr>
            <a:spLocks noGrp="1"/>
          </p:cNvSpPr>
          <p:nvPr>
            <p:ph type="body" sz="quarter" idx="10" hasCustomPrompt="1"/>
          </p:nvPr>
        </p:nvSpPr>
        <p:spPr bwMode="gray">
          <a:xfrm>
            <a:off x="360000" y="4880254"/>
            <a:ext cx="4478700" cy="185738"/>
          </a:xfrm>
        </p:spPr>
        <p:txBody>
          <a:bodyPr anchor="ctr">
            <a:noAutofit/>
          </a:bodyPr>
          <a:lstStyle>
            <a:lvl1pPr>
              <a:defRPr sz="748"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3" name="Subtitle 2"/>
          <p:cNvSpPr>
            <a:spLocks noGrp="1"/>
          </p:cNvSpPr>
          <p:nvPr>
            <p:ph type="subTitle" idx="1" hasCustomPrompt="1"/>
          </p:nvPr>
        </p:nvSpPr>
        <p:spPr bwMode="gray">
          <a:xfrm>
            <a:off x="14" y="3361503"/>
            <a:ext cx="9143999" cy="1242000"/>
          </a:xfrm>
          <a:solidFill>
            <a:schemeClr val="tx2">
              <a:alpha val="90000"/>
            </a:schemeClr>
          </a:solidFill>
        </p:spPr>
        <p:txBody>
          <a:bodyPr lIns="409851" tIns="245914" rIns="409851" bIns="245914" numCol="3" anchor="t">
            <a:noAutofit/>
          </a:bodyPr>
          <a:lstStyle>
            <a:lvl1pPr marL="0" indent="0" algn="l">
              <a:lnSpc>
                <a:spcPct val="90000"/>
              </a:lnSpc>
              <a:buNone/>
              <a:defRPr sz="1088" b="0">
                <a:solidFill>
                  <a:schemeClr val="bg1"/>
                </a:solidFill>
                <a:latin typeface="+mj-lt"/>
                <a:cs typeface="Arial" panose="020B0604020202020204" pitchFamily="34" charset="0"/>
              </a:defRPr>
            </a:lvl1pPr>
            <a:lvl2pPr marL="354056" indent="0" algn="ctr">
              <a:buNone/>
              <a:defRPr sz="1564"/>
            </a:lvl2pPr>
            <a:lvl3pPr marL="708111" indent="0" algn="ctr">
              <a:buNone/>
              <a:defRPr sz="1428"/>
            </a:lvl3pPr>
            <a:lvl4pPr marL="1062166" indent="0" algn="ctr">
              <a:buNone/>
              <a:defRPr sz="1224"/>
            </a:lvl4pPr>
            <a:lvl5pPr marL="1416223" indent="0" algn="ctr">
              <a:buNone/>
              <a:defRPr sz="1224"/>
            </a:lvl5pPr>
            <a:lvl6pPr marL="1770276" indent="0" algn="ctr">
              <a:buNone/>
              <a:defRPr sz="1224"/>
            </a:lvl6pPr>
            <a:lvl7pPr marL="2124334" indent="0" algn="ctr">
              <a:buNone/>
              <a:defRPr sz="1224"/>
            </a:lvl7pPr>
            <a:lvl8pPr marL="2478388" indent="0" algn="ctr">
              <a:buNone/>
              <a:defRPr sz="1224"/>
            </a:lvl8pPr>
            <a:lvl9pPr marL="2832442" indent="0" algn="ctr">
              <a:buNone/>
              <a:defRPr sz="1224"/>
            </a:lvl9pPr>
          </a:lstStyle>
          <a:p>
            <a:r>
              <a:rPr lang="en-GB" b="1" noProof="0" dirty="0"/>
              <a:t>WHO</a:t>
            </a:r>
          </a:p>
          <a:p>
            <a:r>
              <a:rPr lang="en-GB" noProof="0" dirty="0"/>
              <a:t>20, Avenue </a:t>
            </a:r>
            <a:r>
              <a:rPr lang="en-GB" noProof="0" dirty="0" err="1"/>
              <a:t>Appia</a:t>
            </a:r>
            <a:r>
              <a:rPr lang="en-GB" noProof="0" dirty="0"/>
              <a:t> </a:t>
            </a:r>
            <a:br>
              <a:rPr lang="en-GB" noProof="0" dirty="0"/>
            </a:br>
            <a:r>
              <a:rPr lang="en-GB" noProof="0" dirty="0"/>
              <a:t>1211 Geneva</a:t>
            </a:r>
          </a:p>
          <a:p>
            <a:r>
              <a:rPr lang="en-GB" noProof="0" dirty="0"/>
              <a:t>Switzerland</a:t>
            </a:r>
          </a:p>
          <a:p>
            <a:endParaRPr lang="en-GB" noProof="0" dirty="0"/>
          </a:p>
          <a:p>
            <a:r>
              <a:rPr lang="en-GB" noProof="0" dirty="0"/>
              <a:t>Tel.: +xx</a:t>
            </a:r>
            <a:br>
              <a:rPr lang="en-GB" noProof="0" dirty="0"/>
            </a:br>
            <a:r>
              <a:rPr lang="en-GB" noProof="0" dirty="0"/>
              <a:t>Fax: +xx</a:t>
            </a:r>
          </a:p>
        </p:txBody>
      </p:sp>
      <p:sp>
        <p:nvSpPr>
          <p:cNvPr id="35" name="Picture Placeholder 8"/>
          <p:cNvSpPr>
            <a:spLocks noGrp="1"/>
          </p:cNvSpPr>
          <p:nvPr>
            <p:ph type="pic" sz="quarter" idx="22" hasCustomPrompt="1"/>
          </p:nvPr>
        </p:nvSpPr>
        <p:spPr bwMode="gray">
          <a:xfrm>
            <a:off x="5595511" y="366422"/>
            <a:ext cx="3172871" cy="8343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
        <p:nvSpPr>
          <p:cNvPr id="37" name="Text Placeholder 35"/>
          <p:cNvSpPr>
            <a:spLocks noGrp="1"/>
          </p:cNvSpPr>
          <p:nvPr>
            <p:ph type="body" sz="quarter" idx="16" hasCustomPrompt="1"/>
          </p:nvPr>
        </p:nvSpPr>
        <p:spPr bwMode="gray">
          <a:xfrm>
            <a:off x="7121935" y="4857036"/>
            <a:ext cx="1646444" cy="185738"/>
          </a:xfrm>
        </p:spPr>
        <p:txBody>
          <a:bodyPr rIns="0" anchor="ctr">
            <a:noAutofit/>
          </a:bodyPr>
          <a:lstStyle>
            <a:lvl1pPr algn="ctr">
              <a:defRPr sz="1224"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363888"/>
            <a:ext cx="5508000" cy="839369"/>
          </a:xfrm>
          <a:noFill/>
        </p:spPr>
        <p:txBody>
          <a:bodyPr lIns="409851" tIns="81970" rIns="512323" bIns="204924" anchor="t" anchorCtr="0">
            <a:noAutofit/>
          </a:bodyPr>
          <a:lstStyle>
            <a:lvl1pPr algn="l">
              <a:lnSpc>
                <a:spcPct val="85000"/>
              </a:lnSpc>
              <a:defRPr sz="3265">
                <a:solidFill>
                  <a:srgbClr val="0092CC"/>
                </a:solidFill>
                <a:latin typeface="+mj-lt"/>
              </a:defRPr>
            </a:lvl1pPr>
          </a:lstStyle>
          <a:p>
            <a:r>
              <a:rPr lang="en-GB" noProof="0" dirty="0"/>
              <a:t>Click to edit </a:t>
            </a:r>
            <a:br>
              <a:rPr lang="en-GB" noProof="0" dirty="0"/>
            </a:br>
            <a:r>
              <a:rPr lang="en-GB" noProof="0" dirty="0"/>
              <a:t>Master title style</a:t>
            </a:r>
          </a:p>
        </p:txBody>
      </p:sp>
    </p:spTree>
    <p:extLst>
      <p:ext uri="{BB962C8B-B14F-4D97-AF65-F5344CB8AC3E}">
        <p14:creationId xmlns:p14="http://schemas.microsoft.com/office/powerpoint/2010/main" val="14993120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_Title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a:xfrm>
            <a:off x="0" y="0"/>
            <a:ext cx="9144000" cy="5143500"/>
          </a:xfrm>
          <a:solidFill>
            <a:schemeClr val="bg1"/>
          </a:solidFill>
        </p:spPr>
        <p:txBody>
          <a:bodyPr bIns="1396217" anchor="ctr">
            <a:normAutofit/>
          </a:bodyPr>
          <a:lstStyle>
            <a:lvl1pPr marL="0" marR="0" indent="0" algn="ctr" defTabSz="709487" rtl="0" eaLnBrk="1" fontAlgn="auto" latinLnBrk="0" hangingPunct="1">
              <a:lnSpc>
                <a:spcPct val="110000"/>
              </a:lnSpc>
              <a:spcBef>
                <a:spcPts val="776"/>
              </a:spcBef>
              <a:spcAft>
                <a:spcPts val="465"/>
              </a:spcAft>
              <a:buClr>
                <a:schemeClr val="tx1"/>
              </a:buClr>
              <a:buSzPct val="80000"/>
              <a:buFontTx/>
              <a:buNone/>
              <a:tabLst/>
              <a:defRPr sz="1088" baseline="0">
                <a:solidFill>
                  <a:schemeClr val="accent6"/>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a:p>
            <a:endParaRPr lang="en-GB" noProof="0" dirty="0"/>
          </a:p>
        </p:txBody>
      </p:sp>
      <p:sp>
        <p:nvSpPr>
          <p:cNvPr id="2" name="Title 1"/>
          <p:cNvSpPr>
            <a:spLocks noGrp="1"/>
          </p:cNvSpPr>
          <p:nvPr>
            <p:ph type="ctrTitle"/>
          </p:nvPr>
        </p:nvSpPr>
        <p:spPr>
          <a:xfrm>
            <a:off x="0" y="363888"/>
            <a:ext cx="5508000" cy="839369"/>
          </a:xfrm>
          <a:noFill/>
        </p:spPr>
        <p:txBody>
          <a:bodyPr lIns="410652" tIns="82130" rIns="513315" bIns="205326" anchor="t" anchorCtr="0">
            <a:noAutofit/>
          </a:bodyPr>
          <a:lstStyle>
            <a:lvl1pPr algn="l">
              <a:lnSpc>
                <a:spcPct val="85000"/>
              </a:lnSpc>
              <a:defRPr sz="3265">
                <a:solidFill>
                  <a:srgbClr val="0092CC"/>
                </a:solidFill>
                <a:latin typeface="+mj-lt"/>
              </a:defRPr>
            </a:lvl1pPr>
          </a:lstStyle>
          <a:p>
            <a:r>
              <a:rPr lang="en-GB" noProof="0" dirty="0"/>
              <a:t>Click to edit Master title style</a:t>
            </a:r>
          </a:p>
        </p:txBody>
      </p:sp>
      <p:sp>
        <p:nvSpPr>
          <p:cNvPr id="36" name="Text Placeholder 35"/>
          <p:cNvSpPr>
            <a:spLocks noGrp="1"/>
          </p:cNvSpPr>
          <p:nvPr>
            <p:ph type="body" sz="quarter" idx="10" hasCustomPrompt="1"/>
          </p:nvPr>
        </p:nvSpPr>
        <p:spPr>
          <a:xfrm>
            <a:off x="360000" y="4880254"/>
            <a:ext cx="4478700" cy="185738"/>
          </a:xfrm>
        </p:spPr>
        <p:txBody>
          <a:bodyPr lIns="0" anchor="ctr">
            <a:noAutofit/>
          </a:bodyPr>
          <a:lstStyle>
            <a:lvl1pPr>
              <a:defRPr sz="748"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a:xfrm>
            <a:off x="7121935" y="4857036"/>
            <a:ext cx="1646444" cy="185738"/>
          </a:xfrm>
        </p:spPr>
        <p:txBody>
          <a:bodyPr rIns="0" anchor="ctr">
            <a:noAutofit/>
          </a:bodyPr>
          <a:lstStyle>
            <a:lvl1pPr algn="ctr">
              <a:defRPr sz="1224"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3" name="Subtitle 2"/>
          <p:cNvSpPr>
            <a:spLocks noGrp="1"/>
          </p:cNvSpPr>
          <p:nvPr>
            <p:ph type="subTitle" idx="1"/>
          </p:nvPr>
        </p:nvSpPr>
        <p:spPr>
          <a:xfrm>
            <a:off x="3" y="3361501"/>
            <a:ext cx="9143999" cy="1242000"/>
          </a:xfrm>
          <a:solidFill>
            <a:schemeClr val="tx2"/>
          </a:solidFill>
        </p:spPr>
        <p:txBody>
          <a:bodyPr lIns="410652" tIns="410652" rIns="410652" bIns="944500" anchor="b">
            <a:noAutofit/>
          </a:bodyPr>
          <a:lstStyle>
            <a:lvl1pPr marL="0" indent="0" algn="l">
              <a:lnSpc>
                <a:spcPct val="90000"/>
              </a:lnSpc>
              <a:buNone/>
              <a:defRPr sz="1837" b="1">
                <a:solidFill>
                  <a:schemeClr val="bg1"/>
                </a:solidFill>
                <a:latin typeface="+mj-lt"/>
                <a:cs typeface="Arial" panose="020B0604020202020204" pitchFamily="34" charset="0"/>
              </a:defRPr>
            </a:lvl1pPr>
            <a:lvl2pPr marL="354743" indent="0" algn="ctr">
              <a:buNone/>
              <a:defRPr sz="1564"/>
            </a:lvl2pPr>
            <a:lvl3pPr marL="709487" indent="0" algn="ctr">
              <a:buNone/>
              <a:defRPr sz="1428"/>
            </a:lvl3pPr>
            <a:lvl4pPr marL="1064230" indent="0" algn="ctr">
              <a:buNone/>
              <a:defRPr sz="1224"/>
            </a:lvl4pPr>
            <a:lvl5pPr marL="1418973" indent="0" algn="ctr">
              <a:buNone/>
              <a:defRPr sz="1224"/>
            </a:lvl5pPr>
            <a:lvl6pPr marL="1773717" indent="0" algn="ctr">
              <a:buNone/>
              <a:defRPr sz="1224"/>
            </a:lvl6pPr>
            <a:lvl7pPr marL="2128460" indent="0" algn="ctr">
              <a:buNone/>
              <a:defRPr sz="1224"/>
            </a:lvl7pPr>
            <a:lvl8pPr marL="2483203" indent="0" algn="ctr">
              <a:buNone/>
              <a:defRPr sz="1224"/>
            </a:lvl8pPr>
            <a:lvl9pPr marL="2837947" indent="0" algn="ctr">
              <a:buNone/>
              <a:defRPr sz="1224"/>
            </a:lvl9pPr>
          </a:lstStyle>
          <a:p>
            <a:r>
              <a:rPr lang="en-GB" noProof="0" dirty="0"/>
              <a:t>Click to edit Master subtitle style</a:t>
            </a:r>
          </a:p>
        </p:txBody>
      </p:sp>
      <p:sp>
        <p:nvSpPr>
          <p:cNvPr id="62" name="Text Placeholder 35"/>
          <p:cNvSpPr>
            <a:spLocks noGrp="1"/>
          </p:cNvSpPr>
          <p:nvPr>
            <p:ph type="body" sz="quarter" idx="15" hasCustomPrompt="1"/>
          </p:nvPr>
        </p:nvSpPr>
        <p:spPr>
          <a:xfrm>
            <a:off x="359999" y="4080642"/>
            <a:ext cx="8408379" cy="216000"/>
          </a:xfrm>
          <a:noFill/>
        </p:spPr>
        <p:txBody>
          <a:bodyPr lIns="0" rIns="102663">
            <a:noAutofit/>
          </a:bodyPr>
          <a:lstStyle>
            <a:lvl1pPr algn="l">
              <a:defRPr sz="1224"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37" name="Picture Placeholder 8"/>
          <p:cNvSpPr>
            <a:spLocks noGrp="1"/>
          </p:cNvSpPr>
          <p:nvPr>
            <p:ph type="pic" sz="quarter" idx="22" hasCustomPrompt="1"/>
          </p:nvPr>
        </p:nvSpPr>
        <p:spPr>
          <a:xfrm>
            <a:off x="5595510" y="363889"/>
            <a:ext cx="3172871" cy="8343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7900833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1" y="1350001"/>
            <a:ext cx="8424001"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a:xfrm>
            <a:off x="360364" y="891003"/>
            <a:ext cx="6120000" cy="216694"/>
          </a:xfrm>
        </p:spPr>
        <p:txBody>
          <a:bodyPr lIns="20533" anchor="ctr">
            <a:normAutofit/>
          </a:bodyPr>
          <a:lstStyle>
            <a:lvl1pPr>
              <a:defRPr sz="1224"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p:txBody>
          <a:bodyPr/>
          <a:lstStyle/>
          <a:p>
            <a:fld id="{2DD82CBF-8C13-4350-AE4C-2F53590C8914}" type="datetime1">
              <a:rPr lang="en-GB" smtClean="0">
                <a:solidFill>
                  <a:prstClr val="black"/>
                </a:solidFill>
              </a:rPr>
              <a:pPr/>
              <a:t>14/05/2020</a:t>
            </a:fld>
            <a:endParaRPr lang="en-GB">
              <a:solidFill>
                <a:prstClr val="black"/>
              </a:solidFill>
            </a:endParaRPr>
          </a:p>
        </p:txBody>
      </p:sp>
      <p:sp>
        <p:nvSpPr>
          <p:cNvPr id="5" name="Footer Placeholder 4"/>
          <p:cNvSpPr>
            <a:spLocks noGrp="1"/>
          </p:cNvSpPr>
          <p:nvPr>
            <p:ph type="ftr" sz="quarter" idx="15"/>
          </p:nvPr>
        </p:nvSpPr>
        <p:spPr/>
        <p:txBody>
          <a:bodyPr/>
          <a:lstStyle/>
          <a:p>
            <a:r>
              <a:rPr lang="en-US">
                <a:solidFill>
                  <a:prstClr val="black"/>
                </a:solidFill>
              </a:rPr>
              <a:t>|     Monitoring WASH in Health Care Facilities</a:t>
            </a:r>
            <a:endParaRPr lang="en-GB" dirty="0">
              <a:solidFill>
                <a:prstClr val="black"/>
              </a:solidFill>
            </a:endParaRPr>
          </a:p>
        </p:txBody>
      </p:sp>
      <p:sp>
        <p:nvSpPr>
          <p:cNvPr id="6" name="Slide Number Placeholder 5"/>
          <p:cNvSpPr>
            <a:spLocks noGrp="1"/>
          </p:cNvSpPr>
          <p:nvPr>
            <p:ph type="sldNum" sz="quarter" idx="16"/>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3" name="Text Placeholder 7"/>
          <p:cNvSpPr>
            <a:spLocks noGrp="1"/>
          </p:cNvSpPr>
          <p:nvPr>
            <p:ph type="body" sz="quarter" idx="21" hasCustomPrompt="1"/>
          </p:nvPr>
        </p:nvSpPr>
        <p:spPr>
          <a:xfrm>
            <a:off x="360000" y="4720240"/>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6965770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Comparison whi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9999" y="1350001"/>
            <a:ext cx="4104000"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a:xfrm>
            <a:off x="4675773" y="1350001"/>
            <a:ext cx="4104000"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p:txBody>
          <a:bodyPr/>
          <a:lstStyle/>
          <a:p>
            <a:fld id="{75708A0E-6304-4377-B9A2-6D43C3E577BA}"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23"/>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360000" y="4720240"/>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5" name="Text Placeholder 7"/>
          <p:cNvSpPr>
            <a:spLocks noGrp="1"/>
          </p:cNvSpPr>
          <p:nvPr>
            <p:ph type="body" sz="quarter" idx="13" hasCustomPrompt="1"/>
          </p:nvPr>
        </p:nvSpPr>
        <p:spPr>
          <a:xfrm>
            <a:off x="360364" y="891003"/>
            <a:ext cx="6120000" cy="216694"/>
          </a:xfrm>
        </p:spPr>
        <p:txBody>
          <a:bodyPr lIns="20533" anchor="ctr">
            <a:normAutofit/>
          </a:bodyPr>
          <a:lstStyle>
            <a:lvl1pPr>
              <a:defRPr sz="1224"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236028440"/>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Comparison boxe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fld id="{8331A1FC-65C4-44A8-B613-91BD0819DF9D}"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23"/>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360000" y="4720240"/>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359999" y="1620000"/>
            <a:ext cx="4104000" cy="290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a:xfrm>
            <a:off x="4675773" y="1620000"/>
            <a:ext cx="4104000" cy="290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a:xfrm>
            <a:off x="360364" y="891003"/>
            <a:ext cx="6120000" cy="216694"/>
          </a:xfrm>
        </p:spPr>
        <p:txBody>
          <a:bodyPr lIns="20533" anchor="ctr">
            <a:normAutofit/>
          </a:bodyPr>
          <a:lstStyle>
            <a:lvl1pPr>
              <a:defRPr sz="1224"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a:xfrm>
            <a:off x="360001" y="1350000"/>
            <a:ext cx="4104001" cy="189009"/>
          </a:xfrm>
          <a:solidFill>
            <a:srgbClr val="009CDE"/>
          </a:solidFill>
        </p:spPr>
        <p:txBody>
          <a:bodyPr vert="horz" lIns="82130" tIns="20533" rIns="82130" bIns="20533" rtlCol="0" anchor="ctr">
            <a:normAutofit/>
          </a:bodyPr>
          <a:lstStyle>
            <a:lvl1pPr>
              <a:defRPr lang="en-US" sz="1088"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a:xfrm>
            <a:off x="4675774" y="1350000"/>
            <a:ext cx="4104000" cy="189009"/>
          </a:xfrm>
          <a:solidFill>
            <a:srgbClr val="009CDE"/>
          </a:solidFill>
        </p:spPr>
        <p:txBody>
          <a:bodyPr vert="horz" lIns="82130" tIns="20533" rIns="82130" bIns="20533" rtlCol="0" anchor="ctr">
            <a:normAutofit/>
          </a:bodyPr>
          <a:lstStyle>
            <a:lvl1pPr>
              <a:defRPr lang="en-US" sz="1088"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3088106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Boxe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fld id="{E276E1C6-02BA-4AE4-BA67-94F0EB3C066C}"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23"/>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360000" y="4720242"/>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359999" y="1620000"/>
            <a:ext cx="4104000" cy="1242000"/>
          </a:xfrm>
        </p:spPr>
        <p:txBody>
          <a:bodyPr>
            <a:noAutofit/>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a:xfrm>
            <a:off x="4675773" y="1620000"/>
            <a:ext cx="4104000" cy="1242000"/>
          </a:xfrm>
        </p:spPr>
        <p:txBody>
          <a:bodyPr>
            <a:noAutofit/>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a:xfrm>
            <a:off x="360035" y="1350000"/>
            <a:ext cx="4104001" cy="189009"/>
          </a:xfrm>
          <a:solidFill>
            <a:srgbClr val="009CDE"/>
          </a:solidFill>
        </p:spPr>
        <p:txBody>
          <a:bodyPr vert="horz" lIns="81619" tIns="20401" rIns="81619" bIns="20401" rtlCol="0" anchor="ctr">
            <a:normAutofit/>
          </a:bodyPr>
          <a:lstStyle>
            <a:lvl1pPr>
              <a:defRPr lang="en-US" sz="1088"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a:xfrm>
            <a:off x="4675774" y="1350000"/>
            <a:ext cx="4104000" cy="189009"/>
          </a:xfrm>
          <a:solidFill>
            <a:srgbClr val="009CDE"/>
          </a:solidFill>
        </p:spPr>
        <p:txBody>
          <a:bodyPr vert="horz" lIns="81619" tIns="20401" rIns="81619" bIns="20401" rtlCol="0" anchor="ctr">
            <a:normAutofit/>
          </a:bodyPr>
          <a:lstStyle>
            <a:lvl1pPr>
              <a:defRPr lang="en-US" sz="1088" b="1" dirty="0">
                <a:solidFill>
                  <a:schemeClr val="bg1"/>
                </a:solidFill>
                <a:latin typeface="+mj-lt"/>
              </a:defRPr>
            </a:lvl1pPr>
          </a:lstStyle>
          <a:p>
            <a:pPr lvl="0"/>
            <a:r>
              <a:rPr lang="en-GB" noProof="0" dirty="0"/>
              <a:t>Edit Master text styles</a:t>
            </a:r>
          </a:p>
        </p:txBody>
      </p:sp>
      <p:sp>
        <p:nvSpPr>
          <p:cNvPr id="35" name="Text Placeholder 7"/>
          <p:cNvSpPr>
            <a:spLocks noGrp="1"/>
          </p:cNvSpPr>
          <p:nvPr>
            <p:ph type="body" sz="quarter" idx="13" hasCustomPrompt="1"/>
          </p:nvPr>
        </p:nvSpPr>
        <p:spPr>
          <a:xfrm>
            <a:off x="360364" y="891029"/>
            <a:ext cx="6120000" cy="216694"/>
          </a:xfrm>
        </p:spPr>
        <p:txBody>
          <a:bodyPr lIns="20401" anchor="ctr">
            <a:normAutofit/>
          </a:bodyPr>
          <a:lstStyle>
            <a:lvl1pPr>
              <a:defRPr sz="1224"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a:xfrm>
            <a:off x="359999" y="3285900"/>
            <a:ext cx="4104000" cy="1242000"/>
          </a:xfrm>
        </p:spPr>
        <p:txBody>
          <a:bodyPr>
            <a:noAutofit/>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a:xfrm>
            <a:off x="4675773" y="3285900"/>
            <a:ext cx="4104000" cy="1242000"/>
          </a:xfrm>
        </p:spPr>
        <p:txBody>
          <a:bodyPr>
            <a:noAutofit/>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a:xfrm>
            <a:off x="360035" y="3029643"/>
            <a:ext cx="4104001" cy="189009"/>
          </a:xfrm>
          <a:solidFill>
            <a:srgbClr val="009CDE"/>
          </a:solidFill>
        </p:spPr>
        <p:txBody>
          <a:bodyPr vert="horz" lIns="81619" tIns="20401" rIns="81619" bIns="20401" rtlCol="0" anchor="ctr">
            <a:normAutofit/>
          </a:bodyPr>
          <a:lstStyle>
            <a:lvl1pPr>
              <a:defRPr lang="en-US" sz="1088"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a:xfrm>
            <a:off x="4675774" y="3029643"/>
            <a:ext cx="4104000" cy="189009"/>
          </a:xfrm>
          <a:solidFill>
            <a:srgbClr val="009CDE"/>
          </a:solidFill>
        </p:spPr>
        <p:txBody>
          <a:bodyPr vert="horz" lIns="81619" tIns="20401" rIns="81619" bIns="20401" rtlCol="0" anchor="ctr">
            <a:normAutofit/>
          </a:bodyPr>
          <a:lstStyle>
            <a:lvl1pPr>
              <a:defRPr lang="en-US" sz="1088" b="1" dirty="0">
                <a:solidFill>
                  <a:schemeClr val="bg1"/>
                </a:solidFill>
                <a:latin typeface="+mj-lt"/>
              </a:defRPr>
            </a:lvl1pPr>
          </a:lstStyle>
          <a:p>
            <a:pPr lvl="0"/>
            <a:r>
              <a:rPr lang="en-GB" noProof="0" dirty="0"/>
              <a:t>Edit Master text styles</a:t>
            </a:r>
          </a:p>
        </p:txBody>
      </p:sp>
    </p:spTree>
    <p:extLst>
      <p:ext uri="{BB962C8B-B14F-4D97-AF65-F5344CB8AC3E}">
        <p14:creationId xmlns:p14="http://schemas.microsoft.com/office/powerpoint/2010/main" val="10915135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4 Boxe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fld id="{E276E1C6-02BA-4AE4-BA67-94F0EB3C066C}"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23"/>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360000" y="4720240"/>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359999" y="1620000"/>
            <a:ext cx="4104000" cy="1242000"/>
          </a:xfrm>
        </p:spPr>
        <p:txBody>
          <a:bodyPr>
            <a:noAutofit/>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a:xfrm>
            <a:off x="4675773" y="1620000"/>
            <a:ext cx="4104000" cy="1242000"/>
          </a:xfrm>
        </p:spPr>
        <p:txBody>
          <a:bodyPr>
            <a:noAutofit/>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a:xfrm>
            <a:off x="360001" y="1350000"/>
            <a:ext cx="4104001" cy="189009"/>
          </a:xfrm>
          <a:solidFill>
            <a:srgbClr val="009CDE"/>
          </a:solidFill>
        </p:spPr>
        <p:txBody>
          <a:bodyPr vert="horz" lIns="82130" tIns="20533" rIns="82130" bIns="20533" rtlCol="0" anchor="ctr">
            <a:normAutofit/>
          </a:bodyPr>
          <a:lstStyle>
            <a:lvl1pPr>
              <a:defRPr lang="en-US" sz="1088"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a:xfrm>
            <a:off x="4675774" y="1350000"/>
            <a:ext cx="4104000" cy="189009"/>
          </a:xfrm>
          <a:solidFill>
            <a:srgbClr val="009CDE"/>
          </a:solidFill>
        </p:spPr>
        <p:txBody>
          <a:bodyPr vert="horz" lIns="82130" tIns="20533" rIns="82130" bIns="20533" rtlCol="0" anchor="ctr">
            <a:normAutofit/>
          </a:bodyPr>
          <a:lstStyle>
            <a:lvl1pPr>
              <a:defRPr lang="en-US" sz="1088" b="1" dirty="0">
                <a:solidFill>
                  <a:schemeClr val="bg1"/>
                </a:solidFill>
                <a:latin typeface="+mj-lt"/>
              </a:defRPr>
            </a:lvl1pPr>
          </a:lstStyle>
          <a:p>
            <a:pPr lvl="0"/>
            <a:r>
              <a:rPr lang="en-GB" noProof="0" dirty="0"/>
              <a:t>Edit Master text styles</a:t>
            </a:r>
          </a:p>
        </p:txBody>
      </p:sp>
      <p:sp>
        <p:nvSpPr>
          <p:cNvPr id="35" name="Text Placeholder 7"/>
          <p:cNvSpPr>
            <a:spLocks noGrp="1"/>
          </p:cNvSpPr>
          <p:nvPr>
            <p:ph type="body" sz="quarter" idx="13" hasCustomPrompt="1"/>
          </p:nvPr>
        </p:nvSpPr>
        <p:spPr>
          <a:xfrm>
            <a:off x="360364" y="891003"/>
            <a:ext cx="6120000" cy="216694"/>
          </a:xfrm>
        </p:spPr>
        <p:txBody>
          <a:bodyPr lIns="20533" anchor="ctr">
            <a:normAutofit/>
          </a:bodyPr>
          <a:lstStyle>
            <a:lvl1pPr>
              <a:defRPr sz="1224"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a:xfrm>
            <a:off x="359999" y="3285900"/>
            <a:ext cx="4104000" cy="1242000"/>
          </a:xfrm>
        </p:spPr>
        <p:txBody>
          <a:bodyPr>
            <a:noAutofit/>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a:xfrm>
            <a:off x="4675773" y="3285900"/>
            <a:ext cx="4104000" cy="1242000"/>
          </a:xfrm>
        </p:spPr>
        <p:txBody>
          <a:bodyPr>
            <a:noAutofit/>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a:xfrm>
            <a:off x="360001" y="3029643"/>
            <a:ext cx="4104001" cy="189009"/>
          </a:xfrm>
          <a:solidFill>
            <a:srgbClr val="009CDE"/>
          </a:solidFill>
        </p:spPr>
        <p:txBody>
          <a:bodyPr vert="horz" lIns="82130" tIns="20533" rIns="82130" bIns="20533" rtlCol="0" anchor="ctr">
            <a:normAutofit/>
          </a:bodyPr>
          <a:lstStyle>
            <a:lvl1pPr>
              <a:defRPr lang="en-US" sz="1088"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a:xfrm>
            <a:off x="4675774" y="3029643"/>
            <a:ext cx="4104000" cy="189009"/>
          </a:xfrm>
          <a:solidFill>
            <a:srgbClr val="009CDE"/>
          </a:solidFill>
        </p:spPr>
        <p:txBody>
          <a:bodyPr vert="horz" lIns="82130" tIns="20533" rIns="82130" bIns="20533" rtlCol="0" anchor="ctr">
            <a:normAutofit/>
          </a:bodyPr>
          <a:lstStyle>
            <a:lvl1pPr>
              <a:defRPr lang="en-US" sz="1088" b="1" dirty="0">
                <a:solidFill>
                  <a:schemeClr val="bg1"/>
                </a:solidFill>
                <a:latin typeface="+mj-lt"/>
              </a:defRPr>
            </a:lvl1pPr>
          </a:lstStyle>
          <a:p>
            <a:pPr lvl="0"/>
            <a:r>
              <a:rPr lang="en-GB" noProof="0" dirty="0"/>
              <a:t>Edit Master text styles</a:t>
            </a:r>
          </a:p>
        </p:txBody>
      </p:sp>
    </p:spTree>
    <p:extLst>
      <p:ext uri="{BB962C8B-B14F-4D97-AF65-F5344CB8AC3E}">
        <p14:creationId xmlns:p14="http://schemas.microsoft.com/office/powerpoint/2010/main" val="27482209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3 Column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fld id="{8D5E3B6C-7049-41BB-AB3F-3ACBC77CD451}"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23"/>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360000" y="4720240"/>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359999" y="1620000"/>
            <a:ext cx="2664000" cy="2907900"/>
          </a:xfrm>
        </p:spPr>
        <p:txBody>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a:xfrm>
            <a:off x="359999" y="1350000"/>
            <a:ext cx="2664000" cy="189009"/>
          </a:xfrm>
          <a:solidFill>
            <a:srgbClr val="009CDE"/>
          </a:solidFill>
        </p:spPr>
        <p:txBody>
          <a:bodyPr vert="horz" lIns="82130" tIns="20533" rIns="82130" bIns="20533" rtlCol="0" anchor="ctr">
            <a:normAutofit/>
          </a:bodyPr>
          <a:lstStyle>
            <a:lvl1pPr>
              <a:defRPr lang="en-US" sz="1088"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a:xfrm>
            <a:off x="3237886" y="1620000"/>
            <a:ext cx="2664000" cy="2907900"/>
          </a:xfrm>
        </p:spPr>
        <p:txBody>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a:xfrm>
            <a:off x="3237886" y="1350000"/>
            <a:ext cx="2664000" cy="189009"/>
          </a:xfrm>
          <a:solidFill>
            <a:srgbClr val="009CDE"/>
          </a:solidFill>
        </p:spPr>
        <p:txBody>
          <a:bodyPr vert="horz" lIns="82130" tIns="20533" rIns="82130" bIns="20533" rtlCol="0" anchor="ctr">
            <a:normAutofit/>
          </a:bodyPr>
          <a:lstStyle>
            <a:lvl1pPr>
              <a:defRPr lang="en-US" sz="1088"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a:xfrm>
            <a:off x="6115773" y="1620000"/>
            <a:ext cx="2664000" cy="2907900"/>
          </a:xfrm>
        </p:spPr>
        <p:txBody>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a:xfrm>
            <a:off x="6115773" y="1350000"/>
            <a:ext cx="2664000" cy="189009"/>
          </a:xfrm>
          <a:solidFill>
            <a:srgbClr val="009CDE"/>
          </a:solidFill>
        </p:spPr>
        <p:txBody>
          <a:bodyPr vert="horz" lIns="82130" tIns="20533" rIns="82130" bIns="20533" rtlCol="0" anchor="ctr">
            <a:normAutofit/>
          </a:bodyPr>
          <a:lstStyle>
            <a:lvl1pPr>
              <a:defRPr lang="en-US" sz="1088"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a:xfrm>
            <a:off x="360364" y="891003"/>
            <a:ext cx="6120000" cy="216694"/>
          </a:xfrm>
        </p:spPr>
        <p:txBody>
          <a:bodyPr lIns="20533" anchor="ctr">
            <a:normAutofit/>
          </a:bodyPr>
          <a:lstStyle>
            <a:lvl1pPr>
              <a:defRPr sz="1224"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3501191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Image left / Text right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75773" y="1350001"/>
            <a:ext cx="4104000"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a:xfrm>
            <a:off x="359999" y="1350001"/>
            <a:ext cx="4104000" cy="3177900"/>
          </a:xfrm>
          <a:solidFill>
            <a:schemeClr val="bg1">
              <a:lumMod val="85000"/>
            </a:schemeClr>
          </a:solidFill>
        </p:spPr>
        <p:txBody>
          <a:bodyPr bIns="2258586" anchor="ctr"/>
          <a:lstStyle>
            <a:lvl1pPr marL="0" marR="0" indent="0" algn="ctr" defTabSz="709487" rtl="0" eaLnBrk="1" fontAlgn="auto" latinLnBrk="0" hangingPunct="1">
              <a:lnSpc>
                <a:spcPct val="110000"/>
              </a:lnSpc>
              <a:spcBef>
                <a:spcPts val="776"/>
              </a:spcBef>
              <a:spcAft>
                <a:spcPts val="465"/>
              </a:spcAft>
              <a:buClr>
                <a:schemeClr val="tx1"/>
              </a:buClr>
              <a:buSzPct val="80000"/>
              <a:buFontTx/>
              <a:buNone/>
              <a:tabLst/>
              <a:defRPr sz="1088" baseline="0">
                <a:solidFill>
                  <a:schemeClr val="bg1"/>
                </a:solidFill>
              </a:defRPr>
            </a:lvl1pPr>
          </a:lstStyle>
          <a:p>
            <a:pPr marL="0" marR="0" lvl="0" indent="0" algn="ctr" defTabSz="709487" rtl="0" eaLnBrk="1" fontAlgn="auto" latinLnBrk="0" hangingPunct="1">
              <a:lnSpc>
                <a:spcPct val="110000"/>
              </a:lnSpc>
              <a:spcBef>
                <a:spcPts val="776"/>
              </a:spcBef>
              <a:spcAft>
                <a:spcPts val="465"/>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p:txBody>
          <a:bodyPr/>
          <a:lstStyle/>
          <a:p>
            <a:fld id="{AE37C732-8AFC-479A-BACB-8B04EC657C09}"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19"/>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0"/>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3" name="Text Placeholder 7"/>
          <p:cNvSpPr>
            <a:spLocks noGrp="1"/>
          </p:cNvSpPr>
          <p:nvPr>
            <p:ph type="body" sz="quarter" idx="21" hasCustomPrompt="1"/>
          </p:nvPr>
        </p:nvSpPr>
        <p:spPr>
          <a:xfrm>
            <a:off x="360000" y="4720240"/>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5" name="Title 14"/>
          <p:cNvSpPr>
            <a:spLocks noGrp="1"/>
          </p:cNvSpPr>
          <p:nvPr>
            <p:ph type="title"/>
          </p:nvPr>
        </p:nvSpPr>
        <p:spPr/>
        <p:txBody>
          <a:bodyPr/>
          <a:lstStyle/>
          <a:p>
            <a:r>
              <a:rPr lang="en-GB" noProof="0"/>
              <a:t>Click to edit Master title style</a:t>
            </a:r>
          </a:p>
        </p:txBody>
      </p:sp>
      <p:sp>
        <p:nvSpPr>
          <p:cNvPr id="16" name="Text Placeholder 7"/>
          <p:cNvSpPr>
            <a:spLocks noGrp="1"/>
          </p:cNvSpPr>
          <p:nvPr>
            <p:ph type="body" sz="quarter" idx="13" hasCustomPrompt="1"/>
          </p:nvPr>
        </p:nvSpPr>
        <p:spPr>
          <a:xfrm>
            <a:off x="360364" y="891003"/>
            <a:ext cx="6120000" cy="216694"/>
          </a:xfrm>
        </p:spPr>
        <p:txBody>
          <a:bodyPr lIns="20533" anchor="ctr">
            <a:normAutofit/>
          </a:bodyPr>
          <a:lstStyle>
            <a:lvl1pPr>
              <a:defRPr sz="1224"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7798865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Quotation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75773" y="1350001"/>
            <a:ext cx="4104000" cy="3177900"/>
          </a:xfrm>
          <a:solidFill>
            <a:srgbClr val="009CDE"/>
          </a:solidFill>
        </p:spPr>
        <p:txBody>
          <a:bodyPr lIns="164261" tIns="164261" rIns="164261" bIns="164261"/>
          <a:lstStyle>
            <a:lvl1pPr>
              <a:defRPr sz="1088" b="1">
                <a:solidFill>
                  <a:schemeClr val="bg1"/>
                </a:solidFill>
                <a:latin typeface="+mn-lt"/>
              </a:defRPr>
            </a:lvl1pPr>
            <a:lvl2pPr>
              <a:buClr>
                <a:schemeClr val="bg1"/>
              </a:buClr>
              <a:defRPr sz="1088">
                <a:solidFill>
                  <a:schemeClr val="bg1"/>
                </a:solidFill>
                <a:latin typeface="+mn-lt"/>
              </a:defRPr>
            </a:lvl2pPr>
            <a:lvl3pPr>
              <a:buClr>
                <a:schemeClr val="bg1"/>
              </a:buClr>
              <a:defRPr sz="1088">
                <a:solidFill>
                  <a:schemeClr val="bg1"/>
                </a:solidFill>
                <a:latin typeface="+mn-lt"/>
              </a:defRPr>
            </a:lvl3pPr>
            <a:lvl4pPr>
              <a:buClr>
                <a:schemeClr val="bg1"/>
              </a:buClr>
              <a:defRPr sz="1088">
                <a:solidFill>
                  <a:schemeClr val="bg1"/>
                </a:solidFill>
                <a:latin typeface="+mn-lt"/>
              </a:defRPr>
            </a:lvl4pPr>
            <a:lvl5pPr>
              <a:buClr>
                <a:schemeClr val="bg1"/>
              </a:buClr>
              <a:defRPr sz="1088">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a:xfrm>
            <a:off x="359999" y="1350001"/>
            <a:ext cx="4104000" cy="3177900"/>
          </a:xfrm>
          <a:solidFill>
            <a:schemeClr val="bg1">
              <a:lumMod val="85000"/>
            </a:schemeClr>
          </a:solidFill>
        </p:spPr>
        <p:txBody>
          <a:bodyPr bIns="2258586" anchor="ctr"/>
          <a:lstStyle>
            <a:lvl1pPr marL="0" marR="0" indent="0" algn="ctr" defTabSz="709487" rtl="0" eaLnBrk="1" fontAlgn="auto" latinLnBrk="0" hangingPunct="1">
              <a:lnSpc>
                <a:spcPct val="110000"/>
              </a:lnSpc>
              <a:spcBef>
                <a:spcPts val="776"/>
              </a:spcBef>
              <a:spcAft>
                <a:spcPts val="465"/>
              </a:spcAft>
              <a:buClr>
                <a:schemeClr val="tx1"/>
              </a:buClr>
              <a:buSzPct val="80000"/>
              <a:buFontTx/>
              <a:buNone/>
              <a:tabLst/>
              <a:defRPr sz="1088">
                <a:solidFill>
                  <a:schemeClr val="bg1"/>
                </a:solidFill>
              </a:defRPr>
            </a:lvl1pPr>
          </a:lstStyle>
          <a:p>
            <a:pPr marL="0" marR="0" lvl="0" indent="0" algn="ctr" defTabSz="709487" rtl="0" eaLnBrk="1" fontAlgn="auto" latinLnBrk="0" hangingPunct="1">
              <a:lnSpc>
                <a:spcPct val="110000"/>
              </a:lnSpc>
              <a:spcBef>
                <a:spcPts val="776"/>
              </a:spcBef>
              <a:spcAft>
                <a:spcPts val="465"/>
              </a:spcAft>
              <a:buClr>
                <a:schemeClr val="tx1"/>
              </a:buClr>
              <a:buSzPct val="80000"/>
              <a:buFontTx/>
              <a:buNone/>
              <a:tabLst/>
              <a:defRPr/>
            </a:pPr>
            <a:r>
              <a:rPr lang="en-GB" noProof="0" dirty="0"/>
              <a:t>Click on Icon to add picture</a:t>
            </a:r>
          </a:p>
          <a:p>
            <a:pPr marL="0" marR="0" lvl="0" indent="0" algn="ctr" defTabSz="709487" rtl="0" eaLnBrk="1" fontAlgn="auto" latinLnBrk="0" hangingPunct="1">
              <a:lnSpc>
                <a:spcPct val="110000"/>
              </a:lnSpc>
              <a:spcBef>
                <a:spcPts val="776"/>
              </a:spcBef>
              <a:spcAft>
                <a:spcPts val="465"/>
              </a:spcAft>
              <a:buClr>
                <a:schemeClr val="tx1"/>
              </a:buClr>
              <a:buSzPct val="80000"/>
              <a:buFontTx/>
              <a:buNone/>
              <a:tabLst/>
              <a:defRPr/>
            </a:pP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p:txBody>
          <a:bodyPr/>
          <a:lstStyle/>
          <a:p>
            <a:fld id="{6CD1E4FA-FCD6-4F98-8B0A-2138971C40AA}"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19"/>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0"/>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3" name="Text Placeholder 7"/>
          <p:cNvSpPr>
            <a:spLocks noGrp="1"/>
          </p:cNvSpPr>
          <p:nvPr>
            <p:ph type="body" sz="quarter" idx="21" hasCustomPrompt="1"/>
          </p:nvPr>
        </p:nvSpPr>
        <p:spPr>
          <a:xfrm>
            <a:off x="360000" y="4720240"/>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5" name="Title 14"/>
          <p:cNvSpPr>
            <a:spLocks noGrp="1"/>
          </p:cNvSpPr>
          <p:nvPr>
            <p:ph type="title"/>
          </p:nvPr>
        </p:nvSpPr>
        <p:spPr/>
        <p:txBody>
          <a:bodyPr/>
          <a:lstStyle/>
          <a:p>
            <a:r>
              <a:rPr lang="en-GB" noProof="0"/>
              <a:t>Click to edit Master title style</a:t>
            </a:r>
          </a:p>
        </p:txBody>
      </p:sp>
      <p:sp>
        <p:nvSpPr>
          <p:cNvPr id="16" name="Text Placeholder 7"/>
          <p:cNvSpPr>
            <a:spLocks noGrp="1"/>
          </p:cNvSpPr>
          <p:nvPr>
            <p:ph type="body" sz="quarter" idx="13" hasCustomPrompt="1"/>
          </p:nvPr>
        </p:nvSpPr>
        <p:spPr>
          <a:xfrm>
            <a:off x="360364" y="891003"/>
            <a:ext cx="6120000" cy="216694"/>
          </a:xfrm>
        </p:spPr>
        <p:txBody>
          <a:bodyPr lIns="20533" anchor="ctr">
            <a:normAutofit/>
          </a:bodyPr>
          <a:lstStyle>
            <a:lvl1pPr>
              <a:defRPr sz="1224"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8428030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Large Image whit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a:xfrm>
            <a:off x="360000" y="1350001"/>
            <a:ext cx="8419773" cy="3177900"/>
          </a:xfrm>
          <a:solidFill>
            <a:schemeClr val="bg1">
              <a:lumMod val="85000"/>
            </a:schemeClr>
          </a:solidFill>
        </p:spPr>
        <p:txBody>
          <a:bodyPr bIns="2258586" anchor="ctr"/>
          <a:lstStyle>
            <a:lvl1pPr marL="0" marR="0" indent="0" algn="ctr" defTabSz="709487" rtl="0" eaLnBrk="1" fontAlgn="auto" latinLnBrk="0" hangingPunct="1">
              <a:lnSpc>
                <a:spcPct val="110000"/>
              </a:lnSpc>
              <a:spcBef>
                <a:spcPts val="776"/>
              </a:spcBef>
              <a:spcAft>
                <a:spcPts val="465"/>
              </a:spcAft>
              <a:buClr>
                <a:schemeClr val="tx1"/>
              </a:buClr>
              <a:buSzPct val="80000"/>
              <a:buFontTx/>
              <a:buNone/>
              <a:tabLst/>
              <a:defRPr sz="1088">
                <a:solidFill>
                  <a:schemeClr val="bg1"/>
                </a:solidFill>
              </a:defRPr>
            </a:lvl1pPr>
          </a:lstStyle>
          <a:p>
            <a:pPr marL="0" marR="0" lvl="0" indent="0" algn="ctr" defTabSz="709487" rtl="0" eaLnBrk="1" fontAlgn="auto" latinLnBrk="0" hangingPunct="1">
              <a:lnSpc>
                <a:spcPct val="110000"/>
              </a:lnSpc>
              <a:spcBef>
                <a:spcPts val="776"/>
              </a:spcBef>
              <a:spcAft>
                <a:spcPts val="465"/>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p:txBody>
          <a:bodyPr/>
          <a:lstStyle/>
          <a:p>
            <a:fld id="{080241F1-0EEA-47C0-8D3F-B3B3E6B37855}" type="datetime1">
              <a:rPr lang="en-GB" smtClean="0">
                <a:solidFill>
                  <a:prstClr val="black"/>
                </a:solidFill>
              </a:rPr>
              <a:pPr/>
              <a:t>14/05/2020</a:t>
            </a:fld>
            <a:endParaRPr lang="en-GB">
              <a:solidFill>
                <a:prstClr val="black"/>
              </a:solidFill>
            </a:endParaRPr>
          </a:p>
        </p:txBody>
      </p:sp>
      <p:sp>
        <p:nvSpPr>
          <p:cNvPr id="4" name="Footer Placeholder 3"/>
          <p:cNvSpPr>
            <a:spLocks noGrp="1"/>
          </p:cNvSpPr>
          <p:nvPr>
            <p:ph type="ftr" sz="quarter" idx="19"/>
          </p:nvPr>
        </p:nvSpPr>
        <p:spPr/>
        <p:txBody>
          <a:bodyPr/>
          <a:lstStyle/>
          <a:p>
            <a:r>
              <a:rPr lang="en-US">
                <a:solidFill>
                  <a:prstClr val="black"/>
                </a:solidFill>
              </a:rPr>
              <a:t>|     Monitoring WASH in Health Care Facilities</a:t>
            </a:r>
            <a:endParaRPr lang="en-GB" dirty="0">
              <a:solidFill>
                <a:prstClr val="black"/>
              </a:solidFill>
            </a:endParaRPr>
          </a:p>
        </p:txBody>
      </p:sp>
      <p:sp>
        <p:nvSpPr>
          <p:cNvPr id="5" name="Slide Number Placeholder 4"/>
          <p:cNvSpPr>
            <a:spLocks noGrp="1"/>
          </p:cNvSpPr>
          <p:nvPr>
            <p:ph type="sldNum" sz="quarter" idx="20"/>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6" name="Text Placeholder 7"/>
          <p:cNvSpPr>
            <a:spLocks noGrp="1"/>
          </p:cNvSpPr>
          <p:nvPr>
            <p:ph type="body" sz="quarter" idx="21" hasCustomPrompt="1"/>
          </p:nvPr>
        </p:nvSpPr>
        <p:spPr>
          <a:xfrm>
            <a:off x="360000" y="4720240"/>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7" name="Title 6"/>
          <p:cNvSpPr>
            <a:spLocks noGrp="1"/>
          </p:cNvSpPr>
          <p:nvPr>
            <p:ph type="title"/>
          </p:nvPr>
        </p:nvSpPr>
        <p:spPr/>
        <p:txBody>
          <a:bodyPr/>
          <a:lstStyle/>
          <a:p>
            <a:r>
              <a:rPr lang="en-GB" noProof="0"/>
              <a:t>Click to edit Master title style</a:t>
            </a:r>
          </a:p>
        </p:txBody>
      </p:sp>
      <p:sp>
        <p:nvSpPr>
          <p:cNvPr id="14" name="Text Placeholder 7"/>
          <p:cNvSpPr>
            <a:spLocks noGrp="1"/>
          </p:cNvSpPr>
          <p:nvPr>
            <p:ph type="body" sz="quarter" idx="13" hasCustomPrompt="1"/>
          </p:nvPr>
        </p:nvSpPr>
        <p:spPr>
          <a:xfrm>
            <a:off x="360364" y="891003"/>
            <a:ext cx="6120000" cy="216694"/>
          </a:xfrm>
        </p:spPr>
        <p:txBody>
          <a:bodyPr lIns="20533" anchor="ctr">
            <a:normAutofit/>
          </a:bodyPr>
          <a:lstStyle>
            <a:lvl1pPr>
              <a:defRPr sz="1224"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2728370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Chapter Intro large Text whit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a:noFill/>
        </p:spPr>
        <p:txBody>
          <a:bodyPr/>
          <a:lstStyle>
            <a:lvl1pPr>
              <a:defRPr>
                <a:solidFill>
                  <a:schemeClr val="tx1"/>
                </a:solidFill>
              </a:defRPr>
            </a:lvl1pPr>
          </a:lstStyle>
          <a:p>
            <a:fld id="{3C8783AD-39BB-4344-A133-72D1D9DB84A8}" type="datetime1">
              <a:rPr lang="en-GB" smtClean="0">
                <a:solidFill>
                  <a:prstClr val="black"/>
                </a:solidFill>
              </a:rPr>
              <a:pPr/>
              <a:t>14/05/2020</a:t>
            </a:fld>
            <a:endParaRPr lang="en-GB">
              <a:solidFill>
                <a:prstClr val="black"/>
              </a:solidFill>
            </a:endParaRPr>
          </a:p>
        </p:txBody>
      </p:sp>
      <p:sp>
        <p:nvSpPr>
          <p:cNvPr id="19" name="Footer Placeholder 18"/>
          <p:cNvSpPr>
            <a:spLocks noGrp="1"/>
          </p:cNvSpPr>
          <p:nvPr>
            <p:ph type="ftr" sz="quarter" idx="15"/>
          </p:nvPr>
        </p:nvSpPr>
        <p:spPr>
          <a:noFill/>
        </p:spPr>
        <p:txBody>
          <a:bodyPr/>
          <a:lstStyle/>
          <a:p>
            <a:r>
              <a:rPr lang="en-US">
                <a:solidFill>
                  <a:prstClr val="black"/>
                </a:solidFill>
              </a:rPr>
              <a:t>|     Monitoring WASH in Health Care Facilities</a:t>
            </a:r>
            <a:endParaRPr lang="en-GB" dirty="0">
              <a:solidFill>
                <a:prstClr val="black"/>
              </a:solidFill>
            </a:endParaRPr>
          </a:p>
        </p:txBody>
      </p:sp>
      <p:sp>
        <p:nvSpPr>
          <p:cNvPr id="20" name="Slide Number Placeholder 19"/>
          <p:cNvSpPr>
            <a:spLocks noGrp="1"/>
          </p:cNvSpPr>
          <p:nvPr>
            <p:ph type="sldNum" sz="quarter" idx="16"/>
          </p:nvPr>
        </p:nvSpPr>
        <p:spPr>
          <a:noFill/>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7" name="Text Placeholder 7"/>
          <p:cNvSpPr>
            <a:spLocks noGrp="1"/>
          </p:cNvSpPr>
          <p:nvPr>
            <p:ph type="body" sz="quarter" idx="21" hasCustomPrompt="1"/>
          </p:nvPr>
        </p:nvSpPr>
        <p:spPr>
          <a:xfrm>
            <a:off x="360000" y="4720240"/>
            <a:ext cx="8419774" cy="156434"/>
          </a:xfrm>
          <a:noFill/>
        </p:spPr>
        <p:txBody>
          <a:bodyPr anchor="t">
            <a:normAutofit/>
          </a:bodyPr>
          <a:lstStyle>
            <a:lvl1pPr>
              <a:defRPr sz="612" b="0">
                <a:solidFill>
                  <a:schemeClr val="tx1"/>
                </a:solidFill>
                <a:latin typeface="+mn-lt"/>
              </a:defRPr>
            </a:lvl1pPr>
          </a:lstStyle>
          <a:p>
            <a:pPr lvl="0"/>
            <a:r>
              <a:rPr lang="en-GB" noProof="0"/>
              <a:t>Source:</a:t>
            </a:r>
          </a:p>
        </p:txBody>
      </p:sp>
      <p:sp>
        <p:nvSpPr>
          <p:cNvPr id="4" name="Title 3"/>
          <p:cNvSpPr>
            <a:spLocks noGrp="1"/>
          </p:cNvSpPr>
          <p:nvPr>
            <p:ph type="title"/>
          </p:nvPr>
        </p:nvSpPr>
        <p:spPr>
          <a:noFill/>
        </p:spPr>
        <p:txBody>
          <a:bodyPr/>
          <a:lstStyle/>
          <a:p>
            <a:r>
              <a:rPr lang="en-GB" noProof="0" dirty="0"/>
              <a:t>Click to edit Master title style</a:t>
            </a:r>
          </a:p>
        </p:txBody>
      </p:sp>
      <p:sp>
        <p:nvSpPr>
          <p:cNvPr id="15" name="Text Placeholder 7"/>
          <p:cNvSpPr>
            <a:spLocks noGrp="1"/>
          </p:cNvSpPr>
          <p:nvPr>
            <p:ph type="body" sz="quarter" idx="13" hasCustomPrompt="1"/>
          </p:nvPr>
        </p:nvSpPr>
        <p:spPr>
          <a:xfrm>
            <a:off x="360364" y="891003"/>
            <a:ext cx="6120000" cy="216694"/>
          </a:xfrm>
        </p:spPr>
        <p:txBody>
          <a:bodyPr lIns="20533" anchor="ctr">
            <a:normAutofit/>
          </a:bodyPr>
          <a:lstStyle>
            <a:lvl1pPr>
              <a:defRPr sz="1224" b="0">
                <a:solidFill>
                  <a:schemeClr val="tx1"/>
                </a:solidFill>
                <a:latin typeface="+mj-lt"/>
              </a:defRPr>
            </a:lvl1pPr>
          </a:lstStyle>
          <a:p>
            <a:pPr lvl="0"/>
            <a:r>
              <a:rPr lang="en-GB" noProof="0" dirty="0"/>
              <a:t>One line Subtitle (optional)</a:t>
            </a:r>
          </a:p>
        </p:txBody>
      </p:sp>
      <p:sp>
        <p:nvSpPr>
          <p:cNvPr id="12" name="Text Placeholder 4"/>
          <p:cNvSpPr>
            <a:spLocks noGrp="1"/>
          </p:cNvSpPr>
          <p:nvPr>
            <p:ph type="body" sz="quarter" idx="18"/>
          </p:nvPr>
        </p:nvSpPr>
        <p:spPr>
          <a:xfrm>
            <a:off x="360000" y="1350001"/>
            <a:ext cx="8419774" cy="3177900"/>
          </a:xfrm>
          <a:noFill/>
        </p:spPr>
        <p:txBody>
          <a:bodyPr lIns="0" tIns="0" rIns="0" bIns="0"/>
          <a:lstStyle>
            <a:lvl1pPr>
              <a:lnSpc>
                <a:spcPct val="110000"/>
              </a:lnSpc>
              <a:defRPr sz="1088" b="1">
                <a:solidFill>
                  <a:schemeClr val="tx1"/>
                </a:solidFill>
                <a:latin typeface="+mn-lt"/>
              </a:defRPr>
            </a:lvl1pPr>
            <a:lvl2pPr>
              <a:lnSpc>
                <a:spcPct val="110000"/>
              </a:lnSpc>
              <a:defRPr sz="1088">
                <a:solidFill>
                  <a:schemeClr val="tx1"/>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27553650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3_Chapter Intro Image whit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4"/>
            <a:ext cx="9144000" cy="5143499"/>
          </a:xfrm>
          <a:solidFill>
            <a:schemeClr val="bg1"/>
          </a:solidFill>
        </p:spPr>
        <p:txBody>
          <a:bodyPr wrap="square" tIns="2258586" bIns="0" anchor="ctr"/>
          <a:lstStyle>
            <a:lvl1pPr marL="0" marR="0" indent="0" algn="ctr" defTabSz="709487" rtl="0" eaLnBrk="1" fontAlgn="auto" latinLnBrk="0" hangingPunct="1">
              <a:lnSpc>
                <a:spcPct val="110000"/>
              </a:lnSpc>
              <a:spcBef>
                <a:spcPts val="776"/>
              </a:spcBef>
              <a:spcAft>
                <a:spcPts val="465"/>
              </a:spcAft>
              <a:buClr>
                <a:schemeClr val="tx1"/>
              </a:buClr>
              <a:buSzPct val="80000"/>
              <a:buFontTx/>
              <a:buNone/>
              <a:tabLst/>
              <a:defRPr sz="1088">
                <a:solidFill>
                  <a:schemeClr val="accent6"/>
                </a:solidFill>
              </a:defRPr>
            </a:lvl1pPr>
          </a:lstStyle>
          <a:p>
            <a:pPr marL="0" marR="0" lvl="0" indent="0" algn="ctr" defTabSz="709487" rtl="0" eaLnBrk="1" fontAlgn="auto" latinLnBrk="0" hangingPunct="1">
              <a:lnSpc>
                <a:spcPct val="110000"/>
              </a:lnSpc>
              <a:spcBef>
                <a:spcPts val="776"/>
              </a:spcBef>
              <a:spcAft>
                <a:spcPts val="465"/>
              </a:spcAft>
              <a:buClr>
                <a:schemeClr val="tx1"/>
              </a:buClr>
              <a:buSzPct val="80000"/>
              <a:buFontTx/>
              <a:buNone/>
              <a:tabLst/>
              <a:defRPr/>
            </a:pPr>
            <a:r>
              <a:rPr lang="en-GB" noProof="0" dirty="0"/>
              <a:t>Click on Icon to add picture, then arrange object (send to back)</a:t>
            </a:r>
          </a:p>
          <a:p>
            <a:pPr marL="0" marR="0" lvl="0" indent="0" algn="ctr" defTabSz="709487" rtl="0" eaLnBrk="1" fontAlgn="auto" latinLnBrk="0" hangingPunct="1">
              <a:lnSpc>
                <a:spcPct val="110000"/>
              </a:lnSpc>
              <a:spcBef>
                <a:spcPts val="776"/>
              </a:spcBef>
              <a:spcAft>
                <a:spcPts val="465"/>
              </a:spcAft>
              <a:buClr>
                <a:schemeClr val="tx1"/>
              </a:buClr>
              <a:buSzPct val="80000"/>
              <a:buFontTx/>
              <a:buNone/>
              <a:tabLst/>
              <a:defRPr/>
            </a:pP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3" y="1350000"/>
            <a:ext cx="3209925" cy="1237085"/>
          </a:xfrm>
          <a:solidFill>
            <a:schemeClr val="tx2">
              <a:alpha val="90000"/>
            </a:schemeClr>
          </a:solidFill>
        </p:spPr>
        <p:txBody>
          <a:bodyPr lIns="410652" tIns="205326" rIns="410652" bIns="205326">
            <a:noAutofit/>
          </a:bodyPr>
          <a:lstStyle>
            <a:lvl1pPr>
              <a:defRPr sz="2177" b="1">
                <a:solidFill>
                  <a:schemeClr val="bg1"/>
                </a:solidFill>
                <a:latin typeface="+mj-lt"/>
              </a:defRPr>
            </a:lvl1pPr>
            <a:lvl2pPr marL="420026" indent="-213093">
              <a:buClr>
                <a:schemeClr val="bg1"/>
              </a:buClr>
              <a:defRPr sz="2177">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95D2BDAD-C3B1-4D4D-BCAB-0920DD58C7A3}" type="datetime1">
              <a:rPr lang="en-GB" smtClean="0">
                <a:solidFill>
                  <a:prstClr val="black"/>
                </a:solidFill>
              </a:rPr>
              <a:pPr/>
              <a:t>14/05/2020</a:t>
            </a:fld>
            <a:endParaRPr lang="en-GB">
              <a:solidFill>
                <a:prstClr val="black"/>
              </a:solidFill>
            </a:endParaRPr>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US">
                <a:solidFill>
                  <a:prstClr val="black"/>
                </a:solidFill>
              </a:rPr>
              <a:t>|     Monitoring WASH in Health Care Facilities</a:t>
            </a:r>
            <a:endParaRPr lang="en-GB">
              <a:solidFill>
                <a:prstClr val="black"/>
              </a:solidFill>
            </a:endParaRP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solidFill>
                  <a:prstClr val="black"/>
                </a:solidFill>
              </a:rPr>
              <a:pPr/>
              <a:t>‹#›</a:t>
            </a:fld>
            <a:endParaRPr lang="en-GB">
              <a:solidFill>
                <a:prstClr val="black"/>
              </a:solidFill>
            </a:endParaRPr>
          </a:p>
        </p:txBody>
      </p:sp>
      <p:sp>
        <p:nvSpPr>
          <p:cNvPr id="15" name="Text Placeholder 7"/>
          <p:cNvSpPr>
            <a:spLocks noGrp="1"/>
          </p:cNvSpPr>
          <p:nvPr>
            <p:ph type="body" sz="quarter" idx="22" hasCustomPrompt="1"/>
          </p:nvPr>
        </p:nvSpPr>
        <p:spPr bwMode="gray">
          <a:xfrm>
            <a:off x="360000" y="4720240"/>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Tree>
    <p:extLst>
      <p:ext uri="{BB962C8B-B14F-4D97-AF65-F5344CB8AC3E}">
        <p14:creationId xmlns:p14="http://schemas.microsoft.com/office/powerpoint/2010/main" val="35580302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Agenda whit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p>
            <a:fld id="{D8A80B80-3C39-4ABA-AE91-B32640717E7F}" type="datetime1">
              <a:rPr lang="en-GB" smtClean="0">
                <a:solidFill>
                  <a:prstClr val="black"/>
                </a:solidFill>
              </a:rPr>
              <a:pPr/>
              <a:t>14/05/2020</a:t>
            </a:fld>
            <a:endParaRPr lang="en-GB">
              <a:solidFill>
                <a:prstClr val="black"/>
              </a:solidFill>
            </a:endParaRPr>
          </a:p>
        </p:txBody>
      </p:sp>
      <p:sp>
        <p:nvSpPr>
          <p:cNvPr id="8" name="Footer Placeholder 7"/>
          <p:cNvSpPr>
            <a:spLocks noGrp="1"/>
          </p:cNvSpPr>
          <p:nvPr>
            <p:ph type="ftr" sz="quarter" idx="31"/>
          </p:nvPr>
        </p:nvSpPr>
        <p:spPr bwMode="gray"/>
        <p:txBody>
          <a:bodyPr/>
          <a:lstStyle/>
          <a:p>
            <a:r>
              <a:rPr lang="en-US">
                <a:solidFill>
                  <a:prstClr val="black"/>
                </a:solidFill>
              </a:rPr>
              <a:t>|     Monitoring WASH in Health Care Facilities</a:t>
            </a:r>
            <a:endParaRPr lang="en-GB">
              <a:solidFill>
                <a:prstClr val="black"/>
              </a:solidFill>
            </a:endParaRPr>
          </a:p>
        </p:txBody>
      </p:sp>
      <p:sp>
        <p:nvSpPr>
          <p:cNvPr id="9" name="Slide Number Placeholder 8"/>
          <p:cNvSpPr>
            <a:spLocks noGrp="1"/>
          </p:cNvSpPr>
          <p:nvPr>
            <p:ph type="sldNum" sz="quarter" idx="32"/>
          </p:nvPr>
        </p:nvSpPr>
        <p:spPr bwMode="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8" name="Rectangle 27"/>
          <p:cNvSpPr/>
          <p:nvPr userDrawn="1"/>
        </p:nvSpPr>
        <p:spPr bwMode="gray">
          <a:xfrm>
            <a:off x="360002" y="1350002"/>
            <a:ext cx="4775881" cy="1068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0953" tIns="35477" rIns="70953" bIns="35477" rtlCol="0" anchor="ctr"/>
          <a:lstStyle/>
          <a:p>
            <a:pPr algn="ctr" defTabSz="354743" rtl="0" fontAlgn="auto">
              <a:spcBef>
                <a:spcPts val="0"/>
              </a:spcBef>
              <a:spcAft>
                <a:spcPts val="0"/>
              </a:spcAft>
            </a:pPr>
            <a:endParaRPr lang="en-GB" sz="1428" b="0">
              <a:solidFill>
                <a:prstClr val="white"/>
              </a:solidFill>
            </a:endParaRPr>
          </a:p>
        </p:txBody>
      </p:sp>
      <p:sp>
        <p:nvSpPr>
          <p:cNvPr id="4" name="Text Placeholder 3"/>
          <p:cNvSpPr>
            <a:spLocks noGrp="1"/>
          </p:cNvSpPr>
          <p:nvPr>
            <p:ph type="body" sz="quarter" idx="33" hasCustomPrompt="1"/>
          </p:nvPr>
        </p:nvSpPr>
        <p:spPr>
          <a:xfrm>
            <a:off x="360000" y="1607762"/>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dirty="0"/>
              <a:t>01</a:t>
            </a:r>
          </a:p>
        </p:txBody>
      </p:sp>
      <p:sp>
        <p:nvSpPr>
          <p:cNvPr id="31" name="Text Placeholder 3"/>
          <p:cNvSpPr>
            <a:spLocks noGrp="1"/>
          </p:cNvSpPr>
          <p:nvPr>
            <p:ph type="body" sz="quarter" idx="34" hasCustomPrompt="1"/>
          </p:nvPr>
        </p:nvSpPr>
        <p:spPr>
          <a:xfrm>
            <a:off x="1280578" y="1607762"/>
            <a:ext cx="3855302" cy="297000"/>
          </a:xfrm>
        </p:spPr>
        <p:txBody>
          <a:bodyPr tIns="164261"/>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dirty="0"/>
              <a:t>Headline</a:t>
            </a:r>
          </a:p>
        </p:txBody>
      </p:sp>
      <p:sp>
        <p:nvSpPr>
          <p:cNvPr id="34" name="Text Placeholder 3"/>
          <p:cNvSpPr>
            <a:spLocks noGrp="1"/>
          </p:cNvSpPr>
          <p:nvPr>
            <p:ph type="body" sz="quarter" idx="35" hasCustomPrompt="1"/>
          </p:nvPr>
        </p:nvSpPr>
        <p:spPr>
          <a:xfrm>
            <a:off x="5574553" y="1607762"/>
            <a:ext cx="3205222" cy="297000"/>
          </a:xfrm>
        </p:spPr>
        <p:txBody>
          <a:bodyPr tIns="164261"/>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dirty="0"/>
              <a:t>Speaker</a:t>
            </a:r>
          </a:p>
        </p:txBody>
      </p:sp>
      <p:sp>
        <p:nvSpPr>
          <p:cNvPr id="36" name="Text Placeholder 3"/>
          <p:cNvSpPr>
            <a:spLocks noGrp="1"/>
          </p:cNvSpPr>
          <p:nvPr>
            <p:ph type="body" sz="quarter" idx="36" hasCustomPrompt="1"/>
          </p:nvPr>
        </p:nvSpPr>
        <p:spPr>
          <a:xfrm>
            <a:off x="360000" y="2158446"/>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280578" y="2158446"/>
            <a:ext cx="3855302" cy="297000"/>
          </a:xfrm>
        </p:spPr>
        <p:txBody>
          <a:bodyPr tIns="164261"/>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5574553" y="2158446"/>
            <a:ext cx="3205222" cy="297000"/>
          </a:xfrm>
        </p:spPr>
        <p:txBody>
          <a:bodyPr tIns="164261"/>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360000" y="2709129"/>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280578" y="2709129"/>
            <a:ext cx="3855302" cy="297000"/>
          </a:xfrm>
        </p:spPr>
        <p:txBody>
          <a:bodyPr tIns="164261"/>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5574553" y="2709129"/>
            <a:ext cx="3205222" cy="297000"/>
          </a:xfrm>
        </p:spPr>
        <p:txBody>
          <a:bodyPr tIns="164261"/>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360000" y="3259814"/>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280578" y="3259814"/>
            <a:ext cx="3855302" cy="297000"/>
          </a:xfrm>
        </p:spPr>
        <p:txBody>
          <a:bodyPr tIns="164261"/>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5574553" y="3259814"/>
            <a:ext cx="3205222" cy="297000"/>
          </a:xfrm>
        </p:spPr>
        <p:txBody>
          <a:bodyPr tIns="164261"/>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360000" y="3810497"/>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280578" y="3810497"/>
            <a:ext cx="3855302" cy="297000"/>
          </a:xfrm>
        </p:spPr>
        <p:txBody>
          <a:bodyPr tIns="164261"/>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5574553" y="3810497"/>
            <a:ext cx="3205222" cy="297000"/>
          </a:xfrm>
        </p:spPr>
        <p:txBody>
          <a:bodyPr tIns="164261"/>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360000" y="4361182"/>
            <a:ext cx="741363" cy="297000"/>
          </a:xfrm>
        </p:spPr>
        <p:txBody>
          <a:bodyPr/>
          <a:lstStyle>
            <a:lvl1pPr>
              <a:defRPr sz="2177" b="1">
                <a:solidFill>
                  <a:srgbClr val="0092CC"/>
                </a:solidFill>
                <a:latin typeface="+mj-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280578" y="4361182"/>
            <a:ext cx="3855302" cy="297000"/>
          </a:xfrm>
        </p:spPr>
        <p:txBody>
          <a:bodyPr tIns="164261"/>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5574553" y="4361182"/>
            <a:ext cx="3205222" cy="297000"/>
          </a:xfrm>
        </p:spPr>
        <p:txBody>
          <a:bodyPr tIns="164261"/>
          <a:lstStyle>
            <a:lvl1pPr>
              <a:lnSpc>
                <a:spcPct val="100000"/>
              </a:lnSpc>
              <a:spcBef>
                <a:spcPts val="0"/>
              </a:spcBef>
              <a:spcAft>
                <a:spcPts val="0"/>
              </a:spcAft>
              <a:defRPr sz="1224" b="0">
                <a:solidFill>
                  <a:schemeClr val="tx1"/>
                </a:solidFill>
                <a:latin typeface="+mn-lt"/>
              </a:defRPr>
            </a:lvl1pPr>
            <a:lvl2pPr>
              <a:defRPr sz="2177" b="1">
                <a:latin typeface="+mj-lt"/>
              </a:defRPr>
            </a:lvl2pPr>
            <a:lvl3pPr>
              <a:defRPr sz="2177" b="1">
                <a:latin typeface="+mj-lt"/>
              </a:defRPr>
            </a:lvl3pPr>
            <a:lvl4pPr>
              <a:defRPr sz="2177" b="1">
                <a:latin typeface="+mj-lt"/>
              </a:defRPr>
            </a:lvl4pPr>
            <a:lvl5pPr>
              <a:defRPr sz="2177" b="1">
                <a:latin typeface="+mj-lt"/>
              </a:defRPr>
            </a:lvl5pPr>
          </a:lstStyle>
          <a:p>
            <a:pPr lvl="0"/>
            <a:r>
              <a:rPr lang="en-GB" noProof="0"/>
              <a:t>Speaker</a:t>
            </a:r>
          </a:p>
        </p:txBody>
      </p:sp>
      <p:sp>
        <p:nvSpPr>
          <p:cNvPr id="2" name="Title 1"/>
          <p:cNvSpPr>
            <a:spLocks noGrp="1"/>
          </p:cNvSpPr>
          <p:nvPr>
            <p:ph type="title"/>
          </p:nvPr>
        </p:nvSpPr>
        <p:spPr/>
        <p:txBody>
          <a:bodyPr/>
          <a:lstStyle/>
          <a:p>
            <a:r>
              <a:rPr lang="en-GB" noProof="0"/>
              <a:t>Click to edit Master title style</a:t>
            </a:r>
          </a:p>
        </p:txBody>
      </p:sp>
      <p:sp>
        <p:nvSpPr>
          <p:cNvPr id="25" name="Text Placeholder 7"/>
          <p:cNvSpPr>
            <a:spLocks noGrp="1"/>
          </p:cNvSpPr>
          <p:nvPr>
            <p:ph type="body" sz="quarter" idx="13" hasCustomPrompt="1"/>
          </p:nvPr>
        </p:nvSpPr>
        <p:spPr>
          <a:xfrm>
            <a:off x="360364" y="891003"/>
            <a:ext cx="6120000" cy="216694"/>
          </a:xfrm>
        </p:spPr>
        <p:txBody>
          <a:bodyPr lIns="20533" anchor="ctr">
            <a:normAutofit/>
          </a:bodyPr>
          <a:lstStyle>
            <a:lvl1pPr>
              <a:defRPr sz="1224" b="0">
                <a:solidFill>
                  <a:schemeClr val="tx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28681272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Title Only whit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fld id="{5190BE2B-9B92-42BE-801D-EAA8180D84A6}" type="datetime1">
              <a:rPr lang="en-GB" smtClean="0">
                <a:solidFill>
                  <a:prstClr val="black"/>
                </a:solidFill>
              </a:rPr>
              <a:pPr/>
              <a:t>14/05/2020</a:t>
            </a:fld>
            <a:endParaRPr lang="en-GB">
              <a:solidFill>
                <a:prstClr val="black"/>
              </a:solidFill>
            </a:endParaRPr>
          </a:p>
        </p:txBody>
      </p:sp>
      <p:sp>
        <p:nvSpPr>
          <p:cNvPr id="4" name="Footer Placeholder 3"/>
          <p:cNvSpPr>
            <a:spLocks noGrp="1"/>
          </p:cNvSpPr>
          <p:nvPr>
            <p:ph type="ftr" sz="quarter" idx="11"/>
          </p:nvPr>
        </p:nvSpPr>
        <p:spPr bwMode="gray"/>
        <p:txBody>
          <a:bodyPr/>
          <a:lstStyle>
            <a:lvl1pPr>
              <a:defRPr/>
            </a:lvl1pPr>
          </a:lstStyle>
          <a:p>
            <a:r>
              <a:rPr lang="en-US">
                <a:solidFill>
                  <a:prstClr val="black"/>
                </a:solidFill>
              </a:rPr>
              <a:t>|     Monitoring WASH in Health Care Facilities</a:t>
            </a:r>
            <a:endParaRPr lang="en-GB" dirty="0">
              <a:solidFill>
                <a:prstClr val="black"/>
              </a:solidFill>
            </a:endParaRPr>
          </a:p>
        </p:txBody>
      </p:sp>
      <p:sp>
        <p:nvSpPr>
          <p:cNvPr id="5" name="Slide Number Placeholder 4"/>
          <p:cNvSpPr>
            <a:spLocks noGrp="1"/>
          </p:cNvSpPr>
          <p:nvPr>
            <p:ph type="sldNum" sz="quarter" idx="12"/>
          </p:nvPr>
        </p:nvSpPr>
        <p:spPr bwMode="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12" name="Text Placeholder 7"/>
          <p:cNvSpPr>
            <a:spLocks noGrp="1"/>
          </p:cNvSpPr>
          <p:nvPr>
            <p:ph type="body" sz="quarter" idx="21" hasCustomPrompt="1"/>
          </p:nvPr>
        </p:nvSpPr>
        <p:spPr bwMode="gray">
          <a:xfrm>
            <a:off x="360000" y="4720240"/>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0" name="Text Placeholder 7"/>
          <p:cNvSpPr>
            <a:spLocks noGrp="1"/>
          </p:cNvSpPr>
          <p:nvPr>
            <p:ph type="body" sz="quarter" idx="13" hasCustomPrompt="1"/>
          </p:nvPr>
        </p:nvSpPr>
        <p:spPr bwMode="gray">
          <a:xfrm>
            <a:off x="360364" y="891003"/>
            <a:ext cx="6120000" cy="216694"/>
          </a:xfrm>
        </p:spPr>
        <p:txBody>
          <a:bodyPr lIns="20533" anchor="ctr">
            <a:normAutofit/>
          </a:bodyPr>
          <a:lstStyle>
            <a:lvl1pPr>
              <a:defRPr sz="1224"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1041971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_Closing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9144000" cy="5143500"/>
          </a:xfrm>
          <a:solidFill>
            <a:schemeClr val="bg1"/>
          </a:solidFill>
        </p:spPr>
        <p:txBody>
          <a:bodyPr bIns="2258586" anchor="ctr">
            <a:normAutofit/>
          </a:bodyPr>
          <a:lstStyle>
            <a:lvl1pPr marL="0" marR="0" indent="0" algn="ctr" defTabSz="709487" rtl="0" eaLnBrk="1" fontAlgn="auto" latinLnBrk="0" hangingPunct="1">
              <a:lnSpc>
                <a:spcPct val="110000"/>
              </a:lnSpc>
              <a:spcBef>
                <a:spcPts val="776"/>
              </a:spcBef>
              <a:spcAft>
                <a:spcPts val="465"/>
              </a:spcAft>
              <a:buClr>
                <a:schemeClr val="tx1"/>
              </a:buClr>
              <a:buSzPct val="80000"/>
              <a:buFontTx/>
              <a:buNone/>
              <a:tabLst/>
              <a:defRPr sz="1088">
                <a:solidFill>
                  <a:schemeClr val="accent6"/>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6" name="Text Placeholder 35"/>
          <p:cNvSpPr>
            <a:spLocks noGrp="1"/>
          </p:cNvSpPr>
          <p:nvPr>
            <p:ph type="body" sz="quarter" idx="10" hasCustomPrompt="1"/>
          </p:nvPr>
        </p:nvSpPr>
        <p:spPr bwMode="gray">
          <a:xfrm>
            <a:off x="360000" y="4880254"/>
            <a:ext cx="4478700" cy="185738"/>
          </a:xfrm>
        </p:spPr>
        <p:txBody>
          <a:bodyPr anchor="ctr">
            <a:noAutofit/>
          </a:bodyPr>
          <a:lstStyle>
            <a:lvl1pPr>
              <a:defRPr sz="748"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3" name="Subtitle 2"/>
          <p:cNvSpPr>
            <a:spLocks noGrp="1"/>
          </p:cNvSpPr>
          <p:nvPr>
            <p:ph type="subTitle" idx="1" hasCustomPrompt="1"/>
          </p:nvPr>
        </p:nvSpPr>
        <p:spPr bwMode="gray">
          <a:xfrm>
            <a:off x="3" y="3361501"/>
            <a:ext cx="9143999" cy="1242000"/>
          </a:xfrm>
          <a:solidFill>
            <a:schemeClr val="tx2">
              <a:alpha val="90000"/>
            </a:schemeClr>
          </a:solidFill>
        </p:spPr>
        <p:txBody>
          <a:bodyPr lIns="410652" tIns="246391" rIns="410652" bIns="246391" numCol="3" anchor="t">
            <a:noAutofit/>
          </a:bodyPr>
          <a:lstStyle>
            <a:lvl1pPr marL="0" indent="0" algn="l">
              <a:lnSpc>
                <a:spcPct val="90000"/>
              </a:lnSpc>
              <a:buNone/>
              <a:defRPr sz="1088" b="0">
                <a:solidFill>
                  <a:schemeClr val="bg1"/>
                </a:solidFill>
                <a:latin typeface="+mj-lt"/>
                <a:cs typeface="Arial" panose="020B0604020202020204" pitchFamily="34" charset="0"/>
              </a:defRPr>
            </a:lvl1pPr>
            <a:lvl2pPr marL="354743" indent="0" algn="ctr">
              <a:buNone/>
              <a:defRPr sz="1564"/>
            </a:lvl2pPr>
            <a:lvl3pPr marL="709487" indent="0" algn="ctr">
              <a:buNone/>
              <a:defRPr sz="1428"/>
            </a:lvl3pPr>
            <a:lvl4pPr marL="1064230" indent="0" algn="ctr">
              <a:buNone/>
              <a:defRPr sz="1224"/>
            </a:lvl4pPr>
            <a:lvl5pPr marL="1418973" indent="0" algn="ctr">
              <a:buNone/>
              <a:defRPr sz="1224"/>
            </a:lvl5pPr>
            <a:lvl6pPr marL="1773717" indent="0" algn="ctr">
              <a:buNone/>
              <a:defRPr sz="1224"/>
            </a:lvl6pPr>
            <a:lvl7pPr marL="2128460" indent="0" algn="ctr">
              <a:buNone/>
              <a:defRPr sz="1224"/>
            </a:lvl7pPr>
            <a:lvl8pPr marL="2483203" indent="0" algn="ctr">
              <a:buNone/>
              <a:defRPr sz="1224"/>
            </a:lvl8pPr>
            <a:lvl9pPr marL="2837947" indent="0" algn="ctr">
              <a:buNone/>
              <a:defRPr sz="1224"/>
            </a:lvl9pPr>
          </a:lstStyle>
          <a:p>
            <a:r>
              <a:rPr lang="en-GB" b="1" noProof="0" dirty="0"/>
              <a:t>WHO</a:t>
            </a:r>
          </a:p>
          <a:p>
            <a:r>
              <a:rPr lang="en-GB" noProof="0" dirty="0"/>
              <a:t>20, Avenue </a:t>
            </a:r>
            <a:r>
              <a:rPr lang="en-GB" noProof="0" dirty="0" err="1"/>
              <a:t>Appia</a:t>
            </a:r>
            <a:r>
              <a:rPr lang="en-GB" noProof="0" dirty="0"/>
              <a:t> </a:t>
            </a:r>
            <a:br>
              <a:rPr lang="en-GB" noProof="0" dirty="0"/>
            </a:br>
            <a:r>
              <a:rPr lang="en-GB" noProof="0" dirty="0"/>
              <a:t>1211 Geneva</a:t>
            </a:r>
          </a:p>
          <a:p>
            <a:r>
              <a:rPr lang="en-GB" noProof="0" dirty="0"/>
              <a:t>Switzerland</a:t>
            </a:r>
          </a:p>
          <a:p>
            <a:endParaRPr lang="en-GB" noProof="0" dirty="0"/>
          </a:p>
          <a:p>
            <a:r>
              <a:rPr lang="en-GB" noProof="0" dirty="0"/>
              <a:t>Tel.: +xx</a:t>
            </a:r>
            <a:br>
              <a:rPr lang="en-GB" noProof="0" dirty="0"/>
            </a:br>
            <a:r>
              <a:rPr lang="en-GB" noProof="0" dirty="0"/>
              <a:t>Fax: +xx</a:t>
            </a:r>
          </a:p>
        </p:txBody>
      </p:sp>
      <p:sp>
        <p:nvSpPr>
          <p:cNvPr id="37" name="Text Placeholder 35"/>
          <p:cNvSpPr>
            <a:spLocks noGrp="1"/>
          </p:cNvSpPr>
          <p:nvPr>
            <p:ph type="body" sz="quarter" idx="16" hasCustomPrompt="1"/>
          </p:nvPr>
        </p:nvSpPr>
        <p:spPr bwMode="gray">
          <a:xfrm>
            <a:off x="7121935" y="4857036"/>
            <a:ext cx="1646444" cy="185738"/>
          </a:xfrm>
        </p:spPr>
        <p:txBody>
          <a:bodyPr rIns="0" anchor="ctr">
            <a:noAutofit/>
          </a:bodyPr>
          <a:lstStyle>
            <a:lvl1pPr algn="ctr">
              <a:defRPr sz="1224"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363888"/>
            <a:ext cx="5508000" cy="839369"/>
          </a:xfrm>
          <a:noFill/>
        </p:spPr>
        <p:txBody>
          <a:bodyPr lIns="410652" tIns="82130" rIns="513315" bIns="205326" anchor="t" anchorCtr="0">
            <a:noAutofit/>
          </a:bodyPr>
          <a:lstStyle>
            <a:lvl1pPr algn="l">
              <a:lnSpc>
                <a:spcPct val="85000"/>
              </a:lnSpc>
              <a:defRPr sz="3265">
                <a:solidFill>
                  <a:srgbClr val="0092CC"/>
                </a:solidFill>
                <a:latin typeface="+mj-lt"/>
              </a:defRPr>
            </a:lvl1pPr>
          </a:lstStyle>
          <a:p>
            <a:r>
              <a:rPr lang="en-GB" noProof="0" dirty="0"/>
              <a:t>Click to edit </a:t>
            </a:r>
            <a:br>
              <a:rPr lang="en-GB" noProof="0" dirty="0"/>
            </a:br>
            <a:r>
              <a:rPr lang="en-GB" noProof="0" dirty="0"/>
              <a:t>Master title style</a:t>
            </a:r>
          </a:p>
        </p:txBody>
      </p:sp>
    </p:spTree>
    <p:extLst>
      <p:ext uri="{BB962C8B-B14F-4D97-AF65-F5344CB8AC3E}">
        <p14:creationId xmlns:p14="http://schemas.microsoft.com/office/powerpoint/2010/main" val="3907623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fld id="{8D5E3B6C-7049-41BB-AB3F-3ACBC77CD451}"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23"/>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360000" y="4720242"/>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359999" y="1620000"/>
            <a:ext cx="2664000" cy="2907900"/>
          </a:xfrm>
        </p:spPr>
        <p:txBody>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a:xfrm>
            <a:off x="359999" y="1350000"/>
            <a:ext cx="2664000" cy="189009"/>
          </a:xfrm>
          <a:solidFill>
            <a:srgbClr val="009CDE"/>
          </a:solidFill>
        </p:spPr>
        <p:txBody>
          <a:bodyPr vert="horz" lIns="81619" tIns="20401" rIns="81619" bIns="20401" rtlCol="0" anchor="ctr">
            <a:normAutofit/>
          </a:bodyPr>
          <a:lstStyle>
            <a:lvl1pPr>
              <a:defRPr lang="en-US" sz="1088"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a:xfrm>
            <a:off x="3237886" y="1620000"/>
            <a:ext cx="2664000" cy="2907900"/>
          </a:xfrm>
        </p:spPr>
        <p:txBody>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a:xfrm>
            <a:off x="3237886" y="1350000"/>
            <a:ext cx="2664000" cy="189009"/>
          </a:xfrm>
          <a:solidFill>
            <a:srgbClr val="009CDE"/>
          </a:solidFill>
        </p:spPr>
        <p:txBody>
          <a:bodyPr vert="horz" lIns="81619" tIns="20401" rIns="81619" bIns="20401" rtlCol="0" anchor="ctr">
            <a:normAutofit/>
          </a:bodyPr>
          <a:lstStyle>
            <a:lvl1pPr>
              <a:defRPr lang="en-US" sz="1088"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a:xfrm>
            <a:off x="6115773" y="1620000"/>
            <a:ext cx="2664000" cy="2907900"/>
          </a:xfrm>
        </p:spPr>
        <p:txBody>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a:xfrm>
            <a:off x="6115773" y="1350000"/>
            <a:ext cx="2664000" cy="189009"/>
          </a:xfrm>
          <a:solidFill>
            <a:srgbClr val="009CDE"/>
          </a:solidFill>
        </p:spPr>
        <p:txBody>
          <a:bodyPr vert="horz" lIns="81619" tIns="20401" rIns="81619" bIns="20401" rtlCol="0" anchor="ctr">
            <a:normAutofit/>
          </a:bodyPr>
          <a:lstStyle>
            <a:lvl1pPr>
              <a:defRPr lang="en-US" sz="1088"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a:xfrm>
            <a:off x="360364" y="891029"/>
            <a:ext cx="6120000" cy="216694"/>
          </a:xfrm>
        </p:spPr>
        <p:txBody>
          <a:bodyPr lIns="20401" anchor="ctr">
            <a:normAutofit/>
          </a:bodyPr>
          <a:lstStyle>
            <a:lvl1pPr>
              <a:defRPr sz="1224"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0218260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8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3100" b="1" baseline="0">
                <a:solidFill>
                  <a:schemeClr val="tx2"/>
                </a:solidFill>
                <a:effectLst/>
                <a:latin typeface="+mj-lt"/>
              </a:defRPr>
            </a:lvl1pPr>
          </a:lstStyle>
          <a:p>
            <a:r>
              <a:rPr lang="en-US" dirty="0"/>
              <a:t>Bottom band: NCEZID</a:t>
            </a:r>
          </a:p>
        </p:txBody>
      </p:sp>
      <p:sp>
        <p:nvSpPr>
          <p:cNvPr id="7" name="Text Placeholder 7"/>
          <p:cNvSpPr>
            <a:spLocks noGrp="1"/>
          </p:cNvSpPr>
          <p:nvPr>
            <p:ph type="body" sz="quarter" idx="10" hasCustomPrompt="1"/>
          </p:nvPr>
        </p:nvSpPr>
        <p:spPr>
          <a:xfrm>
            <a:off x="457200" y="1158875"/>
            <a:ext cx="8229600" cy="3341688"/>
          </a:xfrm>
        </p:spPr>
        <p:txBody>
          <a:bodyPr/>
          <a:lstStyle>
            <a:lvl1pPr marL="0" indent="0">
              <a:buClr>
                <a:srgbClr val="E25423"/>
              </a:buClr>
              <a:buFont typeface="Wingdings" panose="05000000000000000000" pitchFamily="2" charset="2"/>
              <a:buNone/>
              <a:defRPr sz="2000" baseline="0">
                <a:solidFill>
                  <a:srgbClr val="09164D"/>
                </a:solidFill>
                <a:latin typeface="Arial" panose="020B0604020202020204" pitchFamily="34" charset="0"/>
              </a:defRPr>
            </a:lvl1pPr>
            <a:lvl2pPr>
              <a:buClr>
                <a:srgbClr val="8D8B00"/>
              </a:buClr>
              <a:defRPr sz="2000" baseline="0">
                <a:solidFill>
                  <a:srgbClr val="09164D"/>
                </a:solidFill>
                <a:latin typeface="Arial" panose="020B0604020202020204" pitchFamily="34" charset="0"/>
              </a:defRPr>
            </a:lvl2pPr>
            <a:lvl3pPr>
              <a:buClr>
                <a:srgbClr val="09164D"/>
              </a:buClr>
              <a:defRPr sz="2000" baseline="0">
                <a:solidFill>
                  <a:srgbClr val="09164D"/>
                </a:solidFill>
                <a:latin typeface="Arial" panose="020B0604020202020204" pitchFamily="34" charset="0"/>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2"/>
            <a:r>
              <a:rPr lang="en-US" dirty="0"/>
              <a:t>Third level</a:t>
            </a:r>
          </a:p>
        </p:txBody>
      </p:sp>
    </p:spTree>
    <p:extLst>
      <p:ext uri="{BB962C8B-B14F-4D97-AF65-F5344CB8AC3E}">
        <p14:creationId xmlns:p14="http://schemas.microsoft.com/office/powerpoint/2010/main" val="539376414"/>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5DAB"/>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052959"/>
            <a:ext cx="9144000" cy="90541"/>
          </a:xfrm>
          <a:prstGeom prst="rect">
            <a:avLst/>
          </a:prstGeom>
        </p:spPr>
      </p:pic>
    </p:spTree>
    <p:extLst>
      <p:ext uri="{BB962C8B-B14F-4D97-AF65-F5344CB8AC3E}">
        <p14:creationId xmlns:p14="http://schemas.microsoft.com/office/powerpoint/2010/main" val="1785877743"/>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E1C37-3855-430C-B1FD-B640FC2A9128}"/>
              </a:ext>
            </a:extLst>
          </p:cNvPr>
          <p:cNvSpPr>
            <a:spLocks noGrp="1"/>
          </p:cNvSpPr>
          <p:nvPr>
            <p:ph type="dt" sz="half" idx="10"/>
          </p:nvPr>
        </p:nvSpPr>
        <p:spPr/>
        <p:txBody>
          <a:bodyPr/>
          <a:lstStyle/>
          <a:p>
            <a:fld id="{CCDF0286-A776-49AA-A252-A3CB5BA026A2}" type="datetimeFigureOut">
              <a:rPr lang="en-GB" smtClean="0"/>
              <a:t>14/05/2020</a:t>
            </a:fld>
            <a:endParaRPr lang="en-GB"/>
          </a:p>
        </p:txBody>
      </p:sp>
      <p:sp>
        <p:nvSpPr>
          <p:cNvPr id="3" name="Footer Placeholder 2">
            <a:extLst>
              <a:ext uri="{FF2B5EF4-FFF2-40B4-BE49-F238E27FC236}">
                <a16:creationId xmlns:a16="http://schemas.microsoft.com/office/drawing/2014/main" id="{9C73F739-485D-4CAB-A363-BC3FA5FB98C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5750350-572C-4DAB-AEF4-01C5A5A547DA}"/>
              </a:ext>
            </a:extLst>
          </p:cNvPr>
          <p:cNvSpPr>
            <a:spLocks noGrp="1"/>
          </p:cNvSpPr>
          <p:nvPr>
            <p:ph type="sldNum" sz="quarter" idx="12"/>
          </p:nvPr>
        </p:nvSpPr>
        <p:spPr/>
        <p:txBody>
          <a:bodyPr/>
          <a:lstStyle/>
          <a:p>
            <a:fld id="{96E4EE2E-92DE-4F18-BD40-0220FC384740}" type="slidenum">
              <a:rPr lang="en-GB" smtClean="0"/>
              <a:t>‹#›</a:t>
            </a:fld>
            <a:endParaRPr lang="en-GB"/>
          </a:p>
        </p:txBody>
      </p:sp>
    </p:spTree>
    <p:extLst>
      <p:ext uri="{BB962C8B-B14F-4D97-AF65-F5344CB8AC3E}">
        <p14:creationId xmlns:p14="http://schemas.microsoft.com/office/powerpoint/2010/main" val="5494352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E7FB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5505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94946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2" y="3305534"/>
            <a:ext cx="7772943" cy="1021573"/>
          </a:xfrm>
        </p:spPr>
        <p:txBody>
          <a:bodyPr anchor="t"/>
          <a:lstStyle>
            <a:lvl1pPr algn="l">
              <a:defRPr sz="2721" b="1" cap="all"/>
            </a:lvl1pPr>
          </a:lstStyle>
          <a:p>
            <a:r>
              <a:rPr lang="en-US"/>
              <a:t>Click to edit Master title style</a:t>
            </a:r>
            <a:endParaRPr lang="en-GB"/>
          </a:p>
        </p:txBody>
      </p:sp>
      <p:sp>
        <p:nvSpPr>
          <p:cNvPr id="3" name="Text Placeholder 2"/>
          <p:cNvSpPr>
            <a:spLocks noGrp="1"/>
          </p:cNvSpPr>
          <p:nvPr>
            <p:ph type="body" idx="1"/>
          </p:nvPr>
        </p:nvSpPr>
        <p:spPr>
          <a:xfrm>
            <a:off x="722182" y="2180292"/>
            <a:ext cx="7772943" cy="1125242"/>
          </a:xfrm>
        </p:spPr>
        <p:txBody>
          <a:bodyPr anchor="b"/>
          <a:lstStyle>
            <a:lvl1pPr marL="0" indent="0">
              <a:buNone/>
              <a:defRPr sz="1360"/>
            </a:lvl1pPr>
            <a:lvl2pPr marL="310977" indent="0">
              <a:buNone/>
              <a:defRPr sz="1224"/>
            </a:lvl2pPr>
            <a:lvl3pPr marL="621955" indent="0">
              <a:buNone/>
              <a:defRPr sz="1088"/>
            </a:lvl3pPr>
            <a:lvl4pPr marL="932932" indent="0">
              <a:buNone/>
              <a:defRPr sz="952"/>
            </a:lvl4pPr>
            <a:lvl5pPr marL="1243910" indent="0">
              <a:buNone/>
              <a:defRPr sz="952"/>
            </a:lvl5pPr>
            <a:lvl6pPr marL="1554887" indent="0">
              <a:buNone/>
              <a:defRPr sz="952"/>
            </a:lvl6pPr>
            <a:lvl7pPr marL="1865863" indent="0">
              <a:buNone/>
              <a:defRPr sz="952"/>
            </a:lvl7pPr>
            <a:lvl8pPr marL="2176841" indent="0">
              <a:buNone/>
              <a:defRPr sz="952"/>
            </a:lvl8pPr>
            <a:lvl9pPr marL="2487819" indent="0">
              <a:buNone/>
              <a:defRPr sz="952"/>
            </a:lvl9pPr>
          </a:lstStyle>
          <a:p>
            <a:pPr lvl="0"/>
            <a:r>
              <a:rPr lang="en-US"/>
              <a:t>Click to edit Master text styles</a:t>
            </a:r>
          </a:p>
        </p:txBody>
      </p:sp>
    </p:spTree>
    <p:extLst>
      <p:ext uri="{BB962C8B-B14F-4D97-AF65-F5344CB8AC3E}">
        <p14:creationId xmlns:p14="http://schemas.microsoft.com/office/powerpoint/2010/main" val="23329477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42541" y="1035612"/>
            <a:ext cx="4080591" cy="3458876"/>
          </a:xfrm>
        </p:spPr>
        <p:txBody>
          <a:bodyPr/>
          <a:lstStyle>
            <a:lvl1pPr>
              <a:defRPr sz="1905"/>
            </a:lvl1pPr>
            <a:lvl2pPr>
              <a:defRPr sz="1632"/>
            </a:lvl2pPr>
            <a:lvl3pPr>
              <a:defRPr sz="1360"/>
            </a:lvl3pPr>
            <a:lvl4pPr>
              <a:defRPr sz="1224"/>
            </a:lvl4pPr>
            <a:lvl5pPr>
              <a:defRPr sz="1224"/>
            </a:lvl5pPr>
            <a:lvl6pPr>
              <a:defRPr sz="1224"/>
            </a:lvl6pPr>
            <a:lvl7pPr>
              <a:defRPr sz="1224"/>
            </a:lvl7pPr>
            <a:lvl8pPr>
              <a:defRPr sz="1224"/>
            </a:lvl8pPr>
            <a:lvl9pPr>
              <a:defRPr sz="12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53450" y="1035612"/>
            <a:ext cx="4080591" cy="3458876"/>
          </a:xfrm>
        </p:spPr>
        <p:txBody>
          <a:bodyPr/>
          <a:lstStyle>
            <a:lvl1pPr>
              <a:defRPr sz="1905"/>
            </a:lvl1pPr>
            <a:lvl2pPr>
              <a:defRPr sz="1632"/>
            </a:lvl2pPr>
            <a:lvl3pPr>
              <a:defRPr sz="1360"/>
            </a:lvl3pPr>
            <a:lvl4pPr>
              <a:defRPr sz="1224"/>
            </a:lvl4pPr>
            <a:lvl5pPr>
              <a:defRPr sz="1224"/>
            </a:lvl5pPr>
            <a:lvl6pPr>
              <a:defRPr sz="1224"/>
            </a:lvl6pPr>
            <a:lvl7pPr>
              <a:defRPr sz="1224"/>
            </a:lvl7pPr>
            <a:lvl8pPr>
              <a:defRPr sz="1224"/>
            </a:lvl8pPr>
            <a:lvl9pPr>
              <a:defRPr sz="12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664484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72" y="206260"/>
            <a:ext cx="8229057" cy="85743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473" y="1151160"/>
            <a:ext cx="4039867" cy="479470"/>
          </a:xfrm>
        </p:spPr>
        <p:txBody>
          <a:bodyPr anchor="b"/>
          <a:lstStyle>
            <a:lvl1pPr marL="0" indent="0">
              <a:buNone/>
              <a:defRPr sz="1632" b="1"/>
            </a:lvl1pPr>
            <a:lvl2pPr marL="310977" indent="0">
              <a:buNone/>
              <a:defRPr sz="1360" b="1"/>
            </a:lvl2pPr>
            <a:lvl3pPr marL="621955" indent="0">
              <a:buNone/>
              <a:defRPr sz="1224" b="1"/>
            </a:lvl3pPr>
            <a:lvl4pPr marL="932932" indent="0">
              <a:buNone/>
              <a:defRPr sz="1088" b="1"/>
            </a:lvl4pPr>
            <a:lvl5pPr marL="1243910" indent="0">
              <a:buNone/>
              <a:defRPr sz="1088" b="1"/>
            </a:lvl5pPr>
            <a:lvl6pPr marL="1554887" indent="0">
              <a:buNone/>
              <a:defRPr sz="1088" b="1"/>
            </a:lvl6pPr>
            <a:lvl7pPr marL="1865863" indent="0">
              <a:buNone/>
              <a:defRPr sz="1088" b="1"/>
            </a:lvl7pPr>
            <a:lvl8pPr marL="2176841" indent="0">
              <a:buNone/>
              <a:defRPr sz="1088" b="1"/>
            </a:lvl8pPr>
            <a:lvl9pPr marL="2487819" indent="0">
              <a:buNone/>
              <a:defRPr sz="1088" b="1"/>
            </a:lvl9pPr>
          </a:lstStyle>
          <a:p>
            <a:pPr lvl="0"/>
            <a:r>
              <a:rPr lang="en-US"/>
              <a:t>Click to edit Master text styles</a:t>
            </a:r>
          </a:p>
        </p:txBody>
      </p:sp>
      <p:sp>
        <p:nvSpPr>
          <p:cNvPr id="4" name="Content Placeholder 3"/>
          <p:cNvSpPr>
            <a:spLocks noGrp="1"/>
          </p:cNvSpPr>
          <p:nvPr>
            <p:ph sz="half" idx="2"/>
          </p:nvPr>
        </p:nvSpPr>
        <p:spPr>
          <a:xfrm>
            <a:off x="457473" y="1630629"/>
            <a:ext cx="4039867" cy="2964289"/>
          </a:xfrm>
        </p:spPr>
        <p:txBody>
          <a:bodyPr/>
          <a:lstStyle>
            <a:lvl1pPr>
              <a:defRPr sz="1632"/>
            </a:lvl1pPr>
            <a:lvl2pPr>
              <a:defRPr sz="1360"/>
            </a:lvl2pPr>
            <a:lvl3pPr>
              <a:defRPr sz="1224"/>
            </a:lvl3pPr>
            <a:lvl4pPr>
              <a:defRPr sz="1088"/>
            </a:lvl4pPr>
            <a:lvl5pPr>
              <a:defRPr sz="1088"/>
            </a:lvl5pPr>
            <a:lvl6pPr>
              <a:defRPr sz="1088"/>
            </a:lvl6pPr>
            <a:lvl7pPr>
              <a:defRPr sz="1088"/>
            </a:lvl7pPr>
            <a:lvl8pPr>
              <a:defRPr sz="1088"/>
            </a:lvl8pPr>
            <a:lvl9pPr>
              <a:defRPr sz="10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304" y="1151160"/>
            <a:ext cx="4041225" cy="479470"/>
          </a:xfrm>
        </p:spPr>
        <p:txBody>
          <a:bodyPr anchor="b"/>
          <a:lstStyle>
            <a:lvl1pPr marL="0" indent="0">
              <a:buNone/>
              <a:defRPr sz="1632" b="1"/>
            </a:lvl1pPr>
            <a:lvl2pPr marL="310977" indent="0">
              <a:buNone/>
              <a:defRPr sz="1360" b="1"/>
            </a:lvl2pPr>
            <a:lvl3pPr marL="621955" indent="0">
              <a:buNone/>
              <a:defRPr sz="1224" b="1"/>
            </a:lvl3pPr>
            <a:lvl4pPr marL="932932" indent="0">
              <a:buNone/>
              <a:defRPr sz="1088" b="1"/>
            </a:lvl4pPr>
            <a:lvl5pPr marL="1243910" indent="0">
              <a:buNone/>
              <a:defRPr sz="1088" b="1"/>
            </a:lvl5pPr>
            <a:lvl6pPr marL="1554887" indent="0">
              <a:buNone/>
              <a:defRPr sz="1088" b="1"/>
            </a:lvl6pPr>
            <a:lvl7pPr marL="1865863" indent="0">
              <a:buNone/>
              <a:defRPr sz="1088" b="1"/>
            </a:lvl7pPr>
            <a:lvl8pPr marL="2176841" indent="0">
              <a:buNone/>
              <a:defRPr sz="1088" b="1"/>
            </a:lvl8pPr>
            <a:lvl9pPr marL="2487819" indent="0">
              <a:buNone/>
              <a:defRPr sz="1088" b="1"/>
            </a:lvl9pPr>
          </a:lstStyle>
          <a:p>
            <a:pPr lvl="0"/>
            <a:r>
              <a:rPr lang="en-US"/>
              <a:t>Click to edit Master text styles</a:t>
            </a:r>
          </a:p>
        </p:txBody>
      </p:sp>
      <p:sp>
        <p:nvSpPr>
          <p:cNvPr id="6" name="Content Placeholder 5"/>
          <p:cNvSpPr>
            <a:spLocks noGrp="1"/>
          </p:cNvSpPr>
          <p:nvPr>
            <p:ph sz="quarter" idx="4"/>
          </p:nvPr>
        </p:nvSpPr>
        <p:spPr>
          <a:xfrm>
            <a:off x="4645304" y="1630629"/>
            <a:ext cx="4041225" cy="2964289"/>
          </a:xfrm>
        </p:spPr>
        <p:txBody>
          <a:bodyPr/>
          <a:lstStyle>
            <a:lvl1pPr>
              <a:defRPr sz="1632"/>
            </a:lvl1pPr>
            <a:lvl2pPr>
              <a:defRPr sz="1360"/>
            </a:lvl2pPr>
            <a:lvl3pPr>
              <a:defRPr sz="1224"/>
            </a:lvl3pPr>
            <a:lvl4pPr>
              <a:defRPr sz="1088"/>
            </a:lvl4pPr>
            <a:lvl5pPr>
              <a:defRPr sz="1088"/>
            </a:lvl5pPr>
            <a:lvl6pPr>
              <a:defRPr sz="1088"/>
            </a:lvl6pPr>
            <a:lvl7pPr>
              <a:defRPr sz="1088"/>
            </a:lvl7pPr>
            <a:lvl8pPr>
              <a:defRPr sz="1088"/>
            </a:lvl8pPr>
            <a:lvl9pPr>
              <a:defRPr sz="10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772927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7958688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468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left / Text right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75773" y="1350003"/>
            <a:ext cx="4104000"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a:xfrm>
            <a:off x="359999" y="1350003"/>
            <a:ext cx="4104000" cy="3177900"/>
          </a:xfrm>
          <a:solidFill>
            <a:schemeClr val="bg1">
              <a:lumMod val="85000"/>
            </a:schemeClr>
          </a:solidFill>
        </p:spPr>
        <p:txBody>
          <a:bodyPr bIns="2244681" anchor="ctr"/>
          <a:lstStyle>
            <a:lvl1pPr marL="0" marR="0" indent="0" algn="ctr" defTabSz="705116" rtl="0" eaLnBrk="1" fontAlgn="auto" latinLnBrk="0" hangingPunct="1">
              <a:lnSpc>
                <a:spcPct val="110000"/>
              </a:lnSpc>
              <a:spcBef>
                <a:spcPts val="776"/>
              </a:spcBef>
              <a:spcAft>
                <a:spcPts val="465"/>
              </a:spcAft>
              <a:buClr>
                <a:schemeClr val="tx1"/>
              </a:buClr>
              <a:buSzPct val="80000"/>
              <a:buFontTx/>
              <a:buNone/>
              <a:tabLst/>
              <a:defRPr sz="1088" baseline="0">
                <a:solidFill>
                  <a:schemeClr val="bg1"/>
                </a:solidFill>
              </a:defRPr>
            </a:lvl1pPr>
          </a:lstStyle>
          <a:p>
            <a:pPr marL="0" marR="0" lvl="0" indent="0" algn="ctr" defTabSz="705116" rtl="0" eaLnBrk="1" fontAlgn="auto" latinLnBrk="0" hangingPunct="1">
              <a:lnSpc>
                <a:spcPct val="110000"/>
              </a:lnSpc>
              <a:spcBef>
                <a:spcPts val="776"/>
              </a:spcBef>
              <a:spcAft>
                <a:spcPts val="465"/>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p:txBody>
          <a:bodyPr/>
          <a:lstStyle/>
          <a:p>
            <a:fld id="{AE37C732-8AFC-479A-BACB-8B04EC657C09}"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19"/>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0"/>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3" name="Text Placeholder 7"/>
          <p:cNvSpPr>
            <a:spLocks noGrp="1"/>
          </p:cNvSpPr>
          <p:nvPr>
            <p:ph type="body" sz="quarter" idx="21" hasCustomPrompt="1"/>
          </p:nvPr>
        </p:nvSpPr>
        <p:spPr>
          <a:xfrm>
            <a:off x="360000" y="4720242"/>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5" name="Title 14"/>
          <p:cNvSpPr>
            <a:spLocks noGrp="1"/>
          </p:cNvSpPr>
          <p:nvPr>
            <p:ph type="title"/>
          </p:nvPr>
        </p:nvSpPr>
        <p:spPr/>
        <p:txBody>
          <a:bodyPr/>
          <a:lstStyle/>
          <a:p>
            <a:r>
              <a:rPr lang="en-GB" noProof="0"/>
              <a:t>Click to edit Master title style</a:t>
            </a:r>
          </a:p>
        </p:txBody>
      </p:sp>
      <p:sp>
        <p:nvSpPr>
          <p:cNvPr id="16" name="Text Placeholder 7"/>
          <p:cNvSpPr>
            <a:spLocks noGrp="1"/>
          </p:cNvSpPr>
          <p:nvPr>
            <p:ph type="body" sz="quarter" idx="13" hasCustomPrompt="1"/>
          </p:nvPr>
        </p:nvSpPr>
        <p:spPr>
          <a:xfrm>
            <a:off x="360364" y="891029"/>
            <a:ext cx="6120000" cy="216694"/>
          </a:xfrm>
        </p:spPr>
        <p:txBody>
          <a:bodyPr lIns="20401" anchor="ctr">
            <a:normAutofit/>
          </a:bodyPr>
          <a:lstStyle>
            <a:lvl1pPr>
              <a:defRPr sz="1224"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5222972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73" y="205179"/>
            <a:ext cx="3008181" cy="871469"/>
          </a:xfrm>
        </p:spPr>
        <p:txBody>
          <a:bodyPr anchor="b"/>
          <a:lstStyle>
            <a:lvl1pPr algn="l">
              <a:defRPr sz="1360" b="1"/>
            </a:lvl1pPr>
          </a:lstStyle>
          <a:p>
            <a:r>
              <a:rPr lang="en-US"/>
              <a:t>Click to edit Master title style</a:t>
            </a:r>
            <a:endParaRPr lang="en-GB"/>
          </a:p>
        </p:txBody>
      </p:sp>
      <p:sp>
        <p:nvSpPr>
          <p:cNvPr id="3" name="Content Placeholder 2"/>
          <p:cNvSpPr>
            <a:spLocks noGrp="1"/>
          </p:cNvSpPr>
          <p:nvPr>
            <p:ph idx="1"/>
          </p:nvPr>
        </p:nvSpPr>
        <p:spPr>
          <a:xfrm>
            <a:off x="3575609" y="205179"/>
            <a:ext cx="5110921" cy="4389739"/>
          </a:xfrm>
        </p:spPr>
        <p:txBody>
          <a:bodyPr/>
          <a:lstStyle>
            <a:lvl1pPr>
              <a:defRPr sz="2176"/>
            </a:lvl1pPr>
            <a:lvl2pPr>
              <a:defRPr sz="1905"/>
            </a:lvl2pPr>
            <a:lvl3pPr>
              <a:defRPr sz="1632"/>
            </a:lvl3pPr>
            <a:lvl4pPr>
              <a:defRPr sz="1360"/>
            </a:lvl4pPr>
            <a:lvl5pPr>
              <a:defRPr sz="1360"/>
            </a:lvl5pPr>
            <a:lvl6pPr>
              <a:defRPr sz="1360"/>
            </a:lvl6pPr>
            <a:lvl7pPr>
              <a:defRPr sz="1360"/>
            </a:lvl7pPr>
            <a:lvl8pPr>
              <a:defRPr sz="1360"/>
            </a:lvl8pPr>
            <a:lvl9pPr>
              <a:defRPr sz="13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473" y="1076648"/>
            <a:ext cx="3008181" cy="3518270"/>
          </a:xfrm>
        </p:spPr>
        <p:txBody>
          <a:bodyPr/>
          <a:lstStyle>
            <a:lvl1pPr marL="0" indent="0">
              <a:buNone/>
              <a:defRPr sz="952"/>
            </a:lvl1pPr>
            <a:lvl2pPr marL="310977" indent="0">
              <a:buNone/>
              <a:defRPr sz="816"/>
            </a:lvl2pPr>
            <a:lvl3pPr marL="621955" indent="0">
              <a:buNone/>
              <a:defRPr sz="680"/>
            </a:lvl3pPr>
            <a:lvl4pPr marL="932932" indent="0">
              <a:buNone/>
              <a:defRPr sz="612"/>
            </a:lvl4pPr>
            <a:lvl5pPr marL="1243910" indent="0">
              <a:buNone/>
              <a:defRPr sz="612"/>
            </a:lvl5pPr>
            <a:lvl6pPr marL="1554887" indent="0">
              <a:buNone/>
              <a:defRPr sz="612"/>
            </a:lvl6pPr>
            <a:lvl7pPr marL="1865863" indent="0">
              <a:buNone/>
              <a:defRPr sz="612"/>
            </a:lvl7pPr>
            <a:lvl8pPr marL="2176841" indent="0">
              <a:buNone/>
              <a:defRPr sz="612"/>
            </a:lvl8pPr>
            <a:lvl9pPr marL="2487819" indent="0">
              <a:buNone/>
              <a:defRPr sz="612"/>
            </a:lvl9pPr>
          </a:lstStyle>
          <a:p>
            <a:pPr lvl="0"/>
            <a:r>
              <a:rPr lang="en-US"/>
              <a:t>Click to edit Master text styles</a:t>
            </a:r>
          </a:p>
        </p:txBody>
      </p:sp>
    </p:spTree>
    <p:extLst>
      <p:ext uri="{BB962C8B-B14F-4D97-AF65-F5344CB8AC3E}">
        <p14:creationId xmlns:p14="http://schemas.microsoft.com/office/powerpoint/2010/main" val="37641252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77" y="3600342"/>
            <a:ext cx="5486943" cy="425475"/>
          </a:xfrm>
        </p:spPr>
        <p:txBody>
          <a:bodyPr anchor="b"/>
          <a:lstStyle>
            <a:lvl1pPr algn="l">
              <a:defRPr sz="1360" b="1"/>
            </a:lvl1pPr>
          </a:lstStyle>
          <a:p>
            <a:r>
              <a:rPr lang="en-US"/>
              <a:t>Click to edit Master title style</a:t>
            </a:r>
            <a:endParaRPr lang="en-GB"/>
          </a:p>
        </p:txBody>
      </p:sp>
      <p:sp>
        <p:nvSpPr>
          <p:cNvPr id="3" name="Picture Placeholder 2"/>
          <p:cNvSpPr>
            <a:spLocks noGrp="1"/>
          </p:cNvSpPr>
          <p:nvPr>
            <p:ph type="pic" idx="1"/>
          </p:nvPr>
        </p:nvSpPr>
        <p:spPr>
          <a:xfrm>
            <a:off x="1791877" y="460032"/>
            <a:ext cx="5486943" cy="3085236"/>
          </a:xfrm>
        </p:spPr>
        <p:txBody>
          <a:bodyPr/>
          <a:lstStyle>
            <a:lvl1pPr marL="0" indent="0">
              <a:buNone/>
              <a:defRPr sz="2176"/>
            </a:lvl1pPr>
            <a:lvl2pPr marL="310977" indent="0">
              <a:buNone/>
              <a:defRPr sz="1905"/>
            </a:lvl2pPr>
            <a:lvl3pPr marL="621955" indent="0">
              <a:buNone/>
              <a:defRPr sz="1632"/>
            </a:lvl3pPr>
            <a:lvl4pPr marL="932932" indent="0">
              <a:buNone/>
              <a:defRPr sz="1360"/>
            </a:lvl4pPr>
            <a:lvl5pPr marL="1243910" indent="0">
              <a:buNone/>
              <a:defRPr sz="1360"/>
            </a:lvl5pPr>
            <a:lvl6pPr marL="1554887" indent="0">
              <a:buNone/>
              <a:defRPr sz="1360"/>
            </a:lvl6pPr>
            <a:lvl7pPr marL="1865863" indent="0">
              <a:buNone/>
              <a:defRPr sz="1360"/>
            </a:lvl7pPr>
            <a:lvl8pPr marL="2176841" indent="0">
              <a:buNone/>
              <a:defRPr sz="1360"/>
            </a:lvl8pPr>
            <a:lvl9pPr marL="2487819" indent="0">
              <a:buNone/>
              <a:defRPr sz="1360"/>
            </a:lvl9pPr>
          </a:lstStyle>
          <a:p>
            <a:endParaRPr lang="en-GB"/>
          </a:p>
        </p:txBody>
      </p:sp>
      <p:sp>
        <p:nvSpPr>
          <p:cNvPr id="4" name="Text Placeholder 3"/>
          <p:cNvSpPr>
            <a:spLocks noGrp="1"/>
          </p:cNvSpPr>
          <p:nvPr>
            <p:ph type="body" sz="half" idx="2"/>
          </p:nvPr>
        </p:nvSpPr>
        <p:spPr>
          <a:xfrm>
            <a:off x="1791877" y="4025818"/>
            <a:ext cx="5486943" cy="603657"/>
          </a:xfrm>
        </p:spPr>
        <p:txBody>
          <a:bodyPr/>
          <a:lstStyle>
            <a:lvl1pPr marL="0" indent="0">
              <a:buNone/>
              <a:defRPr sz="952"/>
            </a:lvl1pPr>
            <a:lvl2pPr marL="310977" indent="0">
              <a:buNone/>
              <a:defRPr sz="816"/>
            </a:lvl2pPr>
            <a:lvl3pPr marL="621955" indent="0">
              <a:buNone/>
              <a:defRPr sz="680"/>
            </a:lvl3pPr>
            <a:lvl4pPr marL="932932" indent="0">
              <a:buNone/>
              <a:defRPr sz="612"/>
            </a:lvl4pPr>
            <a:lvl5pPr marL="1243910" indent="0">
              <a:buNone/>
              <a:defRPr sz="612"/>
            </a:lvl5pPr>
            <a:lvl6pPr marL="1554887" indent="0">
              <a:buNone/>
              <a:defRPr sz="612"/>
            </a:lvl6pPr>
            <a:lvl7pPr marL="1865863" indent="0">
              <a:buNone/>
              <a:defRPr sz="612"/>
            </a:lvl7pPr>
            <a:lvl8pPr marL="2176841" indent="0">
              <a:buNone/>
              <a:defRPr sz="612"/>
            </a:lvl8pPr>
            <a:lvl9pPr marL="2487819" indent="0">
              <a:buNone/>
              <a:defRPr sz="612"/>
            </a:lvl9pPr>
          </a:lstStyle>
          <a:p>
            <a:pPr lvl="0"/>
            <a:r>
              <a:rPr lang="en-US"/>
              <a:t>Click to edit Master text styles</a:t>
            </a:r>
          </a:p>
        </p:txBody>
      </p:sp>
    </p:spTree>
    <p:extLst>
      <p:ext uri="{BB962C8B-B14F-4D97-AF65-F5344CB8AC3E}">
        <p14:creationId xmlns:p14="http://schemas.microsoft.com/office/powerpoint/2010/main" val="135297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93527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
            <a:ext cx="2286000" cy="449448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0" y="1"/>
            <a:ext cx="6727682" cy="44944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852264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99FF"/>
          </a:solidFill>
        </p:spPr>
        <p:txBody>
          <a:bodyPr vert="horz" lIns="104306" tIns="52153" rIns="104306" bIns="52153" rtlCol="0" anchor="ctr">
            <a:normAutofit/>
          </a:bodyPr>
          <a:lstStyle>
            <a:lvl1pPr marL="181062" indent="0" algn="ctr" defTabSz="709464" rtl="0" eaLnBrk="1" latinLnBrk="0" hangingPunct="1">
              <a:spcBef>
                <a:spcPct val="0"/>
              </a:spcBef>
              <a:buNone/>
              <a:defRPr lang="en-US" sz="3401" b="1" kern="1200" dirty="0">
                <a:solidFill>
                  <a:schemeClr val="bg1"/>
                </a:solidFill>
                <a:latin typeface="Arial" pitchFamily="34" charset="0"/>
                <a:ea typeface="+mj-ea"/>
                <a:cs typeface="Arial" pitchFamily="34" charset="0"/>
              </a:defRPr>
            </a:lvl1pPr>
          </a:lstStyle>
          <a:p>
            <a:r>
              <a:rPr lang="en-US"/>
              <a:t>Click to edit Master title style</a:t>
            </a:r>
            <a:endParaRPr lang="en-US" dirty="0"/>
          </a:p>
        </p:txBody>
      </p:sp>
      <p:sp>
        <p:nvSpPr>
          <p:cNvPr id="5" name="TextBox 4"/>
          <p:cNvSpPr txBox="1"/>
          <p:nvPr/>
        </p:nvSpPr>
        <p:spPr>
          <a:xfrm>
            <a:off x="7010400" y="0"/>
            <a:ext cx="2133600" cy="312354"/>
          </a:xfrm>
          <a:prstGeom prst="rect">
            <a:avLst/>
          </a:prstGeom>
          <a:noFill/>
        </p:spPr>
        <p:txBody>
          <a:bodyPr wrap="square" lIns="70953" tIns="35477" rIns="70953" bIns="35477" rtlCol="0">
            <a:spAutoFit/>
          </a:bodyPr>
          <a:lstStyle/>
          <a:p>
            <a:pPr algn="r"/>
            <a:r>
              <a:rPr lang="en-US" sz="1564" b="1">
                <a:solidFill>
                  <a:schemeClr val="bg1"/>
                </a:solidFill>
                <a:effectLst/>
                <a:latin typeface="Arial" pitchFamily="34" charset="0"/>
                <a:cs typeface="Arial" pitchFamily="34" charset="0"/>
              </a:rPr>
              <a:t>DRAFT</a:t>
            </a:r>
            <a:endParaRPr lang="en-US" sz="2517" b="1">
              <a:solidFill>
                <a:schemeClr val="bg1"/>
              </a:solidFill>
              <a:effectLst/>
              <a:latin typeface="Arial" pitchFamily="34" charset="0"/>
              <a:cs typeface="Arial" pitchFamily="34" charset="0"/>
            </a:endParaRPr>
          </a:p>
        </p:txBody>
      </p:sp>
      <p:pic>
        <p:nvPicPr>
          <p:cNvPr id="6" name="Content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52792" y="4514851"/>
            <a:ext cx="891209" cy="628649"/>
          </a:xfrm>
          <a:prstGeom prst="rect">
            <a:avLst/>
          </a:prstGeom>
        </p:spPr>
      </p:pic>
    </p:spTree>
    <p:extLst>
      <p:ext uri="{BB962C8B-B14F-4D97-AF65-F5344CB8AC3E}">
        <p14:creationId xmlns:p14="http://schemas.microsoft.com/office/powerpoint/2010/main" val="11946653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a:xfrm>
            <a:off x="0" y="0"/>
            <a:ext cx="9144000" cy="5143500"/>
          </a:xfrm>
          <a:solidFill>
            <a:schemeClr val="bg1"/>
          </a:solidFill>
        </p:spPr>
        <p:txBody>
          <a:bodyPr bIns="1224000" anchor="ctr">
            <a:normAutofit/>
          </a:bodyP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baseline="0">
                <a:solidFill>
                  <a:schemeClr val="accent6"/>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a:p>
            <a:endParaRPr lang="en-GB" noProof="0"/>
          </a:p>
        </p:txBody>
      </p:sp>
      <p:sp>
        <p:nvSpPr>
          <p:cNvPr id="2" name="Title 1"/>
          <p:cNvSpPr>
            <a:spLocks noGrp="1"/>
          </p:cNvSpPr>
          <p:nvPr>
            <p:ph type="ctrTitle"/>
          </p:nvPr>
        </p:nvSpPr>
        <p:spPr>
          <a:xfrm>
            <a:off x="0" y="363888"/>
            <a:ext cx="5508000" cy="839369"/>
          </a:xfrm>
          <a:noFill/>
        </p:spPr>
        <p:txBody>
          <a:bodyPr lIns="360000" tIns="72000" rIns="450000" bIns="180000" anchor="t" anchorCtr="0">
            <a:noAutofit/>
          </a:bodyPr>
          <a:lstStyle>
            <a:lvl1pPr algn="l">
              <a:lnSpc>
                <a:spcPct val="85000"/>
              </a:lnSpc>
              <a:defRPr sz="3150">
                <a:solidFill>
                  <a:srgbClr val="0092CC"/>
                </a:solidFill>
                <a:latin typeface="+mj-lt"/>
              </a:defRPr>
            </a:lvl1pPr>
          </a:lstStyle>
          <a:p>
            <a:r>
              <a:rPr lang="en-US" noProof="0"/>
              <a:t>Click to edit Master title style</a:t>
            </a:r>
            <a:endParaRPr lang="en-GB" noProof="0"/>
          </a:p>
        </p:txBody>
      </p:sp>
      <p:sp>
        <p:nvSpPr>
          <p:cNvPr id="3" name="Subtitle 2"/>
          <p:cNvSpPr>
            <a:spLocks noGrp="1"/>
          </p:cNvSpPr>
          <p:nvPr>
            <p:ph type="subTitle" idx="1"/>
          </p:nvPr>
        </p:nvSpPr>
        <p:spPr>
          <a:xfrm>
            <a:off x="2" y="3361501"/>
            <a:ext cx="9143999" cy="1242000"/>
          </a:xfrm>
          <a:solidFill>
            <a:schemeClr val="tx2"/>
          </a:solidFill>
        </p:spPr>
        <p:txBody>
          <a:bodyPr lIns="360000" tIns="360000" rIns="360000" bIns="828000" anchor="b">
            <a:noAutofit/>
          </a:bodyPr>
          <a:lstStyle>
            <a:lvl1pPr marL="0" indent="0" algn="l">
              <a:lnSpc>
                <a:spcPct val="90000"/>
              </a:lnSpc>
              <a:buNone/>
              <a:defRPr sz="1800" b="1">
                <a:solidFill>
                  <a:schemeClr val="bg1"/>
                </a:solidFill>
                <a:latin typeface="+mj-lt"/>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a:p>
        </p:txBody>
      </p:sp>
      <p:sp>
        <p:nvSpPr>
          <p:cNvPr id="62" name="Text Placeholder 35"/>
          <p:cNvSpPr>
            <a:spLocks noGrp="1"/>
          </p:cNvSpPr>
          <p:nvPr>
            <p:ph type="body" sz="quarter" idx="15" hasCustomPrompt="1"/>
          </p:nvPr>
        </p:nvSpPr>
        <p:spPr>
          <a:xfrm>
            <a:off x="359999" y="4080641"/>
            <a:ext cx="8408379" cy="216000"/>
          </a:xfrm>
          <a:noFill/>
        </p:spPr>
        <p:txBody>
          <a:bodyPr lIns="0" rIns="90000">
            <a:noAutofit/>
          </a:bodyPr>
          <a:lstStyle>
            <a:lvl1pPr algn="l">
              <a:defRPr sz="12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6" name="bk object 16">
            <a:extLst>
              <a:ext uri="{FF2B5EF4-FFF2-40B4-BE49-F238E27FC236}">
                <a16:creationId xmlns:a16="http://schemas.microsoft.com/office/drawing/2014/main" id="{A337F29D-01E8-40C8-B397-98160EFFF2C3}"/>
              </a:ext>
            </a:extLst>
          </p:cNvPr>
          <p:cNvSpPr/>
          <p:nvPr userDrawn="1"/>
        </p:nvSpPr>
        <p:spPr>
          <a:xfrm>
            <a:off x="7131759" y="389358"/>
            <a:ext cx="1319626" cy="426356"/>
          </a:xfrm>
          <a:prstGeom prst="rect">
            <a:avLst/>
          </a:prstGeom>
          <a:blipFill>
            <a:blip r:embed="rId2" cstate="print"/>
            <a:stretch>
              <a:fillRect/>
            </a:stretch>
          </a:blipFill>
        </p:spPr>
        <p:txBody>
          <a:bodyPr wrap="square" lIns="0" tIns="0" rIns="0" bIns="0" rtlCol="0"/>
          <a:lstStyle/>
          <a:p>
            <a:endParaRPr sz="1350"/>
          </a:p>
        </p:txBody>
      </p:sp>
    </p:spTree>
    <p:extLst>
      <p:ext uri="{BB962C8B-B14F-4D97-AF65-F5344CB8AC3E}">
        <p14:creationId xmlns:p14="http://schemas.microsoft.com/office/powerpoint/2010/main" val="36047417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350000"/>
            <a:ext cx="8424001" cy="31779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ext Placeholder 7"/>
          <p:cNvSpPr>
            <a:spLocks noGrp="1"/>
          </p:cNvSpPr>
          <p:nvPr>
            <p:ph type="body" sz="quarter" idx="13" hasCustomPrompt="1"/>
          </p:nvPr>
        </p:nvSpPr>
        <p:spPr>
          <a:xfrm>
            <a:off x="360364" y="891003"/>
            <a:ext cx="6120000" cy="216694"/>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6" name="Slide Number Placeholder 5"/>
          <p:cNvSpPr>
            <a:spLocks noGrp="1"/>
          </p:cNvSpPr>
          <p:nvPr>
            <p:ph type="sldNum" sz="quarter" idx="16"/>
          </p:nvPr>
        </p:nvSpPr>
        <p:spPr/>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a:xfrm>
            <a:off x="360000" y="4720239"/>
            <a:ext cx="8419774" cy="156434"/>
          </a:xfrm>
        </p:spPr>
        <p:txBody>
          <a:bodyPr anchor="t">
            <a:normAutofit/>
          </a:bodyPr>
          <a:lstStyle>
            <a:lvl1pPr>
              <a:lnSpc>
                <a:spcPct val="100000"/>
              </a:lnSpc>
              <a:spcBef>
                <a:spcPts val="0"/>
              </a:spcBef>
              <a:spcAft>
                <a:spcPts val="0"/>
              </a:spcAft>
              <a:defRPr sz="600" b="0">
                <a:solidFill>
                  <a:schemeClr val="tx1"/>
                </a:solidFill>
                <a:latin typeface="+mn-lt"/>
              </a:defRPr>
            </a:lvl1pPr>
          </a:lstStyle>
          <a:p>
            <a:pPr lvl="0"/>
            <a:r>
              <a:rPr lang="en-GB" noProof="0"/>
              <a:t>Source:</a:t>
            </a:r>
          </a:p>
        </p:txBody>
      </p:sp>
      <p:sp>
        <p:nvSpPr>
          <p:cNvPr id="2" name="Title 1"/>
          <p:cNvSpPr>
            <a:spLocks noGrp="1"/>
          </p:cNvSpPr>
          <p:nvPr>
            <p:ph type="title"/>
          </p:nvPr>
        </p:nvSpPr>
        <p:spPr/>
        <p:txBody>
          <a:bodyPr/>
          <a:lstStyle/>
          <a:p>
            <a:r>
              <a:rPr lang="en-US" noProof="0"/>
              <a:t>Click to edit Master title style</a:t>
            </a:r>
            <a:endParaRPr lang="en-GB" noProof="0"/>
          </a:p>
        </p:txBody>
      </p:sp>
    </p:spTree>
    <p:extLst>
      <p:ext uri="{BB962C8B-B14F-4D97-AF65-F5344CB8AC3E}">
        <p14:creationId xmlns:p14="http://schemas.microsoft.com/office/powerpoint/2010/main" val="13689392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mparison whi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9999" y="1350000"/>
            <a:ext cx="4104000" cy="31779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75773" y="1350000"/>
            <a:ext cx="4104000" cy="31779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Date Placeholder 7"/>
          <p:cNvSpPr>
            <a:spLocks noGrp="1"/>
          </p:cNvSpPr>
          <p:nvPr>
            <p:ph type="dt" sz="half" idx="22"/>
          </p:nvPr>
        </p:nvSpPr>
        <p:spPr>
          <a:xfrm>
            <a:off x="360000" y="4941156"/>
            <a:ext cx="592501" cy="135000"/>
          </a:xfrm>
          <a:prstGeom prst="rect">
            <a:avLst/>
          </a:prstGeom>
        </p:spPr>
        <p:txBody>
          <a:bodyPr/>
          <a:lstStyle/>
          <a:p>
            <a:fld id="{18E9479B-D74B-AB44-9400-E75334DE72E2}" type="datetime1">
              <a:rPr lang="en-CA" noProof="0" smtClean="0"/>
              <a:t>2020-05-14</a:t>
            </a:fld>
            <a:endParaRPr lang="en-GB" noProof="0"/>
          </a:p>
        </p:txBody>
      </p:sp>
      <p:sp>
        <p:nvSpPr>
          <p:cNvPr id="9" name="Footer Placeholder 8"/>
          <p:cNvSpPr>
            <a:spLocks noGrp="1"/>
          </p:cNvSpPr>
          <p:nvPr>
            <p:ph type="ftr" sz="quarter" idx="23"/>
          </p:nvPr>
        </p:nvSpPr>
        <p:spPr>
          <a:xfrm>
            <a:off x="1044744" y="4941156"/>
            <a:ext cx="1698456" cy="135000"/>
          </a:xfrm>
          <a:prstGeom prst="rect">
            <a:avLst/>
          </a:prstGeom>
        </p:spPr>
        <p:txBody>
          <a:bodyPr/>
          <a:lstStyle/>
          <a:p>
            <a:endParaRPr lang="en-GB" noProof="0"/>
          </a:p>
        </p:txBody>
      </p:sp>
      <p:sp>
        <p:nvSpPr>
          <p:cNvPr id="10" name="Slide Number Placeholder 9"/>
          <p:cNvSpPr>
            <a:spLocks noGrp="1"/>
          </p:cNvSpPr>
          <p:nvPr>
            <p:ph type="sldNum" sz="quarter" idx="24"/>
          </p:nvPr>
        </p:nvSpPr>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a:xfrm>
            <a:off x="360000" y="4720239"/>
            <a:ext cx="8419774" cy="156434"/>
          </a:xfrm>
        </p:spPr>
        <p:txBody>
          <a:bodyPr anchor="t">
            <a:normAutofit/>
          </a:bodyPr>
          <a:lstStyle>
            <a:lvl1pPr>
              <a:defRPr sz="600" b="0">
                <a:solidFill>
                  <a:schemeClr val="tx1"/>
                </a:solidFill>
                <a:latin typeface="+mn-lt"/>
              </a:defRPr>
            </a:lvl1pPr>
          </a:lstStyle>
          <a:p>
            <a:pPr lvl="0"/>
            <a:r>
              <a:rPr lang="en-GB" noProof="0"/>
              <a:t>Source:</a:t>
            </a:r>
          </a:p>
        </p:txBody>
      </p:sp>
      <p:sp>
        <p:nvSpPr>
          <p:cNvPr id="15" name="Text Placeholder 7"/>
          <p:cNvSpPr>
            <a:spLocks noGrp="1"/>
          </p:cNvSpPr>
          <p:nvPr>
            <p:ph type="body" sz="quarter" idx="13" hasCustomPrompt="1"/>
          </p:nvPr>
        </p:nvSpPr>
        <p:spPr>
          <a:xfrm>
            <a:off x="360364" y="891003"/>
            <a:ext cx="6120000" cy="216694"/>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US" noProof="0"/>
              <a:t>Click to edit Master title style</a:t>
            </a:r>
            <a:endParaRPr lang="en-GB" noProof="0"/>
          </a:p>
        </p:txBody>
      </p:sp>
    </p:spTree>
    <p:extLst>
      <p:ext uri="{BB962C8B-B14F-4D97-AF65-F5344CB8AC3E}">
        <p14:creationId xmlns:p14="http://schemas.microsoft.com/office/powerpoint/2010/main" val="356206195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mparison boxe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a:xfrm>
            <a:off x="360000" y="4941156"/>
            <a:ext cx="592501" cy="135000"/>
          </a:xfrm>
          <a:prstGeom prst="rect">
            <a:avLst/>
          </a:prstGeom>
        </p:spPr>
        <p:txBody>
          <a:bodyPr/>
          <a:lstStyle/>
          <a:p>
            <a:fld id="{D8D8BEB7-2F14-B447-9FA1-CB31533E3F65}" type="datetime1">
              <a:rPr lang="en-CA" noProof="0" smtClean="0"/>
              <a:t>2020-05-14</a:t>
            </a:fld>
            <a:endParaRPr lang="en-GB" noProof="0"/>
          </a:p>
        </p:txBody>
      </p:sp>
      <p:sp>
        <p:nvSpPr>
          <p:cNvPr id="9" name="Footer Placeholder 8"/>
          <p:cNvSpPr>
            <a:spLocks noGrp="1"/>
          </p:cNvSpPr>
          <p:nvPr>
            <p:ph type="ftr" sz="quarter" idx="23"/>
          </p:nvPr>
        </p:nvSpPr>
        <p:spPr>
          <a:xfrm>
            <a:off x="1044744" y="4941156"/>
            <a:ext cx="1698456" cy="135000"/>
          </a:xfrm>
          <a:prstGeom prst="rect">
            <a:avLst/>
          </a:prstGeom>
        </p:spPr>
        <p:txBody>
          <a:bodyPr/>
          <a:lstStyle/>
          <a:p>
            <a:endParaRPr lang="en-GB" noProof="0"/>
          </a:p>
        </p:txBody>
      </p:sp>
      <p:sp>
        <p:nvSpPr>
          <p:cNvPr id="10" name="Slide Number Placeholder 9"/>
          <p:cNvSpPr>
            <a:spLocks noGrp="1"/>
          </p:cNvSpPr>
          <p:nvPr>
            <p:ph type="sldNum" sz="quarter" idx="24"/>
          </p:nvPr>
        </p:nvSpPr>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a:xfrm>
            <a:off x="360000" y="4720239"/>
            <a:ext cx="8419774" cy="156434"/>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US" noProof="0"/>
              <a:t>Click to edit Master title style</a:t>
            </a:r>
            <a:endParaRPr lang="en-GB" noProof="0"/>
          </a:p>
        </p:txBody>
      </p:sp>
      <p:sp>
        <p:nvSpPr>
          <p:cNvPr id="12" name="Content Placeholder 2"/>
          <p:cNvSpPr>
            <a:spLocks noGrp="1"/>
          </p:cNvSpPr>
          <p:nvPr>
            <p:ph sz="half" idx="25"/>
          </p:nvPr>
        </p:nvSpPr>
        <p:spPr>
          <a:xfrm>
            <a:off x="359999" y="1620000"/>
            <a:ext cx="4104000" cy="29079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3" name="Content Placeholder 3"/>
          <p:cNvSpPr>
            <a:spLocks noGrp="1"/>
          </p:cNvSpPr>
          <p:nvPr>
            <p:ph sz="half" idx="26"/>
          </p:nvPr>
        </p:nvSpPr>
        <p:spPr>
          <a:xfrm>
            <a:off x="4675773" y="1620000"/>
            <a:ext cx="4104000" cy="29079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8" name="Text Placeholder 7"/>
          <p:cNvSpPr>
            <a:spLocks noGrp="1"/>
          </p:cNvSpPr>
          <p:nvPr>
            <p:ph type="body" sz="quarter" idx="13" hasCustomPrompt="1"/>
          </p:nvPr>
        </p:nvSpPr>
        <p:spPr>
          <a:xfrm>
            <a:off x="360364" y="891003"/>
            <a:ext cx="6120000" cy="216694"/>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a:xfrm>
            <a:off x="360000" y="1350000"/>
            <a:ext cx="4104001" cy="189009"/>
          </a:xfrm>
          <a:solidFill>
            <a:srgbClr val="009CDE"/>
          </a:solidFill>
        </p:spPr>
        <p:txBody>
          <a:bodyPr vert="horz" lIns="72000" tIns="18000" rIns="72000" bIns="18000" rtlCol="0" anchor="ctr">
            <a:normAutofit/>
          </a:bodyPr>
          <a:lstStyle>
            <a:lvl1pPr>
              <a:defRPr lang="en-US" sz="105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26" name="Text Placeholder 5"/>
          <p:cNvSpPr>
            <a:spLocks noGrp="1"/>
          </p:cNvSpPr>
          <p:nvPr>
            <p:ph type="body" sz="quarter" idx="28"/>
          </p:nvPr>
        </p:nvSpPr>
        <p:spPr>
          <a:xfrm>
            <a:off x="4675774" y="1350000"/>
            <a:ext cx="4104000" cy="189009"/>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24934998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 Boxe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a:xfrm>
            <a:off x="360000" y="4941156"/>
            <a:ext cx="592501" cy="135000"/>
          </a:xfrm>
          <a:prstGeom prst="rect">
            <a:avLst/>
          </a:prstGeom>
        </p:spPr>
        <p:txBody>
          <a:bodyPr/>
          <a:lstStyle/>
          <a:p>
            <a:fld id="{2AA8F95C-F310-B84B-9D0A-793FC0281BB1}" type="datetime1">
              <a:rPr lang="en-CA" noProof="0" smtClean="0"/>
              <a:t>2020-05-14</a:t>
            </a:fld>
            <a:endParaRPr lang="en-GB" noProof="0"/>
          </a:p>
        </p:txBody>
      </p:sp>
      <p:sp>
        <p:nvSpPr>
          <p:cNvPr id="9" name="Footer Placeholder 8"/>
          <p:cNvSpPr>
            <a:spLocks noGrp="1"/>
          </p:cNvSpPr>
          <p:nvPr>
            <p:ph type="ftr" sz="quarter" idx="23"/>
          </p:nvPr>
        </p:nvSpPr>
        <p:spPr>
          <a:xfrm>
            <a:off x="1044744" y="4941156"/>
            <a:ext cx="1698456" cy="135000"/>
          </a:xfrm>
          <a:prstGeom prst="rect">
            <a:avLst/>
          </a:prstGeom>
        </p:spPr>
        <p:txBody>
          <a:bodyPr/>
          <a:lstStyle/>
          <a:p>
            <a:endParaRPr lang="en-GB" noProof="0"/>
          </a:p>
        </p:txBody>
      </p:sp>
      <p:sp>
        <p:nvSpPr>
          <p:cNvPr id="10" name="Slide Number Placeholder 9"/>
          <p:cNvSpPr>
            <a:spLocks noGrp="1"/>
          </p:cNvSpPr>
          <p:nvPr>
            <p:ph type="sldNum" sz="quarter" idx="24"/>
          </p:nvPr>
        </p:nvSpPr>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a:xfrm>
            <a:off x="360000" y="4720239"/>
            <a:ext cx="8419774" cy="156434"/>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US" noProof="0"/>
              <a:t>Click to edit Master title style</a:t>
            </a:r>
            <a:endParaRPr lang="en-GB" noProof="0"/>
          </a:p>
        </p:txBody>
      </p:sp>
      <p:sp>
        <p:nvSpPr>
          <p:cNvPr id="12" name="Content Placeholder 2"/>
          <p:cNvSpPr>
            <a:spLocks noGrp="1"/>
          </p:cNvSpPr>
          <p:nvPr>
            <p:ph sz="half" idx="25"/>
          </p:nvPr>
        </p:nvSpPr>
        <p:spPr>
          <a:xfrm>
            <a:off x="359999" y="1620000"/>
            <a:ext cx="4104000" cy="1242000"/>
          </a:xfrm>
        </p:spPr>
        <p:txBody>
          <a:bodyPr>
            <a:noAutofit/>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3" name="Content Placeholder 3"/>
          <p:cNvSpPr>
            <a:spLocks noGrp="1"/>
          </p:cNvSpPr>
          <p:nvPr>
            <p:ph sz="half" idx="26"/>
          </p:nvPr>
        </p:nvSpPr>
        <p:spPr>
          <a:xfrm>
            <a:off x="4675773" y="1620000"/>
            <a:ext cx="4104000" cy="1242000"/>
          </a:xfrm>
        </p:spPr>
        <p:txBody>
          <a:bodyPr>
            <a:noAutofit/>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9" name="Text Placeholder 5"/>
          <p:cNvSpPr>
            <a:spLocks noGrp="1"/>
          </p:cNvSpPr>
          <p:nvPr>
            <p:ph type="body" sz="quarter" idx="27"/>
          </p:nvPr>
        </p:nvSpPr>
        <p:spPr>
          <a:xfrm>
            <a:off x="360000" y="1350000"/>
            <a:ext cx="4104001" cy="189009"/>
          </a:xfrm>
          <a:solidFill>
            <a:srgbClr val="009CDE"/>
          </a:solidFill>
        </p:spPr>
        <p:txBody>
          <a:bodyPr vert="horz" lIns="72000" tIns="18000" rIns="72000" bIns="18000" rtlCol="0" anchor="ctr">
            <a:normAutofit/>
          </a:bodyPr>
          <a:lstStyle>
            <a:lvl1pPr>
              <a:defRPr lang="en-US" sz="105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20" name="Text Placeholder 5"/>
          <p:cNvSpPr>
            <a:spLocks noGrp="1"/>
          </p:cNvSpPr>
          <p:nvPr>
            <p:ph type="body" sz="quarter" idx="28"/>
          </p:nvPr>
        </p:nvSpPr>
        <p:spPr>
          <a:xfrm>
            <a:off x="4675774" y="1350000"/>
            <a:ext cx="4104000" cy="189009"/>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
        <p:nvSpPr>
          <p:cNvPr id="35" name="Text Placeholder 7"/>
          <p:cNvSpPr>
            <a:spLocks noGrp="1"/>
          </p:cNvSpPr>
          <p:nvPr>
            <p:ph type="body" sz="quarter" idx="13" hasCustomPrompt="1"/>
          </p:nvPr>
        </p:nvSpPr>
        <p:spPr>
          <a:xfrm>
            <a:off x="360364" y="891003"/>
            <a:ext cx="6120000" cy="216694"/>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a:xfrm>
            <a:off x="359999" y="3285900"/>
            <a:ext cx="4104000" cy="1242000"/>
          </a:xfrm>
        </p:spPr>
        <p:txBody>
          <a:bodyPr>
            <a:noAutofit/>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8" name="Content Placeholder 3"/>
          <p:cNvSpPr>
            <a:spLocks noGrp="1"/>
          </p:cNvSpPr>
          <p:nvPr>
            <p:ph sz="half" idx="34"/>
          </p:nvPr>
        </p:nvSpPr>
        <p:spPr>
          <a:xfrm>
            <a:off x="4675773" y="3285900"/>
            <a:ext cx="4104000" cy="1242000"/>
          </a:xfrm>
        </p:spPr>
        <p:txBody>
          <a:bodyPr>
            <a:noAutofit/>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9" name="Text Placeholder 5"/>
          <p:cNvSpPr>
            <a:spLocks noGrp="1"/>
          </p:cNvSpPr>
          <p:nvPr>
            <p:ph type="body" sz="quarter" idx="35"/>
          </p:nvPr>
        </p:nvSpPr>
        <p:spPr>
          <a:xfrm>
            <a:off x="360000" y="3029643"/>
            <a:ext cx="4104001" cy="189009"/>
          </a:xfrm>
          <a:solidFill>
            <a:srgbClr val="009CDE"/>
          </a:solidFill>
        </p:spPr>
        <p:txBody>
          <a:bodyPr vert="horz" lIns="72000" tIns="18000" rIns="72000" bIns="18000" rtlCol="0" anchor="ctr">
            <a:normAutofit/>
          </a:bodyPr>
          <a:lstStyle>
            <a:lvl1pPr>
              <a:defRPr lang="en-US" sz="105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40" name="Text Placeholder 5"/>
          <p:cNvSpPr>
            <a:spLocks noGrp="1"/>
          </p:cNvSpPr>
          <p:nvPr>
            <p:ph type="body" sz="quarter" idx="36"/>
          </p:nvPr>
        </p:nvSpPr>
        <p:spPr>
          <a:xfrm>
            <a:off x="4675774" y="3029643"/>
            <a:ext cx="4104000" cy="189009"/>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1145857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ation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75773" y="1350003"/>
            <a:ext cx="4104000" cy="3177900"/>
          </a:xfrm>
          <a:solidFill>
            <a:srgbClr val="009CDE"/>
          </a:solidFill>
        </p:spPr>
        <p:txBody>
          <a:bodyPr lIns="163257" tIns="163257" rIns="163257" bIns="163257"/>
          <a:lstStyle>
            <a:lvl1pPr>
              <a:defRPr sz="1088" b="1">
                <a:solidFill>
                  <a:schemeClr val="bg1"/>
                </a:solidFill>
                <a:latin typeface="+mn-lt"/>
              </a:defRPr>
            </a:lvl1pPr>
            <a:lvl2pPr>
              <a:buClr>
                <a:schemeClr val="bg1"/>
              </a:buClr>
              <a:defRPr sz="1088">
                <a:solidFill>
                  <a:schemeClr val="bg1"/>
                </a:solidFill>
                <a:latin typeface="+mn-lt"/>
              </a:defRPr>
            </a:lvl2pPr>
            <a:lvl3pPr>
              <a:buClr>
                <a:schemeClr val="bg1"/>
              </a:buClr>
              <a:defRPr sz="1088">
                <a:solidFill>
                  <a:schemeClr val="bg1"/>
                </a:solidFill>
                <a:latin typeface="+mn-lt"/>
              </a:defRPr>
            </a:lvl3pPr>
            <a:lvl4pPr>
              <a:buClr>
                <a:schemeClr val="bg1"/>
              </a:buClr>
              <a:defRPr sz="1088">
                <a:solidFill>
                  <a:schemeClr val="bg1"/>
                </a:solidFill>
                <a:latin typeface="+mn-lt"/>
              </a:defRPr>
            </a:lvl4pPr>
            <a:lvl5pPr>
              <a:buClr>
                <a:schemeClr val="bg1"/>
              </a:buClr>
              <a:defRPr sz="1088">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a:xfrm>
            <a:off x="359999" y="1350003"/>
            <a:ext cx="4104000" cy="3177900"/>
          </a:xfrm>
          <a:solidFill>
            <a:schemeClr val="bg1">
              <a:lumMod val="85000"/>
            </a:schemeClr>
          </a:solidFill>
        </p:spPr>
        <p:txBody>
          <a:bodyPr bIns="2244681" anchor="ctr"/>
          <a:lstStyle>
            <a:lvl1pPr marL="0" marR="0" indent="0" algn="ctr" defTabSz="705116" rtl="0" eaLnBrk="1" fontAlgn="auto" latinLnBrk="0" hangingPunct="1">
              <a:lnSpc>
                <a:spcPct val="110000"/>
              </a:lnSpc>
              <a:spcBef>
                <a:spcPts val="776"/>
              </a:spcBef>
              <a:spcAft>
                <a:spcPts val="465"/>
              </a:spcAft>
              <a:buClr>
                <a:schemeClr val="tx1"/>
              </a:buClr>
              <a:buSzPct val="80000"/>
              <a:buFontTx/>
              <a:buNone/>
              <a:tabLst/>
              <a:defRPr sz="1088">
                <a:solidFill>
                  <a:schemeClr val="bg1"/>
                </a:solidFill>
              </a:defRPr>
            </a:lvl1pPr>
          </a:lstStyle>
          <a:p>
            <a:pPr marL="0" marR="0" lvl="0" indent="0" algn="ctr" defTabSz="705116" rtl="0" eaLnBrk="1" fontAlgn="auto" latinLnBrk="0" hangingPunct="1">
              <a:lnSpc>
                <a:spcPct val="110000"/>
              </a:lnSpc>
              <a:spcBef>
                <a:spcPts val="776"/>
              </a:spcBef>
              <a:spcAft>
                <a:spcPts val="465"/>
              </a:spcAft>
              <a:buClr>
                <a:schemeClr val="tx1"/>
              </a:buClr>
              <a:buSzPct val="80000"/>
              <a:buFontTx/>
              <a:buNone/>
              <a:tabLst/>
              <a:defRPr/>
            </a:pPr>
            <a:r>
              <a:rPr lang="en-GB" noProof="0" dirty="0"/>
              <a:t>Click on Icon to add picture</a:t>
            </a:r>
          </a:p>
          <a:p>
            <a:pPr marL="0" marR="0" lvl="0" indent="0" algn="ctr" defTabSz="705116" rtl="0" eaLnBrk="1" fontAlgn="auto" latinLnBrk="0" hangingPunct="1">
              <a:lnSpc>
                <a:spcPct val="110000"/>
              </a:lnSpc>
              <a:spcBef>
                <a:spcPts val="776"/>
              </a:spcBef>
              <a:spcAft>
                <a:spcPts val="465"/>
              </a:spcAft>
              <a:buClr>
                <a:schemeClr val="tx1"/>
              </a:buClr>
              <a:buSzPct val="80000"/>
              <a:buFontTx/>
              <a:buNone/>
              <a:tabLst/>
              <a:defRPr/>
            </a:pP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p:txBody>
          <a:bodyPr/>
          <a:lstStyle/>
          <a:p>
            <a:fld id="{6CD1E4FA-FCD6-4F98-8B0A-2138971C40AA}"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19"/>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0"/>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3" name="Text Placeholder 7"/>
          <p:cNvSpPr>
            <a:spLocks noGrp="1"/>
          </p:cNvSpPr>
          <p:nvPr>
            <p:ph type="body" sz="quarter" idx="21" hasCustomPrompt="1"/>
          </p:nvPr>
        </p:nvSpPr>
        <p:spPr>
          <a:xfrm>
            <a:off x="360000" y="4720242"/>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5" name="Title 14"/>
          <p:cNvSpPr>
            <a:spLocks noGrp="1"/>
          </p:cNvSpPr>
          <p:nvPr>
            <p:ph type="title"/>
          </p:nvPr>
        </p:nvSpPr>
        <p:spPr/>
        <p:txBody>
          <a:bodyPr/>
          <a:lstStyle/>
          <a:p>
            <a:r>
              <a:rPr lang="en-GB" noProof="0"/>
              <a:t>Click to edit Master title style</a:t>
            </a:r>
          </a:p>
        </p:txBody>
      </p:sp>
      <p:sp>
        <p:nvSpPr>
          <p:cNvPr id="16" name="Text Placeholder 7"/>
          <p:cNvSpPr>
            <a:spLocks noGrp="1"/>
          </p:cNvSpPr>
          <p:nvPr>
            <p:ph type="body" sz="quarter" idx="13" hasCustomPrompt="1"/>
          </p:nvPr>
        </p:nvSpPr>
        <p:spPr>
          <a:xfrm>
            <a:off x="360364" y="891029"/>
            <a:ext cx="6120000" cy="216694"/>
          </a:xfrm>
        </p:spPr>
        <p:txBody>
          <a:bodyPr lIns="20401" anchor="ctr">
            <a:normAutofit/>
          </a:bodyPr>
          <a:lstStyle>
            <a:lvl1pPr>
              <a:defRPr sz="1224"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9402159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 Column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a:xfrm>
            <a:off x="360000" y="4941156"/>
            <a:ext cx="592501" cy="135000"/>
          </a:xfrm>
          <a:prstGeom prst="rect">
            <a:avLst/>
          </a:prstGeom>
        </p:spPr>
        <p:txBody>
          <a:bodyPr/>
          <a:lstStyle/>
          <a:p>
            <a:fld id="{EEB89427-AEB9-0B4E-90E5-B77A19B6F1CD}" type="datetime1">
              <a:rPr lang="en-CA" noProof="0" smtClean="0"/>
              <a:t>2020-05-14</a:t>
            </a:fld>
            <a:endParaRPr lang="en-GB" noProof="0"/>
          </a:p>
        </p:txBody>
      </p:sp>
      <p:sp>
        <p:nvSpPr>
          <p:cNvPr id="9" name="Footer Placeholder 8"/>
          <p:cNvSpPr>
            <a:spLocks noGrp="1"/>
          </p:cNvSpPr>
          <p:nvPr>
            <p:ph type="ftr" sz="quarter" idx="23"/>
          </p:nvPr>
        </p:nvSpPr>
        <p:spPr>
          <a:xfrm>
            <a:off x="1044744" y="4941156"/>
            <a:ext cx="1698456" cy="135000"/>
          </a:xfrm>
          <a:prstGeom prst="rect">
            <a:avLst/>
          </a:prstGeom>
        </p:spPr>
        <p:txBody>
          <a:bodyPr/>
          <a:lstStyle/>
          <a:p>
            <a:endParaRPr lang="en-GB" noProof="0"/>
          </a:p>
        </p:txBody>
      </p:sp>
      <p:sp>
        <p:nvSpPr>
          <p:cNvPr id="10" name="Slide Number Placeholder 9"/>
          <p:cNvSpPr>
            <a:spLocks noGrp="1"/>
          </p:cNvSpPr>
          <p:nvPr>
            <p:ph type="sldNum" sz="quarter" idx="24"/>
          </p:nvPr>
        </p:nvSpPr>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a:xfrm>
            <a:off x="360000" y="4720239"/>
            <a:ext cx="8419774" cy="156434"/>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US" noProof="0"/>
              <a:t>Click to edit Master title style</a:t>
            </a:r>
            <a:endParaRPr lang="en-GB" noProof="0"/>
          </a:p>
        </p:txBody>
      </p:sp>
      <p:sp>
        <p:nvSpPr>
          <p:cNvPr id="12" name="Content Placeholder 2"/>
          <p:cNvSpPr>
            <a:spLocks noGrp="1"/>
          </p:cNvSpPr>
          <p:nvPr>
            <p:ph sz="half" idx="25"/>
          </p:nvPr>
        </p:nvSpPr>
        <p:spPr>
          <a:xfrm>
            <a:off x="359999" y="1620000"/>
            <a:ext cx="2664000" cy="2907900"/>
          </a:xfrm>
        </p:spPr>
        <p:txBody>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9" name="Text Placeholder 5"/>
          <p:cNvSpPr>
            <a:spLocks noGrp="1"/>
          </p:cNvSpPr>
          <p:nvPr>
            <p:ph type="body" sz="quarter" idx="27"/>
          </p:nvPr>
        </p:nvSpPr>
        <p:spPr>
          <a:xfrm>
            <a:off x="359999" y="1350000"/>
            <a:ext cx="2664000" cy="189009"/>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
        <p:nvSpPr>
          <p:cNvPr id="16" name="Content Placeholder 2"/>
          <p:cNvSpPr>
            <a:spLocks noGrp="1"/>
          </p:cNvSpPr>
          <p:nvPr>
            <p:ph sz="half" idx="29"/>
          </p:nvPr>
        </p:nvSpPr>
        <p:spPr>
          <a:xfrm>
            <a:off x="3237886" y="1620000"/>
            <a:ext cx="2664000" cy="2907900"/>
          </a:xfrm>
        </p:spPr>
        <p:txBody>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7" name="Text Placeholder 5"/>
          <p:cNvSpPr>
            <a:spLocks noGrp="1"/>
          </p:cNvSpPr>
          <p:nvPr>
            <p:ph type="body" sz="quarter" idx="30"/>
          </p:nvPr>
        </p:nvSpPr>
        <p:spPr>
          <a:xfrm>
            <a:off x="3237886" y="1350000"/>
            <a:ext cx="2664000" cy="189009"/>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
        <p:nvSpPr>
          <p:cNvPr id="24" name="Content Placeholder 2"/>
          <p:cNvSpPr>
            <a:spLocks noGrp="1"/>
          </p:cNvSpPr>
          <p:nvPr>
            <p:ph sz="half" idx="31"/>
          </p:nvPr>
        </p:nvSpPr>
        <p:spPr>
          <a:xfrm>
            <a:off x="6115773" y="1620000"/>
            <a:ext cx="2664000" cy="2907900"/>
          </a:xfrm>
        </p:spPr>
        <p:txBody>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5" name="Text Placeholder 5"/>
          <p:cNvSpPr>
            <a:spLocks noGrp="1"/>
          </p:cNvSpPr>
          <p:nvPr>
            <p:ph type="body" sz="quarter" idx="32"/>
          </p:nvPr>
        </p:nvSpPr>
        <p:spPr>
          <a:xfrm>
            <a:off x="6115773" y="1350000"/>
            <a:ext cx="2664000" cy="189009"/>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
        <p:nvSpPr>
          <p:cNvPr id="23" name="Text Placeholder 7"/>
          <p:cNvSpPr>
            <a:spLocks noGrp="1"/>
          </p:cNvSpPr>
          <p:nvPr>
            <p:ph type="body" sz="quarter" idx="13" hasCustomPrompt="1"/>
          </p:nvPr>
        </p:nvSpPr>
        <p:spPr>
          <a:xfrm>
            <a:off x="360364" y="891003"/>
            <a:ext cx="6120000" cy="216694"/>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4869423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mage left / Text right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75773" y="1350000"/>
            <a:ext cx="4104000" cy="31779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Picture Placeholder 5"/>
          <p:cNvSpPr>
            <a:spLocks noGrp="1"/>
          </p:cNvSpPr>
          <p:nvPr>
            <p:ph type="pic" sz="quarter" idx="17" hasCustomPrompt="1"/>
          </p:nvPr>
        </p:nvSpPr>
        <p:spPr>
          <a:xfrm>
            <a:off x="359999" y="1350000"/>
            <a:ext cx="4104000" cy="3177900"/>
          </a:xfrm>
          <a:solidFill>
            <a:schemeClr val="bg1">
              <a:lumMod val="85000"/>
            </a:schemeClr>
          </a:solidFill>
        </p:spPr>
        <p:txBody>
          <a:bodyPr bIns="198000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baseline="0">
                <a:solidFill>
                  <a:schemeClr val="bg1"/>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a:xfrm>
            <a:off x="360000" y="4941156"/>
            <a:ext cx="592501" cy="135000"/>
          </a:xfrm>
          <a:prstGeom prst="rect">
            <a:avLst/>
          </a:prstGeom>
        </p:spPr>
        <p:txBody>
          <a:bodyPr/>
          <a:lstStyle/>
          <a:p>
            <a:fld id="{4C186833-0EFA-3C48-BA1F-061B61DE45CD}" type="datetime1">
              <a:rPr lang="en-CA" noProof="0" smtClean="0"/>
              <a:t>2020-05-14</a:t>
            </a:fld>
            <a:endParaRPr lang="en-GB" noProof="0"/>
          </a:p>
        </p:txBody>
      </p:sp>
      <p:sp>
        <p:nvSpPr>
          <p:cNvPr id="9" name="Footer Placeholder 8"/>
          <p:cNvSpPr>
            <a:spLocks noGrp="1"/>
          </p:cNvSpPr>
          <p:nvPr>
            <p:ph type="ftr" sz="quarter" idx="19"/>
          </p:nvPr>
        </p:nvSpPr>
        <p:spPr>
          <a:xfrm>
            <a:off x="1044744" y="4941156"/>
            <a:ext cx="1698456" cy="135000"/>
          </a:xfrm>
          <a:prstGeom prst="rect">
            <a:avLst/>
          </a:prstGeom>
        </p:spPr>
        <p:txBody>
          <a:bodyPr/>
          <a:lstStyle/>
          <a:p>
            <a:endParaRPr lang="en-GB" noProof="0"/>
          </a:p>
        </p:txBody>
      </p:sp>
      <p:sp>
        <p:nvSpPr>
          <p:cNvPr id="10" name="Slide Number Placeholder 9"/>
          <p:cNvSpPr>
            <a:spLocks noGrp="1"/>
          </p:cNvSpPr>
          <p:nvPr>
            <p:ph type="sldNum" sz="quarter" idx="20"/>
          </p:nvPr>
        </p:nvSpPr>
        <p:spPr/>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a:xfrm>
            <a:off x="360000" y="4720239"/>
            <a:ext cx="8419774" cy="156434"/>
          </a:xfrm>
        </p:spPr>
        <p:txBody>
          <a:bodyPr anchor="t">
            <a:normAutofit/>
          </a:bodyPr>
          <a:lstStyle>
            <a:lvl1pPr>
              <a:defRPr sz="600" b="0">
                <a:solidFill>
                  <a:schemeClr val="tx1"/>
                </a:solidFill>
                <a:latin typeface="+mn-lt"/>
              </a:defRPr>
            </a:lvl1pPr>
          </a:lstStyle>
          <a:p>
            <a:pPr lvl="0"/>
            <a:r>
              <a:rPr lang="en-GB" noProof="0"/>
              <a:t>Source:</a:t>
            </a:r>
          </a:p>
        </p:txBody>
      </p:sp>
      <p:sp>
        <p:nvSpPr>
          <p:cNvPr id="15" name="Title 14"/>
          <p:cNvSpPr>
            <a:spLocks noGrp="1"/>
          </p:cNvSpPr>
          <p:nvPr>
            <p:ph type="title"/>
          </p:nvPr>
        </p:nvSpPr>
        <p:spPr/>
        <p:txBody>
          <a:bodyPr/>
          <a:lstStyle/>
          <a:p>
            <a:r>
              <a:rPr lang="en-US" noProof="0"/>
              <a:t>Click to edit Master title style</a:t>
            </a:r>
            <a:endParaRPr lang="en-GB" noProof="0"/>
          </a:p>
        </p:txBody>
      </p:sp>
      <p:sp>
        <p:nvSpPr>
          <p:cNvPr id="16" name="Text Placeholder 7"/>
          <p:cNvSpPr>
            <a:spLocks noGrp="1"/>
          </p:cNvSpPr>
          <p:nvPr>
            <p:ph type="body" sz="quarter" idx="13" hasCustomPrompt="1"/>
          </p:nvPr>
        </p:nvSpPr>
        <p:spPr>
          <a:xfrm>
            <a:off x="360364" y="891003"/>
            <a:ext cx="6120000" cy="216694"/>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3387341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otation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75773" y="1350000"/>
            <a:ext cx="4104000" cy="3177900"/>
          </a:xfrm>
          <a:solidFill>
            <a:srgbClr val="009CDE"/>
          </a:solidFill>
        </p:spPr>
        <p:txBody>
          <a:bodyPr lIns="144000" tIns="144000" rIns="144000" bIns="144000"/>
          <a:lstStyle>
            <a:lvl1pPr>
              <a:defRPr sz="1050" b="1">
                <a:solidFill>
                  <a:schemeClr val="bg1"/>
                </a:solidFill>
                <a:latin typeface="+mn-lt"/>
              </a:defRPr>
            </a:lvl1pPr>
            <a:lvl2pPr>
              <a:buClr>
                <a:schemeClr val="bg1"/>
              </a:buClr>
              <a:defRPr sz="1050">
                <a:solidFill>
                  <a:schemeClr val="bg1"/>
                </a:solidFill>
                <a:latin typeface="+mn-lt"/>
              </a:defRPr>
            </a:lvl2pPr>
            <a:lvl3pPr>
              <a:buClr>
                <a:schemeClr val="bg1"/>
              </a:buClr>
              <a:defRPr sz="1050">
                <a:solidFill>
                  <a:schemeClr val="bg1"/>
                </a:solidFill>
                <a:latin typeface="+mn-lt"/>
              </a:defRPr>
            </a:lvl3pPr>
            <a:lvl4pPr>
              <a:buClr>
                <a:schemeClr val="bg1"/>
              </a:buClr>
              <a:defRPr sz="1050">
                <a:solidFill>
                  <a:schemeClr val="bg1"/>
                </a:solidFill>
                <a:latin typeface="+mn-lt"/>
              </a:defRPr>
            </a:lvl4pPr>
            <a:lvl5pPr>
              <a:buClr>
                <a:schemeClr val="bg1"/>
              </a:buClr>
              <a:defRPr sz="1050">
                <a:solidFill>
                  <a:schemeClr val="bg1"/>
                </a:solidFill>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Picture Placeholder 5"/>
          <p:cNvSpPr>
            <a:spLocks noGrp="1"/>
          </p:cNvSpPr>
          <p:nvPr>
            <p:ph type="pic" sz="quarter" idx="17" hasCustomPrompt="1"/>
          </p:nvPr>
        </p:nvSpPr>
        <p:spPr>
          <a:xfrm>
            <a:off x="359999" y="1350000"/>
            <a:ext cx="4104000" cy="3177900"/>
          </a:xfrm>
          <a:solidFill>
            <a:schemeClr val="bg1">
              <a:lumMod val="85000"/>
            </a:schemeClr>
          </a:solidFill>
        </p:spPr>
        <p:txBody>
          <a:bodyPr bIns="198000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bg1"/>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a:t>Click on Icon to add picture</a:t>
            </a:r>
          </a:p>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a:xfrm>
            <a:off x="360000" y="4941156"/>
            <a:ext cx="592501" cy="135000"/>
          </a:xfrm>
          <a:prstGeom prst="rect">
            <a:avLst/>
          </a:prstGeom>
        </p:spPr>
        <p:txBody>
          <a:bodyPr/>
          <a:lstStyle/>
          <a:p>
            <a:fld id="{0F53E2BF-B0B4-C143-AD29-C8D25B91B5FC}" type="datetime1">
              <a:rPr lang="en-CA" noProof="0" smtClean="0"/>
              <a:t>2020-05-14</a:t>
            </a:fld>
            <a:endParaRPr lang="en-GB" noProof="0"/>
          </a:p>
        </p:txBody>
      </p:sp>
      <p:sp>
        <p:nvSpPr>
          <p:cNvPr id="9" name="Footer Placeholder 8"/>
          <p:cNvSpPr>
            <a:spLocks noGrp="1"/>
          </p:cNvSpPr>
          <p:nvPr>
            <p:ph type="ftr" sz="quarter" idx="19"/>
          </p:nvPr>
        </p:nvSpPr>
        <p:spPr>
          <a:xfrm>
            <a:off x="1044744" y="4941156"/>
            <a:ext cx="1698456" cy="135000"/>
          </a:xfrm>
          <a:prstGeom prst="rect">
            <a:avLst/>
          </a:prstGeom>
        </p:spPr>
        <p:txBody>
          <a:bodyPr/>
          <a:lstStyle/>
          <a:p>
            <a:endParaRPr lang="en-GB" noProof="0"/>
          </a:p>
        </p:txBody>
      </p:sp>
      <p:sp>
        <p:nvSpPr>
          <p:cNvPr id="10" name="Slide Number Placeholder 9"/>
          <p:cNvSpPr>
            <a:spLocks noGrp="1"/>
          </p:cNvSpPr>
          <p:nvPr>
            <p:ph type="sldNum" sz="quarter" idx="20"/>
          </p:nvPr>
        </p:nvSpPr>
        <p:spPr/>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a:xfrm>
            <a:off x="360000" y="4720239"/>
            <a:ext cx="8419774" cy="156434"/>
          </a:xfrm>
        </p:spPr>
        <p:txBody>
          <a:bodyPr anchor="t">
            <a:normAutofit/>
          </a:bodyPr>
          <a:lstStyle>
            <a:lvl1pPr>
              <a:defRPr sz="600" b="0">
                <a:solidFill>
                  <a:schemeClr val="tx1"/>
                </a:solidFill>
                <a:latin typeface="+mn-lt"/>
              </a:defRPr>
            </a:lvl1pPr>
          </a:lstStyle>
          <a:p>
            <a:pPr lvl="0"/>
            <a:r>
              <a:rPr lang="en-GB" noProof="0"/>
              <a:t>Source:</a:t>
            </a:r>
          </a:p>
        </p:txBody>
      </p:sp>
      <p:sp>
        <p:nvSpPr>
          <p:cNvPr id="15" name="Title 14"/>
          <p:cNvSpPr>
            <a:spLocks noGrp="1"/>
          </p:cNvSpPr>
          <p:nvPr>
            <p:ph type="title"/>
          </p:nvPr>
        </p:nvSpPr>
        <p:spPr/>
        <p:txBody>
          <a:bodyPr/>
          <a:lstStyle/>
          <a:p>
            <a:r>
              <a:rPr lang="en-US" noProof="0"/>
              <a:t>Click to edit Master title style</a:t>
            </a:r>
            <a:endParaRPr lang="en-GB" noProof="0"/>
          </a:p>
        </p:txBody>
      </p:sp>
      <p:sp>
        <p:nvSpPr>
          <p:cNvPr id="16" name="Text Placeholder 7"/>
          <p:cNvSpPr>
            <a:spLocks noGrp="1"/>
          </p:cNvSpPr>
          <p:nvPr>
            <p:ph type="body" sz="quarter" idx="13" hasCustomPrompt="1"/>
          </p:nvPr>
        </p:nvSpPr>
        <p:spPr>
          <a:xfrm>
            <a:off x="360364" y="891003"/>
            <a:ext cx="6120000" cy="216694"/>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7922056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arge Image whit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a:xfrm>
            <a:off x="359999" y="1350000"/>
            <a:ext cx="8419773" cy="3177900"/>
          </a:xfrm>
          <a:solidFill>
            <a:schemeClr val="bg1">
              <a:lumMod val="85000"/>
            </a:schemeClr>
          </a:solidFill>
        </p:spPr>
        <p:txBody>
          <a:bodyPr bIns="198000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bg1"/>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a:xfrm>
            <a:off x="360000" y="4941156"/>
            <a:ext cx="592501" cy="135000"/>
          </a:xfrm>
          <a:prstGeom prst="rect">
            <a:avLst/>
          </a:prstGeom>
        </p:spPr>
        <p:txBody>
          <a:bodyPr/>
          <a:lstStyle/>
          <a:p>
            <a:fld id="{9BDDCDB1-0677-8246-98E5-2B476FBBE80E}" type="datetime1">
              <a:rPr lang="en-CA" noProof="0" smtClean="0"/>
              <a:t>2020-05-14</a:t>
            </a:fld>
            <a:endParaRPr lang="en-GB" noProof="0"/>
          </a:p>
        </p:txBody>
      </p:sp>
      <p:sp>
        <p:nvSpPr>
          <p:cNvPr id="4" name="Footer Placeholder 3"/>
          <p:cNvSpPr>
            <a:spLocks noGrp="1"/>
          </p:cNvSpPr>
          <p:nvPr>
            <p:ph type="ftr" sz="quarter" idx="19"/>
          </p:nvPr>
        </p:nvSpPr>
        <p:spPr>
          <a:xfrm>
            <a:off x="1044744" y="4941156"/>
            <a:ext cx="1698456" cy="135000"/>
          </a:xfrm>
          <a:prstGeom prst="rect">
            <a:avLst/>
          </a:prstGeom>
        </p:spPr>
        <p:txBody>
          <a:bodyPr/>
          <a:lstStyle/>
          <a:p>
            <a:endParaRPr lang="en-GB" noProof="0"/>
          </a:p>
        </p:txBody>
      </p:sp>
      <p:sp>
        <p:nvSpPr>
          <p:cNvPr id="5" name="Slide Number Placeholder 4"/>
          <p:cNvSpPr>
            <a:spLocks noGrp="1"/>
          </p:cNvSpPr>
          <p:nvPr>
            <p:ph type="sldNum" sz="quarter" idx="20"/>
          </p:nvPr>
        </p:nvSpPr>
        <p:spPr/>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a:xfrm>
            <a:off x="360000" y="4720239"/>
            <a:ext cx="8419774" cy="156434"/>
          </a:xfrm>
        </p:spPr>
        <p:txBody>
          <a:bodyPr anchor="t">
            <a:normAutofit/>
          </a:bodyPr>
          <a:lstStyle>
            <a:lvl1pPr>
              <a:defRPr sz="600" b="0">
                <a:solidFill>
                  <a:schemeClr val="tx1"/>
                </a:solidFill>
                <a:latin typeface="+mn-lt"/>
              </a:defRPr>
            </a:lvl1pPr>
          </a:lstStyle>
          <a:p>
            <a:pPr lvl="0"/>
            <a:r>
              <a:rPr lang="en-GB" noProof="0"/>
              <a:t>Source:</a:t>
            </a:r>
          </a:p>
        </p:txBody>
      </p:sp>
      <p:sp>
        <p:nvSpPr>
          <p:cNvPr id="7" name="Title 6"/>
          <p:cNvSpPr>
            <a:spLocks noGrp="1"/>
          </p:cNvSpPr>
          <p:nvPr>
            <p:ph type="title"/>
          </p:nvPr>
        </p:nvSpPr>
        <p:spPr/>
        <p:txBody>
          <a:bodyPr/>
          <a:lstStyle/>
          <a:p>
            <a:r>
              <a:rPr lang="en-US" noProof="0"/>
              <a:t>Click to edit Master title style</a:t>
            </a:r>
            <a:endParaRPr lang="en-GB" noProof="0"/>
          </a:p>
        </p:txBody>
      </p:sp>
      <p:sp>
        <p:nvSpPr>
          <p:cNvPr id="14" name="Text Placeholder 7"/>
          <p:cNvSpPr>
            <a:spLocks noGrp="1"/>
          </p:cNvSpPr>
          <p:nvPr>
            <p:ph type="body" sz="quarter" idx="13" hasCustomPrompt="1"/>
          </p:nvPr>
        </p:nvSpPr>
        <p:spPr>
          <a:xfrm>
            <a:off x="360364" y="891003"/>
            <a:ext cx="6120000" cy="216694"/>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7422564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hapter Intro large Text whit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a:xfrm>
            <a:off x="360000" y="4941156"/>
            <a:ext cx="592501" cy="135000"/>
          </a:xfrm>
          <a:prstGeom prst="rect">
            <a:avLst/>
          </a:prstGeom>
          <a:noFill/>
        </p:spPr>
        <p:txBody>
          <a:bodyPr/>
          <a:lstStyle>
            <a:lvl1pPr>
              <a:defRPr>
                <a:solidFill>
                  <a:schemeClr val="tx1"/>
                </a:solidFill>
              </a:defRPr>
            </a:lvl1pPr>
          </a:lstStyle>
          <a:p>
            <a:fld id="{878D7757-41CF-F64F-B3BB-ED86ED604C90}" type="datetime1">
              <a:rPr lang="en-CA" noProof="0" smtClean="0"/>
              <a:t>2020-05-14</a:t>
            </a:fld>
            <a:endParaRPr lang="en-GB" noProof="0"/>
          </a:p>
        </p:txBody>
      </p:sp>
      <p:sp>
        <p:nvSpPr>
          <p:cNvPr id="19" name="Footer Placeholder 18"/>
          <p:cNvSpPr>
            <a:spLocks noGrp="1"/>
          </p:cNvSpPr>
          <p:nvPr>
            <p:ph type="ftr" sz="quarter" idx="15"/>
          </p:nvPr>
        </p:nvSpPr>
        <p:spPr>
          <a:xfrm>
            <a:off x="1044744" y="4941156"/>
            <a:ext cx="1698456" cy="135000"/>
          </a:xfrm>
          <a:prstGeom prst="rect">
            <a:avLst/>
          </a:prstGeom>
          <a:noFill/>
        </p:spPr>
        <p:txBody>
          <a:bodyPr/>
          <a:lstStyle/>
          <a:p>
            <a:endParaRPr lang="en-GB" noProof="0"/>
          </a:p>
        </p:txBody>
      </p:sp>
      <p:sp>
        <p:nvSpPr>
          <p:cNvPr id="20" name="Slide Number Placeholder 19"/>
          <p:cNvSpPr>
            <a:spLocks noGrp="1"/>
          </p:cNvSpPr>
          <p:nvPr>
            <p:ph type="sldNum" sz="quarter" idx="16"/>
          </p:nvPr>
        </p:nvSpPr>
        <p:spPr>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a:xfrm>
            <a:off x="360000" y="4720239"/>
            <a:ext cx="8419774" cy="156434"/>
          </a:xfrm>
          <a:noFill/>
        </p:spPr>
        <p:txBody>
          <a:bodyPr anchor="t">
            <a:normAutofit/>
          </a:bodyPr>
          <a:lstStyle>
            <a:lvl1pPr>
              <a:defRPr sz="600" b="0">
                <a:solidFill>
                  <a:schemeClr val="tx1"/>
                </a:solidFill>
                <a:latin typeface="+mn-lt"/>
              </a:defRPr>
            </a:lvl1pPr>
          </a:lstStyle>
          <a:p>
            <a:pPr lvl="0"/>
            <a:r>
              <a:rPr lang="en-GB" noProof="0"/>
              <a:t>Source:</a:t>
            </a:r>
          </a:p>
        </p:txBody>
      </p:sp>
      <p:sp>
        <p:nvSpPr>
          <p:cNvPr id="4" name="Title 3"/>
          <p:cNvSpPr>
            <a:spLocks noGrp="1"/>
          </p:cNvSpPr>
          <p:nvPr>
            <p:ph type="title"/>
          </p:nvPr>
        </p:nvSpPr>
        <p:spPr>
          <a:noFill/>
        </p:spPr>
        <p:txBody>
          <a:bodyPr/>
          <a:lstStyle/>
          <a:p>
            <a:r>
              <a:rPr lang="en-US" noProof="0"/>
              <a:t>Click to edit Master title style</a:t>
            </a:r>
            <a:endParaRPr lang="en-GB" noProof="0"/>
          </a:p>
        </p:txBody>
      </p:sp>
      <p:sp>
        <p:nvSpPr>
          <p:cNvPr id="15" name="Text Placeholder 7"/>
          <p:cNvSpPr>
            <a:spLocks noGrp="1"/>
          </p:cNvSpPr>
          <p:nvPr>
            <p:ph type="body" sz="quarter" idx="13" hasCustomPrompt="1"/>
          </p:nvPr>
        </p:nvSpPr>
        <p:spPr>
          <a:xfrm>
            <a:off x="360364" y="891003"/>
            <a:ext cx="6120000" cy="216694"/>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a:xfrm>
            <a:off x="360000" y="1350000"/>
            <a:ext cx="8419774" cy="3177900"/>
          </a:xfrm>
          <a:noFill/>
        </p:spPr>
        <p:txBody>
          <a:bodyPr lIns="0" tIns="0" rIns="0" bIns="0"/>
          <a:lstStyle>
            <a:lvl1pPr>
              <a:lnSpc>
                <a:spcPct val="110000"/>
              </a:lnSpc>
              <a:defRPr sz="1050" b="1">
                <a:solidFill>
                  <a:schemeClr val="tx1"/>
                </a:solidFill>
                <a:latin typeface="+mn-lt"/>
              </a:defRPr>
            </a:lvl1pPr>
            <a:lvl2pPr>
              <a:lnSpc>
                <a:spcPct val="110000"/>
              </a:lnSpc>
              <a:defRPr sz="1050">
                <a:solidFill>
                  <a:schemeClr val="tx1"/>
                </a:solidFill>
                <a:latin typeface="+mn-lt"/>
              </a:defRPr>
            </a:lvl2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35646049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whit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3"/>
            <a:ext cx="9144000" cy="5143499"/>
          </a:xfrm>
          <a:solidFill>
            <a:schemeClr val="bg1"/>
          </a:solidFill>
        </p:spPr>
        <p:txBody>
          <a:bodyPr wrap="square" tIns="1980000" bIns="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accent6"/>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a:t>Click on Icon to add picture, then arrange object (send to back)</a:t>
            </a:r>
          </a:p>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350000"/>
            <a:ext cx="3209925" cy="1237085"/>
          </a:xfrm>
          <a:solidFill>
            <a:schemeClr val="tx2">
              <a:alpha val="90000"/>
            </a:schemeClr>
          </a:solidFill>
        </p:spPr>
        <p:txBody>
          <a:bodyPr lIns="360000" tIns="180000" rIns="360000" bIns="180000">
            <a:noAutofit/>
          </a:bodyPr>
          <a:lstStyle>
            <a:lvl1pPr>
              <a:defRPr sz="2100" b="1">
                <a:solidFill>
                  <a:schemeClr val="bg1"/>
                </a:solidFill>
                <a:latin typeface="+mj-lt"/>
              </a:defRPr>
            </a:lvl1pPr>
            <a:lvl2pPr marL="406004" indent="-205979">
              <a:buClr>
                <a:schemeClr val="bg1"/>
              </a:buClr>
              <a:defRPr sz="2100">
                <a:solidFill>
                  <a:schemeClr val="bg1"/>
                </a:solidFill>
                <a:latin typeface="+mj-lt"/>
              </a:defRPr>
            </a:lvl2pPr>
          </a:lstStyle>
          <a:p>
            <a:pPr lvl="0"/>
            <a:r>
              <a:rPr lang="en-US" noProof="0"/>
              <a:t>Click to edit Master text styles</a:t>
            </a:r>
          </a:p>
        </p:txBody>
      </p:sp>
      <p:sp>
        <p:nvSpPr>
          <p:cNvPr id="2" name="Date Placeholder 1"/>
          <p:cNvSpPr>
            <a:spLocks noGrp="1"/>
          </p:cNvSpPr>
          <p:nvPr>
            <p:ph type="dt" sz="half" idx="19"/>
          </p:nvPr>
        </p:nvSpPr>
        <p:spPr bwMode="gray">
          <a:xfrm>
            <a:off x="360000" y="4941156"/>
            <a:ext cx="592501" cy="135000"/>
          </a:xfrm>
          <a:prstGeom prst="rect">
            <a:avLst/>
          </a:prstGeom>
        </p:spPr>
        <p:txBody>
          <a:bodyPr/>
          <a:lstStyle>
            <a:lvl1pPr>
              <a:defRPr>
                <a:solidFill>
                  <a:schemeClr val="tx1"/>
                </a:solidFill>
              </a:defRPr>
            </a:lvl1pPr>
          </a:lstStyle>
          <a:p>
            <a:fld id="{5CF2F4BB-B92C-E946-8328-D20DD514E27E}" type="datetime1">
              <a:rPr lang="en-CA" noProof="0" smtClean="0"/>
              <a:t>2020-05-14</a:t>
            </a:fld>
            <a:endParaRPr lang="en-GB" noProof="0"/>
          </a:p>
        </p:txBody>
      </p:sp>
      <p:sp>
        <p:nvSpPr>
          <p:cNvPr id="3" name="Footer Placeholder 2"/>
          <p:cNvSpPr>
            <a:spLocks noGrp="1"/>
          </p:cNvSpPr>
          <p:nvPr>
            <p:ph type="ftr" sz="quarter" idx="20"/>
          </p:nvPr>
        </p:nvSpPr>
        <p:spPr bwMode="gray">
          <a:xfrm>
            <a:off x="1044744" y="4941156"/>
            <a:ext cx="1698456" cy="135000"/>
          </a:xfrm>
          <a:prstGeom prst="rect">
            <a:avLst/>
          </a:prstGeom>
        </p:spPr>
        <p:txBody>
          <a:bodyPr/>
          <a:lstStyle>
            <a:lvl1pPr>
              <a:defRPr>
                <a:solidFill>
                  <a:schemeClr val="tx1"/>
                </a:solidFill>
              </a:defRPr>
            </a:lvl1pPr>
          </a:lstStyle>
          <a:p>
            <a:endParaRPr lang="en-GB" noProof="0"/>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noProof="0" smtClean="0"/>
              <a:pPr/>
              <a:t>‹#›</a:t>
            </a:fld>
            <a:endParaRPr lang="en-GB" noProof="0"/>
          </a:p>
        </p:txBody>
      </p:sp>
      <p:sp>
        <p:nvSpPr>
          <p:cNvPr id="15" name="Text Placeholder 7"/>
          <p:cNvSpPr>
            <a:spLocks noGrp="1"/>
          </p:cNvSpPr>
          <p:nvPr>
            <p:ph type="body" sz="quarter" idx="22" hasCustomPrompt="1"/>
          </p:nvPr>
        </p:nvSpPr>
        <p:spPr bwMode="gray">
          <a:xfrm>
            <a:off x="360000" y="4720239"/>
            <a:ext cx="8419774" cy="156434"/>
          </a:xfrm>
        </p:spPr>
        <p:txBody>
          <a:bodyPr anchor="t">
            <a:normAutofit/>
          </a:bodyPr>
          <a:lstStyle>
            <a:lvl1pPr>
              <a:defRPr sz="6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US" noProof="0"/>
              <a:t>Click to edit Master title style</a:t>
            </a:r>
            <a:endParaRPr lang="en-GB" noProof="0"/>
          </a:p>
        </p:txBody>
      </p:sp>
      <p:sp>
        <p:nvSpPr>
          <p:cNvPr id="6" name="Picture Placeholder 5"/>
          <p:cNvSpPr>
            <a:spLocks noGrp="1"/>
          </p:cNvSpPr>
          <p:nvPr>
            <p:ph type="pic" sz="quarter" idx="23" hasCustomPrompt="1"/>
          </p:nvPr>
        </p:nvSpPr>
        <p:spPr bwMode="gray">
          <a:xfrm>
            <a:off x="6803373" y="278969"/>
            <a:ext cx="1976400" cy="5211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561364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genda whit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a:xfrm>
            <a:off x="360000" y="4941156"/>
            <a:ext cx="592501" cy="135000"/>
          </a:xfrm>
          <a:prstGeom prst="rect">
            <a:avLst/>
          </a:prstGeom>
        </p:spPr>
        <p:txBody>
          <a:bodyPr/>
          <a:lstStyle/>
          <a:p>
            <a:fld id="{DAAD2487-1205-F44F-A6B4-835750A08F9B}" type="datetime1">
              <a:rPr lang="en-CA" noProof="0" smtClean="0"/>
              <a:t>2020-05-14</a:t>
            </a:fld>
            <a:endParaRPr lang="en-GB" noProof="0"/>
          </a:p>
        </p:txBody>
      </p:sp>
      <p:sp>
        <p:nvSpPr>
          <p:cNvPr id="8" name="Footer Placeholder 7"/>
          <p:cNvSpPr>
            <a:spLocks noGrp="1"/>
          </p:cNvSpPr>
          <p:nvPr>
            <p:ph type="ftr" sz="quarter" idx="31"/>
          </p:nvPr>
        </p:nvSpPr>
        <p:spPr bwMode="gray">
          <a:xfrm>
            <a:off x="1044744" y="4941156"/>
            <a:ext cx="1698456" cy="135000"/>
          </a:xfrm>
          <a:prstGeom prst="rect">
            <a:avLst/>
          </a:prstGeom>
        </p:spPr>
        <p:txBody>
          <a:bodyPr/>
          <a:lstStyle/>
          <a:p>
            <a:endParaRPr lang="en-GB" noProof="0"/>
          </a:p>
        </p:txBody>
      </p:sp>
      <p:sp>
        <p:nvSpPr>
          <p:cNvPr id="9" name="Slide Number Placeholder 8"/>
          <p:cNvSpPr>
            <a:spLocks noGrp="1"/>
          </p:cNvSpPr>
          <p:nvPr>
            <p:ph type="sldNum" sz="quarter" idx="32"/>
          </p:nvPr>
        </p:nvSpPr>
        <p:spPr bwMode="gray"/>
        <p:txBody>
          <a:bodyPr/>
          <a:lstStyle/>
          <a:p>
            <a:fld id="{A74CE0EA-F3B5-4684-BA10-C594598FDB9C}" type="slidenum">
              <a:rPr lang="en-GB" noProof="0" smtClean="0"/>
              <a:pPr/>
              <a:t>‹#›</a:t>
            </a:fld>
            <a:endParaRPr lang="en-GB" noProof="0"/>
          </a:p>
        </p:txBody>
      </p:sp>
      <p:sp>
        <p:nvSpPr>
          <p:cNvPr id="28" name="Rectangle 27"/>
          <p:cNvSpPr/>
          <p:nvPr userDrawn="1"/>
        </p:nvSpPr>
        <p:spPr bwMode="gray">
          <a:xfrm>
            <a:off x="360001" y="1350002"/>
            <a:ext cx="4775881" cy="1068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a:p>
        </p:txBody>
      </p:sp>
      <p:sp>
        <p:nvSpPr>
          <p:cNvPr id="4" name="Text Placeholder 3"/>
          <p:cNvSpPr>
            <a:spLocks noGrp="1"/>
          </p:cNvSpPr>
          <p:nvPr>
            <p:ph type="body" sz="quarter" idx="33" hasCustomPrompt="1"/>
          </p:nvPr>
        </p:nvSpPr>
        <p:spPr>
          <a:xfrm>
            <a:off x="359999" y="1607762"/>
            <a:ext cx="741363" cy="297000"/>
          </a:xfrm>
        </p:spPr>
        <p:txBody>
          <a:bodyPr/>
          <a:lstStyle>
            <a:lvl1pPr>
              <a:defRPr sz="2100" b="1">
                <a:solidFill>
                  <a:srgbClr val="0092CC"/>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280578" y="1607762"/>
            <a:ext cx="3855302" cy="297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5574552" y="1607762"/>
            <a:ext cx="3205222" cy="297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359999" y="2158446"/>
            <a:ext cx="741363" cy="297000"/>
          </a:xfrm>
        </p:spPr>
        <p:txBody>
          <a:bodyPr/>
          <a:lstStyle>
            <a:lvl1pPr>
              <a:defRPr sz="2100" b="1">
                <a:solidFill>
                  <a:srgbClr val="0092CC"/>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280578" y="2158446"/>
            <a:ext cx="3855302" cy="297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5574552" y="2158446"/>
            <a:ext cx="3205222" cy="297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359999" y="2709130"/>
            <a:ext cx="741363" cy="297000"/>
          </a:xfrm>
        </p:spPr>
        <p:txBody>
          <a:bodyPr/>
          <a:lstStyle>
            <a:lvl1pPr>
              <a:defRPr sz="2100" b="1">
                <a:solidFill>
                  <a:srgbClr val="0092CC"/>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280578" y="2709130"/>
            <a:ext cx="3855302" cy="297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5574552" y="2709130"/>
            <a:ext cx="3205222" cy="297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359999" y="3259814"/>
            <a:ext cx="741363" cy="297000"/>
          </a:xfrm>
        </p:spPr>
        <p:txBody>
          <a:bodyPr/>
          <a:lstStyle>
            <a:lvl1pPr>
              <a:defRPr sz="2100" b="1">
                <a:solidFill>
                  <a:srgbClr val="0092CC"/>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280578" y="3259814"/>
            <a:ext cx="3855302" cy="297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5574552" y="3259814"/>
            <a:ext cx="3205222" cy="297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359999" y="3810497"/>
            <a:ext cx="741363" cy="297000"/>
          </a:xfrm>
        </p:spPr>
        <p:txBody>
          <a:bodyPr/>
          <a:lstStyle>
            <a:lvl1pPr>
              <a:defRPr sz="2100" b="1">
                <a:solidFill>
                  <a:srgbClr val="0092CC"/>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280578" y="3810497"/>
            <a:ext cx="3855302" cy="297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5574552" y="3810497"/>
            <a:ext cx="3205222" cy="297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359999" y="4361183"/>
            <a:ext cx="741363" cy="297000"/>
          </a:xfrm>
        </p:spPr>
        <p:txBody>
          <a:bodyPr/>
          <a:lstStyle>
            <a:lvl1pPr>
              <a:defRPr sz="2100" b="1">
                <a:solidFill>
                  <a:srgbClr val="0092CC"/>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280578" y="4361183"/>
            <a:ext cx="3855302" cy="297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5574552" y="4361183"/>
            <a:ext cx="3205222" cy="297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25" name="Text Placeholder 7"/>
          <p:cNvSpPr>
            <a:spLocks noGrp="1"/>
          </p:cNvSpPr>
          <p:nvPr>
            <p:ph type="body" sz="quarter" idx="13" hasCustomPrompt="1"/>
          </p:nvPr>
        </p:nvSpPr>
        <p:spPr>
          <a:xfrm>
            <a:off x="360364" y="891003"/>
            <a:ext cx="6120000" cy="216694"/>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6932839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a:xfrm>
            <a:off x="360000" y="4941156"/>
            <a:ext cx="592501" cy="135000"/>
          </a:xfrm>
          <a:prstGeom prst="rect">
            <a:avLst/>
          </a:prstGeom>
        </p:spPr>
        <p:txBody>
          <a:bodyPr/>
          <a:lstStyle/>
          <a:p>
            <a:fld id="{543C33B5-7C1B-1B47-A85F-63049295FAE1}" type="datetime1">
              <a:rPr lang="en-CA" noProof="0" smtClean="0"/>
              <a:t>2020-05-14</a:t>
            </a:fld>
            <a:endParaRPr lang="en-GB" noProof="0"/>
          </a:p>
        </p:txBody>
      </p:sp>
      <p:sp>
        <p:nvSpPr>
          <p:cNvPr id="4" name="Footer Placeholder 3"/>
          <p:cNvSpPr>
            <a:spLocks noGrp="1"/>
          </p:cNvSpPr>
          <p:nvPr>
            <p:ph type="ftr" sz="quarter" idx="11"/>
          </p:nvPr>
        </p:nvSpPr>
        <p:spPr bwMode="gray">
          <a:xfrm>
            <a:off x="1044744" y="4941156"/>
            <a:ext cx="1698456" cy="135000"/>
          </a:xfrm>
          <a:prstGeom prst="rect">
            <a:avLst/>
          </a:prstGeom>
        </p:spPr>
        <p:txBody>
          <a:bodyPr/>
          <a:lstStyle/>
          <a:p>
            <a:endParaRPr lang="en-GB" noProof="0"/>
          </a:p>
        </p:txBody>
      </p:sp>
      <p:sp>
        <p:nvSpPr>
          <p:cNvPr id="5" name="Slide Number Placeholder 4"/>
          <p:cNvSpPr>
            <a:spLocks noGrp="1"/>
          </p:cNvSpPr>
          <p:nvPr>
            <p:ph type="sldNum" sz="quarter" idx="12"/>
          </p:nvPr>
        </p:nvSpPr>
        <p:spPr bwMode="gray"/>
        <p:txBody>
          <a:bodyPr/>
          <a:lstStyle/>
          <a:p>
            <a:fld id="{A74CE0EA-F3B5-4684-BA10-C594598FDB9C}" type="slidenum">
              <a:rPr lang="en-GB" noProof="0" smtClean="0"/>
              <a:pPr/>
              <a:t>‹#›</a:t>
            </a:fld>
            <a:endParaRPr lang="en-GB" noProof="0"/>
          </a:p>
        </p:txBody>
      </p:sp>
      <p:sp>
        <p:nvSpPr>
          <p:cNvPr id="12" name="Text Placeholder 7"/>
          <p:cNvSpPr>
            <a:spLocks noGrp="1"/>
          </p:cNvSpPr>
          <p:nvPr>
            <p:ph type="body" sz="quarter" idx="21" hasCustomPrompt="1"/>
          </p:nvPr>
        </p:nvSpPr>
        <p:spPr bwMode="gray">
          <a:xfrm>
            <a:off x="360000" y="4720239"/>
            <a:ext cx="8419774" cy="156434"/>
          </a:xfrm>
        </p:spPr>
        <p:txBody>
          <a:bodyPr anchor="t">
            <a:normAutofit/>
          </a:bodyPr>
          <a:lstStyle>
            <a:lvl1pPr>
              <a:defRPr sz="600" b="0">
                <a:solidFill>
                  <a:schemeClr val="tx1"/>
                </a:solidFill>
                <a:latin typeface="+mn-lt"/>
              </a:defRPr>
            </a:lvl1pPr>
          </a:lstStyle>
          <a:p>
            <a:pPr lvl="0"/>
            <a:r>
              <a:rPr lang="en-GB" noProof="0"/>
              <a:t>Source:</a:t>
            </a:r>
          </a:p>
        </p:txBody>
      </p:sp>
      <p:sp>
        <p:nvSpPr>
          <p:cNvPr id="10" name="Text Placeholder 7"/>
          <p:cNvSpPr>
            <a:spLocks noGrp="1"/>
          </p:cNvSpPr>
          <p:nvPr>
            <p:ph type="body" sz="quarter" idx="13" hasCustomPrompt="1"/>
          </p:nvPr>
        </p:nvSpPr>
        <p:spPr bwMode="gray">
          <a:xfrm>
            <a:off x="360364" y="891003"/>
            <a:ext cx="6120000" cy="216694"/>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US" noProof="0"/>
              <a:t>Click to edit Master title style</a:t>
            </a:r>
            <a:endParaRPr lang="en-GB" noProof="0"/>
          </a:p>
        </p:txBody>
      </p:sp>
    </p:spTree>
    <p:extLst>
      <p:ext uri="{BB962C8B-B14F-4D97-AF65-F5344CB8AC3E}">
        <p14:creationId xmlns:p14="http://schemas.microsoft.com/office/powerpoint/2010/main" val="34095620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Closing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9144000" cy="5143500"/>
          </a:xfrm>
          <a:solidFill>
            <a:schemeClr val="bg1"/>
          </a:solidFill>
        </p:spPr>
        <p:txBody>
          <a:bodyPr bIns="1980000" anchor="ctr">
            <a:normAutofit/>
          </a:bodyP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accent6"/>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360000" y="4880254"/>
            <a:ext cx="4478700" cy="185738"/>
          </a:xfrm>
        </p:spPr>
        <p:txBody>
          <a:bodyPr anchor="ctr">
            <a:noAutofit/>
          </a:bodyPr>
          <a:lstStyle>
            <a:lvl1pPr>
              <a:defRPr sz="75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 name="Subtitle 2"/>
          <p:cNvSpPr>
            <a:spLocks noGrp="1"/>
          </p:cNvSpPr>
          <p:nvPr>
            <p:ph type="subTitle" idx="1"/>
          </p:nvPr>
        </p:nvSpPr>
        <p:spPr bwMode="gray">
          <a:xfrm>
            <a:off x="2" y="3361500"/>
            <a:ext cx="9143999" cy="1242000"/>
          </a:xfrm>
          <a:solidFill>
            <a:schemeClr val="tx2">
              <a:alpha val="90000"/>
            </a:schemeClr>
          </a:solidFill>
        </p:spPr>
        <p:txBody>
          <a:bodyPr lIns="360000" tIns="216000" rIns="360000" bIns="216000" numCol="3" anchor="t">
            <a:noAutofit/>
          </a:bodyPr>
          <a:lstStyle>
            <a:lvl1pPr marL="0" indent="0" algn="l">
              <a:lnSpc>
                <a:spcPct val="90000"/>
              </a:lnSpc>
              <a:buNone/>
              <a:defRPr sz="1050" b="0">
                <a:solidFill>
                  <a:schemeClr val="bg1"/>
                </a:solidFill>
                <a:latin typeface="+mj-lt"/>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a:p>
        </p:txBody>
      </p:sp>
      <p:sp>
        <p:nvSpPr>
          <p:cNvPr id="35" name="Picture Placeholder 8"/>
          <p:cNvSpPr>
            <a:spLocks noGrp="1"/>
          </p:cNvSpPr>
          <p:nvPr>
            <p:ph type="pic" sz="quarter" idx="22" hasCustomPrompt="1"/>
          </p:nvPr>
        </p:nvSpPr>
        <p:spPr bwMode="gray">
          <a:xfrm>
            <a:off x="5595509" y="366422"/>
            <a:ext cx="3172871" cy="8343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
        <p:nvSpPr>
          <p:cNvPr id="37" name="Text Placeholder 35"/>
          <p:cNvSpPr>
            <a:spLocks noGrp="1"/>
          </p:cNvSpPr>
          <p:nvPr>
            <p:ph type="body" sz="quarter" idx="16" hasCustomPrompt="1"/>
          </p:nvPr>
        </p:nvSpPr>
        <p:spPr bwMode="gray">
          <a:xfrm>
            <a:off x="7121935" y="4857036"/>
            <a:ext cx="1646444" cy="185738"/>
          </a:xfrm>
        </p:spPr>
        <p:txBody>
          <a:bodyPr rIns="0" anchor="ctr">
            <a:noAutofit/>
          </a:bodyPr>
          <a:lstStyle>
            <a:lvl1pPr algn="ctr">
              <a:defRPr sz="12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363888"/>
            <a:ext cx="5508000" cy="839369"/>
          </a:xfrm>
          <a:noFill/>
        </p:spPr>
        <p:txBody>
          <a:bodyPr lIns="360000" tIns="72000" rIns="450000" bIns="180000" anchor="t" anchorCtr="0">
            <a:noAutofit/>
          </a:bodyPr>
          <a:lstStyle>
            <a:lvl1pPr algn="l">
              <a:lnSpc>
                <a:spcPct val="85000"/>
              </a:lnSpc>
              <a:defRPr sz="3150">
                <a:solidFill>
                  <a:srgbClr val="0092CC"/>
                </a:solidFill>
                <a:latin typeface="+mj-lt"/>
              </a:defRPr>
            </a:lvl1pPr>
          </a:lstStyle>
          <a:p>
            <a:r>
              <a:rPr lang="en-GB" noProof="0"/>
              <a:t>Click to edit </a:t>
            </a:r>
            <a:br>
              <a:rPr lang="en-GB" noProof="0"/>
            </a:br>
            <a:r>
              <a:rPr lang="en-GB" noProof="0"/>
              <a:t>Master title style</a:t>
            </a:r>
          </a:p>
        </p:txBody>
      </p:sp>
    </p:spTree>
    <p:extLst>
      <p:ext uri="{BB962C8B-B14F-4D97-AF65-F5344CB8AC3E}">
        <p14:creationId xmlns:p14="http://schemas.microsoft.com/office/powerpoint/2010/main" val="27356594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91602-CC72-A446-AC52-0A07C2AA6A83}" type="datetime1">
              <a:rPr lang="en-CA" smtClean="0"/>
              <a:t>2020-05-14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5C6C60-A5AE-4340-A143-546F6747C26D}" type="slidenum">
              <a:rPr lang="en-US" smtClean="0"/>
              <a:t>‹#›</a:t>
            </a:fld>
            <a:endParaRPr lang="en-US"/>
          </a:p>
        </p:txBody>
      </p:sp>
    </p:spTree>
    <p:extLst>
      <p:ext uri="{BB962C8B-B14F-4D97-AF65-F5344CB8AC3E}">
        <p14:creationId xmlns:p14="http://schemas.microsoft.com/office/powerpoint/2010/main" val="2752437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Image whit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a:xfrm>
            <a:off x="360035" y="1350003"/>
            <a:ext cx="8419773" cy="3177900"/>
          </a:xfrm>
          <a:solidFill>
            <a:schemeClr val="bg1">
              <a:lumMod val="85000"/>
            </a:schemeClr>
          </a:solidFill>
        </p:spPr>
        <p:txBody>
          <a:bodyPr bIns="2244681" anchor="ctr"/>
          <a:lstStyle>
            <a:lvl1pPr marL="0" marR="0" indent="0" algn="ctr" defTabSz="705116" rtl="0" eaLnBrk="1" fontAlgn="auto" latinLnBrk="0" hangingPunct="1">
              <a:lnSpc>
                <a:spcPct val="110000"/>
              </a:lnSpc>
              <a:spcBef>
                <a:spcPts val="776"/>
              </a:spcBef>
              <a:spcAft>
                <a:spcPts val="465"/>
              </a:spcAft>
              <a:buClr>
                <a:schemeClr val="tx1"/>
              </a:buClr>
              <a:buSzPct val="80000"/>
              <a:buFontTx/>
              <a:buNone/>
              <a:tabLst/>
              <a:defRPr sz="1088">
                <a:solidFill>
                  <a:schemeClr val="bg1"/>
                </a:solidFill>
              </a:defRPr>
            </a:lvl1pPr>
          </a:lstStyle>
          <a:p>
            <a:pPr marL="0" marR="0" lvl="0" indent="0" algn="ctr" defTabSz="705116" rtl="0" eaLnBrk="1" fontAlgn="auto" latinLnBrk="0" hangingPunct="1">
              <a:lnSpc>
                <a:spcPct val="110000"/>
              </a:lnSpc>
              <a:spcBef>
                <a:spcPts val="776"/>
              </a:spcBef>
              <a:spcAft>
                <a:spcPts val="465"/>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p:txBody>
          <a:bodyPr/>
          <a:lstStyle/>
          <a:p>
            <a:fld id="{080241F1-0EEA-47C0-8D3F-B3B3E6B37855}" type="datetime1">
              <a:rPr lang="en-GB" smtClean="0">
                <a:solidFill>
                  <a:prstClr val="black"/>
                </a:solidFill>
              </a:rPr>
              <a:pPr/>
              <a:t>14/05/2020</a:t>
            </a:fld>
            <a:endParaRPr lang="en-GB">
              <a:solidFill>
                <a:prstClr val="black"/>
              </a:solidFill>
            </a:endParaRPr>
          </a:p>
        </p:txBody>
      </p:sp>
      <p:sp>
        <p:nvSpPr>
          <p:cNvPr id="4" name="Footer Placeholder 3"/>
          <p:cNvSpPr>
            <a:spLocks noGrp="1"/>
          </p:cNvSpPr>
          <p:nvPr>
            <p:ph type="ftr" sz="quarter" idx="19"/>
          </p:nvPr>
        </p:nvSpPr>
        <p:spPr/>
        <p:txBody>
          <a:bodyPr/>
          <a:lstStyle/>
          <a:p>
            <a:r>
              <a:rPr lang="en-US">
                <a:solidFill>
                  <a:prstClr val="black"/>
                </a:solidFill>
              </a:rPr>
              <a:t>|     Monitoring WASH in Health Care Facilities</a:t>
            </a:r>
            <a:endParaRPr lang="en-GB" dirty="0">
              <a:solidFill>
                <a:prstClr val="black"/>
              </a:solidFill>
            </a:endParaRPr>
          </a:p>
        </p:txBody>
      </p:sp>
      <p:sp>
        <p:nvSpPr>
          <p:cNvPr id="5" name="Slide Number Placeholder 4"/>
          <p:cNvSpPr>
            <a:spLocks noGrp="1"/>
          </p:cNvSpPr>
          <p:nvPr>
            <p:ph type="sldNum" sz="quarter" idx="20"/>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6" name="Text Placeholder 7"/>
          <p:cNvSpPr>
            <a:spLocks noGrp="1"/>
          </p:cNvSpPr>
          <p:nvPr>
            <p:ph type="body" sz="quarter" idx="21" hasCustomPrompt="1"/>
          </p:nvPr>
        </p:nvSpPr>
        <p:spPr>
          <a:xfrm>
            <a:off x="360000" y="4720242"/>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7" name="Title 6"/>
          <p:cNvSpPr>
            <a:spLocks noGrp="1"/>
          </p:cNvSpPr>
          <p:nvPr>
            <p:ph type="title"/>
          </p:nvPr>
        </p:nvSpPr>
        <p:spPr/>
        <p:txBody>
          <a:bodyPr/>
          <a:lstStyle/>
          <a:p>
            <a:r>
              <a:rPr lang="en-GB" noProof="0"/>
              <a:t>Click to edit Master title style</a:t>
            </a:r>
          </a:p>
        </p:txBody>
      </p:sp>
      <p:sp>
        <p:nvSpPr>
          <p:cNvPr id="14" name="Text Placeholder 7"/>
          <p:cNvSpPr>
            <a:spLocks noGrp="1"/>
          </p:cNvSpPr>
          <p:nvPr>
            <p:ph type="body" sz="quarter" idx="13" hasCustomPrompt="1"/>
          </p:nvPr>
        </p:nvSpPr>
        <p:spPr>
          <a:xfrm>
            <a:off x="360364" y="891029"/>
            <a:ext cx="6120000" cy="216694"/>
          </a:xfrm>
        </p:spPr>
        <p:txBody>
          <a:bodyPr lIns="20401" anchor="ctr">
            <a:normAutofit/>
          </a:bodyPr>
          <a:lstStyle>
            <a:lvl1pPr>
              <a:defRPr sz="1224"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6282842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1_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350000"/>
            <a:ext cx="8424001" cy="31779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ext Placeholder 7"/>
          <p:cNvSpPr>
            <a:spLocks noGrp="1"/>
          </p:cNvSpPr>
          <p:nvPr>
            <p:ph type="body" sz="quarter" idx="13" hasCustomPrompt="1"/>
          </p:nvPr>
        </p:nvSpPr>
        <p:spPr>
          <a:xfrm>
            <a:off x="360364" y="891003"/>
            <a:ext cx="6120000" cy="216694"/>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6" name="Slide Number Placeholder 5"/>
          <p:cNvSpPr>
            <a:spLocks noGrp="1"/>
          </p:cNvSpPr>
          <p:nvPr>
            <p:ph type="sldNum" sz="quarter" idx="16"/>
          </p:nvPr>
        </p:nvSpPr>
        <p:spPr/>
        <p:txBody>
          <a:bodyPr/>
          <a:lstStyle/>
          <a:p>
            <a:fld id="{A74CE0EA-F3B5-4684-BA10-C594598FDB9C}" type="slidenum">
              <a:rPr lang="en-GB" noProof="0" smtClean="0"/>
              <a:pPr/>
              <a:t>‹#›</a:t>
            </a:fld>
            <a:endParaRPr lang="en-GB" noProof="0"/>
          </a:p>
        </p:txBody>
      </p:sp>
      <p:sp>
        <p:nvSpPr>
          <p:cNvPr id="2" name="Title 1"/>
          <p:cNvSpPr>
            <a:spLocks noGrp="1"/>
          </p:cNvSpPr>
          <p:nvPr>
            <p:ph type="title"/>
          </p:nvPr>
        </p:nvSpPr>
        <p:spPr/>
        <p:txBody>
          <a:bodyPr/>
          <a:lstStyle/>
          <a:p>
            <a:r>
              <a:rPr lang="en-US" noProof="0"/>
              <a:t>Click to edit Master title style</a:t>
            </a:r>
            <a:endParaRPr lang="en-GB" noProof="0"/>
          </a:p>
        </p:txBody>
      </p:sp>
    </p:spTree>
    <p:extLst>
      <p:ext uri="{BB962C8B-B14F-4D97-AF65-F5344CB8AC3E}">
        <p14:creationId xmlns:p14="http://schemas.microsoft.com/office/powerpoint/2010/main" val="8693258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_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350000"/>
            <a:ext cx="8424001" cy="31779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ext Placeholder 7"/>
          <p:cNvSpPr>
            <a:spLocks noGrp="1"/>
          </p:cNvSpPr>
          <p:nvPr>
            <p:ph type="body" sz="quarter" idx="13" hasCustomPrompt="1"/>
          </p:nvPr>
        </p:nvSpPr>
        <p:spPr>
          <a:xfrm>
            <a:off x="360364" y="891003"/>
            <a:ext cx="6120000" cy="216694"/>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6" name="Slide Number Placeholder 5"/>
          <p:cNvSpPr>
            <a:spLocks noGrp="1"/>
          </p:cNvSpPr>
          <p:nvPr>
            <p:ph type="sldNum" sz="quarter" idx="16"/>
          </p:nvPr>
        </p:nvSpPr>
        <p:spPr/>
        <p:txBody>
          <a:bodyPr/>
          <a:lstStyle/>
          <a:p>
            <a:fld id="{A74CE0EA-F3B5-4684-BA10-C594598FDB9C}" type="slidenum">
              <a:rPr lang="en-GB" noProof="0" smtClean="0"/>
              <a:pPr/>
              <a:t>‹#›</a:t>
            </a:fld>
            <a:endParaRPr lang="en-GB" noProof="0"/>
          </a:p>
        </p:txBody>
      </p:sp>
      <p:sp>
        <p:nvSpPr>
          <p:cNvPr id="2" name="Title 1"/>
          <p:cNvSpPr>
            <a:spLocks noGrp="1"/>
          </p:cNvSpPr>
          <p:nvPr>
            <p:ph type="title"/>
          </p:nvPr>
        </p:nvSpPr>
        <p:spPr/>
        <p:txBody>
          <a:bodyPr/>
          <a:lstStyle/>
          <a:p>
            <a:r>
              <a:rPr lang="en-US" noProof="0"/>
              <a:t>Click to edit Master title style</a:t>
            </a:r>
            <a:endParaRPr lang="en-GB" noProof="0"/>
          </a:p>
        </p:txBody>
      </p:sp>
    </p:spTree>
    <p:extLst>
      <p:ext uri="{BB962C8B-B14F-4D97-AF65-F5344CB8AC3E}">
        <p14:creationId xmlns:p14="http://schemas.microsoft.com/office/powerpoint/2010/main" val="11793622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Content white">
  <p:cSld name="1_Title and Content white">
    <p:spTree>
      <p:nvGrpSpPr>
        <p:cNvPr id="1" name="Shape 88"/>
        <p:cNvGrpSpPr/>
        <p:nvPr/>
      </p:nvGrpSpPr>
      <p:grpSpPr>
        <a:xfrm>
          <a:off x="0" y="0"/>
          <a:ext cx="0" cy="0"/>
          <a:chOff x="0" y="0"/>
          <a:chExt cx="0" cy="0"/>
        </a:xfrm>
      </p:grpSpPr>
      <p:sp>
        <p:nvSpPr>
          <p:cNvPr id="89" name="Google Shape;89;p72"/>
          <p:cNvSpPr txBox="1">
            <a:spLocks noGrp="1"/>
          </p:cNvSpPr>
          <p:nvPr>
            <p:ph type="body" idx="1"/>
          </p:nvPr>
        </p:nvSpPr>
        <p:spPr>
          <a:xfrm>
            <a:off x="360000" y="1350000"/>
            <a:ext cx="8424001" cy="3177900"/>
          </a:xfrm>
          <a:prstGeom prst="rect">
            <a:avLst/>
          </a:prstGeom>
          <a:noFill/>
          <a:ln>
            <a:noFill/>
          </a:ln>
        </p:spPr>
        <p:txBody>
          <a:bodyPr spcFirstLastPara="1" wrap="square" lIns="18000" tIns="0" rIns="18000" bIns="0" anchor="t" anchorCtr="0">
            <a:noAutofit/>
          </a:bodyPr>
          <a:lstStyle>
            <a:lvl1pPr marL="342900" lvl="0" indent="-171450" algn="l">
              <a:lnSpc>
                <a:spcPct val="110000"/>
              </a:lnSpc>
              <a:spcBef>
                <a:spcPts val="750"/>
              </a:spcBef>
              <a:spcAft>
                <a:spcPts val="0"/>
              </a:spcAft>
              <a:buSzPts val="1440"/>
              <a:buNone/>
              <a:defRPr/>
            </a:lvl1pPr>
            <a:lvl2pPr marL="685800" lvl="1" indent="-257175" algn="l">
              <a:lnSpc>
                <a:spcPct val="110000"/>
              </a:lnSpc>
              <a:spcBef>
                <a:spcPts val="450"/>
              </a:spcBef>
              <a:spcAft>
                <a:spcPts val="0"/>
              </a:spcAft>
              <a:buSzPts val="1800"/>
              <a:buChar char="•"/>
              <a:defRPr/>
            </a:lvl2pPr>
            <a:lvl3pPr marL="1028700" lvl="2" indent="-257175" algn="l">
              <a:lnSpc>
                <a:spcPct val="110000"/>
              </a:lnSpc>
              <a:spcBef>
                <a:spcPts val="450"/>
              </a:spcBef>
              <a:spcAft>
                <a:spcPts val="0"/>
              </a:spcAft>
              <a:buSzPts val="1800"/>
              <a:buChar char="•"/>
              <a:defRPr/>
            </a:lvl3pPr>
            <a:lvl4pPr marL="1371600" lvl="3" indent="-257175" algn="l">
              <a:lnSpc>
                <a:spcPct val="110000"/>
              </a:lnSpc>
              <a:spcBef>
                <a:spcPts val="450"/>
              </a:spcBef>
              <a:spcAft>
                <a:spcPts val="0"/>
              </a:spcAft>
              <a:buSzPts val="1800"/>
              <a:buChar char="•"/>
              <a:defRPr/>
            </a:lvl4pPr>
            <a:lvl5pPr marL="1714500" lvl="4" indent="-257175" algn="l">
              <a:lnSpc>
                <a:spcPct val="110000"/>
              </a:lnSpc>
              <a:spcBef>
                <a:spcPts val="450"/>
              </a:spcBef>
              <a:spcAft>
                <a:spcPts val="0"/>
              </a:spcAft>
              <a:buSzPts val="1800"/>
              <a:buChar char="•"/>
              <a:defRPr/>
            </a:lvl5pPr>
            <a:lvl6pPr marL="2057400" lvl="5" indent="-257175" algn="l">
              <a:lnSpc>
                <a:spcPct val="90000"/>
              </a:lnSpc>
              <a:spcBef>
                <a:spcPts val="450"/>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90" name="Google Shape;90;p72"/>
          <p:cNvSpPr txBox="1">
            <a:spLocks noGrp="1"/>
          </p:cNvSpPr>
          <p:nvPr>
            <p:ph type="body" idx="2"/>
          </p:nvPr>
        </p:nvSpPr>
        <p:spPr>
          <a:xfrm>
            <a:off x="360364" y="891003"/>
            <a:ext cx="6120000" cy="216694"/>
          </a:xfrm>
          <a:prstGeom prst="rect">
            <a:avLst/>
          </a:prstGeom>
          <a:noFill/>
          <a:ln>
            <a:noFill/>
          </a:ln>
        </p:spPr>
        <p:txBody>
          <a:bodyPr spcFirstLastPara="1" wrap="square" lIns="18000" tIns="0" rIns="18000" bIns="0" anchor="ctr" anchorCtr="0">
            <a:normAutofit/>
          </a:bodyPr>
          <a:lstStyle>
            <a:lvl1pPr marL="342900" lvl="0" indent="-171450" algn="l">
              <a:lnSpc>
                <a:spcPct val="110000"/>
              </a:lnSpc>
              <a:spcBef>
                <a:spcPts val="750"/>
              </a:spcBef>
              <a:spcAft>
                <a:spcPts val="0"/>
              </a:spcAft>
              <a:buSzPts val="1280"/>
              <a:buFont typeface="Arial"/>
              <a:buNone/>
              <a:defRPr sz="1200" b="0">
                <a:solidFill>
                  <a:schemeClr val="dk1"/>
                </a:solidFill>
                <a:latin typeface="Arial"/>
                <a:ea typeface="Arial"/>
                <a:cs typeface="Arial"/>
                <a:sym typeface="Arial"/>
              </a:defRPr>
            </a:lvl1pPr>
            <a:lvl2pPr marL="685800" lvl="1" indent="-257175" algn="l">
              <a:lnSpc>
                <a:spcPct val="110000"/>
              </a:lnSpc>
              <a:spcBef>
                <a:spcPts val="450"/>
              </a:spcBef>
              <a:spcAft>
                <a:spcPts val="0"/>
              </a:spcAft>
              <a:buSzPts val="1800"/>
              <a:buChar char="•"/>
              <a:defRPr/>
            </a:lvl2pPr>
            <a:lvl3pPr marL="1028700" lvl="2" indent="-257175" algn="l">
              <a:lnSpc>
                <a:spcPct val="110000"/>
              </a:lnSpc>
              <a:spcBef>
                <a:spcPts val="450"/>
              </a:spcBef>
              <a:spcAft>
                <a:spcPts val="0"/>
              </a:spcAft>
              <a:buSzPts val="1800"/>
              <a:buChar char="•"/>
              <a:defRPr/>
            </a:lvl3pPr>
            <a:lvl4pPr marL="1371600" lvl="3" indent="-257175" algn="l">
              <a:lnSpc>
                <a:spcPct val="110000"/>
              </a:lnSpc>
              <a:spcBef>
                <a:spcPts val="450"/>
              </a:spcBef>
              <a:spcAft>
                <a:spcPts val="0"/>
              </a:spcAft>
              <a:buSzPts val="1800"/>
              <a:buChar char="•"/>
              <a:defRPr/>
            </a:lvl4pPr>
            <a:lvl5pPr marL="1714500" lvl="4" indent="-257175" algn="l">
              <a:lnSpc>
                <a:spcPct val="110000"/>
              </a:lnSpc>
              <a:spcBef>
                <a:spcPts val="450"/>
              </a:spcBef>
              <a:spcAft>
                <a:spcPts val="0"/>
              </a:spcAft>
              <a:buSzPts val="1800"/>
              <a:buChar char="•"/>
              <a:defRPr/>
            </a:lvl5pPr>
            <a:lvl6pPr marL="2057400" lvl="5" indent="-257175" algn="l">
              <a:lnSpc>
                <a:spcPct val="90000"/>
              </a:lnSpc>
              <a:spcBef>
                <a:spcPts val="450"/>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91" name="Google Shape;91;p72"/>
          <p:cNvSpPr txBox="1">
            <a:spLocks noGrp="1"/>
          </p:cNvSpPr>
          <p:nvPr>
            <p:ph type="sldNum" idx="12"/>
          </p:nvPr>
        </p:nvSpPr>
        <p:spPr>
          <a:xfrm>
            <a:off x="8562325" y="4941156"/>
            <a:ext cx="217448" cy="135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
        <p:nvSpPr>
          <p:cNvPr id="92" name="Google Shape;92;p72"/>
          <p:cNvSpPr txBox="1">
            <a:spLocks noGrp="1"/>
          </p:cNvSpPr>
          <p:nvPr>
            <p:ph type="body" idx="3"/>
          </p:nvPr>
        </p:nvSpPr>
        <p:spPr>
          <a:xfrm>
            <a:off x="360000" y="4720239"/>
            <a:ext cx="8419774" cy="156434"/>
          </a:xfrm>
          <a:prstGeom prst="rect">
            <a:avLst/>
          </a:prstGeom>
          <a:noFill/>
          <a:ln>
            <a:noFill/>
          </a:ln>
        </p:spPr>
        <p:txBody>
          <a:bodyPr spcFirstLastPara="1" wrap="square" lIns="18000" tIns="0" rIns="18000" bIns="0" anchor="t" anchorCtr="0">
            <a:normAutofit/>
          </a:bodyPr>
          <a:lstStyle>
            <a:lvl1pPr marL="342900" lvl="0" indent="-171450" algn="l">
              <a:lnSpc>
                <a:spcPct val="100000"/>
              </a:lnSpc>
              <a:spcBef>
                <a:spcPts val="0"/>
              </a:spcBef>
              <a:spcAft>
                <a:spcPts val="0"/>
              </a:spcAft>
              <a:buSzPts val="640"/>
              <a:buFont typeface="Arial"/>
              <a:buNone/>
              <a:defRPr sz="600" b="0">
                <a:solidFill>
                  <a:schemeClr val="dk1"/>
                </a:solidFill>
                <a:latin typeface="Arial"/>
                <a:ea typeface="Arial"/>
                <a:cs typeface="Arial"/>
                <a:sym typeface="Arial"/>
              </a:defRPr>
            </a:lvl1pPr>
            <a:lvl2pPr marL="685800" lvl="1" indent="-257175" algn="l">
              <a:lnSpc>
                <a:spcPct val="110000"/>
              </a:lnSpc>
              <a:spcBef>
                <a:spcPts val="375"/>
              </a:spcBef>
              <a:spcAft>
                <a:spcPts val="0"/>
              </a:spcAft>
              <a:buSzPts val="1800"/>
              <a:buChar char="•"/>
              <a:defRPr/>
            </a:lvl2pPr>
            <a:lvl3pPr marL="1028700" lvl="2" indent="-257175" algn="l">
              <a:lnSpc>
                <a:spcPct val="110000"/>
              </a:lnSpc>
              <a:spcBef>
                <a:spcPts val="450"/>
              </a:spcBef>
              <a:spcAft>
                <a:spcPts val="0"/>
              </a:spcAft>
              <a:buSzPts val="1800"/>
              <a:buChar char="•"/>
              <a:defRPr/>
            </a:lvl3pPr>
            <a:lvl4pPr marL="1371600" lvl="3" indent="-257175" algn="l">
              <a:lnSpc>
                <a:spcPct val="110000"/>
              </a:lnSpc>
              <a:spcBef>
                <a:spcPts val="450"/>
              </a:spcBef>
              <a:spcAft>
                <a:spcPts val="0"/>
              </a:spcAft>
              <a:buSzPts val="1800"/>
              <a:buChar char="•"/>
              <a:defRPr/>
            </a:lvl4pPr>
            <a:lvl5pPr marL="1714500" lvl="4" indent="-257175" algn="l">
              <a:lnSpc>
                <a:spcPct val="110000"/>
              </a:lnSpc>
              <a:spcBef>
                <a:spcPts val="450"/>
              </a:spcBef>
              <a:spcAft>
                <a:spcPts val="0"/>
              </a:spcAft>
              <a:buSzPts val="1800"/>
              <a:buChar char="•"/>
              <a:defRPr/>
            </a:lvl5pPr>
            <a:lvl6pPr marL="2057400" lvl="5" indent="-257175" algn="l">
              <a:lnSpc>
                <a:spcPct val="90000"/>
              </a:lnSpc>
              <a:spcBef>
                <a:spcPts val="450"/>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93" name="Google Shape;93;p72"/>
          <p:cNvSpPr txBox="1">
            <a:spLocks noGrp="1"/>
          </p:cNvSpPr>
          <p:nvPr>
            <p:ph type="title"/>
          </p:nvPr>
        </p:nvSpPr>
        <p:spPr>
          <a:xfrm>
            <a:off x="359999" y="275714"/>
            <a:ext cx="6120000" cy="54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4436532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E1C37-3855-430C-B1FD-B640FC2A9128}"/>
              </a:ext>
            </a:extLst>
          </p:cNvPr>
          <p:cNvSpPr>
            <a:spLocks noGrp="1"/>
          </p:cNvSpPr>
          <p:nvPr>
            <p:ph type="dt" sz="half" idx="10"/>
          </p:nvPr>
        </p:nvSpPr>
        <p:spPr/>
        <p:txBody>
          <a:bodyPr/>
          <a:lstStyle/>
          <a:p>
            <a:fld id="{CCDF0286-A776-49AA-A252-A3CB5BA026A2}" type="datetimeFigureOut">
              <a:rPr lang="en-GB" smtClean="0"/>
              <a:t>14/05/2020</a:t>
            </a:fld>
            <a:endParaRPr lang="en-GB"/>
          </a:p>
        </p:txBody>
      </p:sp>
      <p:sp>
        <p:nvSpPr>
          <p:cNvPr id="3" name="Footer Placeholder 2">
            <a:extLst>
              <a:ext uri="{FF2B5EF4-FFF2-40B4-BE49-F238E27FC236}">
                <a16:creationId xmlns:a16="http://schemas.microsoft.com/office/drawing/2014/main" id="{9C73F739-485D-4CAB-A363-BC3FA5FB98C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5750350-572C-4DAB-AEF4-01C5A5A547DA}"/>
              </a:ext>
            </a:extLst>
          </p:cNvPr>
          <p:cNvSpPr>
            <a:spLocks noGrp="1"/>
          </p:cNvSpPr>
          <p:nvPr>
            <p:ph type="sldNum" sz="quarter" idx="12"/>
          </p:nvPr>
        </p:nvSpPr>
        <p:spPr/>
        <p:txBody>
          <a:bodyPr/>
          <a:lstStyle/>
          <a:p>
            <a:fld id="{96E4EE2E-92DE-4F18-BD40-0220FC384740}" type="slidenum">
              <a:rPr lang="en-GB" smtClean="0"/>
              <a:t>‹#›</a:t>
            </a:fld>
            <a:endParaRPr lang="en-GB"/>
          </a:p>
        </p:txBody>
      </p:sp>
    </p:spTree>
    <p:extLst>
      <p:ext uri="{BB962C8B-B14F-4D97-AF65-F5344CB8AC3E}">
        <p14:creationId xmlns:p14="http://schemas.microsoft.com/office/powerpoint/2010/main" val="41398429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8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3100" b="1" baseline="0">
                <a:solidFill>
                  <a:schemeClr val="tx2"/>
                </a:solidFill>
                <a:effectLst/>
                <a:latin typeface="+mj-lt"/>
              </a:defRPr>
            </a:lvl1pPr>
          </a:lstStyle>
          <a:p>
            <a:r>
              <a:rPr lang="en-US" dirty="0"/>
              <a:t>Bottom band: NCEZID</a:t>
            </a:r>
          </a:p>
        </p:txBody>
      </p:sp>
      <p:sp>
        <p:nvSpPr>
          <p:cNvPr id="7" name="Text Placeholder 7"/>
          <p:cNvSpPr>
            <a:spLocks noGrp="1"/>
          </p:cNvSpPr>
          <p:nvPr>
            <p:ph type="body" sz="quarter" idx="10" hasCustomPrompt="1"/>
          </p:nvPr>
        </p:nvSpPr>
        <p:spPr>
          <a:xfrm>
            <a:off x="457200" y="1158875"/>
            <a:ext cx="8229600" cy="3341688"/>
          </a:xfrm>
        </p:spPr>
        <p:txBody>
          <a:bodyPr/>
          <a:lstStyle>
            <a:lvl1pPr marL="0" indent="0">
              <a:buClr>
                <a:srgbClr val="E25423"/>
              </a:buClr>
              <a:buFont typeface="Wingdings" panose="05000000000000000000" pitchFamily="2" charset="2"/>
              <a:buNone/>
              <a:defRPr sz="2000" baseline="0">
                <a:solidFill>
                  <a:srgbClr val="09164D"/>
                </a:solidFill>
                <a:latin typeface="Arial" panose="020B0604020202020204" pitchFamily="34" charset="0"/>
              </a:defRPr>
            </a:lvl1pPr>
            <a:lvl2pPr>
              <a:buClr>
                <a:srgbClr val="8D8B00"/>
              </a:buClr>
              <a:defRPr sz="2000" baseline="0">
                <a:solidFill>
                  <a:srgbClr val="09164D"/>
                </a:solidFill>
                <a:latin typeface="Arial" panose="020B0604020202020204" pitchFamily="34" charset="0"/>
              </a:defRPr>
            </a:lvl2pPr>
            <a:lvl3pPr>
              <a:buClr>
                <a:srgbClr val="09164D"/>
              </a:buClr>
              <a:defRPr sz="2000" baseline="0">
                <a:solidFill>
                  <a:srgbClr val="09164D"/>
                </a:solidFill>
                <a:latin typeface="Arial" panose="020B0604020202020204" pitchFamily="34" charset="0"/>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2"/>
            <a:r>
              <a:rPr lang="en-US" dirty="0"/>
              <a:t>Third level</a:t>
            </a:r>
          </a:p>
        </p:txBody>
      </p:sp>
    </p:spTree>
    <p:extLst>
      <p:ext uri="{BB962C8B-B14F-4D97-AF65-F5344CB8AC3E}">
        <p14:creationId xmlns:p14="http://schemas.microsoft.com/office/powerpoint/2010/main" val="2586424347"/>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a:xfrm>
            <a:off x="0" y="0"/>
            <a:ext cx="9144000" cy="5143500"/>
          </a:xfrm>
          <a:solidFill>
            <a:schemeClr val="bg1"/>
          </a:solidFill>
        </p:spPr>
        <p:txBody>
          <a:bodyPr bIns="1387620" anchor="ctr">
            <a:normAutofit/>
          </a:bodyPr>
          <a:lstStyle>
            <a:lvl1pPr marL="0" marR="0" indent="0" algn="ctr" defTabSz="705098" rtl="0" eaLnBrk="1" fontAlgn="auto" latinLnBrk="0" hangingPunct="1">
              <a:lnSpc>
                <a:spcPct val="110000"/>
              </a:lnSpc>
              <a:spcBef>
                <a:spcPts val="776"/>
              </a:spcBef>
              <a:spcAft>
                <a:spcPts val="465"/>
              </a:spcAft>
              <a:buClr>
                <a:schemeClr val="tx1"/>
              </a:buClr>
              <a:buSzPct val="80000"/>
              <a:buFontTx/>
              <a:buNone/>
              <a:tabLst/>
              <a:defRPr sz="1088" baseline="0">
                <a:solidFill>
                  <a:schemeClr val="accent6"/>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a:p>
            <a:endParaRPr lang="en-GB" noProof="0" dirty="0"/>
          </a:p>
        </p:txBody>
      </p:sp>
      <p:sp>
        <p:nvSpPr>
          <p:cNvPr id="2" name="Title 1"/>
          <p:cNvSpPr>
            <a:spLocks noGrp="1"/>
          </p:cNvSpPr>
          <p:nvPr>
            <p:ph type="ctrTitle"/>
          </p:nvPr>
        </p:nvSpPr>
        <p:spPr>
          <a:xfrm>
            <a:off x="0" y="363889"/>
            <a:ext cx="5508000" cy="839369"/>
          </a:xfrm>
          <a:noFill/>
        </p:spPr>
        <p:txBody>
          <a:bodyPr lIns="408103" tIns="81619" rIns="510159" bIns="204050" anchor="t" anchorCtr="0">
            <a:noAutofit/>
          </a:bodyPr>
          <a:lstStyle>
            <a:lvl1pPr algn="l">
              <a:lnSpc>
                <a:spcPct val="85000"/>
              </a:lnSpc>
              <a:defRPr sz="3265">
                <a:solidFill>
                  <a:srgbClr val="0092CC"/>
                </a:solidFill>
                <a:latin typeface="+mj-lt"/>
              </a:defRPr>
            </a:lvl1pPr>
          </a:lstStyle>
          <a:p>
            <a:r>
              <a:rPr lang="en-GB" noProof="0" dirty="0"/>
              <a:t>Click to edit Master title style</a:t>
            </a:r>
          </a:p>
        </p:txBody>
      </p:sp>
      <p:sp>
        <p:nvSpPr>
          <p:cNvPr id="36" name="Text Placeholder 35"/>
          <p:cNvSpPr>
            <a:spLocks noGrp="1"/>
          </p:cNvSpPr>
          <p:nvPr>
            <p:ph type="body" sz="quarter" idx="10" hasCustomPrompt="1"/>
          </p:nvPr>
        </p:nvSpPr>
        <p:spPr>
          <a:xfrm>
            <a:off x="360000" y="4880254"/>
            <a:ext cx="4478700" cy="185738"/>
          </a:xfrm>
        </p:spPr>
        <p:txBody>
          <a:bodyPr lIns="0" anchor="ctr">
            <a:noAutofit/>
          </a:bodyPr>
          <a:lstStyle>
            <a:lvl1pPr>
              <a:defRPr sz="748"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a:xfrm>
            <a:off x="7121935" y="4857037"/>
            <a:ext cx="1646444" cy="185738"/>
          </a:xfrm>
        </p:spPr>
        <p:txBody>
          <a:bodyPr rIns="0" anchor="ctr">
            <a:noAutofit/>
          </a:bodyPr>
          <a:lstStyle>
            <a:lvl1pPr algn="ctr">
              <a:defRPr sz="1224"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3" name="Subtitle 2"/>
          <p:cNvSpPr>
            <a:spLocks noGrp="1"/>
          </p:cNvSpPr>
          <p:nvPr>
            <p:ph type="subTitle" idx="1"/>
          </p:nvPr>
        </p:nvSpPr>
        <p:spPr>
          <a:xfrm>
            <a:off x="38" y="3361503"/>
            <a:ext cx="9143999" cy="1242000"/>
          </a:xfrm>
          <a:solidFill>
            <a:schemeClr val="tx2"/>
          </a:solidFill>
        </p:spPr>
        <p:txBody>
          <a:bodyPr lIns="408103" tIns="408103" rIns="408103" bIns="938685" anchor="b">
            <a:noAutofit/>
          </a:bodyPr>
          <a:lstStyle>
            <a:lvl1pPr marL="0" indent="0" algn="l">
              <a:lnSpc>
                <a:spcPct val="90000"/>
              </a:lnSpc>
              <a:buNone/>
              <a:defRPr sz="1837" b="1">
                <a:solidFill>
                  <a:schemeClr val="bg1"/>
                </a:solidFill>
                <a:latin typeface="+mj-lt"/>
                <a:cs typeface="Arial" panose="020B0604020202020204" pitchFamily="34" charset="0"/>
              </a:defRPr>
            </a:lvl1pPr>
            <a:lvl2pPr marL="352553" indent="0" algn="ctr">
              <a:buNone/>
              <a:defRPr sz="1564"/>
            </a:lvl2pPr>
            <a:lvl3pPr marL="705098" indent="0" algn="ctr">
              <a:buNone/>
              <a:defRPr sz="1428"/>
            </a:lvl3pPr>
            <a:lvl4pPr marL="1057651" indent="0" algn="ctr">
              <a:buNone/>
              <a:defRPr sz="1224"/>
            </a:lvl4pPr>
            <a:lvl5pPr marL="1410203" indent="0" algn="ctr">
              <a:buNone/>
              <a:defRPr sz="1224"/>
            </a:lvl5pPr>
            <a:lvl6pPr marL="1762751" indent="0" algn="ctr">
              <a:buNone/>
              <a:defRPr sz="1224"/>
            </a:lvl6pPr>
            <a:lvl7pPr marL="2115299" indent="0" algn="ctr">
              <a:buNone/>
              <a:defRPr sz="1224"/>
            </a:lvl7pPr>
            <a:lvl8pPr marL="2467854" indent="0" algn="ctr">
              <a:buNone/>
              <a:defRPr sz="1224"/>
            </a:lvl8pPr>
            <a:lvl9pPr marL="2820401" indent="0" algn="ctr">
              <a:buNone/>
              <a:defRPr sz="1224"/>
            </a:lvl9pPr>
          </a:lstStyle>
          <a:p>
            <a:r>
              <a:rPr lang="en-GB" noProof="0" dirty="0"/>
              <a:t>Click to edit Master subtitle style</a:t>
            </a:r>
          </a:p>
        </p:txBody>
      </p:sp>
      <p:sp>
        <p:nvSpPr>
          <p:cNvPr id="62" name="Text Placeholder 35"/>
          <p:cNvSpPr>
            <a:spLocks noGrp="1"/>
          </p:cNvSpPr>
          <p:nvPr>
            <p:ph type="body" sz="quarter" idx="15" hasCustomPrompt="1"/>
          </p:nvPr>
        </p:nvSpPr>
        <p:spPr>
          <a:xfrm>
            <a:off x="359999" y="4080642"/>
            <a:ext cx="8408379" cy="216000"/>
          </a:xfrm>
          <a:noFill/>
        </p:spPr>
        <p:txBody>
          <a:bodyPr lIns="0" rIns="102024">
            <a:noAutofit/>
          </a:bodyPr>
          <a:lstStyle>
            <a:lvl1pPr algn="l">
              <a:defRPr sz="1224"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37" name="Picture Placeholder 8"/>
          <p:cNvSpPr>
            <a:spLocks noGrp="1"/>
          </p:cNvSpPr>
          <p:nvPr>
            <p:ph type="pic" sz="quarter" idx="22" hasCustomPrompt="1"/>
          </p:nvPr>
        </p:nvSpPr>
        <p:spPr>
          <a:xfrm>
            <a:off x="5595512" y="363891"/>
            <a:ext cx="3172871" cy="8343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515943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36" y="1350003"/>
            <a:ext cx="8424001"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a:xfrm>
            <a:off x="360364" y="891030"/>
            <a:ext cx="6120000" cy="216694"/>
          </a:xfrm>
        </p:spPr>
        <p:txBody>
          <a:bodyPr lIns="20401" anchor="ctr">
            <a:normAutofit/>
          </a:bodyPr>
          <a:lstStyle>
            <a:lvl1pPr>
              <a:defRPr sz="1224"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p:txBody>
          <a:bodyPr/>
          <a:lstStyle/>
          <a:p>
            <a:fld id="{2DD82CBF-8C13-4350-AE4C-2F53590C8914}" type="datetime1">
              <a:rPr lang="en-GB" smtClean="0">
                <a:solidFill>
                  <a:prstClr val="black"/>
                </a:solidFill>
              </a:rPr>
              <a:pPr/>
              <a:t>14/05/2020</a:t>
            </a:fld>
            <a:endParaRPr lang="en-GB">
              <a:solidFill>
                <a:prstClr val="black"/>
              </a:solidFill>
            </a:endParaRPr>
          </a:p>
        </p:txBody>
      </p:sp>
      <p:sp>
        <p:nvSpPr>
          <p:cNvPr id="5" name="Footer Placeholder 4"/>
          <p:cNvSpPr>
            <a:spLocks noGrp="1"/>
          </p:cNvSpPr>
          <p:nvPr>
            <p:ph type="ftr" sz="quarter" idx="15"/>
          </p:nvPr>
        </p:nvSpPr>
        <p:spPr/>
        <p:txBody>
          <a:bodyPr/>
          <a:lstStyle/>
          <a:p>
            <a:r>
              <a:rPr lang="en-US">
                <a:solidFill>
                  <a:prstClr val="black"/>
                </a:solidFill>
              </a:rPr>
              <a:t>|     Monitoring WASH in Health Care Facilities</a:t>
            </a:r>
            <a:endParaRPr lang="en-GB" dirty="0">
              <a:solidFill>
                <a:prstClr val="black"/>
              </a:solidFill>
            </a:endParaRPr>
          </a:p>
        </p:txBody>
      </p:sp>
      <p:sp>
        <p:nvSpPr>
          <p:cNvPr id="6" name="Slide Number Placeholder 5"/>
          <p:cNvSpPr>
            <a:spLocks noGrp="1"/>
          </p:cNvSpPr>
          <p:nvPr>
            <p:ph type="sldNum" sz="quarter" idx="16"/>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3" name="Text Placeholder 7"/>
          <p:cNvSpPr>
            <a:spLocks noGrp="1"/>
          </p:cNvSpPr>
          <p:nvPr>
            <p:ph type="body" sz="quarter" idx="21" hasCustomPrompt="1"/>
          </p:nvPr>
        </p:nvSpPr>
        <p:spPr>
          <a:xfrm>
            <a:off x="360000" y="4720243"/>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36514334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mparison whi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9999" y="1350003"/>
            <a:ext cx="4104000"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a:xfrm>
            <a:off x="4675773" y="1350003"/>
            <a:ext cx="4104000"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p:txBody>
          <a:bodyPr/>
          <a:lstStyle/>
          <a:p>
            <a:fld id="{75708A0E-6304-4377-B9A2-6D43C3E577BA}"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23"/>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360000" y="4720243"/>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5" name="Text Placeholder 7"/>
          <p:cNvSpPr>
            <a:spLocks noGrp="1"/>
          </p:cNvSpPr>
          <p:nvPr>
            <p:ph type="body" sz="quarter" idx="13" hasCustomPrompt="1"/>
          </p:nvPr>
        </p:nvSpPr>
        <p:spPr>
          <a:xfrm>
            <a:off x="360364" y="891030"/>
            <a:ext cx="6120000" cy="216694"/>
          </a:xfrm>
        </p:spPr>
        <p:txBody>
          <a:bodyPr lIns="20401" anchor="ctr">
            <a:normAutofit/>
          </a:bodyPr>
          <a:lstStyle>
            <a:lvl1pPr>
              <a:defRPr sz="1224"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1762895904"/>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mparison boxe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fld id="{8331A1FC-65C4-44A8-B613-91BD0819DF9D}"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23"/>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360000" y="4720243"/>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359999" y="1620000"/>
            <a:ext cx="4104000" cy="290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a:xfrm>
            <a:off x="4675773" y="1620000"/>
            <a:ext cx="4104000" cy="290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a:xfrm>
            <a:off x="360364" y="891030"/>
            <a:ext cx="6120000" cy="216694"/>
          </a:xfrm>
        </p:spPr>
        <p:txBody>
          <a:bodyPr lIns="20401" anchor="ctr">
            <a:normAutofit/>
          </a:bodyPr>
          <a:lstStyle>
            <a:lvl1pPr>
              <a:defRPr sz="1224"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a:xfrm>
            <a:off x="360036" y="1350001"/>
            <a:ext cx="4104001" cy="189009"/>
          </a:xfrm>
          <a:solidFill>
            <a:srgbClr val="009CDE"/>
          </a:solidFill>
        </p:spPr>
        <p:txBody>
          <a:bodyPr vert="horz" lIns="81619" tIns="20401" rIns="81619" bIns="20401" rtlCol="0" anchor="ctr">
            <a:normAutofit/>
          </a:bodyPr>
          <a:lstStyle>
            <a:lvl1pPr>
              <a:defRPr lang="en-US" sz="1088"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a:xfrm>
            <a:off x="4675774" y="1350001"/>
            <a:ext cx="4104000" cy="189009"/>
          </a:xfrm>
          <a:solidFill>
            <a:srgbClr val="009CDE"/>
          </a:solidFill>
        </p:spPr>
        <p:txBody>
          <a:bodyPr vert="horz" lIns="81619" tIns="20401" rIns="81619" bIns="20401" rtlCol="0" anchor="ctr">
            <a:normAutofit/>
          </a:bodyPr>
          <a:lstStyle>
            <a:lvl1pPr>
              <a:defRPr lang="en-US" sz="1088"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981852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 Boxe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fld id="{E276E1C6-02BA-4AE4-BA67-94F0EB3C066C}" type="datetime1">
              <a:rPr lang="en-GB" smtClean="0">
                <a:solidFill>
                  <a:prstClr val="black"/>
                </a:solidFill>
              </a:rPr>
              <a:pPr/>
              <a:t>14/05/2020</a:t>
            </a:fld>
            <a:endParaRPr lang="en-GB">
              <a:solidFill>
                <a:prstClr val="black"/>
              </a:solidFill>
            </a:endParaRPr>
          </a:p>
        </p:txBody>
      </p:sp>
      <p:sp>
        <p:nvSpPr>
          <p:cNvPr id="9" name="Footer Placeholder 8"/>
          <p:cNvSpPr>
            <a:spLocks noGrp="1"/>
          </p:cNvSpPr>
          <p:nvPr>
            <p:ph type="ftr" sz="quarter" idx="23"/>
          </p:nvPr>
        </p:nvSpPr>
        <p:spPr/>
        <p:txBody>
          <a:bodyPr/>
          <a:lstStyle/>
          <a:p>
            <a:r>
              <a:rPr lang="en-US">
                <a:solidFill>
                  <a:prstClr val="black"/>
                </a:solidFill>
              </a:rPr>
              <a:t>|     Monitoring WASH in Health Care Facilities</a:t>
            </a:r>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360000" y="4720243"/>
            <a:ext cx="8419774" cy="156434"/>
          </a:xfrm>
        </p:spPr>
        <p:txBody>
          <a:bodyPr anchor="t">
            <a:normAutofit/>
          </a:bodyPr>
          <a:lstStyle>
            <a:lvl1pPr>
              <a:defRPr sz="612"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359999" y="1620000"/>
            <a:ext cx="4104000" cy="1242000"/>
          </a:xfrm>
        </p:spPr>
        <p:txBody>
          <a:bodyPr>
            <a:noAutofit/>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a:xfrm>
            <a:off x="4675773" y="1620000"/>
            <a:ext cx="4104000" cy="1242000"/>
          </a:xfrm>
        </p:spPr>
        <p:txBody>
          <a:bodyPr>
            <a:noAutofit/>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a:xfrm>
            <a:off x="360036" y="1350001"/>
            <a:ext cx="4104001" cy="189009"/>
          </a:xfrm>
          <a:solidFill>
            <a:srgbClr val="009CDE"/>
          </a:solidFill>
        </p:spPr>
        <p:txBody>
          <a:bodyPr vert="horz" lIns="81619" tIns="20401" rIns="81619" bIns="20401" rtlCol="0" anchor="ctr">
            <a:normAutofit/>
          </a:bodyPr>
          <a:lstStyle>
            <a:lvl1pPr>
              <a:defRPr lang="en-US" sz="1088"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a:xfrm>
            <a:off x="4675774" y="1350001"/>
            <a:ext cx="4104000" cy="189009"/>
          </a:xfrm>
          <a:solidFill>
            <a:srgbClr val="009CDE"/>
          </a:solidFill>
        </p:spPr>
        <p:txBody>
          <a:bodyPr vert="horz" lIns="81619" tIns="20401" rIns="81619" bIns="20401" rtlCol="0" anchor="ctr">
            <a:normAutofit/>
          </a:bodyPr>
          <a:lstStyle>
            <a:lvl1pPr>
              <a:defRPr lang="en-US" sz="1088" b="1" dirty="0">
                <a:solidFill>
                  <a:schemeClr val="bg1"/>
                </a:solidFill>
                <a:latin typeface="+mj-lt"/>
              </a:defRPr>
            </a:lvl1pPr>
          </a:lstStyle>
          <a:p>
            <a:pPr lvl="0"/>
            <a:r>
              <a:rPr lang="en-GB" noProof="0" dirty="0"/>
              <a:t>Edit Master text styles</a:t>
            </a:r>
          </a:p>
        </p:txBody>
      </p:sp>
      <p:sp>
        <p:nvSpPr>
          <p:cNvPr id="35" name="Text Placeholder 7"/>
          <p:cNvSpPr>
            <a:spLocks noGrp="1"/>
          </p:cNvSpPr>
          <p:nvPr>
            <p:ph type="body" sz="quarter" idx="13" hasCustomPrompt="1"/>
          </p:nvPr>
        </p:nvSpPr>
        <p:spPr>
          <a:xfrm>
            <a:off x="360364" y="891030"/>
            <a:ext cx="6120000" cy="216694"/>
          </a:xfrm>
        </p:spPr>
        <p:txBody>
          <a:bodyPr lIns="20401" anchor="ctr">
            <a:normAutofit/>
          </a:bodyPr>
          <a:lstStyle>
            <a:lvl1pPr>
              <a:defRPr sz="1224"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a:xfrm>
            <a:off x="359999" y="3285900"/>
            <a:ext cx="4104000" cy="1242000"/>
          </a:xfrm>
        </p:spPr>
        <p:txBody>
          <a:bodyPr>
            <a:noAutofit/>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a:xfrm>
            <a:off x="4675773" y="3285900"/>
            <a:ext cx="4104000" cy="1242000"/>
          </a:xfrm>
        </p:spPr>
        <p:txBody>
          <a:bodyPr>
            <a:noAutofit/>
          </a:bodyPr>
          <a:lstStyle>
            <a:lvl1pPr>
              <a:defRPr sz="1088"/>
            </a:lvl1pPr>
            <a:lvl2pPr>
              <a:defRPr sz="1088"/>
            </a:lvl2pPr>
            <a:lvl3pPr>
              <a:defRPr sz="1088"/>
            </a:lvl3pPr>
            <a:lvl4pPr>
              <a:defRPr sz="1088"/>
            </a:lvl4pPr>
            <a:lvl5pPr>
              <a:defRPr sz="1088"/>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a:xfrm>
            <a:off x="360036" y="3029644"/>
            <a:ext cx="4104001" cy="189009"/>
          </a:xfrm>
          <a:solidFill>
            <a:srgbClr val="009CDE"/>
          </a:solidFill>
        </p:spPr>
        <p:txBody>
          <a:bodyPr vert="horz" lIns="81619" tIns="20401" rIns="81619" bIns="20401" rtlCol="0" anchor="ctr">
            <a:normAutofit/>
          </a:bodyPr>
          <a:lstStyle>
            <a:lvl1pPr>
              <a:defRPr lang="en-US" sz="1088"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a:xfrm>
            <a:off x="4675774" y="3029644"/>
            <a:ext cx="4104000" cy="189009"/>
          </a:xfrm>
          <a:solidFill>
            <a:srgbClr val="009CDE"/>
          </a:solidFill>
        </p:spPr>
        <p:txBody>
          <a:bodyPr vert="horz" lIns="81619" tIns="20401" rIns="81619" bIns="20401" rtlCol="0" anchor="ctr">
            <a:normAutofit/>
          </a:bodyPr>
          <a:lstStyle>
            <a:lvl1pPr>
              <a:defRPr lang="en-US" sz="1088" b="1" dirty="0">
                <a:solidFill>
                  <a:schemeClr val="bg1"/>
                </a:solidFill>
                <a:latin typeface="+mj-lt"/>
              </a:defRPr>
            </a:lvl1pPr>
          </a:lstStyle>
          <a:p>
            <a:pPr lvl="0"/>
            <a:r>
              <a:rPr lang="en-GB" noProof="0" dirty="0"/>
              <a:t>Edit Master text styles</a:t>
            </a:r>
          </a:p>
        </p:txBody>
      </p:sp>
    </p:spTree>
    <p:extLst>
      <p:ext uri="{BB962C8B-B14F-4D97-AF65-F5344CB8AC3E}">
        <p14:creationId xmlns:p14="http://schemas.microsoft.com/office/powerpoint/2010/main" val="13236536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2.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4.w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21" Type="http://schemas.openxmlformats.org/officeDocument/2006/relationships/theme" Target="../theme/theme3.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slideLayout" Target="../slideLayouts/slideLayout120.xml"/><Relationship Id="rId39" Type="http://schemas.openxmlformats.org/officeDocument/2006/relationships/slideLayout" Target="../slideLayouts/slideLayout133.xml"/><Relationship Id="rId21" Type="http://schemas.openxmlformats.org/officeDocument/2006/relationships/slideLayout" Target="../slideLayouts/slideLayout115.xml"/><Relationship Id="rId34" Type="http://schemas.openxmlformats.org/officeDocument/2006/relationships/slideLayout" Target="../slideLayouts/slideLayout128.xml"/><Relationship Id="rId42" Type="http://schemas.openxmlformats.org/officeDocument/2006/relationships/slideLayout" Target="../slideLayouts/slideLayout136.xml"/><Relationship Id="rId47" Type="http://schemas.openxmlformats.org/officeDocument/2006/relationships/slideLayout" Target="../slideLayouts/slideLayout141.xml"/><Relationship Id="rId50" Type="http://schemas.openxmlformats.org/officeDocument/2006/relationships/slideLayout" Target="../slideLayouts/slideLayout144.xml"/><Relationship Id="rId55" Type="http://schemas.openxmlformats.org/officeDocument/2006/relationships/slideLayout" Target="../slideLayouts/slideLayout149.xml"/><Relationship Id="rId7" Type="http://schemas.openxmlformats.org/officeDocument/2006/relationships/slideLayout" Target="../slideLayouts/slideLayout10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29" Type="http://schemas.openxmlformats.org/officeDocument/2006/relationships/slideLayout" Target="../slideLayouts/slideLayout123.xml"/><Relationship Id="rId41" Type="http://schemas.openxmlformats.org/officeDocument/2006/relationships/slideLayout" Target="../slideLayouts/slideLayout135.xml"/><Relationship Id="rId54" Type="http://schemas.openxmlformats.org/officeDocument/2006/relationships/slideLayout" Target="../slideLayouts/slideLayout148.xml"/><Relationship Id="rId62" Type="http://schemas.openxmlformats.org/officeDocument/2006/relationships/theme" Target="../theme/theme4.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slideLayout" Target="../slideLayouts/slideLayout126.xml"/><Relationship Id="rId37" Type="http://schemas.openxmlformats.org/officeDocument/2006/relationships/slideLayout" Target="../slideLayouts/slideLayout131.xml"/><Relationship Id="rId40" Type="http://schemas.openxmlformats.org/officeDocument/2006/relationships/slideLayout" Target="../slideLayouts/slideLayout134.xml"/><Relationship Id="rId45" Type="http://schemas.openxmlformats.org/officeDocument/2006/relationships/slideLayout" Target="../slideLayouts/slideLayout139.xml"/><Relationship Id="rId53" Type="http://schemas.openxmlformats.org/officeDocument/2006/relationships/slideLayout" Target="../slideLayouts/slideLayout147.xml"/><Relationship Id="rId58" Type="http://schemas.openxmlformats.org/officeDocument/2006/relationships/slideLayout" Target="../slideLayouts/slideLayout152.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36" Type="http://schemas.openxmlformats.org/officeDocument/2006/relationships/slideLayout" Target="../slideLayouts/slideLayout130.xml"/><Relationship Id="rId49" Type="http://schemas.openxmlformats.org/officeDocument/2006/relationships/slideLayout" Target="../slideLayouts/slideLayout143.xml"/><Relationship Id="rId57" Type="http://schemas.openxmlformats.org/officeDocument/2006/relationships/slideLayout" Target="../slideLayouts/slideLayout151.xml"/><Relationship Id="rId61" Type="http://schemas.openxmlformats.org/officeDocument/2006/relationships/slideLayout" Target="../slideLayouts/slideLayout155.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31" Type="http://schemas.openxmlformats.org/officeDocument/2006/relationships/slideLayout" Target="../slideLayouts/slideLayout125.xml"/><Relationship Id="rId44" Type="http://schemas.openxmlformats.org/officeDocument/2006/relationships/slideLayout" Target="../slideLayouts/slideLayout138.xml"/><Relationship Id="rId52" Type="http://schemas.openxmlformats.org/officeDocument/2006/relationships/slideLayout" Target="../slideLayouts/slideLayout146.xml"/><Relationship Id="rId60" Type="http://schemas.openxmlformats.org/officeDocument/2006/relationships/slideLayout" Target="../slideLayouts/slideLayout15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slideLayout" Target="../slideLayouts/slideLayout124.xml"/><Relationship Id="rId35" Type="http://schemas.openxmlformats.org/officeDocument/2006/relationships/slideLayout" Target="../slideLayouts/slideLayout129.xml"/><Relationship Id="rId43" Type="http://schemas.openxmlformats.org/officeDocument/2006/relationships/slideLayout" Target="../slideLayouts/slideLayout137.xml"/><Relationship Id="rId48" Type="http://schemas.openxmlformats.org/officeDocument/2006/relationships/slideLayout" Target="../slideLayouts/slideLayout142.xml"/><Relationship Id="rId56" Type="http://schemas.openxmlformats.org/officeDocument/2006/relationships/slideLayout" Target="../slideLayouts/slideLayout150.xml"/><Relationship Id="rId8" Type="http://schemas.openxmlformats.org/officeDocument/2006/relationships/slideLayout" Target="../slideLayouts/slideLayout102.xml"/><Relationship Id="rId51" Type="http://schemas.openxmlformats.org/officeDocument/2006/relationships/slideLayout" Target="../slideLayouts/slideLayout145.xml"/><Relationship Id="rId3" Type="http://schemas.openxmlformats.org/officeDocument/2006/relationships/slideLayout" Target="../slideLayouts/slideLayout97.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33" Type="http://schemas.openxmlformats.org/officeDocument/2006/relationships/slideLayout" Target="../slideLayouts/slideLayout127.xml"/><Relationship Id="rId38" Type="http://schemas.openxmlformats.org/officeDocument/2006/relationships/slideLayout" Target="../slideLayouts/slideLayout132.xml"/><Relationship Id="rId46" Type="http://schemas.openxmlformats.org/officeDocument/2006/relationships/slideLayout" Target="../slideLayouts/slideLayout140.xml"/><Relationship Id="rId59" Type="http://schemas.openxmlformats.org/officeDocument/2006/relationships/slideLayout" Target="../slideLayouts/slideLayout1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59999" y="275714"/>
            <a:ext cx="6120000" cy="540000"/>
          </a:xfrm>
          <a:prstGeom prst="rect">
            <a:avLst/>
          </a:prstGeom>
        </p:spPr>
        <p:txBody>
          <a:bodyPr vert="horz" lIns="20401" tIns="0" rIns="408103" bIns="0" rtlCol="0" anchor="b">
            <a:noAutofit/>
          </a:bodyPr>
          <a:lstStyle/>
          <a:p>
            <a:r>
              <a:rPr lang="en-GB" noProof="0"/>
              <a:t>Click to edit </a:t>
            </a:r>
            <a:br>
              <a:rPr lang="en-GB" noProof="0"/>
            </a:br>
            <a:r>
              <a:rPr lang="en-GB" noProof="0"/>
              <a:t>Master title style</a:t>
            </a:r>
          </a:p>
        </p:txBody>
      </p:sp>
      <p:sp>
        <p:nvSpPr>
          <p:cNvPr id="3" name="Text Placeholder 2"/>
          <p:cNvSpPr>
            <a:spLocks noGrp="1"/>
          </p:cNvSpPr>
          <p:nvPr>
            <p:ph type="body" idx="1"/>
          </p:nvPr>
        </p:nvSpPr>
        <p:spPr bwMode="gray">
          <a:xfrm>
            <a:off x="360035" y="1355715"/>
            <a:ext cx="8424001" cy="3177900"/>
          </a:xfrm>
          <a:prstGeom prst="rect">
            <a:avLst/>
          </a:prstGeom>
        </p:spPr>
        <p:txBody>
          <a:bodyPr vert="horz" lIns="20401" tIns="0" rIns="20401"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gray">
          <a:xfrm>
            <a:off x="360035" y="4941156"/>
            <a:ext cx="592501" cy="135000"/>
          </a:xfrm>
          <a:prstGeom prst="rect">
            <a:avLst/>
          </a:prstGeom>
        </p:spPr>
        <p:txBody>
          <a:bodyPr vert="horz" lIns="0" tIns="0" rIns="0" bIns="0" rtlCol="0" anchor="t"/>
          <a:lstStyle>
            <a:lvl1pPr algn="l">
              <a:defRPr sz="612">
                <a:solidFill>
                  <a:schemeClr val="tx1"/>
                </a:solidFill>
                <a:latin typeface="+mn-lt"/>
                <a:cs typeface="Times New Roman" panose="02020603050405020304" pitchFamily="18" charset="0"/>
              </a:defRPr>
            </a:lvl1pPr>
          </a:lstStyle>
          <a:p>
            <a:pPr defTabSz="705116" fontAlgn="auto">
              <a:spcBef>
                <a:spcPts val="0"/>
              </a:spcBef>
              <a:spcAft>
                <a:spcPts val="0"/>
              </a:spcAft>
            </a:pPr>
            <a:fld id="{194E5EA4-45EB-498E-8901-6D9303F88AA9}" type="datetime1">
              <a:rPr lang="en-GB" smtClean="0">
                <a:solidFill>
                  <a:prstClr val="black"/>
                </a:solidFill>
              </a:rPr>
              <a:pPr defTabSz="705116" fontAlgn="auto">
                <a:spcBef>
                  <a:spcPts val="0"/>
                </a:spcBef>
                <a:spcAft>
                  <a:spcPts val="0"/>
                </a:spcAft>
              </a:pPr>
              <a:t>14/05/2020</a:t>
            </a:fld>
            <a:endParaRPr lang="en-GB">
              <a:solidFill>
                <a:prstClr val="black"/>
              </a:solidFill>
            </a:endParaRPr>
          </a:p>
        </p:txBody>
      </p:sp>
      <p:sp>
        <p:nvSpPr>
          <p:cNvPr id="5" name="Footer Placeholder 4"/>
          <p:cNvSpPr>
            <a:spLocks noGrp="1"/>
          </p:cNvSpPr>
          <p:nvPr>
            <p:ph type="ftr" sz="quarter" idx="3"/>
          </p:nvPr>
        </p:nvSpPr>
        <p:spPr bwMode="gray">
          <a:xfrm>
            <a:off x="1044779" y="4941157"/>
            <a:ext cx="2202953" cy="175099"/>
          </a:xfrm>
          <a:prstGeom prst="rect">
            <a:avLst/>
          </a:prstGeom>
        </p:spPr>
        <p:txBody>
          <a:bodyPr vert="horz" lIns="0" tIns="0" rIns="0" bIns="0" rtlCol="0" anchor="t"/>
          <a:lstStyle>
            <a:lvl1pPr algn="l">
              <a:defRPr sz="612">
                <a:solidFill>
                  <a:schemeClr val="tx1"/>
                </a:solidFill>
                <a:latin typeface="+mn-lt"/>
                <a:cs typeface="Times New Roman" panose="02020603050405020304" pitchFamily="18" charset="0"/>
              </a:defRPr>
            </a:lvl1pPr>
          </a:lstStyle>
          <a:p>
            <a:pPr defTabSz="705116" fontAlgn="auto">
              <a:spcBef>
                <a:spcPts val="0"/>
              </a:spcBef>
              <a:spcAft>
                <a:spcPts val="0"/>
              </a:spcAft>
            </a:pPr>
            <a:r>
              <a:rPr lang="en-US">
                <a:solidFill>
                  <a:prstClr val="black"/>
                </a:solidFill>
              </a:rPr>
              <a:t>|     Monitoring WASH in Health Care Facilities</a:t>
            </a:r>
            <a:endParaRPr lang="en-GB" dirty="0">
              <a:solidFill>
                <a:prstClr val="black"/>
              </a:solidFill>
            </a:endParaRPr>
          </a:p>
        </p:txBody>
      </p:sp>
      <p:sp>
        <p:nvSpPr>
          <p:cNvPr id="6" name="Slide Number Placeholder 5"/>
          <p:cNvSpPr>
            <a:spLocks noGrp="1"/>
          </p:cNvSpPr>
          <p:nvPr>
            <p:ph type="sldNum" sz="quarter" idx="4"/>
          </p:nvPr>
        </p:nvSpPr>
        <p:spPr bwMode="gray">
          <a:xfrm>
            <a:off x="8562327" y="4941156"/>
            <a:ext cx="217448" cy="135000"/>
          </a:xfrm>
          <a:prstGeom prst="rect">
            <a:avLst/>
          </a:prstGeom>
        </p:spPr>
        <p:txBody>
          <a:bodyPr vert="horz" lIns="0" tIns="0" rIns="0" bIns="0" rtlCol="0" anchor="t"/>
          <a:lstStyle>
            <a:lvl1pPr algn="r">
              <a:defRPr sz="612" b="0">
                <a:solidFill>
                  <a:schemeClr val="tx1"/>
                </a:solidFill>
                <a:latin typeface="+mn-lt"/>
                <a:cs typeface="Times New Roman" panose="02020603050405020304" pitchFamily="18" charset="0"/>
              </a:defRPr>
            </a:lvl1pPr>
          </a:lstStyle>
          <a:p>
            <a:pPr defTabSz="705116" fontAlgn="auto">
              <a:spcBef>
                <a:spcPts val="0"/>
              </a:spcBef>
              <a:spcAft>
                <a:spcPts val="0"/>
              </a:spcAft>
            </a:pPr>
            <a:fld id="{A74CE0EA-F3B5-4684-BA10-C594598FDB9C}" type="slidenum">
              <a:rPr lang="en-GB" smtClean="0">
                <a:solidFill>
                  <a:prstClr val="black"/>
                </a:solidFill>
              </a:rPr>
              <a:pPr defTabSz="705116" fontAlgn="auto">
                <a:spcBef>
                  <a:spcPts val="0"/>
                </a:spcBef>
                <a:spcAft>
                  <a:spcPts val="0"/>
                </a:spcAft>
              </a:pPr>
              <a:t>‹#›</a:t>
            </a:fld>
            <a:endParaRPr lang="en-GB">
              <a:solidFill>
                <a:prstClr val="black"/>
              </a:solidFill>
            </a:endParaRPr>
          </a:p>
        </p:txBody>
      </p:sp>
    </p:spTree>
    <p:extLst>
      <p:ext uri="{BB962C8B-B14F-4D97-AF65-F5344CB8AC3E}">
        <p14:creationId xmlns:p14="http://schemas.microsoft.com/office/powerpoint/2010/main" val="1193922050"/>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1" r:id="rId16"/>
    <p:sldLayoutId id="2147483872" r:id="rId17"/>
    <p:sldLayoutId id="2147483874" r:id="rId18"/>
    <p:sldLayoutId id="2147483875" r:id="rId19"/>
    <p:sldLayoutId id="2147483876" r:id="rId20"/>
    <p:sldLayoutId id="2147483877" r:id="rId21"/>
    <p:sldLayoutId id="2147483878" r:id="rId22"/>
    <p:sldLayoutId id="2147483879" r:id="rId23"/>
    <p:sldLayoutId id="2147483880" r:id="rId24"/>
    <p:sldLayoutId id="2147483881" r:id="rId25"/>
    <p:sldLayoutId id="2147483882" r:id="rId26"/>
    <p:sldLayoutId id="2147483883" r:id="rId27"/>
    <p:sldLayoutId id="2147483884" r:id="rId28"/>
    <p:sldLayoutId id="2147483885" r:id="rId29"/>
    <p:sldLayoutId id="2147483886" r:id="rId30"/>
    <p:sldLayoutId id="2147483887" r:id="rId31"/>
    <p:sldLayoutId id="2147483888" r:id="rId32"/>
    <p:sldLayoutId id="2147483889" r:id="rId33"/>
    <p:sldLayoutId id="2147483890" r:id="rId34"/>
    <p:sldLayoutId id="2147483891" r:id="rId35"/>
    <p:sldLayoutId id="2147483892" r:id="rId36"/>
    <p:sldLayoutId id="2147483893" r:id="rId37"/>
    <p:sldLayoutId id="2147483894" r:id="rId38"/>
    <p:sldLayoutId id="2147483895" r:id="rId39"/>
    <p:sldLayoutId id="2147483896" r:id="rId40"/>
    <p:sldLayoutId id="2147483897" r:id="rId41"/>
    <p:sldLayoutId id="2147483898" r:id="rId42"/>
    <p:sldLayoutId id="2147483899" r:id="rId43"/>
    <p:sldLayoutId id="2147483900" r:id="rId44"/>
    <p:sldLayoutId id="2147483901" r:id="rId45"/>
    <p:sldLayoutId id="2147483902" r:id="rId46"/>
    <p:sldLayoutId id="2147483903" r:id="rId47"/>
    <p:sldLayoutId id="2147483904" r:id="rId48"/>
    <p:sldLayoutId id="2147483905" r:id="rId49"/>
    <p:sldLayoutId id="2147483906" r:id="rId50"/>
    <p:sldLayoutId id="2147483907" r:id="rId51"/>
    <p:sldLayoutId id="2147483908" r:id="rId52"/>
    <p:sldLayoutId id="2147483909" r:id="rId53"/>
    <p:sldLayoutId id="2147483910" r:id="rId54"/>
    <p:sldLayoutId id="2147483911" r:id="rId55"/>
    <p:sldLayoutId id="2147483912" r:id="rId56"/>
    <p:sldLayoutId id="2147483913" r:id="rId57"/>
    <p:sldLayoutId id="2147483914" r:id="rId58"/>
    <p:sldLayoutId id="2147483915" r:id="rId59"/>
    <p:sldLayoutId id="2147483916" r:id="rId60"/>
    <p:sldLayoutId id="2147483946" r:id="rId61"/>
    <p:sldLayoutId id="2147483947" r:id="rId62"/>
  </p:sldLayoutIdLst>
  <p:hf hdr="0"/>
  <p:txStyles>
    <p:titleStyle>
      <a:lvl1pPr algn="l" defTabSz="705116" rtl="0" eaLnBrk="1" latinLnBrk="0" hangingPunct="1">
        <a:lnSpc>
          <a:spcPct val="90000"/>
        </a:lnSpc>
        <a:spcBef>
          <a:spcPct val="0"/>
        </a:spcBef>
        <a:buNone/>
        <a:defRPr sz="2177" b="1" kern="1200">
          <a:solidFill>
            <a:srgbClr val="0092CC"/>
          </a:solidFill>
          <a:latin typeface="+mj-lt"/>
          <a:ea typeface="+mj-ea"/>
          <a:cs typeface="+mj-cs"/>
        </a:defRPr>
      </a:lvl1pPr>
    </p:titleStyle>
    <p:bodyStyle>
      <a:lvl1pPr marL="0" indent="0" algn="l" defTabSz="705116" rtl="0" eaLnBrk="1" latinLnBrk="0" hangingPunct="1">
        <a:lnSpc>
          <a:spcPct val="110000"/>
        </a:lnSpc>
        <a:spcBef>
          <a:spcPts val="776"/>
        </a:spcBef>
        <a:spcAft>
          <a:spcPts val="465"/>
        </a:spcAft>
        <a:buClr>
          <a:schemeClr val="tx1"/>
        </a:buClr>
        <a:buSzPct val="80000"/>
        <a:buFontTx/>
        <a:buNone/>
        <a:defRPr sz="1088" b="0" kern="1200">
          <a:solidFill>
            <a:srgbClr val="09164D"/>
          </a:solidFill>
          <a:latin typeface="+mn-lt"/>
          <a:ea typeface="+mn-ea"/>
          <a:cs typeface="Times New Roman" panose="02020603050405020304" pitchFamily="18" charset="0"/>
        </a:defRPr>
      </a:lvl1pPr>
      <a:lvl2pPr marL="277872" indent="-138332" algn="l" defTabSz="705116" rtl="0" eaLnBrk="1" latinLnBrk="0" hangingPunct="1">
        <a:lnSpc>
          <a:spcPct val="110000"/>
        </a:lnSpc>
        <a:spcBef>
          <a:spcPts val="388"/>
        </a:spcBef>
        <a:spcAft>
          <a:spcPts val="465"/>
        </a:spcAft>
        <a:buClr>
          <a:schemeClr val="tx1"/>
        </a:buClr>
        <a:buSzPct val="100000"/>
        <a:buFont typeface="Arial" panose="020B0604020202020204" pitchFamily="34" charset="0"/>
        <a:buChar char="•"/>
        <a:defRPr sz="1088" kern="1200">
          <a:solidFill>
            <a:srgbClr val="09164D"/>
          </a:solidFill>
          <a:latin typeface="+mn-lt"/>
          <a:ea typeface="+mn-ea"/>
          <a:cs typeface="+mn-cs"/>
        </a:defRPr>
      </a:lvl2pPr>
      <a:lvl3pPr marL="637789" indent="-220356" algn="l" defTabSz="705116" rtl="0" eaLnBrk="1" latinLnBrk="0" hangingPunct="1">
        <a:lnSpc>
          <a:spcPct val="110000"/>
        </a:lnSpc>
        <a:spcBef>
          <a:spcPts val="388"/>
        </a:spcBef>
        <a:spcAft>
          <a:spcPts val="465"/>
        </a:spcAft>
        <a:buClr>
          <a:schemeClr val="tx1"/>
        </a:buClr>
        <a:buSzPct val="100000"/>
        <a:buFont typeface="Arial" panose="020B0604020202020204" pitchFamily="34" charset="0"/>
        <a:buChar char="•"/>
        <a:defRPr sz="1088" kern="1200">
          <a:solidFill>
            <a:srgbClr val="09164D"/>
          </a:solidFill>
          <a:latin typeface="+mn-lt"/>
          <a:ea typeface="+mn-ea"/>
          <a:cs typeface="+mn-cs"/>
        </a:defRPr>
      </a:lvl3pPr>
      <a:lvl4pPr marL="909555" indent="-220356" algn="l" defTabSz="705116" rtl="0" eaLnBrk="1" latinLnBrk="0" hangingPunct="1">
        <a:lnSpc>
          <a:spcPct val="110000"/>
        </a:lnSpc>
        <a:spcBef>
          <a:spcPts val="388"/>
        </a:spcBef>
        <a:spcAft>
          <a:spcPts val="465"/>
        </a:spcAft>
        <a:buClr>
          <a:schemeClr val="tx1"/>
        </a:buClr>
        <a:buSzPct val="100000"/>
        <a:buFont typeface="Arial" panose="020B0604020202020204" pitchFamily="34" charset="0"/>
        <a:buChar char="•"/>
        <a:defRPr sz="1088" kern="1200">
          <a:solidFill>
            <a:srgbClr val="09164D"/>
          </a:solidFill>
          <a:latin typeface="+mn-lt"/>
          <a:ea typeface="+mn-ea"/>
          <a:cs typeface="+mn-cs"/>
        </a:defRPr>
      </a:lvl4pPr>
      <a:lvl5pPr marL="1246201" indent="-276656" algn="l" defTabSz="705116" rtl="0" eaLnBrk="1" latinLnBrk="0" hangingPunct="1">
        <a:lnSpc>
          <a:spcPct val="110000"/>
        </a:lnSpc>
        <a:spcBef>
          <a:spcPts val="388"/>
        </a:spcBef>
        <a:spcAft>
          <a:spcPts val="465"/>
        </a:spcAft>
        <a:buClr>
          <a:schemeClr val="tx1"/>
        </a:buClr>
        <a:buSzPct val="100000"/>
        <a:buFont typeface="Arial" panose="020B0604020202020204" pitchFamily="34" charset="0"/>
        <a:buChar char="•"/>
        <a:defRPr sz="1088" kern="1200">
          <a:solidFill>
            <a:srgbClr val="09164D"/>
          </a:solidFill>
          <a:latin typeface="+mn-lt"/>
          <a:ea typeface="+mn-ea"/>
          <a:cs typeface="+mn-cs"/>
        </a:defRPr>
      </a:lvl5pPr>
      <a:lvl6pPr marL="1590195" indent="-276656" algn="l" defTabSz="705116" rtl="0" eaLnBrk="1" latinLnBrk="0" hangingPunct="1">
        <a:lnSpc>
          <a:spcPct val="90000"/>
        </a:lnSpc>
        <a:spcBef>
          <a:spcPts val="388"/>
        </a:spcBef>
        <a:buFont typeface="Arial" panose="020B0604020202020204" pitchFamily="34" charset="0"/>
        <a:buChar char="•"/>
        <a:defRPr sz="1088" kern="1200">
          <a:solidFill>
            <a:srgbClr val="09164D"/>
          </a:solidFill>
          <a:latin typeface="+mn-lt"/>
          <a:ea typeface="+mn-ea"/>
          <a:cs typeface="+mn-cs"/>
        </a:defRPr>
      </a:lvl6pPr>
      <a:lvl7pPr marL="2291635" indent="-176279" algn="l" defTabSz="705116" rtl="0" eaLnBrk="1" latinLnBrk="0" hangingPunct="1">
        <a:lnSpc>
          <a:spcPct val="90000"/>
        </a:lnSpc>
        <a:spcBef>
          <a:spcPts val="388"/>
        </a:spcBef>
        <a:buFont typeface="Arial" panose="020B0604020202020204" pitchFamily="34" charset="0"/>
        <a:buChar char="•"/>
        <a:defRPr sz="1428" kern="1200">
          <a:solidFill>
            <a:schemeClr val="tx1"/>
          </a:solidFill>
          <a:latin typeface="+mn-lt"/>
          <a:ea typeface="+mn-ea"/>
          <a:cs typeface="+mn-cs"/>
        </a:defRPr>
      </a:lvl7pPr>
      <a:lvl8pPr marL="2644192" indent="-176279" algn="l" defTabSz="705116" rtl="0" eaLnBrk="1" latinLnBrk="0" hangingPunct="1">
        <a:lnSpc>
          <a:spcPct val="90000"/>
        </a:lnSpc>
        <a:spcBef>
          <a:spcPts val="388"/>
        </a:spcBef>
        <a:buFont typeface="Arial" panose="020B0604020202020204" pitchFamily="34" charset="0"/>
        <a:buChar char="•"/>
        <a:defRPr sz="1428" kern="1200">
          <a:solidFill>
            <a:schemeClr val="tx1"/>
          </a:solidFill>
          <a:latin typeface="+mn-lt"/>
          <a:ea typeface="+mn-ea"/>
          <a:cs typeface="+mn-cs"/>
        </a:defRPr>
      </a:lvl8pPr>
      <a:lvl9pPr marL="2996755" indent="-176279" algn="l" defTabSz="705116" rtl="0" eaLnBrk="1" latinLnBrk="0" hangingPunct="1">
        <a:lnSpc>
          <a:spcPct val="90000"/>
        </a:lnSpc>
        <a:spcBef>
          <a:spcPts val="388"/>
        </a:spcBef>
        <a:buFont typeface="Arial" panose="020B0604020202020204" pitchFamily="34" charset="0"/>
        <a:buChar char="•"/>
        <a:defRPr sz="1428" kern="1200">
          <a:solidFill>
            <a:schemeClr val="tx1"/>
          </a:solidFill>
          <a:latin typeface="+mn-lt"/>
          <a:ea typeface="+mn-ea"/>
          <a:cs typeface="+mn-cs"/>
        </a:defRPr>
      </a:lvl9pPr>
    </p:bodyStyle>
    <p:otherStyle>
      <a:defPPr>
        <a:defRPr lang="en-US"/>
      </a:defPPr>
      <a:lvl1pPr marL="0" algn="l" defTabSz="705116" rtl="0" eaLnBrk="1" latinLnBrk="0" hangingPunct="1">
        <a:defRPr sz="1428" kern="1200">
          <a:solidFill>
            <a:schemeClr val="tx1"/>
          </a:solidFill>
          <a:latin typeface="+mn-lt"/>
          <a:ea typeface="+mn-ea"/>
          <a:cs typeface="+mn-cs"/>
        </a:defRPr>
      </a:lvl1pPr>
      <a:lvl2pPr marL="352561" algn="l" defTabSz="705116" rtl="0" eaLnBrk="1" latinLnBrk="0" hangingPunct="1">
        <a:defRPr sz="1428" kern="1200">
          <a:solidFill>
            <a:schemeClr val="tx1"/>
          </a:solidFill>
          <a:latin typeface="+mn-lt"/>
          <a:ea typeface="+mn-ea"/>
          <a:cs typeface="+mn-cs"/>
        </a:defRPr>
      </a:lvl2pPr>
      <a:lvl3pPr marL="705116" algn="l" defTabSz="705116" rtl="0" eaLnBrk="1" latinLnBrk="0" hangingPunct="1">
        <a:defRPr sz="1428" kern="1200">
          <a:solidFill>
            <a:schemeClr val="tx1"/>
          </a:solidFill>
          <a:latin typeface="+mn-lt"/>
          <a:ea typeface="+mn-ea"/>
          <a:cs typeface="+mn-cs"/>
        </a:defRPr>
      </a:lvl3pPr>
      <a:lvl4pPr marL="1057677" algn="l" defTabSz="705116" rtl="0" eaLnBrk="1" latinLnBrk="0" hangingPunct="1">
        <a:defRPr sz="1428" kern="1200">
          <a:solidFill>
            <a:schemeClr val="tx1"/>
          </a:solidFill>
          <a:latin typeface="+mn-lt"/>
          <a:ea typeface="+mn-ea"/>
          <a:cs typeface="+mn-cs"/>
        </a:defRPr>
      </a:lvl4pPr>
      <a:lvl5pPr marL="1410238" algn="l" defTabSz="705116" rtl="0" eaLnBrk="1" latinLnBrk="0" hangingPunct="1">
        <a:defRPr sz="1428" kern="1200">
          <a:solidFill>
            <a:schemeClr val="tx1"/>
          </a:solidFill>
          <a:latin typeface="+mn-lt"/>
          <a:ea typeface="+mn-ea"/>
          <a:cs typeface="+mn-cs"/>
        </a:defRPr>
      </a:lvl5pPr>
      <a:lvl6pPr marL="1762795" algn="l" defTabSz="705116" rtl="0" eaLnBrk="1" latinLnBrk="0" hangingPunct="1">
        <a:defRPr sz="1428" kern="1200">
          <a:solidFill>
            <a:schemeClr val="tx1"/>
          </a:solidFill>
          <a:latin typeface="+mn-lt"/>
          <a:ea typeface="+mn-ea"/>
          <a:cs typeface="+mn-cs"/>
        </a:defRPr>
      </a:lvl6pPr>
      <a:lvl7pPr marL="2115352" algn="l" defTabSz="705116" rtl="0" eaLnBrk="1" latinLnBrk="0" hangingPunct="1">
        <a:defRPr sz="1428" kern="1200">
          <a:solidFill>
            <a:schemeClr val="tx1"/>
          </a:solidFill>
          <a:latin typeface="+mn-lt"/>
          <a:ea typeface="+mn-ea"/>
          <a:cs typeface="+mn-cs"/>
        </a:defRPr>
      </a:lvl7pPr>
      <a:lvl8pPr marL="2467916" algn="l" defTabSz="705116" rtl="0" eaLnBrk="1" latinLnBrk="0" hangingPunct="1">
        <a:defRPr sz="1428" kern="1200">
          <a:solidFill>
            <a:schemeClr val="tx1"/>
          </a:solidFill>
          <a:latin typeface="+mn-lt"/>
          <a:ea typeface="+mn-ea"/>
          <a:cs typeface="+mn-cs"/>
        </a:defRPr>
      </a:lvl8pPr>
      <a:lvl9pPr marL="2820472" algn="l" defTabSz="705116"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orient="horz" pos="3809">
          <p15:clr>
            <a:srgbClr val="F26B43"/>
          </p15:clr>
        </p15:guide>
        <p15:guide id="3" pos="2880">
          <p15:clr>
            <a:srgbClr val="F26B43"/>
          </p15:clr>
        </p15:guide>
        <p15:guide id="4" pos="226">
          <p15:clr>
            <a:srgbClr val="F26B43"/>
          </p15:clr>
        </p15:guide>
        <p15:guide id="5" pos="5534">
          <p15:clr>
            <a:srgbClr val="F26B43"/>
          </p15:clr>
        </p15:guide>
        <p15:guide id="6" pos="2939">
          <p15:clr>
            <a:srgbClr val="F26B43"/>
          </p15:clr>
        </p15:guide>
        <p15:guide id="7" pos="282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0" y="0"/>
            <a:ext cx="9144000" cy="928702"/>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GB"/>
              <a:t>Click to edit Master title style</a:t>
            </a:r>
          </a:p>
        </p:txBody>
      </p:sp>
      <p:sp>
        <p:nvSpPr>
          <p:cNvPr id="7172" name="Rectangle 4"/>
          <p:cNvSpPr>
            <a:spLocks noGrp="1" noChangeArrowheads="1"/>
          </p:cNvSpPr>
          <p:nvPr>
            <p:ph type="body" idx="1"/>
          </p:nvPr>
        </p:nvSpPr>
        <p:spPr bwMode="auto">
          <a:xfrm>
            <a:off x="442539" y="1035612"/>
            <a:ext cx="8291501" cy="3458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7174" name="Line 6"/>
          <p:cNvSpPr>
            <a:spLocks noChangeShapeType="1"/>
          </p:cNvSpPr>
          <p:nvPr/>
        </p:nvSpPr>
        <p:spPr bwMode="auto">
          <a:xfrm>
            <a:off x="0" y="935182"/>
            <a:ext cx="9144000" cy="0"/>
          </a:xfrm>
          <a:prstGeom prst="line">
            <a:avLst/>
          </a:prstGeom>
          <a:noFill/>
          <a:ln w="38100">
            <a:solidFill>
              <a:srgbClr val="1E7FB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1593903" algn="ctr" rotWithShape="0">
                    <a:schemeClr val="bg2"/>
                  </a:outerShdw>
                </a:effectLst>
              </a14:hiddenEffects>
            </a:ext>
          </a:extLst>
        </p:spPr>
        <p:txBody>
          <a:bodyPr/>
          <a:lstStyle/>
          <a:p>
            <a:endParaRPr lang="en-GB" sz="1224"/>
          </a:p>
        </p:txBody>
      </p:sp>
      <p:sp>
        <p:nvSpPr>
          <p:cNvPr id="7180" name="Rectangle 12"/>
          <p:cNvSpPr>
            <a:spLocks noChangeArrowheads="1"/>
          </p:cNvSpPr>
          <p:nvPr/>
        </p:nvSpPr>
        <p:spPr bwMode="auto">
          <a:xfrm>
            <a:off x="1358" y="4511766"/>
            <a:ext cx="9144000" cy="631734"/>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224"/>
          </a:p>
        </p:txBody>
      </p:sp>
      <p:sp>
        <p:nvSpPr>
          <p:cNvPr id="7181" name="Rectangle 13"/>
          <p:cNvSpPr>
            <a:spLocks noChangeArrowheads="1"/>
          </p:cNvSpPr>
          <p:nvPr/>
        </p:nvSpPr>
        <p:spPr bwMode="auto">
          <a:xfrm>
            <a:off x="927162" y="4819534"/>
            <a:ext cx="4247561" cy="323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defTabSz="709417" rtl="0"/>
            <a:r>
              <a:rPr lang="en-GB" sz="952">
                <a:solidFill>
                  <a:srgbClr val="96CCEE"/>
                </a:solidFill>
                <a:latin typeface="Arial Narrow" pitchFamily="34" charset="0"/>
              </a:rPr>
              <a:t>TITLE from VIEW and SLIDE MASTER</a:t>
            </a:r>
            <a:r>
              <a:rPr lang="en-GB" sz="952">
                <a:solidFill>
                  <a:srgbClr val="72BBE8"/>
                </a:solidFill>
                <a:latin typeface="Arial Narrow" pitchFamily="34" charset="0"/>
              </a:rPr>
              <a:t> </a:t>
            </a:r>
            <a:r>
              <a:rPr lang="en-GB" sz="952">
                <a:solidFill>
                  <a:schemeClr val="bg1"/>
                </a:solidFill>
                <a:latin typeface="Arial Narrow" pitchFamily="34" charset="0"/>
              </a:rPr>
              <a:t> </a:t>
            </a:r>
            <a:r>
              <a:rPr lang="en-US" sz="1360" baseline="12000">
                <a:solidFill>
                  <a:schemeClr val="bg1"/>
                </a:solidFill>
                <a:latin typeface="Arial Narrow" pitchFamily="34" charset="0"/>
              </a:rPr>
              <a:t>|</a:t>
            </a:r>
            <a:r>
              <a:rPr lang="en-GB" sz="952">
                <a:solidFill>
                  <a:srgbClr val="96CCEE"/>
                </a:solidFill>
                <a:latin typeface="Arial Narrow" pitchFamily="34" charset="0"/>
              </a:rPr>
              <a:t>  </a:t>
            </a:r>
            <a:fld id="{693F33D8-48EB-4247-BAE2-F58AB9D0A902}" type="datetime4">
              <a:rPr lang="en-GB" sz="952" b="0">
                <a:solidFill>
                  <a:srgbClr val="96CCEE"/>
                </a:solidFill>
                <a:latin typeface="Arial Narrow" pitchFamily="34" charset="0"/>
              </a:rPr>
              <a:pPr defTabSz="709417" rtl="0"/>
              <a:t>14 May 2020</a:t>
            </a:fld>
            <a:endParaRPr lang="en-GB" sz="952">
              <a:solidFill>
                <a:srgbClr val="96CCEE"/>
              </a:solidFill>
              <a:latin typeface="Arial Narrow" pitchFamily="34" charset="0"/>
            </a:endParaRPr>
          </a:p>
        </p:txBody>
      </p:sp>
      <p:sp>
        <p:nvSpPr>
          <p:cNvPr id="7182" name="Rectangle 14"/>
          <p:cNvSpPr>
            <a:spLocks noChangeArrowheads="1"/>
          </p:cNvSpPr>
          <p:nvPr/>
        </p:nvSpPr>
        <p:spPr bwMode="auto">
          <a:xfrm>
            <a:off x="359735" y="4799016"/>
            <a:ext cx="355660" cy="249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r" defTabSz="709417" rtl="0"/>
            <a:fld id="{BA369351-98CE-4465-A921-03055ACDAA10}" type="slidenum">
              <a:rPr lang="ar-SA" sz="1156">
                <a:solidFill>
                  <a:srgbClr val="72BBE8"/>
                </a:solidFill>
                <a:latin typeface="Arial Narrow" pitchFamily="34" charset="0"/>
              </a:rPr>
              <a:pPr algn="r" defTabSz="709417" rtl="0"/>
              <a:t>‹#›</a:t>
            </a:fld>
            <a:r>
              <a:rPr lang="en-GB" sz="1156">
                <a:solidFill>
                  <a:srgbClr val="72BBE8"/>
                </a:solidFill>
                <a:latin typeface="Arial Narrow" pitchFamily="34" charset="0"/>
              </a:rPr>
              <a:t> </a:t>
            </a:r>
            <a:r>
              <a:rPr lang="en-US" sz="1632" baseline="14000">
                <a:solidFill>
                  <a:schemeClr val="bg1"/>
                </a:solidFill>
                <a:latin typeface="Arial Narrow" pitchFamily="34" charset="0"/>
              </a:rPr>
              <a:t>|</a:t>
            </a:r>
          </a:p>
        </p:txBody>
      </p:sp>
      <p:pic>
        <p:nvPicPr>
          <p:cNvPr id="7185" name="Picture 17" descr="WHO-EN-white-H"/>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431752" y="4530125"/>
            <a:ext cx="2207266" cy="537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203842"/>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Lst>
  <p:txStyles>
    <p:titleStyle>
      <a:lvl1pPr algn="ctr" defTabSz="709417" rtl="0" fontAlgn="base">
        <a:spcBef>
          <a:spcPct val="0"/>
        </a:spcBef>
        <a:spcAft>
          <a:spcPct val="0"/>
        </a:spcAft>
        <a:defRPr sz="2721" b="1">
          <a:solidFill>
            <a:srgbClr val="000066"/>
          </a:solidFill>
          <a:latin typeface="+mj-lt"/>
          <a:ea typeface="+mj-ea"/>
          <a:cs typeface="+mj-cs"/>
        </a:defRPr>
      </a:lvl1pPr>
      <a:lvl2pPr algn="ctr" defTabSz="709417" rtl="0" fontAlgn="base">
        <a:spcBef>
          <a:spcPct val="0"/>
        </a:spcBef>
        <a:spcAft>
          <a:spcPct val="0"/>
        </a:spcAft>
        <a:defRPr sz="2721" b="1">
          <a:solidFill>
            <a:srgbClr val="000066"/>
          </a:solidFill>
          <a:latin typeface="Arial" charset="0"/>
          <a:cs typeface="Arial" charset="0"/>
        </a:defRPr>
      </a:lvl2pPr>
      <a:lvl3pPr algn="ctr" defTabSz="709417" rtl="0" fontAlgn="base">
        <a:spcBef>
          <a:spcPct val="0"/>
        </a:spcBef>
        <a:spcAft>
          <a:spcPct val="0"/>
        </a:spcAft>
        <a:defRPr sz="2721" b="1">
          <a:solidFill>
            <a:srgbClr val="000066"/>
          </a:solidFill>
          <a:latin typeface="Arial" charset="0"/>
          <a:cs typeface="Arial" charset="0"/>
        </a:defRPr>
      </a:lvl3pPr>
      <a:lvl4pPr algn="ctr" defTabSz="709417" rtl="0" fontAlgn="base">
        <a:spcBef>
          <a:spcPct val="0"/>
        </a:spcBef>
        <a:spcAft>
          <a:spcPct val="0"/>
        </a:spcAft>
        <a:defRPr sz="2721" b="1">
          <a:solidFill>
            <a:srgbClr val="000066"/>
          </a:solidFill>
          <a:latin typeface="Arial" charset="0"/>
          <a:cs typeface="Arial" charset="0"/>
        </a:defRPr>
      </a:lvl4pPr>
      <a:lvl5pPr algn="ctr" defTabSz="709417" rtl="0" fontAlgn="base">
        <a:spcBef>
          <a:spcPct val="0"/>
        </a:spcBef>
        <a:spcAft>
          <a:spcPct val="0"/>
        </a:spcAft>
        <a:defRPr sz="2721" b="1">
          <a:solidFill>
            <a:srgbClr val="000066"/>
          </a:solidFill>
          <a:latin typeface="Arial" charset="0"/>
          <a:cs typeface="Arial" charset="0"/>
        </a:defRPr>
      </a:lvl5pPr>
      <a:lvl6pPr marL="310977" algn="ctr" defTabSz="709417" rtl="0" fontAlgn="base">
        <a:spcBef>
          <a:spcPct val="0"/>
        </a:spcBef>
        <a:spcAft>
          <a:spcPct val="0"/>
        </a:spcAft>
        <a:defRPr sz="2721" b="1">
          <a:solidFill>
            <a:srgbClr val="000066"/>
          </a:solidFill>
          <a:latin typeface="Arial" charset="0"/>
          <a:cs typeface="Arial" charset="0"/>
        </a:defRPr>
      </a:lvl6pPr>
      <a:lvl7pPr marL="621955" algn="ctr" defTabSz="709417" rtl="0" fontAlgn="base">
        <a:spcBef>
          <a:spcPct val="0"/>
        </a:spcBef>
        <a:spcAft>
          <a:spcPct val="0"/>
        </a:spcAft>
        <a:defRPr sz="2721" b="1">
          <a:solidFill>
            <a:srgbClr val="000066"/>
          </a:solidFill>
          <a:latin typeface="Arial" charset="0"/>
          <a:cs typeface="Arial" charset="0"/>
        </a:defRPr>
      </a:lvl7pPr>
      <a:lvl8pPr marL="932932" algn="ctr" defTabSz="709417" rtl="0" fontAlgn="base">
        <a:spcBef>
          <a:spcPct val="0"/>
        </a:spcBef>
        <a:spcAft>
          <a:spcPct val="0"/>
        </a:spcAft>
        <a:defRPr sz="2721" b="1">
          <a:solidFill>
            <a:srgbClr val="000066"/>
          </a:solidFill>
          <a:latin typeface="Arial" charset="0"/>
          <a:cs typeface="Arial" charset="0"/>
        </a:defRPr>
      </a:lvl8pPr>
      <a:lvl9pPr marL="1243910" algn="ctr" defTabSz="709417" rtl="0" fontAlgn="base">
        <a:spcBef>
          <a:spcPct val="0"/>
        </a:spcBef>
        <a:spcAft>
          <a:spcPct val="0"/>
        </a:spcAft>
        <a:defRPr sz="2721" b="1">
          <a:solidFill>
            <a:srgbClr val="000066"/>
          </a:solidFill>
          <a:latin typeface="Arial" charset="0"/>
          <a:cs typeface="Arial" charset="0"/>
        </a:defRPr>
      </a:lvl9pPr>
    </p:titleStyle>
    <p:bodyStyle>
      <a:lvl1pPr marL="265626" indent="-265626" algn="l" defTabSz="709417" rtl="0" fontAlgn="base">
        <a:spcBef>
          <a:spcPct val="80000"/>
        </a:spcBef>
        <a:spcAft>
          <a:spcPct val="0"/>
        </a:spcAft>
        <a:buClr>
          <a:srgbClr val="1E7FB8"/>
        </a:buClr>
        <a:buFont typeface="Wingdings" pitchFamily="2" charset="2"/>
        <a:buChar char="l"/>
        <a:defRPr sz="1905">
          <a:solidFill>
            <a:srgbClr val="000066"/>
          </a:solidFill>
          <a:latin typeface="+mn-lt"/>
          <a:ea typeface="+mn-ea"/>
          <a:cs typeface="+mn-cs"/>
        </a:defRPr>
      </a:lvl1pPr>
      <a:lvl2pPr marL="625194" indent="-219196" algn="l" defTabSz="709417" rtl="0" fontAlgn="base">
        <a:spcBef>
          <a:spcPct val="20000"/>
        </a:spcBef>
        <a:spcAft>
          <a:spcPct val="0"/>
        </a:spcAft>
        <a:buClr>
          <a:srgbClr val="1E7FB8"/>
        </a:buClr>
        <a:buFont typeface="Arial" charset="0"/>
        <a:buChar char="–"/>
        <a:defRPr sz="1632">
          <a:solidFill>
            <a:srgbClr val="000066"/>
          </a:solidFill>
          <a:latin typeface="+mn-lt"/>
          <a:cs typeface="+mn-cs"/>
        </a:defRPr>
      </a:lvl2pPr>
      <a:lvl3pPr marL="975044" indent="-209478" algn="l" defTabSz="709417" rtl="0" fontAlgn="base">
        <a:spcBef>
          <a:spcPct val="20000"/>
        </a:spcBef>
        <a:spcAft>
          <a:spcPct val="0"/>
        </a:spcAft>
        <a:buClr>
          <a:srgbClr val="1E7FB8"/>
        </a:buClr>
        <a:buChar char="•"/>
        <a:defRPr sz="1632">
          <a:solidFill>
            <a:srgbClr val="000066"/>
          </a:solidFill>
          <a:latin typeface="Arial Narrow" pitchFamily="34" charset="0"/>
          <a:cs typeface="+mn-cs"/>
        </a:defRPr>
      </a:lvl3pPr>
      <a:lvl4pPr marL="1291420" indent="-176005" algn="l" defTabSz="709417" rtl="0" fontAlgn="base">
        <a:spcBef>
          <a:spcPct val="20000"/>
        </a:spcBef>
        <a:spcAft>
          <a:spcPct val="0"/>
        </a:spcAft>
        <a:buClr>
          <a:srgbClr val="1E7FB8"/>
        </a:buClr>
        <a:buChar char="–"/>
        <a:defRPr sz="1632">
          <a:solidFill>
            <a:srgbClr val="000066"/>
          </a:solidFill>
          <a:latin typeface="Arial Narrow" pitchFamily="34" charset="0"/>
          <a:cs typeface="+mn-cs"/>
        </a:defRPr>
      </a:lvl4pPr>
      <a:lvl5pPr marL="1543009" indent="-112298" algn="r" defTabSz="709417" rtl="1" fontAlgn="base">
        <a:spcBef>
          <a:spcPct val="20000"/>
        </a:spcBef>
        <a:spcAft>
          <a:spcPct val="0"/>
        </a:spcAft>
        <a:buChar char="»"/>
        <a:defRPr sz="1564">
          <a:solidFill>
            <a:srgbClr val="000066"/>
          </a:solidFill>
          <a:latin typeface="+mn-lt"/>
          <a:cs typeface="+mn-cs"/>
        </a:defRPr>
      </a:lvl5pPr>
      <a:lvl6pPr marL="1853986" indent="-112298" algn="r" defTabSz="709417" rtl="1" fontAlgn="base">
        <a:spcBef>
          <a:spcPct val="20000"/>
        </a:spcBef>
        <a:spcAft>
          <a:spcPct val="0"/>
        </a:spcAft>
        <a:buChar char="»"/>
        <a:defRPr sz="1564">
          <a:solidFill>
            <a:srgbClr val="000066"/>
          </a:solidFill>
          <a:latin typeface="+mn-lt"/>
          <a:cs typeface="+mn-cs"/>
        </a:defRPr>
      </a:lvl6pPr>
      <a:lvl7pPr marL="2164964" indent="-112298" algn="r" defTabSz="709417" rtl="1" fontAlgn="base">
        <a:spcBef>
          <a:spcPct val="20000"/>
        </a:spcBef>
        <a:spcAft>
          <a:spcPct val="0"/>
        </a:spcAft>
        <a:buChar char="»"/>
        <a:defRPr sz="1564">
          <a:solidFill>
            <a:srgbClr val="000066"/>
          </a:solidFill>
          <a:latin typeface="+mn-lt"/>
          <a:cs typeface="+mn-cs"/>
        </a:defRPr>
      </a:lvl7pPr>
      <a:lvl8pPr marL="2475942" indent="-112298" algn="r" defTabSz="709417" rtl="1" fontAlgn="base">
        <a:spcBef>
          <a:spcPct val="20000"/>
        </a:spcBef>
        <a:spcAft>
          <a:spcPct val="0"/>
        </a:spcAft>
        <a:buChar char="»"/>
        <a:defRPr sz="1564">
          <a:solidFill>
            <a:srgbClr val="000066"/>
          </a:solidFill>
          <a:latin typeface="+mn-lt"/>
          <a:cs typeface="+mn-cs"/>
        </a:defRPr>
      </a:lvl8pPr>
      <a:lvl9pPr marL="2786919" indent="-112298" algn="r" defTabSz="709417" rtl="1" fontAlgn="base">
        <a:spcBef>
          <a:spcPct val="20000"/>
        </a:spcBef>
        <a:spcAft>
          <a:spcPct val="0"/>
        </a:spcAft>
        <a:buChar char="»"/>
        <a:defRPr sz="1564">
          <a:solidFill>
            <a:srgbClr val="000066"/>
          </a:solidFill>
          <a:latin typeface="+mn-lt"/>
          <a:cs typeface="+mn-cs"/>
        </a:defRPr>
      </a:lvl9pPr>
    </p:bodyStyle>
    <p:otherStyle>
      <a:defPPr>
        <a:defRPr lang="en-US"/>
      </a:defPPr>
      <a:lvl1pPr marL="0" algn="l" defTabSz="621955" rtl="0" eaLnBrk="1" latinLnBrk="0" hangingPunct="1">
        <a:defRPr sz="1224" kern="1200">
          <a:solidFill>
            <a:schemeClr val="tx1"/>
          </a:solidFill>
          <a:latin typeface="+mn-lt"/>
          <a:ea typeface="+mn-ea"/>
          <a:cs typeface="+mn-cs"/>
        </a:defRPr>
      </a:lvl1pPr>
      <a:lvl2pPr marL="310977" algn="l" defTabSz="621955" rtl="0" eaLnBrk="1" latinLnBrk="0" hangingPunct="1">
        <a:defRPr sz="1224" kern="1200">
          <a:solidFill>
            <a:schemeClr val="tx1"/>
          </a:solidFill>
          <a:latin typeface="+mn-lt"/>
          <a:ea typeface="+mn-ea"/>
          <a:cs typeface="+mn-cs"/>
        </a:defRPr>
      </a:lvl2pPr>
      <a:lvl3pPr marL="621955" algn="l" defTabSz="621955" rtl="0" eaLnBrk="1" latinLnBrk="0" hangingPunct="1">
        <a:defRPr sz="1224" kern="1200">
          <a:solidFill>
            <a:schemeClr val="tx1"/>
          </a:solidFill>
          <a:latin typeface="+mn-lt"/>
          <a:ea typeface="+mn-ea"/>
          <a:cs typeface="+mn-cs"/>
        </a:defRPr>
      </a:lvl3pPr>
      <a:lvl4pPr marL="932932" algn="l" defTabSz="621955" rtl="0" eaLnBrk="1" latinLnBrk="0" hangingPunct="1">
        <a:defRPr sz="1224" kern="1200">
          <a:solidFill>
            <a:schemeClr val="tx1"/>
          </a:solidFill>
          <a:latin typeface="+mn-lt"/>
          <a:ea typeface="+mn-ea"/>
          <a:cs typeface="+mn-cs"/>
        </a:defRPr>
      </a:lvl4pPr>
      <a:lvl5pPr marL="1243910" algn="l" defTabSz="621955" rtl="0" eaLnBrk="1" latinLnBrk="0" hangingPunct="1">
        <a:defRPr sz="1224" kern="1200">
          <a:solidFill>
            <a:schemeClr val="tx1"/>
          </a:solidFill>
          <a:latin typeface="+mn-lt"/>
          <a:ea typeface="+mn-ea"/>
          <a:cs typeface="+mn-cs"/>
        </a:defRPr>
      </a:lvl5pPr>
      <a:lvl6pPr marL="1554887" algn="l" defTabSz="621955" rtl="0" eaLnBrk="1" latinLnBrk="0" hangingPunct="1">
        <a:defRPr sz="1224" kern="1200">
          <a:solidFill>
            <a:schemeClr val="tx1"/>
          </a:solidFill>
          <a:latin typeface="+mn-lt"/>
          <a:ea typeface="+mn-ea"/>
          <a:cs typeface="+mn-cs"/>
        </a:defRPr>
      </a:lvl6pPr>
      <a:lvl7pPr marL="1865863" algn="l" defTabSz="621955" rtl="0" eaLnBrk="1" latinLnBrk="0" hangingPunct="1">
        <a:defRPr sz="1224" kern="1200">
          <a:solidFill>
            <a:schemeClr val="tx1"/>
          </a:solidFill>
          <a:latin typeface="+mn-lt"/>
          <a:ea typeface="+mn-ea"/>
          <a:cs typeface="+mn-cs"/>
        </a:defRPr>
      </a:lvl7pPr>
      <a:lvl8pPr marL="2176841" algn="l" defTabSz="621955" rtl="0" eaLnBrk="1" latinLnBrk="0" hangingPunct="1">
        <a:defRPr sz="1224" kern="1200">
          <a:solidFill>
            <a:schemeClr val="tx1"/>
          </a:solidFill>
          <a:latin typeface="+mn-lt"/>
          <a:ea typeface="+mn-ea"/>
          <a:cs typeface="+mn-cs"/>
        </a:defRPr>
      </a:lvl8pPr>
      <a:lvl9pPr marL="2487819" algn="l" defTabSz="621955" rtl="0" eaLnBrk="1" latinLnBrk="0" hangingPunct="1">
        <a:defRPr sz="122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71430" y="332535"/>
            <a:ext cx="6120000" cy="540000"/>
          </a:xfrm>
          <a:prstGeom prst="rect">
            <a:avLst/>
          </a:prstGeom>
        </p:spPr>
        <p:txBody>
          <a:bodyPr vert="horz" lIns="18000" tIns="0" rIns="360000" bIns="0" rtlCol="0" anchor="b">
            <a:noAutofit/>
          </a:bodyPr>
          <a:lstStyle/>
          <a:p>
            <a:r>
              <a:rPr lang="en-GB" noProof="0"/>
              <a:t>Click to edit </a:t>
            </a:r>
            <a:br>
              <a:rPr lang="en-GB" noProof="0"/>
            </a:br>
            <a:r>
              <a:rPr lang="en-GB" noProof="0"/>
              <a:t>Master title style</a:t>
            </a:r>
          </a:p>
        </p:txBody>
      </p:sp>
      <p:sp>
        <p:nvSpPr>
          <p:cNvPr id="3" name="Text Placeholder 2"/>
          <p:cNvSpPr>
            <a:spLocks noGrp="1"/>
          </p:cNvSpPr>
          <p:nvPr>
            <p:ph type="body" idx="1"/>
          </p:nvPr>
        </p:nvSpPr>
        <p:spPr bwMode="gray">
          <a:xfrm>
            <a:off x="360000" y="1355715"/>
            <a:ext cx="8424001" cy="3177900"/>
          </a:xfrm>
          <a:prstGeom prst="rect">
            <a:avLst/>
          </a:prstGeom>
        </p:spPr>
        <p:txBody>
          <a:bodyPr vert="horz" lIns="18000" tIns="0" rIns="1800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Slide Number Placeholder 5"/>
          <p:cNvSpPr>
            <a:spLocks noGrp="1"/>
          </p:cNvSpPr>
          <p:nvPr>
            <p:ph type="sldNum" sz="quarter" idx="4"/>
          </p:nvPr>
        </p:nvSpPr>
        <p:spPr bwMode="gray">
          <a:xfrm>
            <a:off x="8562325" y="4941156"/>
            <a:ext cx="217448" cy="135000"/>
          </a:xfrm>
          <a:prstGeom prst="rect">
            <a:avLst/>
          </a:prstGeom>
        </p:spPr>
        <p:txBody>
          <a:bodyPr vert="horz" lIns="0" tIns="0" rIns="0" bIns="0" rtlCol="0" anchor="t"/>
          <a:lstStyle>
            <a:lvl1pPr algn="r">
              <a:defRPr sz="600" b="0">
                <a:solidFill>
                  <a:schemeClr val="tx1"/>
                </a:solidFill>
                <a:latin typeface="+mn-lt"/>
                <a:cs typeface="Times New Roman" panose="02020603050405020304" pitchFamily="18" charset="0"/>
              </a:defRPr>
            </a:lvl1pPr>
          </a:lstStyle>
          <a:p>
            <a:fld id="{A74CE0EA-F3B5-4684-BA10-C594598FDB9C}" type="slidenum">
              <a:rPr lang="en-GB" noProof="0" smtClean="0"/>
              <a:pPr/>
              <a:t>‹#›</a:t>
            </a:fld>
            <a:endParaRPr lang="en-GB" noProof="0"/>
          </a:p>
        </p:txBody>
      </p:sp>
      <p:sp>
        <p:nvSpPr>
          <p:cNvPr id="5" name="bk object 16">
            <a:extLst>
              <a:ext uri="{FF2B5EF4-FFF2-40B4-BE49-F238E27FC236}">
                <a16:creationId xmlns:a16="http://schemas.microsoft.com/office/drawing/2014/main" id="{91B55F5E-5700-9640-B939-31274E3D5FC7}"/>
              </a:ext>
            </a:extLst>
          </p:cNvPr>
          <p:cNvSpPr/>
          <p:nvPr userDrawn="1"/>
        </p:nvSpPr>
        <p:spPr>
          <a:xfrm>
            <a:off x="7131759" y="389358"/>
            <a:ext cx="1319626" cy="426356"/>
          </a:xfrm>
          <a:prstGeom prst="rect">
            <a:avLst/>
          </a:prstGeom>
          <a:blipFill>
            <a:blip r:embed="rId22" cstate="print"/>
            <a:stretch>
              <a:fillRect/>
            </a:stretch>
          </a:blipFill>
        </p:spPr>
        <p:txBody>
          <a:bodyPr wrap="square" lIns="0" tIns="0" rIns="0" bIns="0" rtlCol="0"/>
          <a:lstStyle/>
          <a:p>
            <a:endParaRPr sz="1350"/>
          </a:p>
        </p:txBody>
      </p:sp>
    </p:spTree>
    <p:extLst>
      <p:ext uri="{BB962C8B-B14F-4D97-AF65-F5344CB8AC3E}">
        <p14:creationId xmlns:p14="http://schemas.microsoft.com/office/powerpoint/2010/main" val="2556198719"/>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1" r:id="rId13"/>
    <p:sldLayoutId id="2147483962" r:id="rId14"/>
    <p:sldLayoutId id="2147483963" r:id="rId15"/>
    <p:sldLayoutId id="2147483964" r:id="rId16"/>
    <p:sldLayoutId id="2147483965" r:id="rId17"/>
    <p:sldLayoutId id="2147483966" r:id="rId18"/>
    <p:sldLayoutId id="2147483967" r:id="rId19"/>
    <p:sldLayoutId id="2147483968" r:id="rId20"/>
  </p:sldLayoutIdLst>
  <p:hf sldNum="0" hdr="0" ftr="0" dt="0"/>
  <p:txStyles>
    <p:titleStyle>
      <a:lvl1pPr algn="l" defTabSz="685800" rtl="0" eaLnBrk="1" latinLnBrk="0" hangingPunct="1">
        <a:lnSpc>
          <a:spcPct val="90000"/>
        </a:lnSpc>
        <a:spcBef>
          <a:spcPct val="0"/>
        </a:spcBef>
        <a:buNone/>
        <a:defRPr sz="2100" b="1" kern="1200">
          <a:solidFill>
            <a:srgbClr val="0092CC"/>
          </a:solidFill>
          <a:latin typeface="+mj-lt"/>
          <a:ea typeface="+mj-ea"/>
          <a:cs typeface="+mj-cs"/>
        </a:defRPr>
      </a:lvl1pPr>
    </p:titleStyle>
    <p:bodyStyle>
      <a:lvl1pPr marL="0" indent="0" algn="l" defTabSz="685800" rtl="0" eaLnBrk="1" latinLnBrk="0" hangingPunct="1">
        <a:lnSpc>
          <a:spcPct val="110000"/>
        </a:lnSpc>
        <a:spcBef>
          <a:spcPts val="750"/>
        </a:spcBef>
        <a:spcAft>
          <a:spcPts val="450"/>
        </a:spcAft>
        <a:buClr>
          <a:schemeClr val="tx1"/>
        </a:buClr>
        <a:buSzPct val="80000"/>
        <a:buFontTx/>
        <a:buNone/>
        <a:defRPr sz="1050" b="0" kern="1200">
          <a:solidFill>
            <a:schemeClr val="tx1"/>
          </a:solidFill>
          <a:latin typeface="+mn-lt"/>
          <a:ea typeface="+mn-ea"/>
          <a:cs typeface="Times New Roman" panose="02020603050405020304" pitchFamily="18" charset="0"/>
        </a:defRPr>
      </a:lvl1pPr>
      <a:lvl2pPr marL="270272" indent="-134541"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defRPr sz="1050" kern="1200">
          <a:solidFill>
            <a:schemeClr val="tx1"/>
          </a:solidFill>
          <a:latin typeface="+mn-lt"/>
          <a:ea typeface="+mn-ea"/>
          <a:cs typeface="+mn-cs"/>
        </a:defRPr>
      </a:lvl2pPr>
      <a:lvl3pPr marL="620315" indent="-214313"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defRPr sz="1050" kern="1200">
          <a:solidFill>
            <a:schemeClr val="tx1"/>
          </a:solidFill>
          <a:latin typeface="+mn-lt"/>
          <a:ea typeface="+mn-ea"/>
          <a:cs typeface="+mn-cs"/>
        </a:defRPr>
      </a:lvl3pPr>
      <a:lvl4pPr marL="884635" indent="-214313"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defRPr sz="1050" kern="1200">
          <a:solidFill>
            <a:schemeClr val="tx1"/>
          </a:solidFill>
          <a:latin typeface="+mn-lt"/>
          <a:ea typeface="+mn-ea"/>
          <a:cs typeface="+mn-cs"/>
        </a:defRPr>
      </a:lvl4pPr>
      <a:lvl5pPr marL="1212056" indent="-269081"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defRPr sz="1050" kern="1200">
          <a:solidFill>
            <a:schemeClr val="tx1"/>
          </a:solidFill>
          <a:latin typeface="+mn-lt"/>
          <a:ea typeface="+mn-ea"/>
          <a:cs typeface="+mn-cs"/>
        </a:defRPr>
      </a:lvl5pPr>
      <a:lvl6pPr marL="1546622" indent="-269081"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orient="horz" pos="3809">
          <p15:clr>
            <a:srgbClr val="F26B43"/>
          </p15:clr>
        </p15:guide>
        <p15:guide id="3" pos="3840">
          <p15:clr>
            <a:srgbClr val="F26B43"/>
          </p15:clr>
        </p15:guide>
        <p15:guide id="4" pos="301">
          <p15:clr>
            <a:srgbClr val="F26B43"/>
          </p15:clr>
        </p15:guide>
        <p15:guide id="5" pos="7379">
          <p15:clr>
            <a:srgbClr val="F26B43"/>
          </p15:clr>
        </p15:guide>
        <p15:guide id="6" pos="3919">
          <p15:clr>
            <a:srgbClr val="F26B43"/>
          </p15:clr>
        </p15:guide>
        <p15:guide id="7" pos="376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59999" y="275714"/>
            <a:ext cx="6120000" cy="540000"/>
          </a:xfrm>
          <a:prstGeom prst="rect">
            <a:avLst/>
          </a:prstGeom>
        </p:spPr>
        <p:txBody>
          <a:bodyPr vert="horz" lIns="20401" tIns="0" rIns="408103" bIns="0" rtlCol="0" anchor="b">
            <a:noAutofit/>
          </a:bodyPr>
          <a:lstStyle/>
          <a:p>
            <a:r>
              <a:rPr lang="en-GB" noProof="0"/>
              <a:t>Click to edit </a:t>
            </a:r>
            <a:br>
              <a:rPr lang="en-GB" noProof="0"/>
            </a:br>
            <a:r>
              <a:rPr lang="en-GB" noProof="0"/>
              <a:t>Master title style</a:t>
            </a:r>
          </a:p>
        </p:txBody>
      </p:sp>
      <p:sp>
        <p:nvSpPr>
          <p:cNvPr id="3" name="Text Placeholder 2"/>
          <p:cNvSpPr>
            <a:spLocks noGrp="1"/>
          </p:cNvSpPr>
          <p:nvPr>
            <p:ph type="body" idx="1"/>
          </p:nvPr>
        </p:nvSpPr>
        <p:spPr bwMode="gray">
          <a:xfrm>
            <a:off x="360036" y="1355715"/>
            <a:ext cx="8424001" cy="3177900"/>
          </a:xfrm>
          <a:prstGeom prst="rect">
            <a:avLst/>
          </a:prstGeom>
        </p:spPr>
        <p:txBody>
          <a:bodyPr vert="horz" lIns="20401" tIns="0" rIns="20401"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gray">
          <a:xfrm>
            <a:off x="360036" y="4941156"/>
            <a:ext cx="592501" cy="135000"/>
          </a:xfrm>
          <a:prstGeom prst="rect">
            <a:avLst/>
          </a:prstGeom>
        </p:spPr>
        <p:txBody>
          <a:bodyPr vert="horz" lIns="0" tIns="0" rIns="0" bIns="0" rtlCol="0" anchor="t"/>
          <a:lstStyle>
            <a:lvl1pPr algn="l">
              <a:defRPr sz="612">
                <a:solidFill>
                  <a:schemeClr val="tx1"/>
                </a:solidFill>
                <a:latin typeface="+mn-lt"/>
                <a:cs typeface="Times New Roman" panose="02020603050405020304" pitchFamily="18" charset="0"/>
              </a:defRPr>
            </a:lvl1pPr>
          </a:lstStyle>
          <a:p>
            <a:pPr defTabSz="705098"/>
            <a:fld id="{194E5EA4-45EB-498E-8901-6D9303F88AA9}" type="datetime1">
              <a:rPr lang="en-GB" smtClean="0">
                <a:solidFill>
                  <a:prstClr val="black"/>
                </a:solidFill>
              </a:rPr>
              <a:pPr defTabSz="705098"/>
              <a:t>14/05/2020</a:t>
            </a:fld>
            <a:endParaRPr lang="en-GB">
              <a:solidFill>
                <a:prstClr val="black"/>
              </a:solidFill>
            </a:endParaRPr>
          </a:p>
        </p:txBody>
      </p:sp>
      <p:sp>
        <p:nvSpPr>
          <p:cNvPr id="5" name="Footer Placeholder 4"/>
          <p:cNvSpPr>
            <a:spLocks noGrp="1"/>
          </p:cNvSpPr>
          <p:nvPr>
            <p:ph type="ftr" sz="quarter" idx="3"/>
          </p:nvPr>
        </p:nvSpPr>
        <p:spPr bwMode="gray">
          <a:xfrm>
            <a:off x="1044780" y="4941158"/>
            <a:ext cx="2202953" cy="175099"/>
          </a:xfrm>
          <a:prstGeom prst="rect">
            <a:avLst/>
          </a:prstGeom>
        </p:spPr>
        <p:txBody>
          <a:bodyPr vert="horz" lIns="0" tIns="0" rIns="0" bIns="0" rtlCol="0" anchor="t"/>
          <a:lstStyle>
            <a:lvl1pPr algn="l">
              <a:defRPr sz="612">
                <a:solidFill>
                  <a:schemeClr val="tx1"/>
                </a:solidFill>
                <a:latin typeface="+mn-lt"/>
                <a:cs typeface="Times New Roman" panose="02020603050405020304" pitchFamily="18" charset="0"/>
              </a:defRPr>
            </a:lvl1pPr>
          </a:lstStyle>
          <a:p>
            <a:pPr defTabSz="705098"/>
            <a:r>
              <a:rPr lang="en-US">
                <a:solidFill>
                  <a:prstClr val="black"/>
                </a:solidFill>
              </a:rPr>
              <a:t>|     Monitoring WASH in Health Care Facilities</a:t>
            </a:r>
            <a:endParaRPr lang="en-GB" dirty="0">
              <a:solidFill>
                <a:prstClr val="black"/>
              </a:solidFill>
            </a:endParaRPr>
          </a:p>
        </p:txBody>
      </p:sp>
      <p:sp>
        <p:nvSpPr>
          <p:cNvPr id="6" name="Slide Number Placeholder 5"/>
          <p:cNvSpPr>
            <a:spLocks noGrp="1"/>
          </p:cNvSpPr>
          <p:nvPr>
            <p:ph type="sldNum" sz="quarter" idx="4"/>
          </p:nvPr>
        </p:nvSpPr>
        <p:spPr bwMode="gray">
          <a:xfrm>
            <a:off x="8562328" y="4941156"/>
            <a:ext cx="217448" cy="135000"/>
          </a:xfrm>
          <a:prstGeom prst="rect">
            <a:avLst/>
          </a:prstGeom>
        </p:spPr>
        <p:txBody>
          <a:bodyPr vert="horz" lIns="0" tIns="0" rIns="0" bIns="0" rtlCol="0" anchor="t"/>
          <a:lstStyle>
            <a:lvl1pPr algn="r">
              <a:defRPr sz="612" b="0">
                <a:solidFill>
                  <a:schemeClr val="tx1"/>
                </a:solidFill>
                <a:latin typeface="+mn-lt"/>
                <a:cs typeface="Times New Roman" panose="02020603050405020304" pitchFamily="18" charset="0"/>
              </a:defRPr>
            </a:lvl1pPr>
          </a:lstStyle>
          <a:p>
            <a:pPr defTabSz="705098"/>
            <a:fld id="{A74CE0EA-F3B5-4684-BA10-C594598FDB9C}" type="slidenum">
              <a:rPr lang="en-GB" smtClean="0">
                <a:solidFill>
                  <a:prstClr val="black"/>
                </a:solidFill>
              </a:rPr>
              <a:pPr defTabSz="705098"/>
              <a:t>‹#›</a:t>
            </a:fld>
            <a:endParaRPr lang="en-GB">
              <a:solidFill>
                <a:prstClr val="black"/>
              </a:solidFill>
            </a:endParaRPr>
          </a:p>
        </p:txBody>
      </p:sp>
    </p:spTree>
    <p:extLst>
      <p:ext uri="{BB962C8B-B14F-4D97-AF65-F5344CB8AC3E}">
        <p14:creationId xmlns:p14="http://schemas.microsoft.com/office/powerpoint/2010/main" val="3174072251"/>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 id="2147483982" r:id="rId13"/>
    <p:sldLayoutId id="2147483983" r:id="rId14"/>
    <p:sldLayoutId id="2147483984" r:id="rId15"/>
    <p:sldLayoutId id="2147483985" r:id="rId16"/>
    <p:sldLayoutId id="2147483986" r:id="rId17"/>
    <p:sldLayoutId id="2147483987" r:id="rId18"/>
    <p:sldLayoutId id="2147483988" r:id="rId19"/>
    <p:sldLayoutId id="2147483989" r:id="rId20"/>
    <p:sldLayoutId id="2147483990" r:id="rId21"/>
    <p:sldLayoutId id="2147483991" r:id="rId22"/>
    <p:sldLayoutId id="2147483992" r:id="rId23"/>
    <p:sldLayoutId id="2147483993" r:id="rId24"/>
    <p:sldLayoutId id="2147483994" r:id="rId25"/>
    <p:sldLayoutId id="2147483995" r:id="rId26"/>
    <p:sldLayoutId id="2147483996" r:id="rId27"/>
    <p:sldLayoutId id="2147483997" r:id="rId28"/>
    <p:sldLayoutId id="2147483998" r:id="rId29"/>
    <p:sldLayoutId id="2147483999" r:id="rId30"/>
    <p:sldLayoutId id="2147484000" r:id="rId31"/>
    <p:sldLayoutId id="2147484001" r:id="rId32"/>
    <p:sldLayoutId id="2147484002" r:id="rId33"/>
    <p:sldLayoutId id="2147484003" r:id="rId34"/>
    <p:sldLayoutId id="2147484004" r:id="rId35"/>
    <p:sldLayoutId id="2147484005" r:id="rId36"/>
    <p:sldLayoutId id="2147484006" r:id="rId37"/>
    <p:sldLayoutId id="2147484007" r:id="rId38"/>
    <p:sldLayoutId id="2147484008" r:id="rId39"/>
    <p:sldLayoutId id="2147484009" r:id="rId40"/>
    <p:sldLayoutId id="2147484010" r:id="rId41"/>
    <p:sldLayoutId id="2147484011" r:id="rId42"/>
    <p:sldLayoutId id="2147484012" r:id="rId43"/>
    <p:sldLayoutId id="2147484013" r:id="rId44"/>
    <p:sldLayoutId id="2147484014" r:id="rId45"/>
    <p:sldLayoutId id="2147484015" r:id="rId46"/>
    <p:sldLayoutId id="2147484016" r:id="rId47"/>
    <p:sldLayoutId id="2147484017" r:id="rId48"/>
    <p:sldLayoutId id="2147484018" r:id="rId49"/>
    <p:sldLayoutId id="2147484019" r:id="rId50"/>
    <p:sldLayoutId id="2147484020" r:id="rId51"/>
    <p:sldLayoutId id="2147484021" r:id="rId52"/>
    <p:sldLayoutId id="2147484022" r:id="rId53"/>
    <p:sldLayoutId id="2147484023" r:id="rId54"/>
    <p:sldLayoutId id="2147484024" r:id="rId55"/>
    <p:sldLayoutId id="2147484025" r:id="rId56"/>
    <p:sldLayoutId id="2147484026" r:id="rId57"/>
    <p:sldLayoutId id="2147484027" r:id="rId58"/>
    <p:sldLayoutId id="2147484028" r:id="rId59"/>
    <p:sldLayoutId id="2147484029" r:id="rId60"/>
    <p:sldLayoutId id="2147484030" r:id="rId61"/>
  </p:sldLayoutIdLst>
  <p:hf hdr="0"/>
  <p:txStyles>
    <p:titleStyle>
      <a:lvl1pPr algn="l" defTabSz="705098" rtl="0" eaLnBrk="1" latinLnBrk="0" hangingPunct="1">
        <a:lnSpc>
          <a:spcPct val="90000"/>
        </a:lnSpc>
        <a:spcBef>
          <a:spcPct val="0"/>
        </a:spcBef>
        <a:buNone/>
        <a:defRPr sz="2177" b="1" kern="1200">
          <a:solidFill>
            <a:srgbClr val="0092CC"/>
          </a:solidFill>
          <a:latin typeface="+mj-lt"/>
          <a:ea typeface="+mj-ea"/>
          <a:cs typeface="+mj-cs"/>
        </a:defRPr>
      </a:lvl1pPr>
    </p:titleStyle>
    <p:bodyStyle>
      <a:lvl1pPr marL="0" indent="0" algn="l" defTabSz="705098" rtl="0" eaLnBrk="1" latinLnBrk="0" hangingPunct="1">
        <a:lnSpc>
          <a:spcPct val="110000"/>
        </a:lnSpc>
        <a:spcBef>
          <a:spcPts val="776"/>
        </a:spcBef>
        <a:spcAft>
          <a:spcPts val="465"/>
        </a:spcAft>
        <a:buClr>
          <a:schemeClr val="tx1"/>
        </a:buClr>
        <a:buSzPct val="80000"/>
        <a:buFontTx/>
        <a:buNone/>
        <a:defRPr sz="1088" b="0" kern="1200">
          <a:solidFill>
            <a:srgbClr val="09164D"/>
          </a:solidFill>
          <a:latin typeface="+mn-lt"/>
          <a:ea typeface="+mn-ea"/>
          <a:cs typeface="Times New Roman" panose="02020603050405020304" pitchFamily="18" charset="0"/>
        </a:defRPr>
      </a:lvl1pPr>
      <a:lvl2pPr marL="277865" indent="-138329" algn="l" defTabSz="705098" rtl="0" eaLnBrk="1" latinLnBrk="0" hangingPunct="1">
        <a:lnSpc>
          <a:spcPct val="110000"/>
        </a:lnSpc>
        <a:spcBef>
          <a:spcPts val="388"/>
        </a:spcBef>
        <a:spcAft>
          <a:spcPts val="465"/>
        </a:spcAft>
        <a:buClr>
          <a:schemeClr val="tx1"/>
        </a:buClr>
        <a:buSzPct val="100000"/>
        <a:buFont typeface="Arial" panose="020B0604020202020204" pitchFamily="34" charset="0"/>
        <a:buChar char="•"/>
        <a:defRPr sz="1088" kern="1200">
          <a:solidFill>
            <a:srgbClr val="09164D"/>
          </a:solidFill>
          <a:latin typeface="+mn-lt"/>
          <a:ea typeface="+mn-ea"/>
          <a:cs typeface="+mn-cs"/>
        </a:defRPr>
      </a:lvl2pPr>
      <a:lvl3pPr marL="637773" indent="-220351" algn="l" defTabSz="705098" rtl="0" eaLnBrk="1" latinLnBrk="0" hangingPunct="1">
        <a:lnSpc>
          <a:spcPct val="110000"/>
        </a:lnSpc>
        <a:spcBef>
          <a:spcPts val="388"/>
        </a:spcBef>
        <a:spcAft>
          <a:spcPts val="465"/>
        </a:spcAft>
        <a:buClr>
          <a:schemeClr val="tx1"/>
        </a:buClr>
        <a:buSzPct val="100000"/>
        <a:buFont typeface="Arial" panose="020B0604020202020204" pitchFamily="34" charset="0"/>
        <a:buChar char="•"/>
        <a:defRPr sz="1088" kern="1200">
          <a:solidFill>
            <a:srgbClr val="09164D"/>
          </a:solidFill>
          <a:latin typeface="+mn-lt"/>
          <a:ea typeface="+mn-ea"/>
          <a:cs typeface="+mn-cs"/>
        </a:defRPr>
      </a:lvl3pPr>
      <a:lvl4pPr marL="909533" indent="-220351" algn="l" defTabSz="705098" rtl="0" eaLnBrk="1" latinLnBrk="0" hangingPunct="1">
        <a:lnSpc>
          <a:spcPct val="110000"/>
        </a:lnSpc>
        <a:spcBef>
          <a:spcPts val="388"/>
        </a:spcBef>
        <a:spcAft>
          <a:spcPts val="465"/>
        </a:spcAft>
        <a:buClr>
          <a:schemeClr val="tx1"/>
        </a:buClr>
        <a:buSzPct val="100000"/>
        <a:buFont typeface="Arial" panose="020B0604020202020204" pitchFamily="34" charset="0"/>
        <a:buChar char="•"/>
        <a:defRPr sz="1088" kern="1200">
          <a:solidFill>
            <a:srgbClr val="09164D"/>
          </a:solidFill>
          <a:latin typeface="+mn-lt"/>
          <a:ea typeface="+mn-ea"/>
          <a:cs typeface="+mn-cs"/>
        </a:defRPr>
      </a:lvl4pPr>
      <a:lvl5pPr marL="1246170" indent="-276649" algn="l" defTabSz="705098" rtl="0" eaLnBrk="1" latinLnBrk="0" hangingPunct="1">
        <a:lnSpc>
          <a:spcPct val="110000"/>
        </a:lnSpc>
        <a:spcBef>
          <a:spcPts val="388"/>
        </a:spcBef>
        <a:spcAft>
          <a:spcPts val="465"/>
        </a:spcAft>
        <a:buClr>
          <a:schemeClr val="tx1"/>
        </a:buClr>
        <a:buSzPct val="100000"/>
        <a:buFont typeface="Arial" panose="020B0604020202020204" pitchFamily="34" charset="0"/>
        <a:buChar char="•"/>
        <a:defRPr sz="1088" kern="1200">
          <a:solidFill>
            <a:srgbClr val="09164D"/>
          </a:solidFill>
          <a:latin typeface="+mn-lt"/>
          <a:ea typeface="+mn-ea"/>
          <a:cs typeface="+mn-cs"/>
        </a:defRPr>
      </a:lvl5pPr>
      <a:lvl6pPr marL="1590155" indent="-276649" algn="l" defTabSz="705098" rtl="0" eaLnBrk="1" latinLnBrk="0" hangingPunct="1">
        <a:lnSpc>
          <a:spcPct val="90000"/>
        </a:lnSpc>
        <a:spcBef>
          <a:spcPts val="388"/>
        </a:spcBef>
        <a:buFont typeface="Arial" panose="020B0604020202020204" pitchFamily="34" charset="0"/>
        <a:buChar char="•"/>
        <a:defRPr sz="1088" kern="1200">
          <a:solidFill>
            <a:srgbClr val="09164D"/>
          </a:solidFill>
          <a:latin typeface="+mn-lt"/>
          <a:ea typeface="+mn-ea"/>
          <a:cs typeface="+mn-cs"/>
        </a:defRPr>
      </a:lvl6pPr>
      <a:lvl7pPr marL="2291578" indent="-176275" algn="l" defTabSz="705098" rtl="0" eaLnBrk="1" latinLnBrk="0" hangingPunct="1">
        <a:lnSpc>
          <a:spcPct val="90000"/>
        </a:lnSpc>
        <a:spcBef>
          <a:spcPts val="388"/>
        </a:spcBef>
        <a:buFont typeface="Arial" panose="020B0604020202020204" pitchFamily="34" charset="0"/>
        <a:buChar char="•"/>
        <a:defRPr sz="1428" kern="1200">
          <a:solidFill>
            <a:schemeClr val="tx1"/>
          </a:solidFill>
          <a:latin typeface="+mn-lt"/>
          <a:ea typeface="+mn-ea"/>
          <a:cs typeface="+mn-cs"/>
        </a:defRPr>
      </a:lvl7pPr>
      <a:lvl8pPr marL="2644126" indent="-176275" algn="l" defTabSz="705098" rtl="0" eaLnBrk="1" latinLnBrk="0" hangingPunct="1">
        <a:lnSpc>
          <a:spcPct val="90000"/>
        </a:lnSpc>
        <a:spcBef>
          <a:spcPts val="388"/>
        </a:spcBef>
        <a:buFont typeface="Arial" panose="020B0604020202020204" pitchFamily="34" charset="0"/>
        <a:buChar char="•"/>
        <a:defRPr sz="1428" kern="1200">
          <a:solidFill>
            <a:schemeClr val="tx1"/>
          </a:solidFill>
          <a:latin typeface="+mn-lt"/>
          <a:ea typeface="+mn-ea"/>
          <a:cs typeface="+mn-cs"/>
        </a:defRPr>
      </a:lvl8pPr>
      <a:lvl9pPr marL="2996680" indent="-176275" algn="l" defTabSz="705098" rtl="0" eaLnBrk="1" latinLnBrk="0" hangingPunct="1">
        <a:lnSpc>
          <a:spcPct val="90000"/>
        </a:lnSpc>
        <a:spcBef>
          <a:spcPts val="388"/>
        </a:spcBef>
        <a:buFont typeface="Arial" panose="020B0604020202020204" pitchFamily="34" charset="0"/>
        <a:buChar char="•"/>
        <a:defRPr sz="1428" kern="1200">
          <a:solidFill>
            <a:schemeClr val="tx1"/>
          </a:solidFill>
          <a:latin typeface="+mn-lt"/>
          <a:ea typeface="+mn-ea"/>
          <a:cs typeface="+mn-cs"/>
        </a:defRPr>
      </a:lvl9pPr>
    </p:bodyStyle>
    <p:otherStyle>
      <a:defPPr>
        <a:defRPr lang="en-US"/>
      </a:defPPr>
      <a:lvl1pPr marL="0" algn="l" defTabSz="705098" rtl="0" eaLnBrk="1" latinLnBrk="0" hangingPunct="1">
        <a:defRPr sz="1428" kern="1200">
          <a:solidFill>
            <a:schemeClr val="tx1"/>
          </a:solidFill>
          <a:latin typeface="+mn-lt"/>
          <a:ea typeface="+mn-ea"/>
          <a:cs typeface="+mn-cs"/>
        </a:defRPr>
      </a:lvl1pPr>
      <a:lvl2pPr marL="352553" algn="l" defTabSz="705098" rtl="0" eaLnBrk="1" latinLnBrk="0" hangingPunct="1">
        <a:defRPr sz="1428" kern="1200">
          <a:solidFill>
            <a:schemeClr val="tx1"/>
          </a:solidFill>
          <a:latin typeface="+mn-lt"/>
          <a:ea typeface="+mn-ea"/>
          <a:cs typeface="+mn-cs"/>
        </a:defRPr>
      </a:lvl2pPr>
      <a:lvl3pPr marL="705098" algn="l" defTabSz="705098" rtl="0" eaLnBrk="1" latinLnBrk="0" hangingPunct="1">
        <a:defRPr sz="1428" kern="1200">
          <a:solidFill>
            <a:schemeClr val="tx1"/>
          </a:solidFill>
          <a:latin typeface="+mn-lt"/>
          <a:ea typeface="+mn-ea"/>
          <a:cs typeface="+mn-cs"/>
        </a:defRPr>
      </a:lvl3pPr>
      <a:lvl4pPr marL="1057651" algn="l" defTabSz="705098" rtl="0" eaLnBrk="1" latinLnBrk="0" hangingPunct="1">
        <a:defRPr sz="1428" kern="1200">
          <a:solidFill>
            <a:schemeClr val="tx1"/>
          </a:solidFill>
          <a:latin typeface="+mn-lt"/>
          <a:ea typeface="+mn-ea"/>
          <a:cs typeface="+mn-cs"/>
        </a:defRPr>
      </a:lvl4pPr>
      <a:lvl5pPr marL="1410203" algn="l" defTabSz="705098" rtl="0" eaLnBrk="1" latinLnBrk="0" hangingPunct="1">
        <a:defRPr sz="1428" kern="1200">
          <a:solidFill>
            <a:schemeClr val="tx1"/>
          </a:solidFill>
          <a:latin typeface="+mn-lt"/>
          <a:ea typeface="+mn-ea"/>
          <a:cs typeface="+mn-cs"/>
        </a:defRPr>
      </a:lvl5pPr>
      <a:lvl6pPr marL="1762751" algn="l" defTabSz="705098" rtl="0" eaLnBrk="1" latinLnBrk="0" hangingPunct="1">
        <a:defRPr sz="1428" kern="1200">
          <a:solidFill>
            <a:schemeClr val="tx1"/>
          </a:solidFill>
          <a:latin typeface="+mn-lt"/>
          <a:ea typeface="+mn-ea"/>
          <a:cs typeface="+mn-cs"/>
        </a:defRPr>
      </a:lvl6pPr>
      <a:lvl7pPr marL="2115299" algn="l" defTabSz="705098" rtl="0" eaLnBrk="1" latinLnBrk="0" hangingPunct="1">
        <a:defRPr sz="1428" kern="1200">
          <a:solidFill>
            <a:schemeClr val="tx1"/>
          </a:solidFill>
          <a:latin typeface="+mn-lt"/>
          <a:ea typeface="+mn-ea"/>
          <a:cs typeface="+mn-cs"/>
        </a:defRPr>
      </a:lvl7pPr>
      <a:lvl8pPr marL="2467854" algn="l" defTabSz="705098" rtl="0" eaLnBrk="1" latinLnBrk="0" hangingPunct="1">
        <a:defRPr sz="1428" kern="1200">
          <a:solidFill>
            <a:schemeClr val="tx1"/>
          </a:solidFill>
          <a:latin typeface="+mn-lt"/>
          <a:ea typeface="+mn-ea"/>
          <a:cs typeface="+mn-cs"/>
        </a:defRPr>
      </a:lvl8pPr>
      <a:lvl9pPr marL="2820401" algn="l" defTabSz="705098"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orient="horz" pos="3809">
          <p15:clr>
            <a:srgbClr val="F26B43"/>
          </p15:clr>
        </p15:guide>
        <p15:guide id="3" pos="2880">
          <p15:clr>
            <a:srgbClr val="F26B43"/>
          </p15:clr>
        </p15:guide>
        <p15:guide id="4" pos="226">
          <p15:clr>
            <a:srgbClr val="F26B43"/>
          </p15:clr>
        </p15:guide>
        <p15:guide id="5" pos="5534">
          <p15:clr>
            <a:srgbClr val="F26B43"/>
          </p15:clr>
        </p15:guide>
        <p15:guide id="6" pos="2939">
          <p15:clr>
            <a:srgbClr val="F26B43"/>
          </p15:clr>
        </p15:guide>
        <p15:guide id="7" pos="282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94.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9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hyperlink" Target="https://www.who.int/emergencies/diseases/novel-coronavirus-2019/technical-guidance/infection-prevention-and-control" TargetMode="External"/><Relationship Id="rId2" Type="http://schemas.openxmlformats.org/officeDocument/2006/relationships/notesSlide" Target="../notesSlides/notesSlide13.xml"/><Relationship Id="rId1" Type="http://schemas.openxmlformats.org/officeDocument/2006/relationships/slideLayout" Target="../slideLayouts/slideLayout60.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3" Type="http://schemas.openxmlformats.org/officeDocument/2006/relationships/hyperlink" Target="https://www.cdc.gov/hai/prevent/resource-limited/index.html" TargetMode="External"/><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hyperlink" Target="https://www.lshtm.ac.uk/research/centres/march-centre/soapbox-collaborative/teach-clean"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5.xml"/></Relationships>
</file>

<file path=ppt/slides/_rels/slide2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1.xml"/><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6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6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8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6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8.xml"/><Relationship Id="rId1" Type="http://schemas.openxmlformats.org/officeDocument/2006/relationships/slideLayout" Target="../slideLayouts/slideLayout6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hyperlink" Target="https://www.cdc.gov/hai/prevent/resource-limited/environmental-cleaning.html" TargetMode="External"/><Relationship Id="rId7" Type="http://schemas.openxmlformats.org/officeDocument/2006/relationships/hyperlink" Target="https://www.lshtm.ac.uk/research/centres/march-centre/soapbox-collaborative/teach-clean" TargetMode="External"/><Relationship Id="rId2" Type="http://schemas.openxmlformats.org/officeDocument/2006/relationships/notesSlide" Target="../notesSlides/notesSlide30.xml"/><Relationship Id="rId1" Type="http://schemas.openxmlformats.org/officeDocument/2006/relationships/slideLayout" Target="../slideLayouts/slideLayout60.xml"/><Relationship Id="rId6" Type="http://schemas.openxmlformats.org/officeDocument/2006/relationships/hyperlink" Target="https://www.who.int/water_sanitation_health/publications/ehs_hc/en/" TargetMode="External"/><Relationship Id="rId5" Type="http://schemas.openxmlformats.org/officeDocument/2006/relationships/hyperlink" Target="https://www.who.int/emergencies/diseases/novel-coronavirus-2019/technical-guidance/infection-prevention-and-control" TargetMode="External"/><Relationship Id="rId4" Type="http://schemas.openxmlformats.org/officeDocument/2006/relationships/hyperlink" Target="https://apps.who.int/iris/bitstream/handle/10665/312226/WHO-UHC-SDS-2019.6-eng.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hyperlink" Target="https://www.who.int/infection-prevention/campaigns/clean-hands/5may2020/en/" TargetMode="Externa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62.xml"/><Relationship Id="rId5" Type="http://schemas.openxmlformats.org/officeDocument/2006/relationships/image" Target="../media/image37.sv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4.xml"/><Relationship Id="rId1" Type="http://schemas.openxmlformats.org/officeDocument/2006/relationships/slideLayout" Target="../slideLayouts/slideLayout8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1.xml.rels><?xml version="1.0" encoding="UTF-8" standalone="yes"?>
<Relationships xmlns="http://schemas.openxmlformats.org/package/2006/relationships"><Relationship Id="rId3" Type="http://schemas.openxmlformats.org/officeDocument/2006/relationships/hyperlink" Target="https://www.epa.gov/pesticide-registration/selected-epa-registered-disinfectants" TargetMode="External"/><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0.xml"/><Relationship Id="rId5" Type="http://schemas.openxmlformats.org/officeDocument/2006/relationships/image" Target="../media/image43.sv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4.xml"/><Relationship Id="rId1" Type="http://schemas.openxmlformats.org/officeDocument/2006/relationships/slideLayout" Target="../slideLayouts/slideLayout60.xml"/><Relationship Id="rId5" Type="http://schemas.openxmlformats.org/officeDocument/2006/relationships/image" Target="../media/image43.sv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60.xml"/><Relationship Id="rId5" Type="http://schemas.openxmlformats.org/officeDocument/2006/relationships/image" Target="../media/image47.jpe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60.xml"/><Relationship Id="rId4" Type="http://schemas.openxmlformats.org/officeDocument/2006/relationships/image" Target="../media/image50.em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0.xml"/></Relationships>
</file>

<file path=ppt/slides/_rels/slide4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8.xml"/><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3" Type="http://schemas.openxmlformats.org/officeDocument/2006/relationships/hyperlink" Target="https://www.who.int/emergencies/diseases/novel-coronavirus-2019/situation-reports/" TargetMode="External"/><Relationship Id="rId2" Type="http://schemas.openxmlformats.org/officeDocument/2006/relationships/notesSlide" Target="../notesSlides/notesSlide5.xml"/><Relationship Id="rId1" Type="http://schemas.openxmlformats.org/officeDocument/2006/relationships/slideLayout" Target="../slideLayouts/slideLayout90.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9.xml"/><Relationship Id="rId1" Type="http://schemas.openxmlformats.org/officeDocument/2006/relationships/slideLayout" Target="../slideLayouts/slideLayout60.xml"/><Relationship Id="rId4" Type="http://schemas.openxmlformats.org/officeDocument/2006/relationships/image" Target="../media/image53.jpe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60.xml"/><Relationship Id="rId4" Type="http://schemas.openxmlformats.org/officeDocument/2006/relationships/image" Target="../media/image55.sv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60.xml"/><Relationship Id="rId5" Type="http://schemas.openxmlformats.org/officeDocument/2006/relationships/image" Target="../media/image58.svg"/><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7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93.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89.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23B0D4-DE89-4860-8249-DC152C1EBC4D}"/>
              </a:ext>
            </a:extLst>
          </p:cNvPr>
          <p:cNvSpPr/>
          <p:nvPr/>
        </p:nvSpPr>
        <p:spPr>
          <a:xfrm>
            <a:off x="0" y="0"/>
            <a:ext cx="9144000" cy="1077218"/>
          </a:xfrm>
          <a:prstGeom prst="rect">
            <a:avLst/>
          </a:prstGeom>
          <a:solidFill>
            <a:schemeClr val="bg2">
              <a:alpha val="75000"/>
            </a:schemeClr>
          </a:solidFill>
        </p:spPr>
        <p:txBody>
          <a:bodyPr wrap="square">
            <a:spAutoFit/>
          </a:bodyPr>
          <a:lstStyle/>
          <a:p>
            <a:pPr algn="ctr" defTabSz="709440" eaLnBrk="1" hangingPunct="1">
              <a:defRPr/>
            </a:pPr>
            <a:r>
              <a:rPr lang="en-US" sz="3200" b="1" dirty="0">
                <a:solidFill>
                  <a:schemeClr val="tx2"/>
                </a:solidFill>
                <a:latin typeface="Arial" charset="0"/>
                <a:cs typeface="Arial" charset="0"/>
              </a:rPr>
              <a:t>WASH in health care facilities for preventing COVID-19</a:t>
            </a:r>
          </a:p>
        </p:txBody>
      </p:sp>
      <p:sp>
        <p:nvSpPr>
          <p:cNvPr id="5" name="Rectangle 4">
            <a:extLst>
              <a:ext uri="{FF2B5EF4-FFF2-40B4-BE49-F238E27FC236}">
                <a16:creationId xmlns:a16="http://schemas.microsoft.com/office/drawing/2014/main" id="{E9F48BF1-1D75-4E0D-95F0-91A7BF826F79}"/>
              </a:ext>
            </a:extLst>
          </p:cNvPr>
          <p:cNvSpPr/>
          <p:nvPr/>
        </p:nvSpPr>
        <p:spPr>
          <a:xfrm>
            <a:off x="0" y="4127837"/>
            <a:ext cx="9144000" cy="1015663"/>
          </a:xfrm>
          <a:prstGeom prst="rect">
            <a:avLst/>
          </a:prstGeom>
          <a:solidFill>
            <a:schemeClr val="bg2">
              <a:alpha val="75000"/>
            </a:schemeClr>
          </a:solidFill>
        </p:spPr>
        <p:txBody>
          <a:bodyPr wrap="square">
            <a:spAutoFit/>
          </a:bodyPr>
          <a:lstStyle/>
          <a:p>
            <a:pPr algn="ctr" defTabSz="709440" eaLnBrk="1" hangingPunct="1">
              <a:defRPr/>
            </a:pPr>
            <a:r>
              <a:rPr lang="en-US" sz="3200" b="1" dirty="0">
                <a:solidFill>
                  <a:schemeClr val="tx2"/>
                </a:solidFill>
                <a:latin typeface="Arial" charset="0"/>
                <a:cs typeface="Arial" charset="0"/>
              </a:rPr>
              <a:t>Session 4 (28 April 2020): </a:t>
            </a:r>
          </a:p>
          <a:p>
            <a:pPr algn="ctr" defTabSz="709440" eaLnBrk="1" hangingPunct="1">
              <a:defRPr/>
            </a:pPr>
            <a:r>
              <a:rPr lang="en-US" sz="2800" b="1" dirty="0">
                <a:solidFill>
                  <a:schemeClr val="tx2"/>
                </a:solidFill>
                <a:latin typeface="Arial" charset="0"/>
                <a:cs typeface="Arial" charset="0"/>
              </a:rPr>
              <a:t>Environmental cleaning </a:t>
            </a:r>
            <a:endParaRPr lang="es-ES" sz="2800" b="1" dirty="0">
              <a:solidFill>
                <a:schemeClr val="tx2"/>
              </a:solidFill>
              <a:latin typeface="Arial" charset="0"/>
              <a:cs typeface="Arial" charset="0"/>
            </a:endParaRPr>
          </a:p>
        </p:txBody>
      </p:sp>
    </p:spTree>
    <p:extLst>
      <p:ext uri="{BB962C8B-B14F-4D97-AF65-F5344CB8AC3E}">
        <p14:creationId xmlns:p14="http://schemas.microsoft.com/office/powerpoint/2010/main" val="174149522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10"/>
          <p:cNvSpPr txBox="1">
            <a:spLocks noGrp="1"/>
          </p:cNvSpPr>
          <p:nvPr>
            <p:ph type="title"/>
          </p:nvPr>
        </p:nvSpPr>
        <p:spPr>
          <a:xfrm>
            <a:off x="324866" y="144193"/>
            <a:ext cx="6172200" cy="531128"/>
          </a:xfrm>
          <a:prstGeom prst="rect">
            <a:avLst/>
          </a:prstGeom>
          <a:noFill/>
          <a:ln>
            <a:noFill/>
          </a:ln>
        </p:spPr>
        <p:txBody>
          <a:bodyPr spcFirstLastPara="1" vert="horz" wrap="square" lIns="13500" tIns="0" rIns="270000" bIns="0" rtlCol="0" anchor="b" anchorCtr="0">
            <a:normAutofit/>
          </a:bodyPr>
          <a:lstStyle/>
          <a:p>
            <a:pPr>
              <a:spcBef>
                <a:spcPts val="0"/>
              </a:spcBef>
              <a:buClr>
                <a:srgbClr val="0092CC"/>
              </a:buClr>
              <a:buSzPts val="3200"/>
            </a:pPr>
            <a:r>
              <a:rPr lang="en-US" sz="2400">
                <a:latin typeface="Arial"/>
                <a:ea typeface="Arial"/>
                <a:cs typeface="Arial"/>
                <a:sym typeface="Arial"/>
              </a:rPr>
              <a:t>Chain of Transmission</a:t>
            </a:r>
            <a:endParaRPr/>
          </a:p>
        </p:txBody>
      </p:sp>
      <p:pic>
        <p:nvPicPr>
          <p:cNvPr id="322" name="Google Shape;322;p10"/>
          <p:cNvPicPr preferRelativeResize="0"/>
          <p:nvPr/>
        </p:nvPicPr>
        <p:blipFill rotWithShape="1">
          <a:blip r:embed="rId3">
            <a:alphaModFix/>
          </a:blip>
          <a:srcRect l="810" r="809"/>
          <a:stretch/>
        </p:blipFill>
        <p:spPr>
          <a:xfrm>
            <a:off x="2000251" y="872443"/>
            <a:ext cx="4793117" cy="3431722"/>
          </a:xfrm>
          <a:prstGeom prst="rect">
            <a:avLst/>
          </a:prstGeom>
          <a:noFill/>
          <a:ln>
            <a:noFill/>
          </a:ln>
        </p:spPr>
      </p:pic>
      <p:sp>
        <p:nvSpPr>
          <p:cNvPr id="323" name="Google Shape;323;p10"/>
          <p:cNvSpPr txBox="1"/>
          <p:nvPr/>
        </p:nvSpPr>
        <p:spPr>
          <a:xfrm>
            <a:off x="1321764" y="4400551"/>
            <a:ext cx="6500472" cy="685799"/>
          </a:xfrm>
          <a:prstGeom prst="rect">
            <a:avLst/>
          </a:prstGeom>
          <a:noFill/>
          <a:ln>
            <a:noFill/>
          </a:ln>
        </p:spPr>
        <p:txBody>
          <a:bodyPr spcFirstLastPara="1" wrap="square" lIns="68569" tIns="34275" rIns="68569" bIns="34275" anchor="t" anchorCtr="0">
            <a:normAutofit/>
          </a:bodyPr>
          <a:lstStyle/>
          <a:p>
            <a:pPr marL="257175" indent="-257175" algn="ctr" defTabSz="685800" eaLnBrk="1" fontAlgn="auto" hangingPunct="1">
              <a:lnSpc>
                <a:spcPct val="80000"/>
              </a:lnSpc>
              <a:spcBef>
                <a:spcPts val="0"/>
              </a:spcBef>
              <a:spcAft>
                <a:spcPts val="0"/>
              </a:spcAft>
              <a:buClr>
                <a:prstClr val="black"/>
              </a:buClr>
              <a:buSzPts val="2500"/>
              <a:buFont typeface="Arial"/>
              <a:buChar char="•"/>
            </a:pPr>
            <a:r>
              <a:rPr lang="en-US" sz="1875">
                <a:solidFill>
                  <a:prstClr val="black"/>
                </a:solidFill>
                <a:latin typeface="Arial"/>
                <a:ea typeface="Arial"/>
                <a:cs typeface="Arial"/>
                <a:sym typeface="Arial"/>
              </a:rPr>
              <a:t>For an infection to spread, </a:t>
            </a:r>
            <a:r>
              <a:rPr lang="en-US" sz="1875" u="sng">
                <a:solidFill>
                  <a:prstClr val="black"/>
                </a:solidFill>
                <a:latin typeface="Arial"/>
                <a:ea typeface="Arial"/>
                <a:cs typeface="Arial"/>
                <a:sym typeface="Arial"/>
              </a:rPr>
              <a:t>all links must be connected</a:t>
            </a:r>
            <a:endParaRPr sz="1350">
              <a:solidFill>
                <a:prstClr val="black"/>
              </a:solidFill>
              <a:latin typeface="Arial" panose="020B0604020202020204"/>
            </a:endParaRPr>
          </a:p>
          <a:p>
            <a:pPr marL="257175" indent="-257175" algn="ctr" defTabSz="685800" eaLnBrk="1" fontAlgn="auto" hangingPunct="1">
              <a:lnSpc>
                <a:spcPct val="80000"/>
              </a:lnSpc>
              <a:spcBef>
                <a:spcPts val="825"/>
              </a:spcBef>
              <a:spcAft>
                <a:spcPts val="0"/>
              </a:spcAft>
              <a:buClr>
                <a:prstClr val="black"/>
              </a:buClr>
              <a:buSzPts val="2500"/>
              <a:buFont typeface="Arial"/>
              <a:buChar char="•"/>
            </a:pPr>
            <a:r>
              <a:rPr lang="en-US" sz="1875" u="sng">
                <a:solidFill>
                  <a:prstClr val="black"/>
                </a:solidFill>
                <a:latin typeface="Arial"/>
                <a:ea typeface="Arial"/>
                <a:cs typeface="Arial"/>
                <a:sym typeface="Arial"/>
              </a:rPr>
              <a:t>Breaking any one link,</a:t>
            </a:r>
            <a:r>
              <a:rPr lang="en-US" sz="1875">
                <a:solidFill>
                  <a:prstClr val="black"/>
                </a:solidFill>
                <a:latin typeface="Arial"/>
                <a:ea typeface="Arial"/>
                <a:cs typeface="Arial"/>
                <a:sym typeface="Arial"/>
              </a:rPr>
              <a:t> will stop disease transmission!</a:t>
            </a:r>
            <a:endParaRPr sz="1350">
              <a:solidFill>
                <a:prstClr val="black"/>
              </a:solidFill>
              <a:latin typeface="Arial" panose="020B0604020202020204"/>
            </a:endParaRPr>
          </a:p>
          <a:p>
            <a:pPr defTabSz="685800" eaLnBrk="1" fontAlgn="auto" hangingPunct="1">
              <a:lnSpc>
                <a:spcPct val="80000"/>
              </a:lnSpc>
              <a:spcBef>
                <a:spcPts val="570"/>
              </a:spcBef>
              <a:spcAft>
                <a:spcPts val="0"/>
              </a:spcAft>
              <a:buClr>
                <a:prstClr val="black"/>
              </a:buClr>
              <a:buSzPts val="800"/>
            </a:pPr>
            <a:endParaRPr sz="600">
              <a:solidFill>
                <a:prstClr val="black"/>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4E691-66A2-4476-8D5B-E54C874E6A3D}"/>
              </a:ext>
            </a:extLst>
          </p:cNvPr>
          <p:cNvSpPr>
            <a:spLocks noGrp="1"/>
          </p:cNvSpPr>
          <p:nvPr>
            <p:ph type="title"/>
          </p:nvPr>
        </p:nvSpPr>
        <p:spPr>
          <a:xfrm>
            <a:off x="186669" y="108058"/>
            <a:ext cx="8229600" cy="530771"/>
          </a:xfrm>
        </p:spPr>
        <p:txBody>
          <a:bodyPr/>
          <a:lstStyle/>
          <a:p>
            <a:r>
              <a:rPr lang="en-US" sz="2180" dirty="0"/>
              <a:t>Environmental</a:t>
            </a:r>
            <a:r>
              <a:rPr lang="en-US" dirty="0">
                <a:solidFill>
                  <a:schemeClr val="tx2"/>
                </a:solidFill>
              </a:rPr>
              <a:t> </a:t>
            </a:r>
            <a:r>
              <a:rPr lang="en-US" sz="2180" dirty="0"/>
              <a:t>cleaning in health care</a:t>
            </a:r>
          </a:p>
        </p:txBody>
      </p:sp>
      <p:sp>
        <p:nvSpPr>
          <p:cNvPr id="3" name="Text Placeholder 2">
            <a:extLst>
              <a:ext uri="{FF2B5EF4-FFF2-40B4-BE49-F238E27FC236}">
                <a16:creationId xmlns:a16="http://schemas.microsoft.com/office/drawing/2014/main" id="{76F8FD5A-384B-45FC-9650-C9F453B7E214}"/>
              </a:ext>
            </a:extLst>
          </p:cNvPr>
          <p:cNvSpPr>
            <a:spLocks noGrp="1"/>
          </p:cNvSpPr>
          <p:nvPr>
            <p:ph type="body" sz="quarter" idx="10"/>
          </p:nvPr>
        </p:nvSpPr>
        <p:spPr>
          <a:xfrm>
            <a:off x="186670" y="1096856"/>
            <a:ext cx="5431376" cy="3341688"/>
          </a:xfrm>
        </p:spPr>
        <p:txBody>
          <a:bodyPr/>
          <a:lstStyle/>
          <a:p>
            <a:r>
              <a:rPr lang="en-US" sz="1600" dirty="0"/>
              <a:t>Cleaning and disinfection (when needed based on risk) of </a:t>
            </a:r>
            <a:r>
              <a:rPr lang="en-US" sz="1600" b="1" i="1" dirty="0">
                <a:solidFill>
                  <a:srgbClr val="FF00FF"/>
                </a:solidFill>
              </a:rPr>
              <a:t>environmental surfaces </a:t>
            </a:r>
            <a:r>
              <a:rPr lang="en-US" sz="1600" dirty="0"/>
              <a:t>and </a:t>
            </a:r>
            <a:r>
              <a:rPr lang="en-US" sz="1600" b="1" i="1" dirty="0">
                <a:solidFill>
                  <a:srgbClr val="FF00FF"/>
                </a:solidFill>
              </a:rPr>
              <a:t>non-critical patient care equipment</a:t>
            </a:r>
          </a:p>
          <a:p>
            <a:pPr>
              <a:spcAft>
                <a:spcPts val="0"/>
              </a:spcAft>
            </a:pPr>
            <a:r>
              <a:rPr lang="en-US" sz="1600" b="1" dirty="0">
                <a:solidFill>
                  <a:srgbClr val="FF00FF"/>
                </a:solidFill>
              </a:rPr>
              <a:t>Environmental surfaces </a:t>
            </a:r>
            <a:r>
              <a:rPr lang="en-US" sz="1600" dirty="0"/>
              <a:t>include:</a:t>
            </a:r>
          </a:p>
          <a:p>
            <a:pPr lvl="1">
              <a:spcAft>
                <a:spcPts val="0"/>
              </a:spcAft>
              <a:buClr>
                <a:srgbClr val="09164D"/>
              </a:buClr>
            </a:pPr>
            <a:r>
              <a:rPr lang="en-US" sz="1600" dirty="0"/>
              <a:t>Tables, chairs, floors, walls, bedrails, light switches</a:t>
            </a:r>
          </a:p>
          <a:p>
            <a:pPr>
              <a:spcAft>
                <a:spcPts val="0"/>
              </a:spcAft>
            </a:pPr>
            <a:endParaRPr lang="en-US" sz="1600" b="1" dirty="0">
              <a:solidFill>
                <a:srgbClr val="FF00FF"/>
              </a:solidFill>
            </a:endParaRPr>
          </a:p>
          <a:p>
            <a:pPr>
              <a:spcAft>
                <a:spcPts val="0"/>
              </a:spcAft>
            </a:pPr>
            <a:r>
              <a:rPr lang="en-US" sz="1600" b="1" dirty="0">
                <a:solidFill>
                  <a:srgbClr val="FF00FF"/>
                </a:solidFill>
              </a:rPr>
              <a:t>Non-critical patient care equipment </a:t>
            </a:r>
            <a:r>
              <a:rPr lang="en-US" sz="1600" dirty="0"/>
              <a:t>means:</a:t>
            </a:r>
          </a:p>
          <a:p>
            <a:pPr lvl="1">
              <a:spcAft>
                <a:spcPts val="0"/>
              </a:spcAft>
              <a:buClr>
                <a:srgbClr val="09164D"/>
              </a:buClr>
            </a:pPr>
            <a:r>
              <a:rPr lang="en-US" sz="1600" dirty="0"/>
              <a:t>Comes into contact with intact skin only (not mucous membranes, for example)</a:t>
            </a:r>
          </a:p>
          <a:p>
            <a:pPr lvl="1">
              <a:spcAft>
                <a:spcPts val="0"/>
              </a:spcAft>
              <a:buClr>
                <a:srgbClr val="09164D"/>
              </a:buClr>
            </a:pPr>
            <a:r>
              <a:rPr lang="en-US" sz="1600" dirty="0"/>
              <a:t>Examples in a clinical setting: IV poles, blood pressure monitors, stethoscopes, mobile computers and workstations, incubators, wheelchairs </a:t>
            </a:r>
          </a:p>
        </p:txBody>
      </p:sp>
      <p:pic>
        <p:nvPicPr>
          <p:cNvPr id="4" name="Content Placeholder 3" descr="alt= &quot;&quot;" title="Image">
            <a:extLst>
              <a:ext uri="{FF2B5EF4-FFF2-40B4-BE49-F238E27FC236}">
                <a16:creationId xmlns:a16="http://schemas.microsoft.com/office/drawing/2014/main" id="{4AC74134-FD10-4D5D-9A5F-015710F92E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88578" y="2635957"/>
            <a:ext cx="3068753" cy="2301565"/>
          </a:xfrm>
          <a:prstGeom prst="rect">
            <a:avLst/>
          </a:prstGeom>
          <a:ln>
            <a:noFill/>
          </a:ln>
          <a:effectLst>
            <a:outerShdw blurRad="292100" dist="139700" dir="2700000" algn="tl" rotWithShape="0">
              <a:srgbClr val="333333">
                <a:alpha val="65000"/>
              </a:srgbClr>
            </a:outerShdw>
          </a:effectLst>
        </p:spPr>
      </p:pic>
      <p:pic>
        <p:nvPicPr>
          <p:cNvPr id="5" name="Picture 2" descr="Alt=&quot;&quot;" title="Image">
            <a:extLst>
              <a:ext uri="{FF2B5EF4-FFF2-40B4-BE49-F238E27FC236}">
                <a16:creationId xmlns:a16="http://schemas.microsoft.com/office/drawing/2014/main" id="{413224D8-09D4-458D-8378-8C1AFC06499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88577" y="211913"/>
            <a:ext cx="3068754" cy="17698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TextBox 5">
            <a:extLst>
              <a:ext uri="{FF2B5EF4-FFF2-40B4-BE49-F238E27FC236}">
                <a16:creationId xmlns:a16="http://schemas.microsoft.com/office/drawing/2014/main" id="{9BBE6407-5EB1-4CBD-8D70-C8AF888DAED7}"/>
              </a:ext>
            </a:extLst>
          </p:cNvPr>
          <p:cNvSpPr txBox="1"/>
          <p:nvPr/>
        </p:nvSpPr>
        <p:spPr>
          <a:xfrm>
            <a:off x="5888578" y="2085654"/>
            <a:ext cx="3068753" cy="553998"/>
          </a:xfrm>
          <a:prstGeom prst="rect">
            <a:avLst/>
          </a:prstGeom>
          <a:noFill/>
        </p:spPr>
        <p:txBody>
          <a:bodyPr wrap="square" rtlCol="0">
            <a:spAutoFit/>
          </a:bodyPr>
          <a:lstStyle/>
          <a:p>
            <a:pPr defTabSz="685800" eaLnBrk="1" fontAlgn="auto" hangingPunct="1">
              <a:spcBef>
                <a:spcPts val="0"/>
              </a:spcBef>
              <a:spcAft>
                <a:spcPts val="0"/>
              </a:spcAft>
            </a:pPr>
            <a:r>
              <a:rPr lang="en-US" sz="1000" b="1" dirty="0">
                <a:solidFill>
                  <a:srgbClr val="FF00FF"/>
                </a:solidFill>
                <a:latin typeface="Arial" panose="020B0604020202020204"/>
              </a:rPr>
              <a:t>Emphasis is always on surfaces that are frequently touched by HCWs and/or patients “high-touch surfaces”</a:t>
            </a:r>
          </a:p>
        </p:txBody>
      </p:sp>
    </p:spTree>
    <p:extLst>
      <p:ext uri="{BB962C8B-B14F-4D97-AF65-F5344CB8AC3E}">
        <p14:creationId xmlns:p14="http://schemas.microsoft.com/office/powerpoint/2010/main" val="32177112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1"/>
          <p:cNvSpPr txBox="1">
            <a:spLocks noGrp="1"/>
          </p:cNvSpPr>
          <p:nvPr>
            <p:ph type="body" idx="1"/>
          </p:nvPr>
        </p:nvSpPr>
        <p:spPr>
          <a:xfrm>
            <a:off x="342900" y="1013765"/>
            <a:ext cx="8150651" cy="1760400"/>
          </a:xfrm>
          <a:prstGeom prst="rect">
            <a:avLst/>
          </a:prstGeom>
          <a:noFill/>
          <a:ln>
            <a:noFill/>
          </a:ln>
        </p:spPr>
        <p:txBody>
          <a:bodyPr spcFirstLastPara="1" vert="horz" wrap="square" lIns="13500" tIns="0" rIns="13500" bIns="0" rtlCol="0" anchor="t" anchorCtr="0">
            <a:normAutofit/>
          </a:bodyPr>
          <a:lstStyle/>
          <a:p>
            <a:pPr marL="257175" indent="-257175">
              <a:lnSpc>
                <a:spcPct val="90000"/>
              </a:lnSpc>
              <a:spcBef>
                <a:spcPts val="0"/>
              </a:spcBef>
              <a:buSzPts val="2220"/>
              <a:buFont typeface="Arial"/>
              <a:buChar char="•"/>
            </a:pPr>
            <a:r>
              <a:rPr lang="en-US" sz="2000" dirty="0"/>
              <a:t>Best way to prevent the spread of germs in the health care setting and community</a:t>
            </a:r>
            <a:endParaRPr sz="2000" dirty="0"/>
          </a:p>
          <a:p>
            <a:pPr marL="257175" indent="-257175">
              <a:lnSpc>
                <a:spcPct val="90000"/>
              </a:lnSpc>
              <a:spcBef>
                <a:spcPts val="1200"/>
              </a:spcBef>
              <a:buSzPts val="2220"/>
              <a:buFont typeface="Arial"/>
              <a:buChar char="•"/>
            </a:pPr>
            <a:r>
              <a:rPr lang="en-US" sz="2000" dirty="0"/>
              <a:t>Our hands are our main tool for work as health care workers- and they are the key link in the chain of transmission</a:t>
            </a:r>
            <a:endParaRPr sz="2000" dirty="0"/>
          </a:p>
          <a:p>
            <a:pPr marL="0" indent="0">
              <a:lnSpc>
                <a:spcPct val="90000"/>
              </a:lnSpc>
              <a:spcBef>
                <a:spcPts val="1200"/>
              </a:spcBef>
              <a:buSzPts val="1480"/>
            </a:pPr>
            <a:endParaRPr sz="2000" dirty="0"/>
          </a:p>
        </p:txBody>
      </p:sp>
      <p:sp>
        <p:nvSpPr>
          <p:cNvPr id="330" name="Google Shape;330;p11"/>
          <p:cNvSpPr txBox="1">
            <a:spLocks noGrp="1"/>
          </p:cNvSpPr>
          <p:nvPr>
            <p:ph type="title"/>
          </p:nvPr>
        </p:nvSpPr>
        <p:spPr>
          <a:xfrm>
            <a:off x="359999" y="275714"/>
            <a:ext cx="6120000" cy="540000"/>
          </a:xfrm>
          <a:prstGeom prst="rect">
            <a:avLst/>
          </a:prstGeom>
          <a:noFill/>
          <a:ln>
            <a:noFill/>
          </a:ln>
        </p:spPr>
        <p:txBody>
          <a:bodyPr spcFirstLastPara="1" vert="horz" wrap="square" lIns="13500" tIns="0" rIns="270000" bIns="0" rtlCol="0" anchor="b" anchorCtr="0">
            <a:normAutofit/>
          </a:bodyPr>
          <a:lstStyle/>
          <a:p>
            <a:pPr>
              <a:buSzPts val="3200"/>
            </a:pPr>
            <a:r>
              <a:rPr lang="en-US" sz="2400">
                <a:latin typeface="Arial"/>
                <a:ea typeface="Arial"/>
                <a:cs typeface="Arial"/>
                <a:sym typeface="Arial"/>
              </a:rPr>
              <a:t>Hand Hygiene</a:t>
            </a:r>
            <a:endParaRPr/>
          </a:p>
        </p:txBody>
      </p:sp>
      <p:pic>
        <p:nvPicPr>
          <p:cNvPr id="331" name="Google Shape;331;p11"/>
          <p:cNvPicPr preferRelativeResize="0"/>
          <p:nvPr/>
        </p:nvPicPr>
        <p:blipFill rotWithShape="1">
          <a:blip r:embed="rId3">
            <a:alphaModFix/>
          </a:blip>
          <a:srcRect t="1900"/>
          <a:stretch/>
        </p:blipFill>
        <p:spPr>
          <a:xfrm>
            <a:off x="2114550" y="2427236"/>
            <a:ext cx="4686300" cy="2566781"/>
          </a:xfrm>
          <a:prstGeom prst="rect">
            <a:avLst/>
          </a:prstGeom>
          <a:noFill/>
          <a:ln>
            <a:noFill/>
          </a:ln>
        </p:spPr>
      </p:pic>
      <p:sp>
        <p:nvSpPr>
          <p:cNvPr id="332" name="Google Shape;332;p11"/>
          <p:cNvSpPr txBox="1"/>
          <p:nvPr/>
        </p:nvSpPr>
        <p:spPr>
          <a:xfrm>
            <a:off x="5600700" y="3793224"/>
            <a:ext cx="971550" cy="276969"/>
          </a:xfrm>
          <a:prstGeom prst="rect">
            <a:avLst/>
          </a:prstGeom>
          <a:solidFill>
            <a:schemeClr val="lt1"/>
          </a:solidFill>
          <a:ln>
            <a:noFill/>
          </a:ln>
        </p:spPr>
        <p:txBody>
          <a:bodyPr spcFirstLastPara="1" wrap="square" lIns="68569" tIns="34275" rIns="68569" bIns="34275" anchor="t" anchorCtr="0">
            <a:spAutoFit/>
          </a:bodyPr>
          <a:lstStyle/>
          <a:p>
            <a:pPr defTabSz="685800" eaLnBrk="1" fontAlgn="auto" hangingPunct="1">
              <a:spcBef>
                <a:spcPts val="0"/>
              </a:spcBef>
              <a:spcAft>
                <a:spcPts val="0"/>
              </a:spcAft>
            </a:pPr>
            <a:endParaRPr sz="1350">
              <a:solidFill>
                <a:prstClr val="black"/>
              </a:solidFill>
              <a:latin typeface="Arial"/>
              <a:ea typeface="Arial"/>
              <a:cs typeface="Arial"/>
              <a:sym typeface="Arial"/>
            </a:endParaRPr>
          </a:p>
        </p:txBody>
      </p:sp>
      <p:sp>
        <p:nvSpPr>
          <p:cNvPr id="333" name="Google Shape;333;p11"/>
          <p:cNvSpPr txBox="1"/>
          <p:nvPr/>
        </p:nvSpPr>
        <p:spPr>
          <a:xfrm>
            <a:off x="5125065" y="4855518"/>
            <a:ext cx="1447186" cy="300052"/>
          </a:xfrm>
          <a:prstGeom prst="rect">
            <a:avLst/>
          </a:prstGeom>
          <a:solidFill>
            <a:schemeClr val="lt1"/>
          </a:solidFill>
          <a:ln>
            <a:noFill/>
          </a:ln>
        </p:spPr>
        <p:txBody>
          <a:bodyPr spcFirstLastPara="1" wrap="square" lIns="68569" tIns="34275" rIns="68569" bIns="34275" anchor="t" anchorCtr="0">
            <a:spAutoFit/>
          </a:bodyPr>
          <a:lstStyle/>
          <a:p>
            <a:pPr defTabSz="685800" eaLnBrk="1" fontAlgn="auto" hangingPunct="1">
              <a:spcBef>
                <a:spcPts val="0"/>
              </a:spcBef>
              <a:spcAft>
                <a:spcPts val="0"/>
              </a:spcAft>
            </a:pPr>
            <a:r>
              <a:rPr lang="en-US" sz="1500">
                <a:solidFill>
                  <a:srgbClr val="000000"/>
                </a:solidFill>
                <a:latin typeface="Arial"/>
                <a:ea typeface="Arial"/>
                <a:cs typeface="Arial"/>
                <a:sym typeface="Arial"/>
              </a:rPr>
              <a:t>Caregivers</a:t>
            </a:r>
            <a:endParaRPr sz="1350">
              <a:solidFill>
                <a:prstClr val="black"/>
              </a:solidFill>
              <a:latin typeface="Arial" panose="020B0604020202020204"/>
            </a:endParaRPr>
          </a:p>
        </p:txBody>
      </p:sp>
      <p:sp>
        <p:nvSpPr>
          <p:cNvPr id="334" name="Google Shape;334;p11"/>
          <p:cNvSpPr txBox="1"/>
          <p:nvPr/>
        </p:nvSpPr>
        <p:spPr>
          <a:xfrm>
            <a:off x="5486401" y="3192829"/>
            <a:ext cx="1447186" cy="300052"/>
          </a:xfrm>
          <a:prstGeom prst="rect">
            <a:avLst/>
          </a:prstGeom>
          <a:solidFill>
            <a:schemeClr val="lt1"/>
          </a:solidFill>
          <a:ln>
            <a:noFill/>
          </a:ln>
        </p:spPr>
        <p:txBody>
          <a:bodyPr spcFirstLastPara="1" wrap="square" lIns="68569" tIns="34275" rIns="68569" bIns="34275" anchor="t" anchorCtr="0">
            <a:spAutoFit/>
          </a:bodyPr>
          <a:lstStyle/>
          <a:p>
            <a:pPr defTabSz="685800" eaLnBrk="1" fontAlgn="auto" hangingPunct="1">
              <a:spcBef>
                <a:spcPts val="0"/>
              </a:spcBef>
              <a:spcAft>
                <a:spcPts val="0"/>
              </a:spcAft>
            </a:pPr>
            <a:r>
              <a:rPr lang="en-US" sz="1500">
                <a:solidFill>
                  <a:srgbClr val="000000"/>
                </a:solidFill>
                <a:latin typeface="Arial"/>
                <a:ea typeface="Arial"/>
                <a:cs typeface="Arial"/>
                <a:sym typeface="Arial"/>
              </a:rPr>
              <a:t>Instruments</a:t>
            </a:r>
            <a:endParaRPr sz="1350">
              <a:solidFill>
                <a:prstClr val="black"/>
              </a:solidFill>
              <a:latin typeface="Arial" panose="020B0604020202020204"/>
            </a:endParaRPr>
          </a:p>
        </p:txBody>
      </p:sp>
      <p:sp>
        <p:nvSpPr>
          <p:cNvPr id="335" name="Google Shape;335;p11"/>
          <p:cNvSpPr txBox="1"/>
          <p:nvPr/>
        </p:nvSpPr>
        <p:spPr>
          <a:xfrm>
            <a:off x="2042652" y="4809351"/>
            <a:ext cx="1447186" cy="300052"/>
          </a:xfrm>
          <a:prstGeom prst="rect">
            <a:avLst/>
          </a:prstGeom>
          <a:solidFill>
            <a:schemeClr val="lt1"/>
          </a:solidFill>
          <a:ln>
            <a:noFill/>
          </a:ln>
        </p:spPr>
        <p:txBody>
          <a:bodyPr spcFirstLastPara="1" wrap="square" lIns="68569" tIns="34275" rIns="68569" bIns="34275" anchor="t" anchorCtr="0">
            <a:spAutoFit/>
          </a:bodyPr>
          <a:lstStyle/>
          <a:p>
            <a:pPr defTabSz="685800" eaLnBrk="1" fontAlgn="auto" hangingPunct="1">
              <a:spcBef>
                <a:spcPts val="0"/>
              </a:spcBef>
              <a:spcAft>
                <a:spcPts val="0"/>
              </a:spcAft>
            </a:pPr>
            <a:r>
              <a:rPr lang="en-US" sz="1500">
                <a:solidFill>
                  <a:srgbClr val="000000"/>
                </a:solidFill>
                <a:latin typeface="Arial"/>
                <a:ea typeface="Arial"/>
                <a:cs typeface="Arial"/>
                <a:sym typeface="Arial"/>
              </a:rPr>
              <a:t>Cellphones</a:t>
            </a:r>
            <a:endParaRPr sz="1350">
              <a:solidFill>
                <a:prstClr val="black"/>
              </a:solidFill>
              <a:latin typeface="Arial" panose="020B0604020202020204"/>
            </a:endParaRPr>
          </a:p>
        </p:txBody>
      </p:sp>
      <p:sp>
        <p:nvSpPr>
          <p:cNvPr id="336" name="Google Shape;336;p11"/>
          <p:cNvSpPr txBox="1"/>
          <p:nvPr/>
        </p:nvSpPr>
        <p:spPr>
          <a:xfrm>
            <a:off x="2059083" y="3870017"/>
            <a:ext cx="1447186" cy="300052"/>
          </a:xfrm>
          <a:prstGeom prst="rect">
            <a:avLst/>
          </a:prstGeom>
          <a:solidFill>
            <a:schemeClr val="lt1"/>
          </a:solidFill>
          <a:ln>
            <a:noFill/>
          </a:ln>
        </p:spPr>
        <p:txBody>
          <a:bodyPr spcFirstLastPara="1" wrap="square" lIns="68569" tIns="34275" rIns="68569" bIns="34275" anchor="t" anchorCtr="0">
            <a:spAutoFit/>
          </a:bodyPr>
          <a:lstStyle/>
          <a:p>
            <a:pPr defTabSz="685800" eaLnBrk="1" fontAlgn="auto" hangingPunct="1">
              <a:spcBef>
                <a:spcPts val="0"/>
              </a:spcBef>
              <a:spcAft>
                <a:spcPts val="0"/>
              </a:spcAft>
            </a:pPr>
            <a:r>
              <a:rPr lang="en-US" sz="1500">
                <a:solidFill>
                  <a:srgbClr val="000000"/>
                </a:solidFill>
                <a:latin typeface="Arial"/>
                <a:ea typeface="Arial"/>
                <a:cs typeface="Arial"/>
                <a:sym typeface="Arial"/>
              </a:rPr>
              <a:t>Medication</a:t>
            </a:r>
            <a:endParaRPr sz="1350">
              <a:solidFill>
                <a:prstClr val="black"/>
              </a:solidFill>
              <a:latin typeface="Arial" panose="020B0604020202020204"/>
            </a:endParaRPr>
          </a:p>
        </p:txBody>
      </p:sp>
      <p:sp>
        <p:nvSpPr>
          <p:cNvPr id="337" name="Google Shape;337;p11"/>
          <p:cNvSpPr txBox="1"/>
          <p:nvPr/>
        </p:nvSpPr>
        <p:spPr>
          <a:xfrm>
            <a:off x="2048183" y="3138891"/>
            <a:ext cx="1447186" cy="300052"/>
          </a:xfrm>
          <a:prstGeom prst="rect">
            <a:avLst/>
          </a:prstGeom>
          <a:solidFill>
            <a:schemeClr val="lt1"/>
          </a:solidFill>
          <a:ln>
            <a:noFill/>
          </a:ln>
        </p:spPr>
        <p:txBody>
          <a:bodyPr spcFirstLastPara="1" wrap="square" lIns="68569" tIns="34275" rIns="68569" bIns="34275" anchor="t" anchorCtr="0">
            <a:spAutoFit/>
          </a:bodyPr>
          <a:lstStyle/>
          <a:p>
            <a:pPr defTabSz="685800" eaLnBrk="1" fontAlgn="auto" hangingPunct="1">
              <a:spcBef>
                <a:spcPts val="0"/>
              </a:spcBef>
              <a:spcAft>
                <a:spcPts val="0"/>
              </a:spcAft>
            </a:pPr>
            <a:r>
              <a:rPr lang="en-US" sz="1500">
                <a:solidFill>
                  <a:srgbClr val="000000"/>
                </a:solidFill>
                <a:latin typeface="Arial"/>
                <a:ea typeface="Arial"/>
                <a:cs typeface="Arial"/>
                <a:sym typeface="Arial"/>
              </a:rPr>
              <a:t>Door handles</a:t>
            </a:r>
            <a:endParaRPr sz="1350">
              <a:solidFill>
                <a:prstClr val="black"/>
              </a:solidFill>
              <a:latin typeface="Arial" panose="020B0604020202020204"/>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2C8F8-DC82-4CF2-B3B9-39F410D4027D}"/>
              </a:ext>
            </a:extLst>
          </p:cNvPr>
          <p:cNvSpPr>
            <a:spLocks noGrp="1"/>
          </p:cNvSpPr>
          <p:nvPr>
            <p:ph type="title"/>
          </p:nvPr>
        </p:nvSpPr>
        <p:spPr/>
        <p:txBody>
          <a:bodyPr/>
          <a:lstStyle/>
          <a:p>
            <a:r>
              <a:rPr lang="en-US" sz="2180" dirty="0"/>
              <a:t>Key messages for environmental cleaning in context of COVID-19</a:t>
            </a:r>
          </a:p>
        </p:txBody>
      </p:sp>
      <p:sp>
        <p:nvSpPr>
          <p:cNvPr id="3" name="Text Placeholder 2">
            <a:extLst>
              <a:ext uri="{FF2B5EF4-FFF2-40B4-BE49-F238E27FC236}">
                <a16:creationId xmlns:a16="http://schemas.microsoft.com/office/drawing/2014/main" id="{9CFC25D6-61D7-432C-AF26-7CFA1C2F1354}"/>
              </a:ext>
            </a:extLst>
          </p:cNvPr>
          <p:cNvSpPr>
            <a:spLocks noGrp="1"/>
          </p:cNvSpPr>
          <p:nvPr>
            <p:ph type="body" sz="quarter" idx="10"/>
          </p:nvPr>
        </p:nvSpPr>
        <p:spPr/>
        <p:txBody>
          <a:bodyPr/>
          <a:lstStyle/>
          <a:p>
            <a:pPr marL="457200" indent="-457200">
              <a:buFont typeface="+mj-lt"/>
              <a:buAutoNum type="arabicPeriod"/>
            </a:pPr>
            <a:r>
              <a:rPr lang="en-US" dirty="0"/>
              <a:t>SARS-CoV-2 can survive on environment surfaces for days, but environmental survival is low compared to many other important pathogens</a:t>
            </a:r>
          </a:p>
          <a:p>
            <a:pPr marL="457200" indent="-457200">
              <a:buFont typeface="+mj-lt"/>
              <a:buAutoNum type="arabicPeriod"/>
            </a:pPr>
            <a:r>
              <a:rPr lang="en-US" dirty="0"/>
              <a:t>Environmental cleaning is important to mitigate the spread of COVID-19 (contact transmission route)</a:t>
            </a:r>
          </a:p>
          <a:p>
            <a:pPr marL="457200" indent="-457200">
              <a:buFont typeface="+mj-lt"/>
              <a:buAutoNum type="arabicPeriod"/>
            </a:pPr>
            <a:r>
              <a:rPr lang="en-US" dirty="0"/>
              <a:t>Environmental cleaning using existing best practice methods and strategies is effective against SARS-CoV-2</a:t>
            </a:r>
          </a:p>
          <a:p>
            <a:pPr marL="457200" indent="-457200">
              <a:buFont typeface="+mj-lt"/>
              <a:buAutoNum type="arabicPeriod"/>
            </a:pPr>
            <a:r>
              <a:rPr lang="en-US" dirty="0"/>
              <a:t>SARS-CoV-2 is susceptible to standard environmental cleaning and disinfection methods (enveloped virus)</a:t>
            </a:r>
          </a:p>
        </p:txBody>
      </p:sp>
    </p:spTree>
    <p:extLst>
      <p:ext uri="{BB962C8B-B14F-4D97-AF65-F5344CB8AC3E}">
        <p14:creationId xmlns:p14="http://schemas.microsoft.com/office/powerpoint/2010/main" val="59484090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3200400"/>
          </a:xfrm>
          <a:custGeom>
            <a:avLst/>
            <a:gdLst/>
            <a:ahLst/>
            <a:cxnLst/>
            <a:rect l="l" t="t" r="r" b="b"/>
            <a:pathLst>
              <a:path w="9144000" h="4246880">
                <a:moveTo>
                  <a:pt x="0" y="4246685"/>
                </a:moveTo>
                <a:lnTo>
                  <a:pt x="9144000" y="4246685"/>
                </a:lnTo>
                <a:lnTo>
                  <a:pt x="9144000" y="0"/>
                </a:lnTo>
                <a:lnTo>
                  <a:pt x="0" y="0"/>
                </a:lnTo>
                <a:lnTo>
                  <a:pt x="0" y="4246685"/>
                </a:lnTo>
                <a:close/>
              </a:path>
            </a:pathLst>
          </a:custGeom>
          <a:solidFill>
            <a:srgbClr val="0074A2"/>
          </a:solidFill>
        </p:spPr>
        <p:txBody>
          <a:bodyPr wrap="square" lIns="0" tIns="0" rIns="0" bIns="0" rtlCol="0"/>
          <a:lstStyle/>
          <a:p>
            <a:endParaRPr/>
          </a:p>
        </p:txBody>
      </p:sp>
      <p:sp>
        <p:nvSpPr>
          <p:cNvPr id="3" name="object 3"/>
          <p:cNvSpPr/>
          <p:nvPr/>
        </p:nvSpPr>
        <p:spPr>
          <a:xfrm>
            <a:off x="0" y="4588447"/>
            <a:ext cx="9144000" cy="555308"/>
          </a:xfrm>
          <a:custGeom>
            <a:avLst/>
            <a:gdLst/>
            <a:ahLst/>
            <a:cxnLst/>
            <a:rect l="l" t="t" r="r" b="b"/>
            <a:pathLst>
              <a:path w="9144000" h="740409">
                <a:moveTo>
                  <a:pt x="0" y="740069"/>
                </a:moveTo>
                <a:lnTo>
                  <a:pt x="9144000" y="740069"/>
                </a:lnTo>
                <a:lnTo>
                  <a:pt x="9144000" y="0"/>
                </a:lnTo>
                <a:lnTo>
                  <a:pt x="0" y="0"/>
                </a:lnTo>
                <a:lnTo>
                  <a:pt x="0" y="740069"/>
                </a:lnTo>
                <a:close/>
              </a:path>
            </a:pathLst>
          </a:custGeom>
          <a:solidFill>
            <a:srgbClr val="0074A2"/>
          </a:solidFill>
        </p:spPr>
        <p:txBody>
          <a:bodyPr wrap="square" lIns="0" tIns="0" rIns="0" bIns="0" rtlCol="0"/>
          <a:lstStyle/>
          <a:p>
            <a:endParaRPr/>
          </a:p>
        </p:txBody>
      </p:sp>
      <p:sp>
        <p:nvSpPr>
          <p:cNvPr id="4" name="object 4"/>
          <p:cNvSpPr txBox="1">
            <a:spLocks noGrp="1"/>
          </p:cNvSpPr>
          <p:nvPr>
            <p:ph type="title"/>
          </p:nvPr>
        </p:nvSpPr>
        <p:spPr>
          <a:xfrm>
            <a:off x="535603" y="478854"/>
            <a:ext cx="5428643" cy="1756058"/>
          </a:xfrm>
          <a:prstGeom prst="rect">
            <a:avLst/>
          </a:prstGeom>
        </p:spPr>
        <p:txBody>
          <a:bodyPr vert="horz" wrap="square" lIns="0" tIns="80963" rIns="0" bIns="0" rtlCol="0" anchor="t">
            <a:spAutoFit/>
          </a:bodyPr>
          <a:lstStyle/>
          <a:p>
            <a:pPr marL="9525" marR="3810">
              <a:lnSpc>
                <a:spcPct val="85100"/>
              </a:lnSpc>
              <a:spcBef>
                <a:spcPts val="638"/>
              </a:spcBef>
            </a:pPr>
            <a:r>
              <a:rPr lang="en-US" sz="3200" dirty="0">
                <a:solidFill>
                  <a:schemeClr val="bg1"/>
                </a:solidFill>
              </a:rPr>
              <a:t>Latest guidance on environmental cleaning in health care facilities during COVID-19 outbreak</a:t>
            </a:r>
          </a:p>
        </p:txBody>
      </p:sp>
      <p:sp>
        <p:nvSpPr>
          <p:cNvPr id="6" name="object 6"/>
          <p:cNvSpPr txBox="1"/>
          <p:nvPr/>
        </p:nvSpPr>
        <p:spPr>
          <a:xfrm>
            <a:off x="0" y="3185160"/>
            <a:ext cx="9144000" cy="1502591"/>
          </a:xfrm>
          <a:prstGeom prst="rect">
            <a:avLst/>
          </a:prstGeom>
          <a:solidFill>
            <a:srgbClr val="009CDE"/>
          </a:solidFill>
        </p:spPr>
        <p:txBody>
          <a:bodyPr vert="horz" wrap="square" lIns="0" tIns="1905" rIns="0" bIns="0" rtlCol="0">
            <a:spAutoFit/>
          </a:bodyPr>
          <a:lstStyle/>
          <a:p>
            <a:pPr>
              <a:spcBef>
                <a:spcPts val="15"/>
              </a:spcBef>
            </a:pPr>
            <a:endParaRPr lang="en-US" sz="2438">
              <a:latin typeface="Times New Roman"/>
              <a:cs typeface="Times New Roman"/>
            </a:endParaRPr>
          </a:p>
          <a:p>
            <a:pPr>
              <a:spcBef>
                <a:spcPts val="15"/>
              </a:spcBef>
            </a:pPr>
            <a:endParaRPr lang="en-US" sz="2438">
              <a:latin typeface="Times New Roman"/>
              <a:cs typeface="Times New Roman"/>
            </a:endParaRPr>
          </a:p>
          <a:p>
            <a:pPr>
              <a:spcBef>
                <a:spcPts val="15"/>
              </a:spcBef>
            </a:pPr>
            <a:endParaRPr lang="en-US" sz="2438">
              <a:latin typeface="Times New Roman"/>
              <a:cs typeface="Times New Roman"/>
            </a:endParaRPr>
          </a:p>
          <a:p>
            <a:pPr>
              <a:spcBef>
                <a:spcPts val="15"/>
              </a:spcBef>
            </a:pPr>
            <a:endParaRPr sz="2438">
              <a:latin typeface="Times New Roman"/>
              <a:cs typeface="Times New Roman"/>
            </a:endParaRPr>
          </a:p>
        </p:txBody>
      </p:sp>
      <p:sp>
        <p:nvSpPr>
          <p:cNvPr id="5" name="TextBox 4">
            <a:extLst>
              <a:ext uri="{FF2B5EF4-FFF2-40B4-BE49-F238E27FC236}">
                <a16:creationId xmlns:a16="http://schemas.microsoft.com/office/drawing/2014/main" id="{6E36F2F8-DB40-4186-9FF0-D78AB17D02EC}"/>
              </a:ext>
            </a:extLst>
          </p:cNvPr>
          <p:cNvSpPr txBox="1"/>
          <p:nvPr/>
        </p:nvSpPr>
        <p:spPr>
          <a:xfrm>
            <a:off x="296301" y="3341078"/>
            <a:ext cx="8049358" cy="1200329"/>
          </a:xfrm>
          <a:prstGeom prst="rect">
            <a:avLst/>
          </a:prstGeom>
          <a:noFill/>
        </p:spPr>
        <p:txBody>
          <a:bodyPr wrap="square" rtlCol="0">
            <a:spAutoFit/>
          </a:bodyPr>
          <a:lstStyle/>
          <a:p>
            <a:r>
              <a:rPr lang="en-US" b="1" dirty="0">
                <a:solidFill>
                  <a:schemeClr val="bg1"/>
                </a:solidFill>
              </a:rPr>
              <a:t>MOLLY PATRICK, </a:t>
            </a:r>
            <a:r>
              <a:rPr lang="en-US" b="1" dirty="0" err="1">
                <a:solidFill>
                  <a:schemeClr val="bg1"/>
                </a:solidFill>
              </a:rPr>
              <a:t>M.Eng</a:t>
            </a:r>
            <a:endParaRPr lang="en-US" b="1" dirty="0">
              <a:solidFill>
                <a:schemeClr val="bg1"/>
              </a:solidFill>
            </a:endParaRPr>
          </a:p>
          <a:p>
            <a:r>
              <a:rPr lang="en-US" b="1" dirty="0">
                <a:solidFill>
                  <a:schemeClr val="bg1"/>
                </a:solidFill>
              </a:rPr>
              <a:t>Environmental Engineer</a:t>
            </a:r>
          </a:p>
          <a:p>
            <a:r>
              <a:rPr lang="en-US" b="1" dirty="0">
                <a:solidFill>
                  <a:schemeClr val="bg1"/>
                </a:solidFill>
              </a:rPr>
              <a:t>International Infection Control Program</a:t>
            </a:r>
          </a:p>
          <a:p>
            <a:r>
              <a:rPr lang="en-US" b="1" dirty="0">
                <a:solidFill>
                  <a:schemeClr val="bg1"/>
                </a:solidFill>
              </a:rPr>
              <a:t>US Centers for Disease Control and Prevention </a:t>
            </a:r>
          </a:p>
        </p:txBody>
      </p:sp>
    </p:spTree>
    <p:extLst>
      <p:ext uri="{BB962C8B-B14F-4D97-AF65-F5344CB8AC3E}">
        <p14:creationId xmlns:p14="http://schemas.microsoft.com/office/powerpoint/2010/main" val="3366476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2C8F8-DC82-4CF2-B3B9-39F410D4027D}"/>
              </a:ext>
            </a:extLst>
          </p:cNvPr>
          <p:cNvSpPr>
            <a:spLocks noGrp="1"/>
          </p:cNvSpPr>
          <p:nvPr>
            <p:ph type="title"/>
          </p:nvPr>
        </p:nvSpPr>
        <p:spPr/>
        <p:txBody>
          <a:bodyPr/>
          <a:lstStyle/>
          <a:p>
            <a:r>
              <a:rPr lang="en-US" sz="2180" dirty="0"/>
              <a:t>Key messages for environmental cleaning in context of COVID-19</a:t>
            </a:r>
          </a:p>
        </p:txBody>
      </p:sp>
      <p:sp>
        <p:nvSpPr>
          <p:cNvPr id="3" name="Text Placeholder 2">
            <a:extLst>
              <a:ext uri="{FF2B5EF4-FFF2-40B4-BE49-F238E27FC236}">
                <a16:creationId xmlns:a16="http://schemas.microsoft.com/office/drawing/2014/main" id="{9CFC25D6-61D7-432C-AF26-7CFA1C2F1354}"/>
              </a:ext>
            </a:extLst>
          </p:cNvPr>
          <p:cNvSpPr>
            <a:spLocks noGrp="1"/>
          </p:cNvSpPr>
          <p:nvPr>
            <p:ph type="body" sz="quarter" idx="10"/>
          </p:nvPr>
        </p:nvSpPr>
        <p:spPr/>
        <p:txBody>
          <a:bodyPr/>
          <a:lstStyle/>
          <a:p>
            <a:pPr marL="457200" indent="-457200">
              <a:buFont typeface="+mj-lt"/>
              <a:buAutoNum type="arabicPeriod"/>
            </a:pPr>
            <a:r>
              <a:rPr lang="en-US" dirty="0"/>
              <a:t>SARS-CoV-2 can survive on environment surfaces for days, but environmental survival is low compared to many other important pathogens</a:t>
            </a:r>
          </a:p>
          <a:p>
            <a:pPr marL="457200" indent="-457200">
              <a:buFont typeface="+mj-lt"/>
              <a:buAutoNum type="arabicPeriod"/>
            </a:pPr>
            <a:r>
              <a:rPr lang="en-US" dirty="0"/>
              <a:t>Environmental cleaning is important to mitigate the spread of COVID-19 (contact transmission route)</a:t>
            </a:r>
          </a:p>
          <a:p>
            <a:pPr marL="457200" indent="-457200">
              <a:buFont typeface="+mj-lt"/>
              <a:buAutoNum type="arabicPeriod"/>
            </a:pPr>
            <a:r>
              <a:rPr lang="en-US" dirty="0"/>
              <a:t>Environmental cleaning using existing best practice methods and strategies is effective against SARS-CoV-2 </a:t>
            </a:r>
          </a:p>
          <a:p>
            <a:pPr marL="457200" indent="-457200">
              <a:buFont typeface="+mj-lt"/>
              <a:buAutoNum type="arabicPeriod"/>
            </a:pPr>
            <a:r>
              <a:rPr lang="en-US" dirty="0"/>
              <a:t>SARS-CoV-2 is susceptible to standard environmental cleaning and disinfection methods (enveloped virus)</a:t>
            </a:r>
          </a:p>
        </p:txBody>
      </p:sp>
      <p:sp>
        <p:nvSpPr>
          <p:cNvPr id="4" name="Right Brace 3">
            <a:extLst>
              <a:ext uri="{FF2B5EF4-FFF2-40B4-BE49-F238E27FC236}">
                <a16:creationId xmlns:a16="http://schemas.microsoft.com/office/drawing/2014/main" id="{D7C6131D-BC00-4C30-A2F2-EBD19267056D}"/>
              </a:ext>
            </a:extLst>
          </p:cNvPr>
          <p:cNvSpPr/>
          <p:nvPr/>
        </p:nvSpPr>
        <p:spPr>
          <a:xfrm>
            <a:off x="8618550" y="3145639"/>
            <a:ext cx="296849" cy="1677971"/>
          </a:xfrm>
          <a:prstGeom prst="rightBrace">
            <a:avLst/>
          </a:prstGeom>
          <a:noFill/>
          <a:ln w="38100">
            <a:solidFill>
              <a:srgbClr val="FF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1924488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E0DF-2C0A-4418-AEBA-425CBA625491}"/>
              </a:ext>
            </a:extLst>
          </p:cNvPr>
          <p:cNvSpPr>
            <a:spLocks noGrp="1"/>
          </p:cNvSpPr>
          <p:nvPr>
            <p:ph type="title"/>
          </p:nvPr>
        </p:nvSpPr>
        <p:spPr/>
        <p:txBody>
          <a:bodyPr/>
          <a:lstStyle/>
          <a:p>
            <a:r>
              <a:rPr lang="en-US" sz="2180" dirty="0"/>
              <a:t>Key documents for environmental cleaning in health care  </a:t>
            </a:r>
            <a:br>
              <a:rPr lang="en-US" sz="2180" dirty="0"/>
            </a:br>
            <a:endParaRPr lang="en-US" sz="2180" dirty="0"/>
          </a:p>
        </p:txBody>
      </p:sp>
      <p:sp>
        <p:nvSpPr>
          <p:cNvPr id="3" name="Text Placeholder 2">
            <a:extLst>
              <a:ext uri="{FF2B5EF4-FFF2-40B4-BE49-F238E27FC236}">
                <a16:creationId xmlns:a16="http://schemas.microsoft.com/office/drawing/2014/main" id="{DDE6D47D-601B-4E29-BAC2-4D1850F12961}"/>
              </a:ext>
            </a:extLst>
          </p:cNvPr>
          <p:cNvSpPr>
            <a:spLocks noGrp="1"/>
          </p:cNvSpPr>
          <p:nvPr>
            <p:ph type="body" sz="quarter" idx="10"/>
          </p:nvPr>
        </p:nvSpPr>
        <p:spPr>
          <a:xfrm>
            <a:off x="457200" y="4559996"/>
            <a:ext cx="8229600" cy="531878"/>
          </a:xfrm>
        </p:spPr>
        <p:txBody>
          <a:bodyPr/>
          <a:lstStyle/>
          <a:p>
            <a:r>
              <a:rPr lang="en-US" sz="1800" dirty="0"/>
              <a:t>WHO 2020 </a:t>
            </a:r>
            <a:r>
              <a:rPr lang="en-US" sz="1800" dirty="0">
                <a:hlinkClick r:id="rId3"/>
              </a:rPr>
              <a:t>Technical guidance on IPC / WASH for COVID-19</a:t>
            </a:r>
            <a:r>
              <a:rPr lang="en-US" sz="1800" dirty="0"/>
              <a:t> </a:t>
            </a:r>
          </a:p>
          <a:p>
            <a:endParaRPr lang="en-US" dirty="0"/>
          </a:p>
        </p:txBody>
      </p:sp>
      <p:pic>
        <p:nvPicPr>
          <p:cNvPr id="4" name="Picture 3">
            <a:extLst>
              <a:ext uri="{FF2B5EF4-FFF2-40B4-BE49-F238E27FC236}">
                <a16:creationId xmlns:a16="http://schemas.microsoft.com/office/drawing/2014/main" id="{8E909AAE-9F1F-4FE9-8F20-7754C1DCE0B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11005" y="855405"/>
            <a:ext cx="2663226" cy="3432687"/>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C8C2B5AA-DB48-4110-90AF-D586B08E916F}"/>
              </a:ext>
            </a:extLst>
          </p:cNvPr>
          <p:cNvPicPr>
            <a:picLocks noChangeAspect="1"/>
          </p:cNvPicPr>
          <p:nvPr/>
        </p:nvPicPr>
        <p:blipFill>
          <a:blip r:embed="rId5"/>
          <a:stretch>
            <a:fillRect/>
          </a:stretch>
        </p:blipFill>
        <p:spPr>
          <a:xfrm>
            <a:off x="457200" y="855406"/>
            <a:ext cx="2675797" cy="3432687"/>
          </a:xfrm>
          <a:prstGeom prst="rect">
            <a:avLst/>
          </a:prstGeom>
          <a:ln>
            <a:solidFill>
              <a:srgbClr val="2D2C2C"/>
            </a:solidFill>
          </a:ln>
        </p:spPr>
      </p:pic>
      <p:pic>
        <p:nvPicPr>
          <p:cNvPr id="6" name="Picture 5">
            <a:extLst>
              <a:ext uri="{FF2B5EF4-FFF2-40B4-BE49-F238E27FC236}">
                <a16:creationId xmlns:a16="http://schemas.microsoft.com/office/drawing/2014/main" id="{E79BC082-FB8E-42E9-9D29-780354829E5D}"/>
              </a:ext>
            </a:extLst>
          </p:cNvPr>
          <p:cNvPicPr>
            <a:picLocks noChangeAspect="1"/>
          </p:cNvPicPr>
          <p:nvPr/>
        </p:nvPicPr>
        <p:blipFill>
          <a:blip r:embed="rId6"/>
          <a:stretch>
            <a:fillRect/>
          </a:stretch>
        </p:blipFill>
        <p:spPr>
          <a:xfrm>
            <a:off x="3343862" y="855406"/>
            <a:ext cx="2468846" cy="3432687"/>
          </a:xfrm>
          <a:prstGeom prst="rect">
            <a:avLst/>
          </a:prstGeom>
          <a:ln>
            <a:solidFill>
              <a:srgbClr val="2D2C2C"/>
            </a:solidFill>
          </a:ln>
        </p:spPr>
      </p:pic>
      <p:sp>
        <p:nvSpPr>
          <p:cNvPr id="7" name="Star: 5 Points 6">
            <a:extLst>
              <a:ext uri="{FF2B5EF4-FFF2-40B4-BE49-F238E27FC236}">
                <a16:creationId xmlns:a16="http://schemas.microsoft.com/office/drawing/2014/main" id="{15A55BF3-B745-480D-9374-F2E10AE43033}"/>
              </a:ext>
            </a:extLst>
          </p:cNvPr>
          <p:cNvSpPr/>
          <p:nvPr/>
        </p:nvSpPr>
        <p:spPr>
          <a:xfrm>
            <a:off x="6760961" y="4397862"/>
            <a:ext cx="437147" cy="492293"/>
          </a:xfrm>
          <a:prstGeom prst="star5">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spTree>
    <p:extLst>
      <p:ext uri="{BB962C8B-B14F-4D97-AF65-F5344CB8AC3E}">
        <p14:creationId xmlns:p14="http://schemas.microsoft.com/office/powerpoint/2010/main" val="265582048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423E9-C1C6-4916-BA3A-9C38DBD9906A}"/>
              </a:ext>
            </a:extLst>
          </p:cNvPr>
          <p:cNvSpPr>
            <a:spLocks noGrp="1"/>
          </p:cNvSpPr>
          <p:nvPr>
            <p:ph type="title"/>
          </p:nvPr>
        </p:nvSpPr>
        <p:spPr>
          <a:xfrm>
            <a:off x="359999" y="275714"/>
            <a:ext cx="8142978" cy="540000"/>
          </a:xfrm>
        </p:spPr>
        <p:txBody>
          <a:bodyPr/>
          <a:lstStyle/>
          <a:p>
            <a:r>
              <a:rPr lang="en-US" sz="2180" dirty="0"/>
              <a:t>Environmental cleaning is one of the Standard Precautions for IPC</a:t>
            </a:r>
          </a:p>
        </p:txBody>
      </p:sp>
      <p:sp>
        <p:nvSpPr>
          <p:cNvPr id="3" name="Text Placeholder 2">
            <a:extLst>
              <a:ext uri="{FF2B5EF4-FFF2-40B4-BE49-F238E27FC236}">
                <a16:creationId xmlns:a16="http://schemas.microsoft.com/office/drawing/2014/main" id="{E9DB4C14-B173-4844-99EE-E165F1A5B4C6}"/>
              </a:ext>
            </a:extLst>
          </p:cNvPr>
          <p:cNvSpPr>
            <a:spLocks noGrp="1"/>
          </p:cNvSpPr>
          <p:nvPr>
            <p:ph idx="1"/>
          </p:nvPr>
        </p:nvSpPr>
        <p:spPr>
          <a:xfrm>
            <a:off x="360035" y="1036948"/>
            <a:ext cx="8424001" cy="3496667"/>
          </a:xfrm>
        </p:spPr>
        <p:txBody>
          <a:bodyPr/>
          <a:lstStyle/>
          <a:p>
            <a:pPr fontAlgn="auto"/>
            <a:r>
              <a:rPr lang="en-US" sz="1600" dirty="0"/>
              <a:t>Environmental cleaning requires a multi-modal approach</a:t>
            </a:r>
          </a:p>
          <a:p>
            <a:pPr fontAlgn="auto"/>
            <a:r>
              <a:rPr lang="en-US" sz="1600" dirty="0"/>
              <a:t>For all types of healthcare facilities, </a:t>
            </a:r>
            <a:r>
              <a:rPr lang="en-US" sz="1600" dirty="0">
                <a:solidFill>
                  <a:srgbClr val="FF00FF"/>
                </a:solidFill>
              </a:rPr>
              <a:t>best practices for cleaning programs </a:t>
            </a:r>
            <a:r>
              <a:rPr lang="en-US" sz="1600" dirty="0"/>
              <a:t>should include:</a:t>
            </a:r>
          </a:p>
          <a:p>
            <a:pPr marL="914400" lvl="1" indent="-457200" fontAlgn="auto">
              <a:buFont typeface="+mj-lt"/>
              <a:buAutoNum type="arabicPeriod"/>
            </a:pPr>
            <a:r>
              <a:rPr lang="en-US" sz="1400" dirty="0"/>
              <a:t>Organizational structures</a:t>
            </a:r>
          </a:p>
          <a:p>
            <a:pPr marL="914400" lvl="1" indent="-457200" fontAlgn="auto">
              <a:buFont typeface="+mj-lt"/>
              <a:buAutoNum type="arabicPeriod"/>
            </a:pPr>
            <a:r>
              <a:rPr lang="en-US" sz="1400" dirty="0"/>
              <a:t>Staffing and training</a:t>
            </a:r>
          </a:p>
          <a:p>
            <a:pPr marL="914400" lvl="1" indent="-457200" fontAlgn="auto">
              <a:buFont typeface="+mj-lt"/>
              <a:buAutoNum type="arabicPeriod"/>
            </a:pPr>
            <a:r>
              <a:rPr lang="en-US" sz="1400" dirty="0"/>
              <a:t>Policies and standardized procedures</a:t>
            </a:r>
          </a:p>
          <a:p>
            <a:pPr marL="914400" lvl="1" indent="-457200">
              <a:buFont typeface="+mj-lt"/>
              <a:buAutoNum type="arabicPeriod"/>
            </a:pPr>
            <a:r>
              <a:rPr lang="en-US" sz="1400" dirty="0"/>
              <a:t>Supporting infrastructure and supplies</a:t>
            </a:r>
          </a:p>
          <a:p>
            <a:pPr marL="914400" lvl="1" indent="-457200" fontAlgn="auto">
              <a:buFont typeface="+mj-lt"/>
              <a:buAutoNum type="arabicPeriod"/>
            </a:pPr>
            <a:r>
              <a:rPr lang="en-US" sz="1400" dirty="0"/>
              <a:t>Monitoring, feedback and audit </a:t>
            </a:r>
          </a:p>
          <a:p>
            <a:r>
              <a:rPr lang="en-US" sz="1600" dirty="0"/>
              <a:t>These elements are needed for all types of facilities</a:t>
            </a:r>
          </a:p>
          <a:p>
            <a:r>
              <a:rPr lang="en-US" sz="1600" dirty="0"/>
              <a:t>These are relevant no matter whether cleaning is provided by in-house services or contracted </a:t>
            </a:r>
          </a:p>
          <a:p>
            <a:endParaRPr lang="en-US" dirty="0"/>
          </a:p>
        </p:txBody>
      </p:sp>
      <p:sp>
        <p:nvSpPr>
          <p:cNvPr id="9" name="Right Brace 8">
            <a:extLst>
              <a:ext uri="{FF2B5EF4-FFF2-40B4-BE49-F238E27FC236}">
                <a16:creationId xmlns:a16="http://schemas.microsoft.com/office/drawing/2014/main" id="{27CA1C59-C91F-4C40-8EDB-BF7400E9A906}"/>
              </a:ext>
            </a:extLst>
          </p:cNvPr>
          <p:cNvSpPr/>
          <p:nvPr/>
        </p:nvSpPr>
        <p:spPr>
          <a:xfrm>
            <a:off x="4306108" y="2571750"/>
            <a:ext cx="437147" cy="654718"/>
          </a:xfrm>
          <a:prstGeom prst="rightBrace">
            <a:avLst/>
          </a:prstGeom>
          <a:noFill/>
          <a:ln w="19050">
            <a:solidFill>
              <a:srgbClr val="FF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tar: 5 Points 9">
            <a:extLst>
              <a:ext uri="{FF2B5EF4-FFF2-40B4-BE49-F238E27FC236}">
                <a16:creationId xmlns:a16="http://schemas.microsoft.com/office/drawing/2014/main" id="{1D82B051-4700-4CE5-8EF8-7E4AE324515A}"/>
              </a:ext>
            </a:extLst>
          </p:cNvPr>
          <p:cNvSpPr/>
          <p:nvPr/>
        </p:nvSpPr>
        <p:spPr>
          <a:xfrm>
            <a:off x="4837893" y="2617116"/>
            <a:ext cx="437147" cy="492293"/>
          </a:xfrm>
          <a:prstGeom prst="star5">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sp>
        <p:nvSpPr>
          <p:cNvPr id="11" name="Rectangle 10">
            <a:extLst>
              <a:ext uri="{FF2B5EF4-FFF2-40B4-BE49-F238E27FC236}">
                <a16:creationId xmlns:a16="http://schemas.microsoft.com/office/drawing/2014/main" id="{63DEF353-9301-4D15-9EEC-C9A686D7EAE0}"/>
              </a:ext>
            </a:extLst>
          </p:cNvPr>
          <p:cNvSpPr/>
          <p:nvPr/>
        </p:nvSpPr>
        <p:spPr>
          <a:xfrm>
            <a:off x="0" y="4603498"/>
            <a:ext cx="9144000" cy="540001"/>
          </a:xfrm>
          <a:prstGeom prst="rect">
            <a:avLst/>
          </a:prstGeom>
          <a:solidFill>
            <a:srgbClr val="FF0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Refer to CDC/ICAN Guidance for more information: </a:t>
            </a:r>
            <a:r>
              <a:rPr lang="en-US" sz="1600" dirty="0">
                <a:hlinkClick r:id="rId3"/>
              </a:rPr>
              <a:t>https://www.cdc.gov/hai/prevent/resource-limited/index.html</a:t>
            </a:r>
            <a:r>
              <a:rPr lang="en-US" sz="1600" dirty="0"/>
              <a:t> </a:t>
            </a:r>
            <a:endParaRPr lang="en-US" sz="1600" b="1" dirty="0"/>
          </a:p>
        </p:txBody>
      </p:sp>
    </p:spTree>
    <p:extLst>
      <p:ext uri="{BB962C8B-B14F-4D97-AF65-F5344CB8AC3E}">
        <p14:creationId xmlns:p14="http://schemas.microsoft.com/office/powerpoint/2010/main" val="868834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A3236-D1FA-433D-9641-C51C61F73964}"/>
              </a:ext>
            </a:extLst>
          </p:cNvPr>
          <p:cNvSpPr>
            <a:spLocks noGrp="1"/>
          </p:cNvSpPr>
          <p:nvPr>
            <p:ph type="title"/>
          </p:nvPr>
        </p:nvSpPr>
        <p:spPr/>
        <p:txBody>
          <a:bodyPr/>
          <a:lstStyle/>
          <a:p>
            <a:r>
              <a:rPr lang="en-US" sz="2180" dirty="0"/>
              <a:t>Best Practices for Environmental Cleaning Programs</a:t>
            </a:r>
            <a:br>
              <a:rPr lang="en-US" sz="2180" dirty="0"/>
            </a:br>
            <a:endParaRPr lang="en-US" sz="2180" dirty="0"/>
          </a:p>
        </p:txBody>
      </p:sp>
      <p:sp>
        <p:nvSpPr>
          <p:cNvPr id="3" name="Text Placeholder 2">
            <a:extLst>
              <a:ext uri="{FF2B5EF4-FFF2-40B4-BE49-F238E27FC236}">
                <a16:creationId xmlns:a16="http://schemas.microsoft.com/office/drawing/2014/main" id="{5D3ED1A2-21C5-48B3-B9FE-54D904B8BAF6}"/>
              </a:ext>
            </a:extLst>
          </p:cNvPr>
          <p:cNvSpPr>
            <a:spLocks noGrp="1"/>
          </p:cNvSpPr>
          <p:nvPr>
            <p:ph type="body" sz="quarter" idx="10"/>
          </p:nvPr>
        </p:nvSpPr>
        <p:spPr>
          <a:xfrm>
            <a:off x="457199" y="1158875"/>
            <a:ext cx="5595258" cy="3341688"/>
          </a:xfrm>
        </p:spPr>
        <p:txBody>
          <a:bodyPr/>
          <a:lstStyle/>
          <a:p>
            <a:pPr marL="457200" indent="-457200">
              <a:buFont typeface="+mj-lt"/>
              <a:buAutoNum type="arabicPeriod"/>
            </a:pPr>
            <a:r>
              <a:rPr lang="en-US" dirty="0"/>
              <a:t>Organizational structures</a:t>
            </a:r>
          </a:p>
          <a:p>
            <a:pPr lvl="1"/>
            <a:r>
              <a:rPr lang="en-US" sz="1600" dirty="0"/>
              <a:t>Administrative/leadership support:</a:t>
            </a:r>
          </a:p>
          <a:p>
            <a:pPr lvl="2"/>
            <a:r>
              <a:rPr lang="en-US" sz="1200" dirty="0"/>
              <a:t>Designated facility-based manager or focal person</a:t>
            </a:r>
          </a:p>
          <a:p>
            <a:pPr lvl="2"/>
            <a:r>
              <a:rPr lang="en-US" sz="1200" dirty="0"/>
              <a:t>Validation of cleaning policy</a:t>
            </a:r>
          </a:p>
          <a:p>
            <a:pPr lvl="2"/>
            <a:r>
              <a:rPr lang="en-US" sz="1200" dirty="0"/>
              <a:t>Annual budget</a:t>
            </a:r>
          </a:p>
          <a:p>
            <a:pPr lvl="1"/>
            <a:r>
              <a:rPr lang="en-US" sz="1600" dirty="0"/>
              <a:t>Communication and integration of cleaning program:</a:t>
            </a:r>
          </a:p>
          <a:p>
            <a:pPr lvl="2"/>
            <a:r>
              <a:rPr lang="en-US" sz="1200" dirty="0"/>
              <a:t>Multisectoral planning committee</a:t>
            </a:r>
          </a:p>
          <a:p>
            <a:pPr lvl="2"/>
            <a:r>
              <a:rPr lang="en-US" sz="1200" dirty="0"/>
              <a:t>Routine meetings with key stakeholders </a:t>
            </a:r>
          </a:p>
          <a:p>
            <a:pPr lvl="1"/>
            <a:r>
              <a:rPr lang="en-US" sz="1600" dirty="0"/>
              <a:t>Management and supervisory structures:</a:t>
            </a:r>
          </a:p>
          <a:p>
            <a:pPr lvl="2"/>
            <a:r>
              <a:rPr lang="en-US" sz="1200" dirty="0"/>
              <a:t>Cleaning program organizational chart</a:t>
            </a:r>
          </a:p>
          <a:p>
            <a:pPr lvl="2"/>
            <a:r>
              <a:rPr lang="en-US" sz="1200" dirty="0"/>
              <a:t>On-site supervisors</a:t>
            </a:r>
          </a:p>
        </p:txBody>
      </p:sp>
      <p:pic>
        <p:nvPicPr>
          <p:cNvPr id="5" name="Picture 4">
            <a:extLst>
              <a:ext uri="{FF2B5EF4-FFF2-40B4-BE49-F238E27FC236}">
                <a16:creationId xmlns:a16="http://schemas.microsoft.com/office/drawing/2014/main" id="{5FD5AF9C-4B1C-4C98-9185-F0290A86E750}"/>
              </a:ext>
            </a:extLst>
          </p:cNvPr>
          <p:cNvPicPr>
            <a:picLocks noChangeAspect="1"/>
          </p:cNvPicPr>
          <p:nvPr/>
        </p:nvPicPr>
        <p:blipFill>
          <a:blip r:embed="rId3"/>
          <a:stretch>
            <a:fillRect/>
          </a:stretch>
        </p:blipFill>
        <p:spPr>
          <a:xfrm>
            <a:off x="6185556" y="1158875"/>
            <a:ext cx="2751909" cy="1949148"/>
          </a:xfrm>
          <a:prstGeom prst="rect">
            <a:avLst/>
          </a:prstGeom>
        </p:spPr>
      </p:pic>
      <p:sp>
        <p:nvSpPr>
          <p:cNvPr id="8" name="TextBox 7">
            <a:extLst>
              <a:ext uri="{FF2B5EF4-FFF2-40B4-BE49-F238E27FC236}">
                <a16:creationId xmlns:a16="http://schemas.microsoft.com/office/drawing/2014/main" id="{E6B4A2AC-142D-46A1-835E-0EAB928429C5}"/>
              </a:ext>
            </a:extLst>
          </p:cNvPr>
          <p:cNvSpPr txBox="1"/>
          <p:nvPr/>
        </p:nvSpPr>
        <p:spPr>
          <a:xfrm>
            <a:off x="6272288" y="3485253"/>
            <a:ext cx="2578443" cy="1200329"/>
          </a:xfrm>
          <a:prstGeom prst="rect">
            <a:avLst/>
          </a:prstGeom>
          <a:solidFill>
            <a:schemeClr val="accent1">
              <a:lumMod val="20000"/>
              <a:lumOff val="80000"/>
            </a:schemeClr>
          </a:solidFill>
          <a:ln>
            <a:solidFill>
              <a:schemeClr val="tx1"/>
            </a:solidFill>
          </a:ln>
        </p:spPr>
        <p:txBody>
          <a:bodyPr wrap="square" rtlCol="0">
            <a:spAutoFit/>
          </a:bodyPr>
          <a:lstStyle/>
          <a:p>
            <a:r>
              <a:rPr lang="en-US" dirty="0">
                <a:solidFill>
                  <a:srgbClr val="005DAB"/>
                </a:solidFill>
                <a:latin typeface="Calibri" panose="020F0502020204030204" pitchFamily="34" charset="0"/>
              </a:rPr>
              <a:t>The focal point and on-site cleaning supervisors are key management personnel</a:t>
            </a:r>
          </a:p>
        </p:txBody>
      </p:sp>
      <p:sp>
        <p:nvSpPr>
          <p:cNvPr id="4" name="TextBox 3">
            <a:extLst>
              <a:ext uri="{FF2B5EF4-FFF2-40B4-BE49-F238E27FC236}">
                <a16:creationId xmlns:a16="http://schemas.microsoft.com/office/drawing/2014/main" id="{720FE86A-89AB-4D9C-B1C2-6E33DC2DF751}"/>
              </a:ext>
            </a:extLst>
          </p:cNvPr>
          <p:cNvSpPr txBox="1"/>
          <p:nvPr/>
        </p:nvSpPr>
        <p:spPr>
          <a:xfrm>
            <a:off x="7927942" y="94268"/>
            <a:ext cx="1093510" cy="769441"/>
          </a:xfrm>
          <a:prstGeom prst="rect">
            <a:avLst/>
          </a:prstGeom>
          <a:noFill/>
        </p:spPr>
        <p:txBody>
          <a:bodyPr wrap="square" rtlCol="0">
            <a:spAutoFit/>
          </a:bodyPr>
          <a:lstStyle/>
          <a:p>
            <a:pPr algn="ctr"/>
            <a:r>
              <a:rPr lang="en-US" sz="4400" b="1" dirty="0">
                <a:solidFill>
                  <a:srgbClr val="FF00FF"/>
                </a:solidFill>
              </a:rPr>
              <a:t>1</a:t>
            </a:r>
          </a:p>
        </p:txBody>
      </p:sp>
      <p:sp>
        <p:nvSpPr>
          <p:cNvPr id="6" name="Oval 5">
            <a:extLst>
              <a:ext uri="{FF2B5EF4-FFF2-40B4-BE49-F238E27FC236}">
                <a16:creationId xmlns:a16="http://schemas.microsoft.com/office/drawing/2014/main" id="{F5E07686-7445-43B1-8210-7F39679032E1}"/>
              </a:ext>
            </a:extLst>
          </p:cNvPr>
          <p:cNvSpPr/>
          <p:nvPr/>
        </p:nvSpPr>
        <p:spPr>
          <a:xfrm>
            <a:off x="8023065" y="55860"/>
            <a:ext cx="914400" cy="914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204606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A3236-D1FA-433D-9641-C51C61F73964}"/>
              </a:ext>
            </a:extLst>
          </p:cNvPr>
          <p:cNvSpPr>
            <a:spLocks noGrp="1"/>
          </p:cNvSpPr>
          <p:nvPr>
            <p:ph type="title"/>
          </p:nvPr>
        </p:nvSpPr>
        <p:spPr/>
        <p:txBody>
          <a:bodyPr/>
          <a:lstStyle/>
          <a:p>
            <a:r>
              <a:rPr lang="en-US" sz="2180" dirty="0"/>
              <a:t>Best Practices for Environmental Cleaning Programs</a:t>
            </a:r>
            <a:br>
              <a:rPr lang="en-US" sz="2180" dirty="0"/>
            </a:br>
            <a:endParaRPr lang="en-US" sz="2180" dirty="0"/>
          </a:p>
        </p:txBody>
      </p:sp>
      <p:sp>
        <p:nvSpPr>
          <p:cNvPr id="3" name="Text Placeholder 2">
            <a:extLst>
              <a:ext uri="{FF2B5EF4-FFF2-40B4-BE49-F238E27FC236}">
                <a16:creationId xmlns:a16="http://schemas.microsoft.com/office/drawing/2014/main" id="{5D3ED1A2-21C5-48B3-B9FE-54D904B8BAF6}"/>
              </a:ext>
            </a:extLst>
          </p:cNvPr>
          <p:cNvSpPr>
            <a:spLocks noGrp="1"/>
          </p:cNvSpPr>
          <p:nvPr>
            <p:ph type="body" sz="quarter" idx="10"/>
          </p:nvPr>
        </p:nvSpPr>
        <p:spPr/>
        <p:txBody>
          <a:bodyPr/>
          <a:lstStyle/>
          <a:p>
            <a:pPr marL="457200" indent="-457200">
              <a:buFont typeface="+mj-lt"/>
              <a:buAutoNum type="arabicPeriod" startAt="2"/>
            </a:pPr>
            <a:r>
              <a:rPr lang="en-US" dirty="0">
                <a:solidFill>
                  <a:schemeClr val="tx1"/>
                </a:solidFill>
              </a:rPr>
              <a:t>Staffing and training</a:t>
            </a:r>
          </a:p>
          <a:p>
            <a:pPr lvl="1"/>
            <a:r>
              <a:rPr lang="en-US" sz="1600" dirty="0">
                <a:solidFill>
                  <a:schemeClr val="tx1"/>
                </a:solidFill>
              </a:rPr>
              <a:t>Formal staffing:</a:t>
            </a:r>
          </a:p>
          <a:p>
            <a:pPr lvl="2"/>
            <a:r>
              <a:rPr lang="en-US" sz="1200" dirty="0">
                <a:solidFill>
                  <a:schemeClr val="tx1"/>
                </a:solidFill>
              </a:rPr>
              <a:t>Job descriptions, performance standards</a:t>
            </a:r>
          </a:p>
          <a:p>
            <a:pPr lvl="2"/>
            <a:r>
              <a:rPr lang="en-US" sz="1200" dirty="0">
                <a:solidFill>
                  <a:schemeClr val="tx1"/>
                </a:solidFill>
              </a:rPr>
              <a:t>Adequate staffing levels</a:t>
            </a:r>
          </a:p>
          <a:p>
            <a:pPr lvl="1"/>
            <a:r>
              <a:rPr lang="en-US" sz="1600" dirty="0">
                <a:solidFill>
                  <a:schemeClr val="tx1"/>
                </a:solidFill>
              </a:rPr>
              <a:t>Formal training:</a:t>
            </a:r>
          </a:p>
          <a:p>
            <a:pPr lvl="2"/>
            <a:r>
              <a:rPr lang="en-US" sz="1200" dirty="0">
                <a:solidFill>
                  <a:schemeClr val="tx1"/>
                </a:solidFill>
              </a:rPr>
              <a:t>Introduction to IPC</a:t>
            </a:r>
          </a:p>
          <a:p>
            <a:pPr lvl="2"/>
            <a:r>
              <a:rPr lang="en-US" sz="1200" dirty="0">
                <a:solidFill>
                  <a:schemeClr val="tx1"/>
                </a:solidFill>
              </a:rPr>
              <a:t>Practice and review</a:t>
            </a:r>
          </a:p>
          <a:p>
            <a:pPr lvl="2"/>
            <a:r>
              <a:rPr lang="en-US" sz="1200" dirty="0">
                <a:solidFill>
                  <a:schemeClr val="tx1"/>
                </a:solidFill>
              </a:rPr>
              <a:t>Workplace safety</a:t>
            </a:r>
          </a:p>
        </p:txBody>
      </p:sp>
      <p:sp>
        <p:nvSpPr>
          <p:cNvPr id="5" name="Content Placeholder 4">
            <a:extLst>
              <a:ext uri="{FF2B5EF4-FFF2-40B4-BE49-F238E27FC236}">
                <a16:creationId xmlns:a16="http://schemas.microsoft.com/office/drawing/2014/main" id="{4283A563-1592-4A27-8F25-F6DEBBEDD0D7}"/>
              </a:ext>
            </a:extLst>
          </p:cNvPr>
          <p:cNvSpPr>
            <a:spLocks noGrp="1"/>
          </p:cNvSpPr>
          <p:nvPr>
            <p:ph idx="4294967295"/>
          </p:nvPr>
        </p:nvSpPr>
        <p:spPr>
          <a:xfrm>
            <a:off x="5399039" y="1120379"/>
            <a:ext cx="3063875" cy="2912979"/>
          </a:xfrm>
          <a:solidFill>
            <a:schemeClr val="accent1">
              <a:lumMod val="20000"/>
              <a:lumOff val="80000"/>
            </a:schemeClr>
          </a:solidFill>
          <a:ln>
            <a:solidFill>
              <a:schemeClr val="tx1"/>
            </a:solidFill>
          </a:ln>
        </p:spPr>
        <p:txBody>
          <a:bodyPr/>
          <a:lstStyle/>
          <a:p>
            <a:pPr marL="0" indent="0">
              <a:buNone/>
            </a:pPr>
            <a:r>
              <a:rPr lang="en-US" sz="1600" dirty="0">
                <a:solidFill>
                  <a:srgbClr val="FF00FF"/>
                </a:solidFill>
              </a:rPr>
              <a:t>Training best practices</a:t>
            </a:r>
            <a:r>
              <a:rPr lang="en-US" sz="1600" dirty="0">
                <a:solidFill>
                  <a:srgbClr val="005DAB"/>
                </a:solidFill>
              </a:rPr>
              <a:t>:</a:t>
            </a:r>
          </a:p>
          <a:p>
            <a:pPr lvl="1"/>
            <a:r>
              <a:rPr lang="en-US" sz="1600" dirty="0">
                <a:solidFill>
                  <a:srgbClr val="005DAB"/>
                </a:solidFill>
              </a:rPr>
              <a:t>Participatory</a:t>
            </a:r>
          </a:p>
          <a:p>
            <a:pPr lvl="1"/>
            <a:r>
              <a:rPr lang="en-US" sz="1600" dirty="0">
                <a:solidFill>
                  <a:srgbClr val="005DAB"/>
                </a:solidFill>
              </a:rPr>
              <a:t>Practical (hands-on)</a:t>
            </a:r>
          </a:p>
          <a:p>
            <a:pPr lvl="1"/>
            <a:r>
              <a:rPr lang="en-US" sz="1600" dirty="0">
                <a:solidFill>
                  <a:srgbClr val="005DAB"/>
                </a:solidFill>
              </a:rPr>
              <a:t>Appropriate literacy level</a:t>
            </a:r>
          </a:p>
          <a:p>
            <a:pPr lvl="1"/>
            <a:r>
              <a:rPr lang="en-US" sz="1600" dirty="0">
                <a:solidFill>
                  <a:srgbClr val="005DAB"/>
                </a:solidFill>
              </a:rPr>
              <a:t>Repeated annually (refresher)</a:t>
            </a:r>
          </a:p>
          <a:p>
            <a:pPr lvl="1"/>
            <a:r>
              <a:rPr lang="en-US" sz="1600" dirty="0">
                <a:solidFill>
                  <a:srgbClr val="005DAB"/>
                </a:solidFill>
              </a:rPr>
              <a:t>Conducted prior to staff working on their own</a:t>
            </a:r>
          </a:p>
          <a:p>
            <a:pPr lvl="1"/>
            <a:r>
              <a:rPr lang="en-US" sz="1600" dirty="0">
                <a:solidFill>
                  <a:srgbClr val="005DAB"/>
                </a:solidFill>
              </a:rPr>
              <a:t>Led by experienced trainers</a:t>
            </a:r>
          </a:p>
        </p:txBody>
      </p:sp>
      <p:sp>
        <p:nvSpPr>
          <p:cNvPr id="6" name="Rectangle 5">
            <a:extLst>
              <a:ext uri="{FF2B5EF4-FFF2-40B4-BE49-F238E27FC236}">
                <a16:creationId xmlns:a16="http://schemas.microsoft.com/office/drawing/2014/main" id="{724B4B3C-21C6-422C-A0AA-63000C6733E4}"/>
              </a:ext>
            </a:extLst>
          </p:cNvPr>
          <p:cNvSpPr/>
          <p:nvPr/>
        </p:nvSpPr>
        <p:spPr>
          <a:xfrm>
            <a:off x="0" y="4500562"/>
            <a:ext cx="9144000" cy="642937"/>
          </a:xfrm>
          <a:prstGeom prst="rect">
            <a:avLst/>
          </a:prstGeom>
          <a:solidFill>
            <a:srgbClr val="FF0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a:p>
          <a:p>
            <a:r>
              <a:rPr lang="en-US" sz="1600" b="1" dirty="0"/>
              <a:t>Without a structured training program, cleaning staff put themselves and others at risk</a:t>
            </a:r>
            <a:endParaRPr lang="en-US" sz="1600" dirty="0"/>
          </a:p>
          <a:p>
            <a:r>
              <a:rPr lang="en-US" sz="2000" b="1" dirty="0"/>
              <a:t> </a:t>
            </a:r>
          </a:p>
        </p:txBody>
      </p:sp>
      <p:sp>
        <p:nvSpPr>
          <p:cNvPr id="8" name="TextBox 7">
            <a:extLst>
              <a:ext uri="{FF2B5EF4-FFF2-40B4-BE49-F238E27FC236}">
                <a16:creationId xmlns:a16="http://schemas.microsoft.com/office/drawing/2014/main" id="{C1841513-F748-4189-A7C7-824F8B5B48CB}"/>
              </a:ext>
            </a:extLst>
          </p:cNvPr>
          <p:cNvSpPr txBox="1"/>
          <p:nvPr/>
        </p:nvSpPr>
        <p:spPr>
          <a:xfrm>
            <a:off x="7927942" y="94268"/>
            <a:ext cx="1093510" cy="769441"/>
          </a:xfrm>
          <a:prstGeom prst="rect">
            <a:avLst/>
          </a:prstGeom>
          <a:noFill/>
        </p:spPr>
        <p:txBody>
          <a:bodyPr wrap="square" rtlCol="0">
            <a:spAutoFit/>
          </a:bodyPr>
          <a:lstStyle/>
          <a:p>
            <a:pPr algn="ctr"/>
            <a:r>
              <a:rPr lang="en-US" sz="4400" b="1" dirty="0">
                <a:solidFill>
                  <a:srgbClr val="FF00FF"/>
                </a:solidFill>
              </a:rPr>
              <a:t>2</a:t>
            </a:r>
          </a:p>
        </p:txBody>
      </p:sp>
      <p:sp>
        <p:nvSpPr>
          <p:cNvPr id="9" name="Oval 8">
            <a:extLst>
              <a:ext uri="{FF2B5EF4-FFF2-40B4-BE49-F238E27FC236}">
                <a16:creationId xmlns:a16="http://schemas.microsoft.com/office/drawing/2014/main" id="{DDB6BDA6-0CEC-43C7-855E-CDA5F07B4830}"/>
              </a:ext>
            </a:extLst>
          </p:cNvPr>
          <p:cNvSpPr/>
          <p:nvPr/>
        </p:nvSpPr>
        <p:spPr>
          <a:xfrm>
            <a:off x="8023065" y="55860"/>
            <a:ext cx="914400" cy="914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918708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3200400"/>
          </a:xfrm>
          <a:custGeom>
            <a:avLst/>
            <a:gdLst/>
            <a:ahLst/>
            <a:cxnLst/>
            <a:rect l="l" t="t" r="r" b="b"/>
            <a:pathLst>
              <a:path w="9144000" h="4246880">
                <a:moveTo>
                  <a:pt x="0" y="4246685"/>
                </a:moveTo>
                <a:lnTo>
                  <a:pt x="9144000" y="4246685"/>
                </a:lnTo>
                <a:lnTo>
                  <a:pt x="9144000" y="0"/>
                </a:lnTo>
                <a:lnTo>
                  <a:pt x="0" y="0"/>
                </a:lnTo>
                <a:lnTo>
                  <a:pt x="0" y="4246685"/>
                </a:lnTo>
                <a:close/>
              </a:path>
            </a:pathLst>
          </a:custGeom>
          <a:solidFill>
            <a:srgbClr val="0074A2"/>
          </a:solidFill>
        </p:spPr>
        <p:txBody>
          <a:bodyPr wrap="square" lIns="0" tIns="0" rIns="0" bIns="0" rtlCol="0"/>
          <a:lstStyle/>
          <a:p>
            <a:endParaRPr/>
          </a:p>
        </p:txBody>
      </p:sp>
      <p:sp>
        <p:nvSpPr>
          <p:cNvPr id="3" name="object 3"/>
          <p:cNvSpPr/>
          <p:nvPr/>
        </p:nvSpPr>
        <p:spPr>
          <a:xfrm>
            <a:off x="0" y="4588447"/>
            <a:ext cx="9144000" cy="555308"/>
          </a:xfrm>
          <a:custGeom>
            <a:avLst/>
            <a:gdLst/>
            <a:ahLst/>
            <a:cxnLst/>
            <a:rect l="l" t="t" r="r" b="b"/>
            <a:pathLst>
              <a:path w="9144000" h="740409">
                <a:moveTo>
                  <a:pt x="0" y="740069"/>
                </a:moveTo>
                <a:lnTo>
                  <a:pt x="9144000" y="740069"/>
                </a:lnTo>
                <a:lnTo>
                  <a:pt x="9144000" y="0"/>
                </a:lnTo>
                <a:lnTo>
                  <a:pt x="0" y="0"/>
                </a:lnTo>
                <a:lnTo>
                  <a:pt x="0" y="740069"/>
                </a:lnTo>
                <a:close/>
              </a:path>
            </a:pathLst>
          </a:custGeom>
          <a:solidFill>
            <a:srgbClr val="0074A2"/>
          </a:solidFill>
        </p:spPr>
        <p:txBody>
          <a:bodyPr wrap="square" lIns="0" tIns="0" rIns="0" bIns="0" rtlCol="0"/>
          <a:lstStyle/>
          <a:p>
            <a:endParaRPr/>
          </a:p>
        </p:txBody>
      </p:sp>
      <p:sp>
        <p:nvSpPr>
          <p:cNvPr id="4" name="object 4"/>
          <p:cNvSpPr txBox="1">
            <a:spLocks noGrp="1"/>
          </p:cNvSpPr>
          <p:nvPr>
            <p:ph type="title"/>
          </p:nvPr>
        </p:nvSpPr>
        <p:spPr>
          <a:xfrm>
            <a:off x="535603" y="478854"/>
            <a:ext cx="5428643" cy="2200795"/>
          </a:xfrm>
          <a:prstGeom prst="rect">
            <a:avLst/>
          </a:prstGeom>
        </p:spPr>
        <p:txBody>
          <a:bodyPr vert="horz" wrap="square" lIns="0" tIns="80963" rIns="0" bIns="0" rtlCol="0" anchor="t">
            <a:spAutoFit/>
          </a:bodyPr>
          <a:lstStyle/>
          <a:p>
            <a:pPr marL="9525" marR="3810">
              <a:lnSpc>
                <a:spcPct val="85100"/>
              </a:lnSpc>
              <a:spcBef>
                <a:spcPts val="638"/>
              </a:spcBef>
            </a:pPr>
            <a:r>
              <a:rPr lang="en-US" sz="4050" dirty="0">
                <a:solidFill>
                  <a:schemeClr val="bg1"/>
                </a:solidFill>
              </a:rPr>
              <a:t>Introduction to environmental cleaning during COVID-19 outbreak</a:t>
            </a:r>
            <a:endParaRPr lang="en-US" dirty="0">
              <a:solidFill>
                <a:schemeClr val="bg1"/>
              </a:solidFill>
            </a:endParaRPr>
          </a:p>
        </p:txBody>
      </p:sp>
      <p:sp>
        <p:nvSpPr>
          <p:cNvPr id="6" name="object 6"/>
          <p:cNvSpPr txBox="1"/>
          <p:nvPr/>
        </p:nvSpPr>
        <p:spPr>
          <a:xfrm>
            <a:off x="0" y="3185160"/>
            <a:ext cx="9144000" cy="1502591"/>
          </a:xfrm>
          <a:prstGeom prst="rect">
            <a:avLst/>
          </a:prstGeom>
          <a:solidFill>
            <a:srgbClr val="009CDE"/>
          </a:solidFill>
        </p:spPr>
        <p:txBody>
          <a:bodyPr vert="horz" wrap="square" lIns="0" tIns="1905" rIns="0" bIns="0" rtlCol="0">
            <a:spAutoFit/>
          </a:bodyPr>
          <a:lstStyle/>
          <a:p>
            <a:pPr>
              <a:spcBef>
                <a:spcPts val="15"/>
              </a:spcBef>
            </a:pPr>
            <a:endParaRPr lang="en-US" sz="2438">
              <a:latin typeface="Times New Roman"/>
              <a:cs typeface="Times New Roman"/>
            </a:endParaRPr>
          </a:p>
          <a:p>
            <a:pPr>
              <a:spcBef>
                <a:spcPts val="15"/>
              </a:spcBef>
            </a:pPr>
            <a:endParaRPr lang="en-US" sz="2438">
              <a:latin typeface="Times New Roman"/>
              <a:cs typeface="Times New Roman"/>
            </a:endParaRPr>
          </a:p>
          <a:p>
            <a:pPr>
              <a:spcBef>
                <a:spcPts val="15"/>
              </a:spcBef>
            </a:pPr>
            <a:endParaRPr lang="en-US" sz="2438">
              <a:latin typeface="Times New Roman"/>
              <a:cs typeface="Times New Roman"/>
            </a:endParaRPr>
          </a:p>
          <a:p>
            <a:pPr>
              <a:spcBef>
                <a:spcPts val="15"/>
              </a:spcBef>
            </a:pPr>
            <a:endParaRPr sz="2438">
              <a:latin typeface="Times New Roman"/>
              <a:cs typeface="Times New Roman"/>
            </a:endParaRPr>
          </a:p>
        </p:txBody>
      </p:sp>
      <p:sp>
        <p:nvSpPr>
          <p:cNvPr id="7" name="object 7"/>
          <p:cNvSpPr/>
          <p:nvPr/>
        </p:nvSpPr>
        <p:spPr>
          <a:xfrm>
            <a:off x="6364297" y="366422"/>
            <a:ext cx="2379653" cy="834300"/>
          </a:xfrm>
          <a:prstGeom prst="rect">
            <a:avLst/>
          </a:prstGeom>
          <a:blipFill>
            <a:blip r:embed="rId3" cstate="print"/>
            <a:stretch>
              <a:fillRect/>
            </a:stretch>
          </a:blipFill>
        </p:spPr>
        <p:txBody>
          <a:bodyPr wrap="square" lIns="0" tIns="0" rIns="0" bIns="0" rtlCol="0"/>
          <a:lstStyle/>
          <a:p>
            <a:endParaRPr/>
          </a:p>
        </p:txBody>
      </p:sp>
      <p:sp>
        <p:nvSpPr>
          <p:cNvPr id="5" name="TextBox 4">
            <a:extLst>
              <a:ext uri="{FF2B5EF4-FFF2-40B4-BE49-F238E27FC236}">
                <a16:creationId xmlns:a16="http://schemas.microsoft.com/office/drawing/2014/main" id="{6E36F2F8-DB40-4186-9FF0-D78AB17D02EC}"/>
              </a:ext>
            </a:extLst>
          </p:cNvPr>
          <p:cNvSpPr txBox="1"/>
          <p:nvPr/>
        </p:nvSpPr>
        <p:spPr>
          <a:xfrm>
            <a:off x="296301" y="3341078"/>
            <a:ext cx="8049358" cy="2031325"/>
          </a:xfrm>
          <a:prstGeom prst="rect">
            <a:avLst/>
          </a:prstGeom>
          <a:noFill/>
        </p:spPr>
        <p:txBody>
          <a:bodyPr wrap="square" rtlCol="0">
            <a:spAutoFit/>
          </a:bodyPr>
          <a:lstStyle/>
          <a:p>
            <a:r>
              <a:rPr lang="en-US" b="1" dirty="0">
                <a:solidFill>
                  <a:schemeClr val="bg1"/>
                </a:solidFill>
              </a:rPr>
              <a:t>MARIA CLARA PADOVEZE, RN, </a:t>
            </a:r>
            <a:r>
              <a:rPr lang="en-US" b="1" dirty="0" err="1">
                <a:solidFill>
                  <a:schemeClr val="bg1"/>
                </a:solidFill>
              </a:rPr>
              <a:t>MsC</a:t>
            </a:r>
            <a:r>
              <a:rPr lang="en-US" b="1" dirty="0">
                <a:solidFill>
                  <a:schemeClr val="bg1"/>
                </a:solidFill>
              </a:rPr>
              <a:t>, PhD</a:t>
            </a:r>
          </a:p>
          <a:p>
            <a:r>
              <a:rPr lang="en-US" b="1" dirty="0">
                <a:solidFill>
                  <a:schemeClr val="bg1"/>
                </a:solidFill>
              </a:rPr>
              <a:t>IPC Expert – WHO Technical Officer</a:t>
            </a:r>
          </a:p>
          <a:p>
            <a:r>
              <a:rPr lang="en-US" b="1" dirty="0">
                <a:solidFill>
                  <a:schemeClr val="bg1"/>
                </a:solidFill>
              </a:rPr>
              <a:t>IPC Technical and Clinical Hub, WHO</a:t>
            </a:r>
          </a:p>
          <a:p>
            <a:r>
              <a:rPr lang="en-US" spc="-4" dirty="0">
                <a:solidFill>
                  <a:schemeClr val="bg1"/>
                </a:solidFill>
                <a:cs typeface="Arial"/>
              </a:rPr>
              <a:t>Thanks for Alice </a:t>
            </a:r>
            <a:r>
              <a:rPr lang="en-US" spc="-4" dirty="0" err="1">
                <a:solidFill>
                  <a:schemeClr val="bg1"/>
                </a:solidFill>
                <a:cs typeface="Arial"/>
              </a:rPr>
              <a:t>Simniceanu</a:t>
            </a:r>
            <a:r>
              <a:rPr lang="en-US" spc="-4" dirty="0">
                <a:solidFill>
                  <a:srgbClr val="FFFF00"/>
                </a:solidFill>
                <a:cs typeface="Arial"/>
              </a:rPr>
              <a:t>, </a:t>
            </a:r>
            <a:r>
              <a:rPr lang="en-US" dirty="0">
                <a:solidFill>
                  <a:schemeClr val="bg1"/>
                </a:solidFill>
              </a:rPr>
              <a:t>MPH, CIC, IPC Consultant</a:t>
            </a:r>
          </a:p>
          <a:p>
            <a:endParaRPr lang="fr-CD" dirty="0">
              <a:solidFill>
                <a:srgbClr val="FFFF00"/>
              </a:solidFill>
            </a:endParaRPr>
          </a:p>
          <a:p>
            <a:endParaRPr lang="en-US" b="1" dirty="0">
              <a:solidFill>
                <a:schemeClr val="bg1"/>
              </a:solidFill>
            </a:endParaRPr>
          </a:p>
          <a:p>
            <a:endParaRPr lang="en-US" b="1" dirty="0">
              <a:solidFill>
                <a:schemeClr val="bg1"/>
              </a:solidFill>
            </a:endParaRPr>
          </a:p>
        </p:txBody>
      </p:sp>
    </p:spTree>
    <p:extLst>
      <p:ext uri="{BB962C8B-B14F-4D97-AF65-F5344CB8AC3E}">
        <p14:creationId xmlns:p14="http://schemas.microsoft.com/office/powerpoint/2010/main" val="2702585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44AABF-42E1-493C-B44A-8D6A19F1B11C}"/>
              </a:ext>
            </a:extLst>
          </p:cNvPr>
          <p:cNvSpPr>
            <a:spLocks noGrp="1"/>
          </p:cNvSpPr>
          <p:nvPr>
            <p:ph type="title"/>
          </p:nvPr>
        </p:nvSpPr>
        <p:spPr>
          <a:xfrm>
            <a:off x="84524" y="18978"/>
            <a:ext cx="6120000" cy="383473"/>
          </a:xfrm>
        </p:spPr>
        <p:txBody>
          <a:bodyPr/>
          <a:lstStyle/>
          <a:p>
            <a:r>
              <a:rPr lang="en-US" dirty="0"/>
              <a:t>Lessons Learned from Implementation</a:t>
            </a:r>
          </a:p>
        </p:txBody>
      </p:sp>
      <p:sp>
        <p:nvSpPr>
          <p:cNvPr id="5" name="Content Placeholder 4">
            <a:extLst>
              <a:ext uri="{FF2B5EF4-FFF2-40B4-BE49-F238E27FC236}">
                <a16:creationId xmlns:a16="http://schemas.microsoft.com/office/drawing/2014/main" id="{8CED3A2B-B8A4-467E-9997-D8EFC4CB3DF0}"/>
              </a:ext>
            </a:extLst>
          </p:cNvPr>
          <p:cNvSpPr>
            <a:spLocks noGrp="1"/>
          </p:cNvSpPr>
          <p:nvPr>
            <p:ph idx="1"/>
          </p:nvPr>
        </p:nvSpPr>
        <p:spPr>
          <a:xfrm>
            <a:off x="84523" y="471815"/>
            <a:ext cx="6393117" cy="4575867"/>
          </a:xfrm>
        </p:spPr>
        <p:txBody>
          <a:bodyPr/>
          <a:lstStyle/>
          <a:p>
            <a:r>
              <a:rPr lang="en-US" sz="1400" b="1" dirty="0">
                <a:solidFill>
                  <a:srgbClr val="002060"/>
                </a:solidFill>
              </a:rPr>
              <a:t>TEACH-CLEAN Training Package: </a:t>
            </a:r>
            <a:r>
              <a:rPr lang="en-GB" sz="1400" dirty="0">
                <a:solidFill>
                  <a:srgbClr val="002060"/>
                </a:solidFill>
              </a:rPr>
              <a:t>provides information &amp; tools to deliver comprehensive participatory training in basic IPC &amp; environmental hygiene to all staff who clean in healthcare facilities in LMICs. </a:t>
            </a:r>
            <a:endParaRPr lang="en-US" sz="1400" dirty="0">
              <a:solidFill>
                <a:srgbClr val="002060"/>
              </a:solidFill>
            </a:endParaRPr>
          </a:p>
          <a:p>
            <a:pPr>
              <a:tabLst>
                <a:tab pos="4125913" algn="l"/>
              </a:tabLst>
            </a:pPr>
            <a:r>
              <a:rPr lang="en-US" sz="1400" u="sng" dirty="0">
                <a:solidFill>
                  <a:srgbClr val="002060"/>
                </a:solidFill>
              </a:rPr>
              <a:t>Experiences from implementation in Gambia, India, Myanmar &amp;Tanzania:</a:t>
            </a:r>
          </a:p>
          <a:p>
            <a:pPr marL="171450" indent="-171450">
              <a:buFont typeface="Arial" panose="020B0604020202020204" pitchFamily="34" charset="0"/>
              <a:buChar char="•"/>
            </a:pPr>
            <a:r>
              <a:rPr lang="en-US" sz="1400" dirty="0">
                <a:solidFill>
                  <a:srgbClr val="002060"/>
                </a:solidFill>
              </a:rPr>
              <a:t>Participatory approach greatly appreciated</a:t>
            </a:r>
          </a:p>
          <a:p>
            <a:pPr marL="171450" indent="-171450">
              <a:buFont typeface="Arial" panose="020B0604020202020204" pitchFamily="34" charset="0"/>
              <a:buChar char="•"/>
            </a:pPr>
            <a:r>
              <a:rPr lang="en-US" sz="1400" dirty="0">
                <a:solidFill>
                  <a:srgbClr val="002060"/>
                </a:solidFill>
              </a:rPr>
              <a:t>Important to consider including in training, healthcare professionals who clean &amp;/or supervise cleaners –&gt;helps improve mutual respect</a:t>
            </a:r>
          </a:p>
          <a:p>
            <a:pPr marL="171450" indent="-171450">
              <a:buFont typeface="Arial" panose="020B0604020202020204" pitchFamily="34" charset="0"/>
              <a:buChar char="•"/>
            </a:pPr>
            <a:r>
              <a:rPr lang="en-US" sz="1400" dirty="0">
                <a:solidFill>
                  <a:srgbClr val="002060"/>
                </a:solidFill>
              </a:rPr>
              <a:t>Scheduling training can be challenging as must fit around cleaning </a:t>
            </a:r>
            <a:r>
              <a:rPr lang="en-US" sz="1400" dirty="0" err="1">
                <a:solidFill>
                  <a:srgbClr val="002060"/>
                </a:solidFill>
              </a:rPr>
              <a:t>rotas</a:t>
            </a:r>
            <a:endParaRPr lang="en-US" sz="1400" dirty="0">
              <a:solidFill>
                <a:srgbClr val="002060"/>
              </a:solidFill>
            </a:endParaRPr>
          </a:p>
          <a:p>
            <a:pPr marL="171450" indent="-171450">
              <a:buFont typeface="Arial" panose="020B0604020202020204" pitchFamily="34" charset="0"/>
              <a:buChar char="•"/>
            </a:pPr>
            <a:r>
              <a:rPr lang="en-US" sz="1400" dirty="0">
                <a:solidFill>
                  <a:srgbClr val="002060"/>
                </a:solidFill>
              </a:rPr>
              <a:t>High turn-over of cleaners, so need for repeat training </a:t>
            </a:r>
          </a:p>
          <a:p>
            <a:pPr marL="171450" indent="-171450">
              <a:buFont typeface="Arial" panose="020B0604020202020204" pitchFamily="34" charset="0"/>
              <a:buChar char="•"/>
            </a:pPr>
            <a:r>
              <a:rPr lang="en-US" sz="1400" dirty="0">
                <a:solidFill>
                  <a:srgbClr val="002060"/>
                </a:solidFill>
              </a:rPr>
              <a:t>Important training is matched by regular availability of equipment &amp; supplies</a:t>
            </a:r>
          </a:p>
          <a:p>
            <a:pPr marL="171450" indent="-171450">
              <a:buFont typeface="Arial" panose="020B0604020202020204" pitchFamily="34" charset="0"/>
              <a:buChar char="•"/>
            </a:pPr>
            <a:r>
              <a:rPr lang="en-US" sz="1400" dirty="0">
                <a:solidFill>
                  <a:srgbClr val="002060"/>
                </a:solidFill>
              </a:rPr>
              <a:t>Post-training supportive supervision is key, including reminders using illustrated guidelines</a:t>
            </a:r>
          </a:p>
          <a:p>
            <a:r>
              <a:rPr lang="en-US" dirty="0">
                <a:solidFill>
                  <a:srgbClr val="FF0000"/>
                </a:solidFill>
              </a:rPr>
              <a:t>TEACH CLEAN was </a:t>
            </a:r>
            <a:r>
              <a:rPr lang="en-GB" dirty="0">
                <a:solidFill>
                  <a:srgbClr val="FF0000"/>
                </a:solidFill>
              </a:rPr>
              <a:t>created by The Soapbox Collaborative &amp; the London School of Hygiene &amp; Tropical Medicine. </a:t>
            </a:r>
            <a:r>
              <a:rPr lang="en-GB" dirty="0">
                <a:solidFill>
                  <a:srgbClr val="002060"/>
                </a:solidFill>
              </a:rPr>
              <a:t>For free copy, visit: </a:t>
            </a:r>
            <a:r>
              <a:rPr lang="en-GB" dirty="0">
                <a:solidFill>
                  <a:srgbClr val="002060"/>
                </a:solidFill>
                <a:hlinkClick r:id="rId3"/>
              </a:rPr>
              <a:t>https://www.lshtm.ac.uk/research/centres/march-centre/soapbox-collaborative/teach-clean</a:t>
            </a:r>
            <a:endParaRPr lang="en-GB" dirty="0">
              <a:solidFill>
                <a:srgbClr val="002060"/>
              </a:solidFill>
            </a:endParaRPr>
          </a:p>
          <a:p>
            <a:endParaRPr lang="en-US" dirty="0">
              <a:solidFill>
                <a:srgbClr val="002060"/>
              </a:solidFill>
            </a:endParaRPr>
          </a:p>
          <a:p>
            <a:endParaRPr lang="en-US" dirty="0">
              <a:solidFill>
                <a:srgbClr val="002060"/>
              </a:solidFill>
            </a:endParaRPr>
          </a:p>
          <a:p>
            <a:endParaRPr lang="en-US" dirty="0">
              <a:solidFill>
                <a:srgbClr val="002060"/>
              </a:solidFill>
            </a:endParaRPr>
          </a:p>
        </p:txBody>
      </p:sp>
      <p:pic>
        <p:nvPicPr>
          <p:cNvPr id="2" name="Picture 1">
            <a:extLst>
              <a:ext uri="{FF2B5EF4-FFF2-40B4-BE49-F238E27FC236}">
                <a16:creationId xmlns:a16="http://schemas.microsoft.com/office/drawing/2014/main" id="{F885E969-3230-4755-BB82-AD6B87AF5175}"/>
              </a:ext>
            </a:extLst>
          </p:cNvPr>
          <p:cNvPicPr>
            <a:picLocks noChangeAspect="1"/>
          </p:cNvPicPr>
          <p:nvPr/>
        </p:nvPicPr>
        <p:blipFill>
          <a:blip r:embed="rId4"/>
          <a:stretch>
            <a:fillRect/>
          </a:stretch>
        </p:blipFill>
        <p:spPr>
          <a:xfrm>
            <a:off x="6477641" y="3277522"/>
            <a:ext cx="2666360" cy="1865978"/>
          </a:xfrm>
          <a:prstGeom prst="rect">
            <a:avLst/>
          </a:prstGeom>
        </p:spPr>
      </p:pic>
      <p:pic>
        <p:nvPicPr>
          <p:cNvPr id="3" name="Picture 2">
            <a:extLst>
              <a:ext uri="{FF2B5EF4-FFF2-40B4-BE49-F238E27FC236}">
                <a16:creationId xmlns:a16="http://schemas.microsoft.com/office/drawing/2014/main" id="{A4CB4438-EEE1-4BF9-9EE0-59AEA599DB7C}"/>
              </a:ext>
            </a:extLst>
          </p:cNvPr>
          <p:cNvPicPr>
            <a:picLocks noChangeAspect="1"/>
          </p:cNvPicPr>
          <p:nvPr/>
        </p:nvPicPr>
        <p:blipFill>
          <a:blip r:embed="rId5"/>
          <a:stretch>
            <a:fillRect/>
          </a:stretch>
        </p:blipFill>
        <p:spPr>
          <a:xfrm>
            <a:off x="6523745" y="-1"/>
            <a:ext cx="2535731" cy="3209393"/>
          </a:xfrm>
          <a:prstGeom prst="rect">
            <a:avLst/>
          </a:prstGeom>
        </p:spPr>
      </p:pic>
    </p:spTree>
    <p:extLst>
      <p:ext uri="{BB962C8B-B14F-4D97-AF65-F5344CB8AC3E}">
        <p14:creationId xmlns:p14="http://schemas.microsoft.com/office/powerpoint/2010/main" val="2207905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A3236-D1FA-433D-9641-C51C61F73964}"/>
              </a:ext>
            </a:extLst>
          </p:cNvPr>
          <p:cNvSpPr>
            <a:spLocks noGrp="1"/>
          </p:cNvSpPr>
          <p:nvPr>
            <p:ph type="title"/>
          </p:nvPr>
        </p:nvSpPr>
        <p:spPr/>
        <p:txBody>
          <a:bodyPr/>
          <a:lstStyle/>
          <a:p>
            <a:r>
              <a:rPr lang="en-US" sz="2180" dirty="0"/>
              <a:t>Best Practices for Environmental Cleaning Programs</a:t>
            </a:r>
            <a:br>
              <a:rPr lang="en-US" sz="2180" dirty="0"/>
            </a:br>
            <a:endParaRPr lang="en-US" sz="2180" dirty="0"/>
          </a:p>
        </p:txBody>
      </p:sp>
      <p:sp>
        <p:nvSpPr>
          <p:cNvPr id="3" name="Text Placeholder 2">
            <a:extLst>
              <a:ext uri="{FF2B5EF4-FFF2-40B4-BE49-F238E27FC236}">
                <a16:creationId xmlns:a16="http://schemas.microsoft.com/office/drawing/2014/main" id="{5D3ED1A2-21C5-48B3-B9FE-54D904B8BAF6}"/>
              </a:ext>
            </a:extLst>
          </p:cNvPr>
          <p:cNvSpPr>
            <a:spLocks noGrp="1"/>
          </p:cNvSpPr>
          <p:nvPr>
            <p:ph type="body" sz="quarter" idx="10"/>
          </p:nvPr>
        </p:nvSpPr>
        <p:spPr>
          <a:xfrm>
            <a:off x="457200" y="1158875"/>
            <a:ext cx="7547811" cy="3341688"/>
          </a:xfrm>
        </p:spPr>
        <p:txBody>
          <a:bodyPr/>
          <a:lstStyle/>
          <a:p>
            <a:pPr marL="457200" indent="-457200">
              <a:buFont typeface="+mj-lt"/>
              <a:buAutoNum type="arabicPeriod" startAt="3"/>
            </a:pPr>
            <a:r>
              <a:rPr lang="en-US" dirty="0"/>
              <a:t>Policies and standardized procedures </a:t>
            </a:r>
          </a:p>
          <a:p>
            <a:pPr lvl="1"/>
            <a:r>
              <a:rPr lang="en-US" sz="1600" dirty="0"/>
              <a:t>Facility cleaning policy</a:t>
            </a:r>
          </a:p>
          <a:p>
            <a:pPr lvl="2"/>
            <a:r>
              <a:rPr lang="en-US" sz="1200" dirty="0"/>
              <a:t>Reporting lines and responsibilities </a:t>
            </a:r>
          </a:p>
          <a:p>
            <a:pPr lvl="2"/>
            <a:r>
              <a:rPr lang="en-US" sz="1200" dirty="0">
                <a:solidFill>
                  <a:srgbClr val="FF00FF"/>
                </a:solidFill>
              </a:rPr>
              <a:t>Cleaning schedules</a:t>
            </a:r>
          </a:p>
          <a:p>
            <a:pPr lvl="2"/>
            <a:r>
              <a:rPr lang="en-US" sz="1200" dirty="0"/>
              <a:t>Training requirements</a:t>
            </a:r>
          </a:p>
          <a:p>
            <a:pPr lvl="2"/>
            <a:r>
              <a:rPr lang="en-US" sz="1200" dirty="0"/>
              <a:t>Monitoring requirement</a:t>
            </a:r>
          </a:p>
          <a:p>
            <a:pPr lvl="2"/>
            <a:r>
              <a:rPr lang="en-US" sz="1200" dirty="0"/>
              <a:t>Approved cleaning products, supplies and equipment</a:t>
            </a:r>
          </a:p>
          <a:p>
            <a:pPr lvl="1"/>
            <a:r>
              <a:rPr lang="en-US" sz="1600" dirty="0"/>
              <a:t>Standard operating procedures (SOPs) and job aids</a:t>
            </a:r>
          </a:p>
          <a:p>
            <a:pPr lvl="2"/>
            <a:r>
              <a:rPr lang="en-US" sz="1200" dirty="0">
                <a:solidFill>
                  <a:srgbClr val="FF00FF"/>
                </a:solidFill>
              </a:rPr>
              <a:t>Step-by-step process </a:t>
            </a:r>
            <a:r>
              <a:rPr lang="en-US" sz="1200" dirty="0"/>
              <a:t>for performing cleaning in each patient care area</a:t>
            </a:r>
          </a:p>
          <a:p>
            <a:pPr lvl="2"/>
            <a:r>
              <a:rPr lang="en-US" sz="1200" dirty="0"/>
              <a:t>Should include all of the products, supplies and equipment required (including cleaning staff PPE)</a:t>
            </a:r>
          </a:p>
          <a:p>
            <a:pPr lvl="2"/>
            <a:r>
              <a:rPr lang="en-US" sz="1200" dirty="0"/>
              <a:t>SOPs and job aids also needed for preparing cleaning and disinfectant products, reprocessing non-critical equipment</a:t>
            </a:r>
          </a:p>
        </p:txBody>
      </p:sp>
      <p:pic>
        <p:nvPicPr>
          <p:cNvPr id="8" name="Picture 7">
            <a:extLst>
              <a:ext uri="{FF2B5EF4-FFF2-40B4-BE49-F238E27FC236}">
                <a16:creationId xmlns:a16="http://schemas.microsoft.com/office/drawing/2014/main" id="{044A7D8F-64B3-4886-990E-5752F84CAF1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767"/>
          <a:stretch/>
        </p:blipFill>
        <p:spPr>
          <a:xfrm>
            <a:off x="3894220" y="1615496"/>
            <a:ext cx="4986360" cy="134427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6E9D21E5-B4A3-475C-8B91-FD4D75BDC449}"/>
              </a:ext>
            </a:extLst>
          </p:cNvPr>
          <p:cNvSpPr txBox="1"/>
          <p:nvPr/>
        </p:nvSpPr>
        <p:spPr>
          <a:xfrm>
            <a:off x="7927942" y="94268"/>
            <a:ext cx="1093510" cy="769441"/>
          </a:xfrm>
          <a:prstGeom prst="rect">
            <a:avLst/>
          </a:prstGeom>
          <a:noFill/>
        </p:spPr>
        <p:txBody>
          <a:bodyPr wrap="square" rtlCol="0">
            <a:spAutoFit/>
          </a:bodyPr>
          <a:lstStyle/>
          <a:p>
            <a:pPr algn="ctr"/>
            <a:r>
              <a:rPr lang="en-US" sz="4400" b="1" dirty="0">
                <a:solidFill>
                  <a:srgbClr val="FF00FF"/>
                </a:solidFill>
              </a:rPr>
              <a:t>3</a:t>
            </a:r>
          </a:p>
        </p:txBody>
      </p:sp>
      <p:sp>
        <p:nvSpPr>
          <p:cNvPr id="9" name="Oval 8">
            <a:extLst>
              <a:ext uri="{FF2B5EF4-FFF2-40B4-BE49-F238E27FC236}">
                <a16:creationId xmlns:a16="http://schemas.microsoft.com/office/drawing/2014/main" id="{82CD92C0-7A85-4977-A51F-03A3F264DE52}"/>
              </a:ext>
            </a:extLst>
          </p:cNvPr>
          <p:cNvSpPr/>
          <p:nvPr/>
        </p:nvSpPr>
        <p:spPr>
          <a:xfrm>
            <a:off x="8023065" y="55860"/>
            <a:ext cx="914400" cy="914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187314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A3236-D1FA-433D-9641-C51C61F73964}"/>
              </a:ext>
            </a:extLst>
          </p:cNvPr>
          <p:cNvSpPr>
            <a:spLocks noGrp="1"/>
          </p:cNvSpPr>
          <p:nvPr>
            <p:ph type="title"/>
          </p:nvPr>
        </p:nvSpPr>
        <p:spPr/>
        <p:txBody>
          <a:bodyPr/>
          <a:lstStyle/>
          <a:p>
            <a:r>
              <a:rPr lang="en-US" sz="2180" dirty="0"/>
              <a:t>What are the recommended cleaning schedules in the context of COVID-19?</a:t>
            </a:r>
          </a:p>
        </p:txBody>
      </p:sp>
      <p:graphicFrame>
        <p:nvGraphicFramePr>
          <p:cNvPr id="6" name="Table 9">
            <a:extLst>
              <a:ext uri="{FF2B5EF4-FFF2-40B4-BE49-F238E27FC236}">
                <a16:creationId xmlns:a16="http://schemas.microsoft.com/office/drawing/2014/main" id="{00BB81DC-BF7A-4F93-8F57-688CD820D433}"/>
              </a:ext>
            </a:extLst>
          </p:cNvPr>
          <p:cNvGraphicFramePr>
            <a:graphicFrameLocks noGrp="1"/>
          </p:cNvGraphicFramePr>
          <p:nvPr/>
        </p:nvGraphicFramePr>
        <p:xfrm>
          <a:off x="273379" y="1063230"/>
          <a:ext cx="8672661" cy="3967480"/>
        </p:xfrm>
        <a:graphic>
          <a:graphicData uri="http://schemas.openxmlformats.org/drawingml/2006/table">
            <a:tbl>
              <a:tblPr firstRow="1" bandRow="1">
                <a:tableStyleId>{5C22544A-7EE6-4342-B048-85BDC9FD1C3A}</a:tableStyleId>
              </a:tblPr>
              <a:tblGrid>
                <a:gridCol w="1451617">
                  <a:extLst>
                    <a:ext uri="{9D8B030D-6E8A-4147-A177-3AD203B41FA5}">
                      <a16:colId xmlns:a16="http://schemas.microsoft.com/office/drawing/2014/main" val="3291912095"/>
                    </a:ext>
                  </a:extLst>
                </a:gridCol>
                <a:gridCol w="1284361">
                  <a:extLst>
                    <a:ext uri="{9D8B030D-6E8A-4147-A177-3AD203B41FA5}">
                      <a16:colId xmlns:a16="http://schemas.microsoft.com/office/drawing/2014/main" val="3802605244"/>
                    </a:ext>
                  </a:extLst>
                </a:gridCol>
                <a:gridCol w="1294553">
                  <a:extLst>
                    <a:ext uri="{9D8B030D-6E8A-4147-A177-3AD203B41FA5}">
                      <a16:colId xmlns:a16="http://schemas.microsoft.com/office/drawing/2014/main" val="3911350764"/>
                    </a:ext>
                  </a:extLst>
                </a:gridCol>
                <a:gridCol w="1895959">
                  <a:extLst>
                    <a:ext uri="{9D8B030D-6E8A-4147-A177-3AD203B41FA5}">
                      <a16:colId xmlns:a16="http://schemas.microsoft.com/office/drawing/2014/main" val="426905958"/>
                    </a:ext>
                  </a:extLst>
                </a:gridCol>
                <a:gridCol w="2746171">
                  <a:extLst>
                    <a:ext uri="{9D8B030D-6E8A-4147-A177-3AD203B41FA5}">
                      <a16:colId xmlns:a16="http://schemas.microsoft.com/office/drawing/2014/main" val="466630062"/>
                    </a:ext>
                  </a:extLst>
                </a:gridCol>
              </a:tblGrid>
              <a:tr h="396240">
                <a:tc>
                  <a:txBody>
                    <a:bodyPr/>
                    <a:lstStyle/>
                    <a:p>
                      <a:r>
                        <a:rPr lang="en-US" sz="1000" dirty="0"/>
                        <a:t>Patient area</a:t>
                      </a:r>
                    </a:p>
                  </a:txBody>
                  <a:tcPr/>
                </a:tc>
                <a:tc>
                  <a:txBody>
                    <a:bodyPr/>
                    <a:lstStyle/>
                    <a:p>
                      <a:r>
                        <a:rPr lang="en-US" sz="1000" dirty="0"/>
                        <a:t>Frequency</a:t>
                      </a:r>
                    </a:p>
                  </a:txBody>
                  <a:tcPr/>
                </a:tc>
                <a:tc>
                  <a:txBody>
                    <a:bodyPr/>
                    <a:lstStyle/>
                    <a:p>
                      <a:r>
                        <a:rPr lang="en-US" sz="1000" dirty="0"/>
                        <a:t>Person / staff responsible</a:t>
                      </a:r>
                    </a:p>
                  </a:txBody>
                  <a:tcPr/>
                </a:tc>
                <a:tc>
                  <a:txBody>
                    <a:bodyPr/>
                    <a:lstStyle/>
                    <a:p>
                      <a:r>
                        <a:rPr lang="en-US" sz="1000" dirty="0"/>
                        <a:t>Products/Supplies</a:t>
                      </a:r>
                    </a:p>
                  </a:txBody>
                  <a:tcPr/>
                </a:tc>
                <a:tc>
                  <a:txBody>
                    <a:bodyPr/>
                    <a:lstStyle/>
                    <a:p>
                      <a:r>
                        <a:rPr lang="en-US" sz="1000" dirty="0"/>
                        <a:t>Additional guidance</a:t>
                      </a:r>
                    </a:p>
                  </a:txBody>
                  <a:tcPr/>
                </a:tc>
                <a:extLst>
                  <a:ext uri="{0D108BD9-81ED-4DB2-BD59-A6C34878D82A}">
                    <a16:rowId xmlns:a16="http://schemas.microsoft.com/office/drawing/2014/main" val="272719159"/>
                  </a:ext>
                </a:extLst>
              </a:tr>
              <a:tr h="396240">
                <a:tc>
                  <a:txBody>
                    <a:bodyPr/>
                    <a:lstStyle/>
                    <a:p>
                      <a:r>
                        <a:rPr lang="en-US" sz="1000" dirty="0"/>
                        <a:t>Triage area</a:t>
                      </a:r>
                    </a:p>
                  </a:txBody>
                  <a:tcPr/>
                </a:tc>
                <a:tc>
                  <a:txBody>
                    <a:bodyPr/>
                    <a:lstStyle/>
                    <a:p>
                      <a:r>
                        <a:rPr lang="en-US" sz="1000" dirty="0"/>
                        <a:t>At least twice daily</a:t>
                      </a:r>
                    </a:p>
                  </a:txBody>
                  <a:tcPr/>
                </a:tc>
                <a:tc>
                  <a:txBody>
                    <a:bodyPr/>
                    <a:lstStyle/>
                    <a:p>
                      <a:r>
                        <a:rPr lang="en-US" sz="1000" dirty="0"/>
                        <a:t>Environmental cleaning (EC) staff</a:t>
                      </a:r>
                    </a:p>
                  </a:txBody>
                  <a:tcPr/>
                </a:tc>
                <a:tc rowSpan="6">
                  <a:txBody>
                    <a:bodyPr/>
                    <a:lstStyle/>
                    <a:p>
                      <a:r>
                        <a:rPr lang="en-US" sz="1000" dirty="0"/>
                        <a:t>Cleaning solution (neutral detergent and water); </a:t>
                      </a:r>
                    </a:p>
                    <a:p>
                      <a:r>
                        <a:rPr lang="en-US" sz="1000" dirty="0"/>
                        <a:t>Disinfectant (alcohol, chlorine-based, other as approved</a:t>
                      </a:r>
                      <a:r>
                        <a:rPr lang="en-US" sz="1000" dirty="0">
                          <a:solidFill>
                            <a:srgbClr val="FF00FF"/>
                          </a:solidFill>
                        </a:rPr>
                        <a:t>*</a:t>
                      </a:r>
                      <a:r>
                        <a:rPr lang="en-US" sz="1000" dirty="0"/>
                        <a:t>)</a:t>
                      </a:r>
                    </a:p>
                    <a:p>
                      <a:r>
                        <a:rPr lang="en-US" sz="1000" b="1" dirty="0">
                          <a:solidFill>
                            <a:srgbClr val="FF00FF"/>
                          </a:solidFill>
                        </a:rPr>
                        <a:t>* See next slide</a:t>
                      </a:r>
                    </a:p>
                    <a:p>
                      <a:endParaRPr lang="en-US" sz="1000" dirty="0"/>
                    </a:p>
                    <a:p>
                      <a:r>
                        <a:rPr lang="en-US" sz="1000" dirty="0"/>
                        <a:t>Freshly made solutions, cloths, and mops for each cleaning session. </a:t>
                      </a:r>
                      <a:r>
                        <a:rPr lang="en-US" sz="1000" b="1" dirty="0"/>
                        <a:t>Discard/reprocess supplies after each cleaning session.</a:t>
                      </a:r>
                    </a:p>
                    <a:p>
                      <a:endParaRPr lang="en-US" sz="1000" dirty="0"/>
                    </a:p>
                    <a:p>
                      <a:r>
                        <a:rPr lang="en-US" sz="1000" b="1" dirty="0"/>
                        <a:t>Dedicated supplies for inpatient isolation areas.</a:t>
                      </a:r>
                    </a:p>
                    <a:p>
                      <a:endParaRPr lang="en-US" sz="1000" dirty="0"/>
                    </a:p>
                    <a:p>
                      <a:r>
                        <a:rPr lang="en-US" sz="1000" b="1" dirty="0"/>
                        <a:t>PPE</a:t>
                      </a:r>
                      <a:r>
                        <a:rPr lang="en-US" sz="1000" dirty="0"/>
                        <a:t>: gowns and/or impermeable aprons, rubber gloves, medical mask, and eye protection (preferably face shield).</a:t>
                      </a:r>
                    </a:p>
                  </a:txBody>
                  <a:tcPr/>
                </a:tc>
                <a:tc>
                  <a:txBody>
                    <a:bodyPr/>
                    <a:lstStyle/>
                    <a:p>
                      <a:r>
                        <a:rPr lang="en-US" sz="1000" dirty="0"/>
                        <a:t>Focus on high-touch surfaces, then floors (last)</a:t>
                      </a:r>
                    </a:p>
                  </a:txBody>
                  <a:tcPr/>
                </a:tc>
                <a:extLst>
                  <a:ext uri="{0D108BD9-81ED-4DB2-BD59-A6C34878D82A}">
                    <a16:rowId xmlns:a16="http://schemas.microsoft.com/office/drawing/2014/main" val="1234802572"/>
                  </a:ext>
                </a:extLst>
              </a:tr>
              <a:tr h="701040">
                <a:tc>
                  <a:txBody>
                    <a:bodyPr/>
                    <a:lstStyle/>
                    <a:p>
                      <a:r>
                        <a:rPr lang="en-US" sz="1000" dirty="0"/>
                        <a:t>Inpatient rooms / cohort – occupied</a:t>
                      </a:r>
                    </a:p>
                  </a:txBody>
                  <a:tcPr/>
                </a:tc>
                <a:tc>
                  <a:txBody>
                    <a:bodyPr/>
                    <a:lstStyle/>
                    <a:p>
                      <a:r>
                        <a:rPr lang="en-US" sz="1000" dirty="0"/>
                        <a:t>At least twice daily; three times daily if possible (high-touch surfaces)</a:t>
                      </a:r>
                    </a:p>
                  </a:txBody>
                  <a:tcPr/>
                </a:tc>
                <a:tc>
                  <a:txBody>
                    <a:bodyPr/>
                    <a:lstStyle/>
                    <a:p>
                      <a:r>
                        <a:rPr lang="en-US" sz="1000" dirty="0"/>
                        <a:t>EC staff OR clinical staff if possible</a:t>
                      </a:r>
                    </a:p>
                  </a:txBody>
                  <a:tcPr/>
                </a:tc>
                <a:tc vMerge="1">
                  <a:txBody>
                    <a:bodyPr/>
                    <a:lstStyle/>
                    <a:p>
                      <a:endParaRPr lang="en-US" sz="1000" dirty="0"/>
                    </a:p>
                  </a:txBody>
                  <a:tcPr/>
                </a:tc>
                <a:tc>
                  <a:txBody>
                    <a:bodyPr/>
                    <a:lstStyle/>
                    <a:p>
                      <a:r>
                        <a:rPr lang="en-US" sz="1000" dirty="0"/>
                        <a:t>Focuses on high-touch surfaces, starting with shared/common surfaces, then move to each patient bed; use new cloth for each bed if possible</a:t>
                      </a:r>
                    </a:p>
                  </a:txBody>
                  <a:tcPr/>
                </a:tc>
                <a:extLst>
                  <a:ext uri="{0D108BD9-81ED-4DB2-BD59-A6C34878D82A}">
                    <a16:rowId xmlns:a16="http://schemas.microsoft.com/office/drawing/2014/main" val="1528208720"/>
                  </a:ext>
                </a:extLst>
              </a:tr>
              <a:tr h="701040">
                <a:tc>
                  <a:txBody>
                    <a:bodyPr/>
                    <a:lstStyle/>
                    <a:p>
                      <a:r>
                        <a:rPr lang="en-US" sz="1000" dirty="0"/>
                        <a:t>Inpatient rooms – unoccupied (terminal clean)</a:t>
                      </a:r>
                    </a:p>
                  </a:txBody>
                  <a:tcPr/>
                </a:tc>
                <a:tc>
                  <a:txBody>
                    <a:bodyPr/>
                    <a:lstStyle/>
                    <a:p>
                      <a:r>
                        <a:rPr lang="en-US" sz="1000" dirty="0"/>
                        <a:t>Upon discharge/ transfer</a:t>
                      </a:r>
                    </a:p>
                  </a:txBody>
                  <a:tcPr/>
                </a:tc>
                <a:tc>
                  <a:txBody>
                    <a:bodyPr/>
                    <a:lstStyle/>
                    <a:p>
                      <a:r>
                        <a:rPr lang="en-US" sz="1000" dirty="0"/>
                        <a:t>EC staff </a:t>
                      </a:r>
                    </a:p>
                  </a:txBody>
                  <a:tcPr/>
                </a:tc>
                <a:tc vMerge="1">
                  <a:txBody>
                    <a:bodyPr/>
                    <a:lstStyle/>
                    <a:p>
                      <a:endParaRPr lang="en-US" sz="1000" dirty="0"/>
                    </a:p>
                  </a:txBody>
                  <a:tcPr/>
                </a:tc>
                <a:tc>
                  <a:txBody>
                    <a:bodyPr/>
                    <a:lstStyle/>
                    <a:p>
                      <a:r>
                        <a:rPr lang="en-US" sz="1000" dirty="0"/>
                        <a:t>Low-touch surfaces, high-touch surfaces, floors (in that order); waste and linens removed, bed thoroughly cleaned and disinfected</a:t>
                      </a:r>
                    </a:p>
                  </a:txBody>
                  <a:tcPr/>
                </a:tc>
                <a:extLst>
                  <a:ext uri="{0D108BD9-81ED-4DB2-BD59-A6C34878D82A}">
                    <a16:rowId xmlns:a16="http://schemas.microsoft.com/office/drawing/2014/main" val="4004374178"/>
                  </a:ext>
                </a:extLst>
              </a:tr>
              <a:tr h="701040">
                <a:tc>
                  <a:txBody>
                    <a:bodyPr/>
                    <a:lstStyle/>
                    <a:p>
                      <a:r>
                        <a:rPr lang="en-US" sz="1000" dirty="0"/>
                        <a:t>Outpatient / Ambulatory Care rooms		</a:t>
                      </a:r>
                    </a:p>
                  </a:txBody>
                  <a:tcPr/>
                </a:tc>
                <a:tc>
                  <a:txBody>
                    <a:bodyPr/>
                    <a:lstStyle/>
                    <a:p>
                      <a:r>
                        <a:rPr lang="en-US" sz="1000" dirty="0"/>
                        <a:t>After each patient visit and at least once daily terminal clean</a:t>
                      </a:r>
                    </a:p>
                  </a:txBody>
                  <a:tcPr/>
                </a:tc>
                <a:tc>
                  <a:txBody>
                    <a:bodyPr/>
                    <a:lstStyle/>
                    <a:p>
                      <a:r>
                        <a:rPr lang="en-US" sz="1000" dirty="0"/>
                        <a:t>Clinical staff (after each patient); Terminal clean (EC staff)</a:t>
                      </a:r>
                    </a:p>
                  </a:txBody>
                  <a:tcPr/>
                </a:tc>
                <a:tc vMerge="1">
                  <a:txBody>
                    <a:bodyPr/>
                    <a:lstStyle/>
                    <a:p>
                      <a:endParaRPr lang="en-US" sz="1000" dirty="0"/>
                    </a:p>
                  </a:txBody>
                  <a:tcPr/>
                </a:tc>
                <a:tc>
                  <a:txBody>
                    <a:bodyPr/>
                    <a:lstStyle/>
                    <a:p>
                      <a:r>
                        <a:rPr lang="en-US" sz="1000" dirty="0"/>
                        <a:t>High touch surfaces to be disinfected after each patient visit; terminal clean as above (end of day) </a:t>
                      </a:r>
                    </a:p>
                  </a:txBody>
                  <a:tcPr/>
                </a:tc>
                <a:extLst>
                  <a:ext uri="{0D108BD9-81ED-4DB2-BD59-A6C34878D82A}">
                    <a16:rowId xmlns:a16="http://schemas.microsoft.com/office/drawing/2014/main" val="400184727"/>
                  </a:ext>
                </a:extLst>
              </a:tr>
              <a:tr h="370840">
                <a:tc>
                  <a:txBody>
                    <a:bodyPr/>
                    <a:lstStyle/>
                    <a:p>
                      <a:r>
                        <a:rPr lang="en-US" sz="1000" dirty="0"/>
                        <a:t>Hallways / Corridors</a:t>
                      </a:r>
                    </a:p>
                  </a:txBody>
                  <a:tcPr/>
                </a:tc>
                <a:tc>
                  <a:txBody>
                    <a:bodyPr/>
                    <a:lstStyle/>
                    <a:p>
                      <a:r>
                        <a:rPr lang="en-US" sz="1000" dirty="0"/>
                        <a:t>At least twice daily </a:t>
                      </a:r>
                    </a:p>
                  </a:txBody>
                  <a:tcPr/>
                </a:tc>
                <a:tc>
                  <a:txBody>
                    <a:bodyPr/>
                    <a:lstStyle/>
                    <a:p>
                      <a:r>
                        <a:rPr lang="en-US" sz="1000" dirty="0"/>
                        <a:t>EC staff </a:t>
                      </a:r>
                    </a:p>
                  </a:txBody>
                  <a:tcPr/>
                </a:tc>
                <a:tc vMerge="1">
                  <a:txBody>
                    <a:bodyPr/>
                    <a:lstStyle/>
                    <a:p>
                      <a:endParaRPr lang="en-US" sz="1000" dirty="0"/>
                    </a:p>
                  </a:txBody>
                  <a:tcPr/>
                </a:tc>
                <a:tc>
                  <a:txBody>
                    <a:bodyPr/>
                    <a:lstStyle/>
                    <a:p>
                      <a:r>
                        <a:rPr lang="en-US" sz="1000" dirty="0"/>
                        <a:t>High-touch surfaces (e.g., railings)</a:t>
                      </a:r>
                    </a:p>
                  </a:txBody>
                  <a:tcPr/>
                </a:tc>
                <a:extLst>
                  <a:ext uri="{0D108BD9-81ED-4DB2-BD59-A6C34878D82A}">
                    <a16:rowId xmlns:a16="http://schemas.microsoft.com/office/drawing/2014/main" val="308960583"/>
                  </a:ext>
                </a:extLst>
              </a:tr>
              <a:tr h="701040">
                <a:tc>
                  <a:txBody>
                    <a:bodyPr/>
                    <a:lstStyle/>
                    <a:p>
                      <a:r>
                        <a:rPr lang="en-US" sz="1000" dirty="0"/>
                        <a:t>Patient toilets</a:t>
                      </a:r>
                    </a:p>
                  </a:txBody>
                  <a:tcPr/>
                </a:tc>
                <a:tc>
                  <a:txBody>
                    <a:bodyPr/>
                    <a:lstStyle/>
                    <a:p>
                      <a:r>
                        <a:rPr lang="en-US" sz="1000" dirty="0"/>
                        <a:t>Private (at least twice daily); Shared (at least three times daily)</a:t>
                      </a:r>
                    </a:p>
                  </a:txBody>
                  <a:tcPr/>
                </a:tc>
                <a:tc>
                  <a:txBody>
                    <a:bodyPr/>
                    <a:lstStyle/>
                    <a:p>
                      <a:r>
                        <a:rPr lang="en-US" sz="1000" dirty="0"/>
                        <a:t>EC staff</a:t>
                      </a:r>
                    </a:p>
                  </a:txBody>
                  <a:tcPr/>
                </a:tc>
                <a:tc vMerge="1">
                  <a:txBody>
                    <a:bodyPr/>
                    <a:lstStyle/>
                    <a:p>
                      <a:endParaRPr lang="en-US" sz="1000" dirty="0"/>
                    </a:p>
                  </a:txBody>
                  <a:tcPr/>
                </a:tc>
                <a:tc>
                  <a:txBody>
                    <a:bodyPr/>
                    <a:lstStyle/>
                    <a:p>
                      <a:r>
                        <a:rPr lang="en-US" sz="1000" dirty="0"/>
                        <a:t>High-touch surfaces, including door handles, light switches, counters, faucets, then sink bowls, then toilets and finally floor (in that order) </a:t>
                      </a:r>
                    </a:p>
                  </a:txBody>
                  <a:tcPr/>
                </a:tc>
                <a:extLst>
                  <a:ext uri="{0D108BD9-81ED-4DB2-BD59-A6C34878D82A}">
                    <a16:rowId xmlns:a16="http://schemas.microsoft.com/office/drawing/2014/main" val="362710847"/>
                  </a:ext>
                </a:extLst>
              </a:tr>
            </a:tbl>
          </a:graphicData>
        </a:graphic>
      </p:graphicFrame>
    </p:spTree>
    <p:extLst>
      <p:ext uri="{BB962C8B-B14F-4D97-AF65-F5344CB8AC3E}">
        <p14:creationId xmlns:p14="http://schemas.microsoft.com/office/powerpoint/2010/main" val="227977878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1DCF0D4-8F80-4548-A8C9-1A8281A516DE}"/>
              </a:ext>
            </a:extLst>
          </p:cNvPr>
          <p:cNvSpPr>
            <a:spLocks noGrp="1"/>
          </p:cNvSpPr>
          <p:nvPr>
            <p:ph type="title"/>
          </p:nvPr>
        </p:nvSpPr>
        <p:spPr/>
        <p:txBody>
          <a:bodyPr/>
          <a:lstStyle/>
          <a:p>
            <a:r>
              <a:rPr lang="en-US" dirty="0"/>
              <a:t>Best practices for cleaning procedures </a:t>
            </a:r>
          </a:p>
        </p:txBody>
      </p:sp>
      <p:sp>
        <p:nvSpPr>
          <p:cNvPr id="9" name="Content Placeholder 8">
            <a:extLst>
              <a:ext uri="{FF2B5EF4-FFF2-40B4-BE49-F238E27FC236}">
                <a16:creationId xmlns:a16="http://schemas.microsoft.com/office/drawing/2014/main" id="{7AD7DA9F-554C-4183-AE14-1F08FACDCD6C}"/>
              </a:ext>
            </a:extLst>
          </p:cNvPr>
          <p:cNvSpPr>
            <a:spLocks noGrp="1"/>
          </p:cNvSpPr>
          <p:nvPr>
            <p:ph idx="1"/>
          </p:nvPr>
        </p:nvSpPr>
        <p:spPr>
          <a:xfrm>
            <a:off x="360036" y="1355715"/>
            <a:ext cx="5033898" cy="3177900"/>
          </a:xfrm>
        </p:spPr>
        <p:txBody>
          <a:bodyPr/>
          <a:lstStyle/>
          <a:p>
            <a:r>
              <a:rPr lang="en-US" sz="1600" b="1" dirty="0"/>
              <a:t>1. Proceed</a:t>
            </a:r>
            <a:r>
              <a:rPr lang="en-US" sz="1600" b="1" dirty="0">
                <a:solidFill>
                  <a:srgbClr val="FF00FF"/>
                </a:solidFill>
              </a:rPr>
              <a:t> from cleaner to dirtier:</a:t>
            </a:r>
          </a:p>
          <a:p>
            <a:pPr lvl="1">
              <a:buClr>
                <a:srgbClr val="FF00FF"/>
              </a:buClr>
            </a:pPr>
            <a:r>
              <a:rPr lang="en-US" sz="1600" dirty="0"/>
              <a:t>Clean high-touch surfaces outside the patient zone before high-touch surfaces inside the patient zone</a:t>
            </a:r>
          </a:p>
          <a:p>
            <a:pPr lvl="1">
              <a:buClr>
                <a:srgbClr val="FF00FF"/>
              </a:buClr>
            </a:pPr>
            <a:r>
              <a:rPr lang="en-US" sz="1600" dirty="0"/>
              <a:t>Clean patient beds before patient toilets</a:t>
            </a:r>
          </a:p>
          <a:p>
            <a:pPr lvl="1">
              <a:buClr>
                <a:srgbClr val="FF00FF"/>
              </a:buClr>
            </a:pPr>
            <a:r>
              <a:rPr lang="en-US" sz="1600" dirty="0"/>
              <a:t>Clean low-touch surfaces before high-touch surfaces (terminal clean)</a:t>
            </a:r>
          </a:p>
          <a:p>
            <a:pPr lvl="1">
              <a:buClr>
                <a:srgbClr val="FF00FF"/>
              </a:buClr>
            </a:pPr>
            <a:r>
              <a:rPr lang="en-US" sz="1600" dirty="0"/>
              <a:t>Clean general patient areas before isolation areas</a:t>
            </a:r>
          </a:p>
        </p:txBody>
      </p:sp>
      <p:pic>
        <p:nvPicPr>
          <p:cNvPr id="7" name="Picture 6">
            <a:extLst>
              <a:ext uri="{FF2B5EF4-FFF2-40B4-BE49-F238E27FC236}">
                <a16:creationId xmlns:a16="http://schemas.microsoft.com/office/drawing/2014/main" id="{8DBEF789-00CA-4EF7-8970-11FB0D337076}"/>
              </a:ext>
            </a:extLst>
          </p:cNvPr>
          <p:cNvPicPr>
            <a:picLocks noChangeAspect="1"/>
          </p:cNvPicPr>
          <p:nvPr/>
        </p:nvPicPr>
        <p:blipFill>
          <a:blip r:embed="rId2"/>
          <a:stretch>
            <a:fillRect/>
          </a:stretch>
        </p:blipFill>
        <p:spPr>
          <a:xfrm>
            <a:off x="5673683" y="2675576"/>
            <a:ext cx="3251786" cy="1874507"/>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B9944B94-AA45-4B42-B5BD-BAB8754703B7}"/>
              </a:ext>
            </a:extLst>
          </p:cNvPr>
          <p:cNvSpPr txBox="1"/>
          <p:nvPr/>
        </p:nvSpPr>
        <p:spPr>
          <a:xfrm>
            <a:off x="5673684" y="4550083"/>
            <a:ext cx="3470316" cy="461665"/>
          </a:xfrm>
          <a:prstGeom prst="rect">
            <a:avLst/>
          </a:prstGeom>
          <a:noFill/>
        </p:spPr>
        <p:txBody>
          <a:bodyPr wrap="square" rtlCol="0">
            <a:spAutoFit/>
          </a:bodyPr>
          <a:lstStyle/>
          <a:p>
            <a:r>
              <a:rPr lang="en-US" sz="1200" dirty="0">
                <a:solidFill>
                  <a:srgbClr val="09164D"/>
                </a:solidFill>
                <a:latin typeface="+mn-lt"/>
              </a:rPr>
              <a:t>Example of a cleaning strategy from cleaner to dirtier areas</a:t>
            </a:r>
          </a:p>
        </p:txBody>
      </p:sp>
      <p:sp>
        <p:nvSpPr>
          <p:cNvPr id="2" name="Rectangle 1">
            <a:extLst>
              <a:ext uri="{FF2B5EF4-FFF2-40B4-BE49-F238E27FC236}">
                <a16:creationId xmlns:a16="http://schemas.microsoft.com/office/drawing/2014/main" id="{5A65A0E4-6FFA-46E4-9814-10670AB82AE4}"/>
              </a:ext>
            </a:extLst>
          </p:cNvPr>
          <p:cNvSpPr/>
          <p:nvPr/>
        </p:nvSpPr>
        <p:spPr>
          <a:xfrm>
            <a:off x="5873411" y="776574"/>
            <a:ext cx="2920882" cy="1477328"/>
          </a:xfrm>
          <a:prstGeom prst="rect">
            <a:avLst/>
          </a:prstGeom>
          <a:solidFill>
            <a:schemeClr val="bg2"/>
          </a:solidFill>
          <a:effectLst>
            <a:outerShdw blurRad="50800" dist="38100" dir="2700000" algn="tl" rotWithShape="0">
              <a:prstClr val="black">
                <a:alpha val="40000"/>
              </a:prstClr>
            </a:outerShdw>
          </a:effectLst>
        </p:spPr>
        <p:txBody>
          <a:bodyPr wrap="square">
            <a:spAutoFit/>
          </a:bodyPr>
          <a:lstStyle/>
          <a:p>
            <a:pPr algn="ctr"/>
            <a:r>
              <a:rPr lang="en-US" b="1" dirty="0">
                <a:solidFill>
                  <a:srgbClr val="FF00FF"/>
                </a:solidFill>
                <a:latin typeface="+mn-lt"/>
              </a:rPr>
              <a:t>Priority!</a:t>
            </a:r>
          </a:p>
          <a:p>
            <a:pPr algn="ctr"/>
            <a:endParaRPr lang="en-US" b="1" dirty="0">
              <a:solidFill>
                <a:srgbClr val="FF00FF"/>
              </a:solidFill>
              <a:latin typeface="+mn-lt"/>
            </a:endParaRPr>
          </a:p>
          <a:p>
            <a:r>
              <a:rPr lang="en-US" dirty="0">
                <a:solidFill>
                  <a:srgbClr val="09164D"/>
                </a:solidFill>
                <a:latin typeface="+mn-lt"/>
              </a:rPr>
              <a:t>Immediately attend to any </a:t>
            </a:r>
            <a:r>
              <a:rPr lang="en-US" dirty="0">
                <a:solidFill>
                  <a:srgbClr val="FF00FF"/>
                </a:solidFill>
                <a:latin typeface="+mn-lt"/>
              </a:rPr>
              <a:t>body fluid spills prior </a:t>
            </a:r>
            <a:r>
              <a:rPr lang="en-US" dirty="0">
                <a:solidFill>
                  <a:srgbClr val="09164D"/>
                </a:solidFill>
                <a:latin typeface="+mn-lt"/>
              </a:rPr>
              <a:t>to starting routine cleaning</a:t>
            </a:r>
          </a:p>
        </p:txBody>
      </p:sp>
    </p:spTree>
    <p:extLst>
      <p:ext uri="{BB962C8B-B14F-4D97-AF65-F5344CB8AC3E}">
        <p14:creationId xmlns:p14="http://schemas.microsoft.com/office/powerpoint/2010/main" val="3671793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6E5AD-1DF0-401F-9F9B-4D71FF7B93B1}"/>
              </a:ext>
            </a:extLst>
          </p:cNvPr>
          <p:cNvSpPr>
            <a:spLocks noGrp="1"/>
          </p:cNvSpPr>
          <p:nvPr>
            <p:ph type="title"/>
          </p:nvPr>
        </p:nvSpPr>
        <p:spPr/>
        <p:txBody>
          <a:bodyPr/>
          <a:lstStyle/>
          <a:p>
            <a:r>
              <a:rPr lang="en-US" dirty="0"/>
              <a:t>Best practices for cleaning procedures </a:t>
            </a:r>
          </a:p>
        </p:txBody>
      </p:sp>
      <p:sp>
        <p:nvSpPr>
          <p:cNvPr id="3" name="Text Placeholder 2">
            <a:extLst>
              <a:ext uri="{FF2B5EF4-FFF2-40B4-BE49-F238E27FC236}">
                <a16:creationId xmlns:a16="http://schemas.microsoft.com/office/drawing/2014/main" id="{DF43F4F2-2597-43E7-B6E9-AABC3A03CF86}"/>
              </a:ext>
            </a:extLst>
          </p:cNvPr>
          <p:cNvSpPr>
            <a:spLocks noGrp="1"/>
          </p:cNvSpPr>
          <p:nvPr>
            <p:ph idx="1"/>
          </p:nvPr>
        </p:nvSpPr>
        <p:spPr/>
        <p:txBody>
          <a:bodyPr/>
          <a:lstStyle/>
          <a:p>
            <a:r>
              <a:rPr lang="en-US" sz="1600" b="1" dirty="0"/>
              <a:t>2. Proceed </a:t>
            </a:r>
            <a:r>
              <a:rPr lang="en-US" sz="1600" b="1" dirty="0">
                <a:solidFill>
                  <a:srgbClr val="FF00FF"/>
                </a:solidFill>
              </a:rPr>
              <a:t>from high to low </a:t>
            </a:r>
            <a:r>
              <a:rPr lang="en-US" sz="1600" dirty="0"/>
              <a:t>(top to bottom):</a:t>
            </a:r>
          </a:p>
          <a:p>
            <a:pPr lvl="1">
              <a:buClr>
                <a:srgbClr val="FF00FF"/>
              </a:buClr>
            </a:pPr>
            <a:r>
              <a:rPr lang="en-US" sz="1600" dirty="0"/>
              <a:t>Clean bed rails before bed legs</a:t>
            </a:r>
          </a:p>
          <a:p>
            <a:pPr lvl="1">
              <a:buClr>
                <a:srgbClr val="FF00FF"/>
              </a:buClr>
            </a:pPr>
            <a:r>
              <a:rPr lang="en-US" sz="1600" dirty="0"/>
              <a:t>Clean environmental surfaces before floors</a:t>
            </a:r>
          </a:p>
          <a:p>
            <a:pPr marL="139540" lvl="1" indent="0">
              <a:buClr>
                <a:srgbClr val="FF00FF"/>
              </a:buClr>
              <a:buNone/>
            </a:pPr>
            <a:endParaRPr lang="en-US" sz="1600" dirty="0"/>
          </a:p>
          <a:p>
            <a:r>
              <a:rPr lang="en-US" sz="1600" b="1" dirty="0"/>
              <a:t>3</a:t>
            </a:r>
            <a:r>
              <a:rPr lang="en-US" sz="1600" dirty="0"/>
              <a:t>. Proceed </a:t>
            </a:r>
            <a:r>
              <a:rPr lang="en-US" sz="1600" b="1" dirty="0"/>
              <a:t>in a </a:t>
            </a:r>
            <a:r>
              <a:rPr lang="en-US" sz="1600" b="1" dirty="0">
                <a:solidFill>
                  <a:srgbClr val="FF00FF"/>
                </a:solidFill>
              </a:rPr>
              <a:t>methodical, systematic manner</a:t>
            </a:r>
            <a:r>
              <a:rPr lang="en-US" sz="1600" dirty="0"/>
              <a:t>:</a:t>
            </a:r>
          </a:p>
          <a:p>
            <a:pPr lvl="1">
              <a:buClr>
                <a:srgbClr val="FF00FF"/>
              </a:buClr>
            </a:pPr>
            <a:r>
              <a:rPr lang="en-US" sz="1600" dirty="0"/>
              <a:t>Left to right</a:t>
            </a:r>
          </a:p>
          <a:p>
            <a:pPr lvl="1">
              <a:buClr>
                <a:srgbClr val="FF00FF"/>
              </a:buClr>
            </a:pPr>
            <a:r>
              <a:rPr lang="en-US" sz="1600" dirty="0"/>
              <a:t>Clockwise or counterclockwise </a:t>
            </a:r>
          </a:p>
        </p:txBody>
      </p:sp>
      <p:pic>
        <p:nvPicPr>
          <p:cNvPr id="4" name="Picture 2" descr="Alt=&quot;&quot;" title="Image">
            <a:extLst>
              <a:ext uri="{FF2B5EF4-FFF2-40B4-BE49-F238E27FC236}">
                <a16:creationId xmlns:a16="http://schemas.microsoft.com/office/drawing/2014/main" id="{7C592180-A0B6-4807-8C6F-DEA269CB1C1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255582" y="1240144"/>
            <a:ext cx="3487862" cy="266321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078A8A2E-02E9-498E-B214-72166AB7C0DD}"/>
              </a:ext>
            </a:extLst>
          </p:cNvPr>
          <p:cNvSpPr txBox="1"/>
          <p:nvPr/>
        </p:nvSpPr>
        <p:spPr>
          <a:xfrm>
            <a:off x="5276006" y="4046018"/>
            <a:ext cx="3579235" cy="461665"/>
          </a:xfrm>
          <a:prstGeom prst="rect">
            <a:avLst/>
          </a:prstGeom>
          <a:noFill/>
        </p:spPr>
        <p:txBody>
          <a:bodyPr wrap="square" rtlCol="0">
            <a:spAutoFit/>
          </a:bodyPr>
          <a:lstStyle/>
          <a:p>
            <a:r>
              <a:rPr lang="en-US" sz="1200" dirty="0">
                <a:solidFill>
                  <a:srgbClr val="000000"/>
                </a:solidFill>
                <a:latin typeface="Calibri" panose="020F0502020204030204" pitchFamily="34" charset="0"/>
              </a:rPr>
              <a:t>Example of surface cleaning, moving in a systematic manner around the patient care area </a:t>
            </a:r>
          </a:p>
        </p:txBody>
      </p:sp>
    </p:spTree>
    <p:extLst>
      <p:ext uri="{BB962C8B-B14F-4D97-AF65-F5344CB8AC3E}">
        <p14:creationId xmlns:p14="http://schemas.microsoft.com/office/powerpoint/2010/main" val="2065394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A3236-D1FA-433D-9641-C51C61F73964}"/>
              </a:ext>
            </a:extLst>
          </p:cNvPr>
          <p:cNvSpPr>
            <a:spLocks noGrp="1"/>
          </p:cNvSpPr>
          <p:nvPr>
            <p:ph type="title"/>
          </p:nvPr>
        </p:nvSpPr>
        <p:spPr/>
        <p:txBody>
          <a:bodyPr/>
          <a:lstStyle/>
          <a:p>
            <a:r>
              <a:rPr lang="en-US" sz="2180" dirty="0"/>
              <a:t>Best Practices for Environmental Cleaning Programs</a:t>
            </a:r>
            <a:br>
              <a:rPr lang="en-US" sz="2180" dirty="0"/>
            </a:br>
            <a:endParaRPr lang="en-US" sz="2180" dirty="0"/>
          </a:p>
        </p:txBody>
      </p:sp>
      <p:sp>
        <p:nvSpPr>
          <p:cNvPr id="3" name="Text Placeholder 2">
            <a:extLst>
              <a:ext uri="{FF2B5EF4-FFF2-40B4-BE49-F238E27FC236}">
                <a16:creationId xmlns:a16="http://schemas.microsoft.com/office/drawing/2014/main" id="{5D3ED1A2-21C5-48B3-B9FE-54D904B8BAF6}"/>
              </a:ext>
            </a:extLst>
          </p:cNvPr>
          <p:cNvSpPr>
            <a:spLocks noGrp="1"/>
          </p:cNvSpPr>
          <p:nvPr>
            <p:ph type="body" sz="quarter" idx="10"/>
          </p:nvPr>
        </p:nvSpPr>
        <p:spPr>
          <a:xfrm>
            <a:off x="457200" y="1158875"/>
            <a:ext cx="7547811" cy="3341688"/>
          </a:xfrm>
        </p:spPr>
        <p:txBody>
          <a:bodyPr/>
          <a:lstStyle/>
          <a:p>
            <a:pPr marL="457200" indent="-457200">
              <a:buFont typeface="+mj-lt"/>
              <a:buAutoNum type="arabicPeriod" startAt="4"/>
            </a:pPr>
            <a:r>
              <a:rPr lang="en-US" dirty="0"/>
              <a:t>Supporting infrastructure and supplies</a:t>
            </a:r>
          </a:p>
          <a:p>
            <a:pPr lvl="1"/>
            <a:r>
              <a:rPr lang="en-US" sz="1600" dirty="0"/>
              <a:t>Designated space at facility</a:t>
            </a:r>
          </a:p>
          <a:p>
            <a:pPr lvl="2"/>
            <a:r>
              <a:rPr lang="en-US" sz="1200" dirty="0"/>
              <a:t>Environmental cleaning services area</a:t>
            </a:r>
          </a:p>
          <a:p>
            <a:pPr lvl="2"/>
            <a:r>
              <a:rPr lang="en-US" sz="1200" dirty="0"/>
              <a:t>Decontamination / sluice area</a:t>
            </a:r>
          </a:p>
          <a:p>
            <a:pPr lvl="1"/>
            <a:r>
              <a:rPr lang="en-US" sz="1600" dirty="0"/>
              <a:t>Water and wastewater services</a:t>
            </a:r>
          </a:p>
          <a:p>
            <a:pPr lvl="2"/>
            <a:r>
              <a:rPr lang="en-US" sz="1200" dirty="0"/>
              <a:t>Adequate water supply and wastewater management!</a:t>
            </a:r>
          </a:p>
          <a:p>
            <a:pPr lvl="1"/>
            <a:r>
              <a:rPr lang="en-US" sz="1600" dirty="0"/>
              <a:t>Approved cleaning products, supplies and equipment</a:t>
            </a:r>
          </a:p>
          <a:p>
            <a:pPr lvl="1"/>
            <a:r>
              <a:rPr lang="en-US" sz="1600" dirty="0"/>
              <a:t>Procurement and supply management systems</a:t>
            </a:r>
          </a:p>
          <a:p>
            <a:pPr lvl="2"/>
            <a:r>
              <a:rPr lang="en-US" sz="1200" dirty="0"/>
              <a:t>Avoid stock-out of cleaning supplies and equipment</a:t>
            </a:r>
          </a:p>
          <a:p>
            <a:pPr lvl="2"/>
            <a:r>
              <a:rPr lang="en-US" sz="1200" dirty="0"/>
              <a:t>Furniture and patient equipment that can be cleaned </a:t>
            </a:r>
          </a:p>
        </p:txBody>
      </p:sp>
      <p:pic>
        <p:nvPicPr>
          <p:cNvPr id="4" name="Picture 3">
            <a:extLst>
              <a:ext uri="{FF2B5EF4-FFF2-40B4-BE49-F238E27FC236}">
                <a16:creationId xmlns:a16="http://schemas.microsoft.com/office/drawing/2014/main" id="{5E987A3E-CCD5-44DD-9DC1-C2B60912273F}"/>
              </a:ext>
            </a:extLst>
          </p:cNvPr>
          <p:cNvPicPr>
            <a:picLocks noChangeAspect="1"/>
          </p:cNvPicPr>
          <p:nvPr/>
        </p:nvPicPr>
        <p:blipFill>
          <a:blip r:embed="rId3"/>
          <a:stretch>
            <a:fillRect/>
          </a:stretch>
        </p:blipFill>
        <p:spPr>
          <a:xfrm>
            <a:off x="6279291" y="1523541"/>
            <a:ext cx="2407509" cy="3341688"/>
          </a:xfrm>
          <a:prstGeom prst="rect">
            <a:avLst/>
          </a:prstGeom>
        </p:spPr>
      </p:pic>
      <p:sp>
        <p:nvSpPr>
          <p:cNvPr id="5" name="Arrow: Right 4">
            <a:extLst>
              <a:ext uri="{FF2B5EF4-FFF2-40B4-BE49-F238E27FC236}">
                <a16:creationId xmlns:a16="http://schemas.microsoft.com/office/drawing/2014/main" id="{048DB74B-B7FE-4484-9AD3-C7E42F636418}"/>
              </a:ext>
            </a:extLst>
          </p:cNvPr>
          <p:cNvSpPr/>
          <p:nvPr/>
        </p:nvSpPr>
        <p:spPr>
          <a:xfrm>
            <a:off x="4911730" y="2903148"/>
            <a:ext cx="1309760" cy="291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F75D3B4-DCBC-4D7F-9B3D-82AC6D0D41CE}"/>
              </a:ext>
            </a:extLst>
          </p:cNvPr>
          <p:cNvSpPr txBox="1"/>
          <p:nvPr/>
        </p:nvSpPr>
        <p:spPr>
          <a:xfrm>
            <a:off x="7927942" y="94268"/>
            <a:ext cx="1093510" cy="769441"/>
          </a:xfrm>
          <a:prstGeom prst="rect">
            <a:avLst/>
          </a:prstGeom>
          <a:noFill/>
        </p:spPr>
        <p:txBody>
          <a:bodyPr wrap="square" rtlCol="0">
            <a:spAutoFit/>
          </a:bodyPr>
          <a:lstStyle/>
          <a:p>
            <a:pPr algn="ctr"/>
            <a:r>
              <a:rPr lang="en-US" sz="4400" b="1" dirty="0">
                <a:solidFill>
                  <a:srgbClr val="FF00FF"/>
                </a:solidFill>
              </a:rPr>
              <a:t>4</a:t>
            </a:r>
          </a:p>
        </p:txBody>
      </p:sp>
      <p:sp>
        <p:nvSpPr>
          <p:cNvPr id="7" name="Oval 6">
            <a:extLst>
              <a:ext uri="{FF2B5EF4-FFF2-40B4-BE49-F238E27FC236}">
                <a16:creationId xmlns:a16="http://schemas.microsoft.com/office/drawing/2014/main" id="{51A405BB-8FF6-4E11-9279-6A43A36B8F4F}"/>
              </a:ext>
            </a:extLst>
          </p:cNvPr>
          <p:cNvSpPr/>
          <p:nvPr/>
        </p:nvSpPr>
        <p:spPr>
          <a:xfrm>
            <a:off x="8023065" y="55860"/>
            <a:ext cx="914400" cy="914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7913B99F-5F98-43A9-B92D-C30AD4FDAED1}"/>
              </a:ext>
            </a:extLst>
          </p:cNvPr>
          <p:cNvSpPr/>
          <p:nvPr/>
        </p:nvSpPr>
        <p:spPr>
          <a:xfrm>
            <a:off x="152771" y="3057885"/>
            <a:ext cx="437147" cy="492293"/>
          </a:xfrm>
          <a:prstGeom prst="star5">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spTree>
    <p:extLst>
      <p:ext uri="{BB962C8B-B14F-4D97-AF65-F5344CB8AC3E}">
        <p14:creationId xmlns:p14="http://schemas.microsoft.com/office/powerpoint/2010/main" val="275635465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E8E1B-13FF-458F-B72F-81AC88615609}"/>
              </a:ext>
            </a:extLst>
          </p:cNvPr>
          <p:cNvSpPr>
            <a:spLocks noGrp="1"/>
          </p:cNvSpPr>
          <p:nvPr>
            <p:ph type="title"/>
          </p:nvPr>
        </p:nvSpPr>
        <p:spPr/>
        <p:txBody>
          <a:bodyPr/>
          <a:lstStyle/>
          <a:p>
            <a:r>
              <a:rPr lang="en-US" sz="2180" dirty="0"/>
              <a:t>General definitions</a:t>
            </a:r>
            <a:endParaRPr lang="en-US" sz="2180" dirty="0">
              <a:solidFill>
                <a:schemeClr val="tx2"/>
              </a:solidFill>
            </a:endParaRPr>
          </a:p>
        </p:txBody>
      </p:sp>
      <p:sp>
        <p:nvSpPr>
          <p:cNvPr id="3" name="Text Placeholder 2">
            <a:extLst>
              <a:ext uri="{FF2B5EF4-FFF2-40B4-BE49-F238E27FC236}">
                <a16:creationId xmlns:a16="http://schemas.microsoft.com/office/drawing/2014/main" id="{09EA6F39-9812-4D2F-BD19-413DBE6490E9}"/>
              </a:ext>
            </a:extLst>
          </p:cNvPr>
          <p:cNvSpPr>
            <a:spLocks noGrp="1"/>
          </p:cNvSpPr>
          <p:nvPr>
            <p:ph idx="1"/>
          </p:nvPr>
        </p:nvSpPr>
        <p:spPr>
          <a:xfrm>
            <a:off x="359999" y="1100076"/>
            <a:ext cx="8424001" cy="3177900"/>
          </a:xfrm>
        </p:spPr>
        <p:txBody>
          <a:bodyPr/>
          <a:lstStyle/>
          <a:p>
            <a:r>
              <a:rPr lang="en-US" sz="1600" b="1" dirty="0">
                <a:solidFill>
                  <a:srgbClr val="FF00FF"/>
                </a:solidFill>
              </a:rPr>
              <a:t>Cleaning</a:t>
            </a:r>
            <a:r>
              <a:rPr lang="en-US" sz="1600" dirty="0"/>
              <a:t>: the physical removal of foreign material (e.g., dust, soil) and organic material (e.g., blood, secretions, excretions, microorganisms). Cleaning physically removes rather than kills microorganisms. It is achieved with water, detergents, and using ‘mechanical acti</a:t>
            </a:r>
            <a:r>
              <a:rPr lang="en-US" sz="1600" dirty="0">
                <a:solidFill>
                  <a:srgbClr val="2D2C2C"/>
                </a:solidFill>
              </a:rPr>
              <a:t>on’ (e.g., friction, scrubbing). </a:t>
            </a:r>
            <a:r>
              <a:rPr lang="en-US" sz="1600" dirty="0">
                <a:solidFill>
                  <a:srgbClr val="FF0000"/>
                </a:solidFill>
              </a:rPr>
              <a:t>Cleaning is always the first step in environmental cleaning.</a:t>
            </a:r>
            <a:endParaRPr lang="en-US" sz="1600" dirty="0"/>
          </a:p>
          <a:p>
            <a:r>
              <a:rPr lang="en-US" sz="1600" b="1" dirty="0">
                <a:solidFill>
                  <a:srgbClr val="FF00FF"/>
                </a:solidFill>
              </a:rPr>
              <a:t>Disinfection</a:t>
            </a:r>
            <a:r>
              <a:rPr lang="en-US" sz="1600" dirty="0"/>
              <a:t>: a chemical process for inactivating microorganisms (with the exception of bacterial spores) on inanimate objects. </a:t>
            </a:r>
            <a:r>
              <a:rPr lang="en-US" sz="1600" dirty="0">
                <a:solidFill>
                  <a:srgbClr val="FF0000"/>
                </a:solidFill>
              </a:rPr>
              <a:t>Disinfection occurs after the cleaning process.</a:t>
            </a:r>
            <a:endParaRPr lang="en-US" sz="1600" dirty="0"/>
          </a:p>
          <a:p>
            <a:pPr lvl="3"/>
            <a:r>
              <a:rPr lang="en-US" sz="1200" b="1" dirty="0">
                <a:solidFill>
                  <a:srgbClr val="FF00FF"/>
                </a:solidFill>
              </a:rPr>
              <a:t>Low-level </a:t>
            </a:r>
            <a:r>
              <a:rPr lang="en-US" sz="1200" b="1" dirty="0"/>
              <a:t>disinfection</a:t>
            </a:r>
            <a:r>
              <a:rPr lang="en-US" sz="1200" dirty="0"/>
              <a:t>: inactivates most vegetative bacteria, some fungi, and some viruses, but does not kill more hardy viruses (e.g. non-enveloped), bacterial genus (e.g. mycobacteria), or bacterial spores</a:t>
            </a:r>
          </a:p>
          <a:p>
            <a:pPr lvl="3"/>
            <a:r>
              <a:rPr lang="en-US" sz="1200" b="1" dirty="0">
                <a:solidFill>
                  <a:srgbClr val="FF00FF"/>
                </a:solidFill>
              </a:rPr>
              <a:t>Mid-level </a:t>
            </a:r>
            <a:r>
              <a:rPr lang="en-US" sz="1200" b="1" dirty="0"/>
              <a:t>disinfection</a:t>
            </a:r>
            <a:r>
              <a:rPr lang="en-US" sz="1200" dirty="0"/>
              <a:t>: kills inactivate vegetative bacteria, including mycobacteria, most viruses, and most fungi, but might not kill bacterial spores</a:t>
            </a:r>
          </a:p>
          <a:p>
            <a:pPr lvl="3"/>
            <a:r>
              <a:rPr lang="en-US" sz="1200" b="1" dirty="0">
                <a:solidFill>
                  <a:srgbClr val="FF00FF"/>
                </a:solidFill>
              </a:rPr>
              <a:t>High-level </a:t>
            </a:r>
            <a:r>
              <a:rPr lang="en-US" sz="1200" b="1" dirty="0"/>
              <a:t>disinfection</a:t>
            </a:r>
            <a:r>
              <a:rPr lang="en-US" sz="1200" dirty="0"/>
              <a:t>: kills all microorganisms, with the exception of small numbers of bacterial spores (</a:t>
            </a:r>
            <a:r>
              <a:rPr lang="en-US" sz="1200" b="1" dirty="0"/>
              <a:t>not used for environmental cleaning, used for invasive device reprocessing)</a:t>
            </a:r>
            <a:endParaRPr lang="en-US" dirty="0"/>
          </a:p>
          <a:p>
            <a:endParaRPr lang="en-US" dirty="0"/>
          </a:p>
        </p:txBody>
      </p:sp>
    </p:spTree>
    <p:extLst>
      <p:ext uri="{BB962C8B-B14F-4D97-AF65-F5344CB8AC3E}">
        <p14:creationId xmlns:p14="http://schemas.microsoft.com/office/powerpoint/2010/main" val="1663170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7048694-2B7F-4BF9-9F1D-46C70E563C98}"/>
              </a:ext>
            </a:extLst>
          </p:cNvPr>
          <p:cNvSpPr>
            <a:spLocks noGrp="1"/>
          </p:cNvSpPr>
          <p:nvPr>
            <p:ph type="title"/>
          </p:nvPr>
        </p:nvSpPr>
        <p:spPr>
          <a:xfrm>
            <a:off x="359999" y="275714"/>
            <a:ext cx="7251980" cy="540000"/>
          </a:xfrm>
        </p:spPr>
        <p:txBody>
          <a:bodyPr/>
          <a:lstStyle/>
          <a:p>
            <a:r>
              <a:rPr lang="en-US" sz="2000" dirty="0"/>
              <a:t>Cleaning and disinfectant products for environmental cleaning</a:t>
            </a:r>
            <a:endParaRPr lang="en-US" dirty="0"/>
          </a:p>
        </p:txBody>
      </p:sp>
      <p:sp>
        <p:nvSpPr>
          <p:cNvPr id="3" name="Text Placeholder 2">
            <a:extLst>
              <a:ext uri="{FF2B5EF4-FFF2-40B4-BE49-F238E27FC236}">
                <a16:creationId xmlns:a16="http://schemas.microsoft.com/office/drawing/2014/main" id="{54356B0D-44D8-452F-8CED-757876470DA2}"/>
              </a:ext>
            </a:extLst>
          </p:cNvPr>
          <p:cNvSpPr>
            <a:spLocks noGrp="1"/>
          </p:cNvSpPr>
          <p:nvPr>
            <p:ph idx="1"/>
          </p:nvPr>
        </p:nvSpPr>
        <p:spPr/>
        <p:txBody>
          <a:bodyPr/>
          <a:lstStyle/>
          <a:p>
            <a:r>
              <a:rPr lang="en-US" sz="1600" b="1" dirty="0">
                <a:solidFill>
                  <a:srgbClr val="FF00FF"/>
                </a:solidFill>
              </a:rPr>
              <a:t>Cleaning products</a:t>
            </a:r>
            <a:r>
              <a:rPr lang="en-US" sz="1600" dirty="0">
                <a:solidFill>
                  <a:srgbClr val="FF00FF"/>
                </a:solidFill>
              </a:rPr>
              <a:t>: </a:t>
            </a:r>
            <a:r>
              <a:rPr lang="en-US" sz="1600" dirty="0"/>
              <a:t>liquids, powders, sprays, or granules that remove organic material (e.g., dirt, body fluids) from surfaces and suspend grease or oil. Can include liquid soap, enzymatic cleaners, and </a:t>
            </a:r>
            <a:r>
              <a:rPr lang="en-US" sz="1600" b="1" dirty="0"/>
              <a:t>detergents</a:t>
            </a:r>
            <a:r>
              <a:rPr lang="en-US" sz="1600" dirty="0"/>
              <a:t>. </a:t>
            </a:r>
          </a:p>
          <a:p>
            <a:pPr marL="449322" lvl="1" indent="-171450"/>
            <a:r>
              <a:rPr lang="en-US" sz="1200" dirty="0"/>
              <a:t>For most surface cleaning procedures: neutral detergent (pH 6-8), easily soluble in warm and cold water is best</a:t>
            </a:r>
          </a:p>
          <a:p>
            <a:r>
              <a:rPr lang="en-US" sz="1600" b="1" dirty="0">
                <a:solidFill>
                  <a:srgbClr val="FF00FF"/>
                </a:solidFill>
              </a:rPr>
              <a:t>Disinfectants</a:t>
            </a:r>
            <a:r>
              <a:rPr lang="en-US" sz="1600" dirty="0">
                <a:solidFill>
                  <a:srgbClr val="FF00FF"/>
                </a:solidFill>
              </a:rPr>
              <a:t>: </a:t>
            </a:r>
            <a:r>
              <a:rPr lang="en-US" sz="1600" dirty="0"/>
              <a:t>Chemical compounds that inactivate (i.e., kill) pathogens and other microbes. </a:t>
            </a:r>
            <a:r>
              <a:rPr lang="en-US" sz="1600" b="1" dirty="0"/>
              <a:t>Disinfectants are applied only to inanimate objects. All organic material and soil must be removed by a cleaning product before application of disinfectants.</a:t>
            </a:r>
          </a:p>
          <a:p>
            <a:pPr marL="448056" lvl="2" indent="-171450"/>
            <a:r>
              <a:rPr lang="en-US" sz="1200" dirty="0">
                <a:solidFill>
                  <a:srgbClr val="000000"/>
                </a:solidFill>
              </a:rPr>
              <a:t>For most surface disinfection procedures: low-level disinfectants are used (mid-level disinfectants are often required) </a:t>
            </a:r>
          </a:p>
          <a:p>
            <a:pPr marL="448056" lvl="2" indent="-171450"/>
            <a:r>
              <a:rPr lang="en-US" sz="1200" dirty="0"/>
              <a:t>Some products combine a cleaner with a disinfectant (combined detergent-disinfectants) </a:t>
            </a:r>
          </a:p>
          <a:p>
            <a:pPr marL="448056" lvl="2" indent="-171450"/>
            <a:r>
              <a:rPr lang="en-US" sz="1200" dirty="0"/>
              <a:t>There are some situations where separate cleaning and disinfectant products are required</a:t>
            </a:r>
          </a:p>
          <a:p>
            <a:pPr lvl="1"/>
            <a:endParaRPr lang="en-US" sz="1600" dirty="0"/>
          </a:p>
          <a:p>
            <a:endParaRPr lang="en-US" sz="1600" dirty="0"/>
          </a:p>
          <a:p>
            <a:endParaRPr lang="en-US" sz="1600" dirty="0"/>
          </a:p>
        </p:txBody>
      </p:sp>
    </p:spTree>
    <p:extLst>
      <p:ext uri="{BB962C8B-B14F-4D97-AF65-F5344CB8AC3E}">
        <p14:creationId xmlns:p14="http://schemas.microsoft.com/office/powerpoint/2010/main" val="2833570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D33A-E4B3-4093-85EA-8C8FA4A9E417}"/>
              </a:ext>
            </a:extLst>
          </p:cNvPr>
          <p:cNvSpPr>
            <a:spLocks noGrp="1"/>
          </p:cNvSpPr>
          <p:nvPr>
            <p:ph type="title"/>
          </p:nvPr>
        </p:nvSpPr>
        <p:spPr/>
        <p:txBody>
          <a:bodyPr/>
          <a:lstStyle/>
          <a:p>
            <a:r>
              <a:rPr lang="en-US" sz="2180" dirty="0"/>
              <a:t>Microbial disinfectant hierarchy – intrinsic resistance</a:t>
            </a:r>
            <a:br>
              <a:rPr lang="en-US" sz="2180" dirty="0"/>
            </a:br>
            <a:endParaRPr lang="en-US" sz="2180" dirty="0"/>
          </a:p>
        </p:txBody>
      </p:sp>
      <p:graphicFrame>
        <p:nvGraphicFramePr>
          <p:cNvPr id="12" name="Diagram 11">
            <a:extLst>
              <a:ext uri="{FF2B5EF4-FFF2-40B4-BE49-F238E27FC236}">
                <a16:creationId xmlns:a16="http://schemas.microsoft.com/office/drawing/2014/main" id="{E21CDE46-D721-4222-AFA2-8E30BD953503}"/>
              </a:ext>
            </a:extLst>
          </p:cNvPr>
          <p:cNvGraphicFramePr/>
          <p:nvPr>
            <p:extLst>
              <p:ext uri="{D42A27DB-BD31-4B8C-83A1-F6EECF244321}">
                <p14:modId xmlns:p14="http://schemas.microsoft.com/office/powerpoint/2010/main" val="3551710082"/>
              </p:ext>
            </p:extLst>
          </p:nvPr>
        </p:nvGraphicFramePr>
        <p:xfrm>
          <a:off x="332511" y="817418"/>
          <a:ext cx="5195454" cy="43260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Arrow: Down 14">
            <a:extLst>
              <a:ext uri="{FF2B5EF4-FFF2-40B4-BE49-F238E27FC236}">
                <a16:creationId xmlns:a16="http://schemas.microsoft.com/office/drawing/2014/main" id="{53376888-9A0D-41C0-B1C0-73D71B532B61}"/>
              </a:ext>
            </a:extLst>
          </p:cNvPr>
          <p:cNvSpPr/>
          <p:nvPr/>
        </p:nvSpPr>
        <p:spPr>
          <a:xfrm>
            <a:off x="5925590" y="1063229"/>
            <a:ext cx="253537" cy="37165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487B685A-F9DE-44FA-AD0A-BB57244AFD56}"/>
              </a:ext>
            </a:extLst>
          </p:cNvPr>
          <p:cNvSpPr/>
          <p:nvPr/>
        </p:nvSpPr>
        <p:spPr>
          <a:xfrm>
            <a:off x="7024949" y="1812051"/>
            <a:ext cx="253537" cy="2967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73FF9624-5E78-4642-91E0-5DB264FED3DC}"/>
              </a:ext>
            </a:extLst>
          </p:cNvPr>
          <p:cNvSpPr/>
          <p:nvPr/>
        </p:nvSpPr>
        <p:spPr>
          <a:xfrm>
            <a:off x="8096599" y="3516116"/>
            <a:ext cx="253537" cy="12636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1CBD983-1BEA-431E-91A2-7879F6EF2F1E}"/>
              </a:ext>
            </a:extLst>
          </p:cNvPr>
          <p:cNvSpPr txBox="1"/>
          <p:nvPr/>
        </p:nvSpPr>
        <p:spPr>
          <a:xfrm>
            <a:off x="5512869" y="634604"/>
            <a:ext cx="2486209" cy="369332"/>
          </a:xfrm>
          <a:prstGeom prst="rect">
            <a:avLst/>
          </a:prstGeom>
          <a:noFill/>
        </p:spPr>
        <p:txBody>
          <a:bodyPr wrap="square" rtlCol="0">
            <a:spAutoFit/>
          </a:bodyPr>
          <a:lstStyle/>
          <a:p>
            <a:r>
              <a:rPr lang="en-US" dirty="0"/>
              <a:t>High-level disinfection </a:t>
            </a:r>
          </a:p>
        </p:txBody>
      </p:sp>
      <p:sp>
        <p:nvSpPr>
          <p:cNvPr id="19" name="TextBox 18">
            <a:extLst>
              <a:ext uri="{FF2B5EF4-FFF2-40B4-BE49-F238E27FC236}">
                <a16:creationId xmlns:a16="http://schemas.microsoft.com/office/drawing/2014/main" id="{D921AF53-1C83-4372-9394-5AEE6E019876}"/>
              </a:ext>
            </a:extLst>
          </p:cNvPr>
          <p:cNvSpPr txBox="1"/>
          <p:nvPr/>
        </p:nvSpPr>
        <p:spPr>
          <a:xfrm>
            <a:off x="6628780" y="1442719"/>
            <a:ext cx="2515220" cy="369332"/>
          </a:xfrm>
          <a:prstGeom prst="rect">
            <a:avLst/>
          </a:prstGeom>
          <a:noFill/>
        </p:spPr>
        <p:txBody>
          <a:bodyPr wrap="square" rtlCol="0">
            <a:spAutoFit/>
          </a:bodyPr>
          <a:lstStyle/>
          <a:p>
            <a:r>
              <a:rPr lang="en-US" dirty="0"/>
              <a:t>Mid-level disinfection </a:t>
            </a:r>
          </a:p>
        </p:txBody>
      </p:sp>
      <p:sp>
        <p:nvSpPr>
          <p:cNvPr id="20" name="TextBox 19">
            <a:extLst>
              <a:ext uri="{FF2B5EF4-FFF2-40B4-BE49-F238E27FC236}">
                <a16:creationId xmlns:a16="http://schemas.microsoft.com/office/drawing/2014/main" id="{07FAD8B8-6941-47A7-B344-FD785A4F1054}"/>
              </a:ext>
            </a:extLst>
          </p:cNvPr>
          <p:cNvSpPr txBox="1"/>
          <p:nvPr/>
        </p:nvSpPr>
        <p:spPr>
          <a:xfrm>
            <a:off x="7674655" y="3146784"/>
            <a:ext cx="1299411" cy="369332"/>
          </a:xfrm>
          <a:prstGeom prst="rect">
            <a:avLst/>
          </a:prstGeom>
          <a:noFill/>
        </p:spPr>
        <p:txBody>
          <a:bodyPr wrap="square" rtlCol="0">
            <a:spAutoFit/>
          </a:bodyPr>
          <a:lstStyle/>
          <a:p>
            <a:r>
              <a:rPr lang="en-US" dirty="0"/>
              <a:t>Low-level </a:t>
            </a:r>
          </a:p>
        </p:txBody>
      </p:sp>
    </p:spTree>
    <p:extLst>
      <p:ext uri="{BB962C8B-B14F-4D97-AF65-F5344CB8AC3E}">
        <p14:creationId xmlns:p14="http://schemas.microsoft.com/office/powerpoint/2010/main" val="196375673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D33A-E4B3-4093-85EA-8C8FA4A9E417}"/>
              </a:ext>
            </a:extLst>
          </p:cNvPr>
          <p:cNvSpPr>
            <a:spLocks noGrp="1"/>
          </p:cNvSpPr>
          <p:nvPr>
            <p:ph type="title"/>
          </p:nvPr>
        </p:nvSpPr>
        <p:spPr/>
        <p:txBody>
          <a:bodyPr/>
          <a:lstStyle/>
          <a:p>
            <a:r>
              <a:rPr lang="en-US" sz="2180" dirty="0"/>
              <a:t>Microbial disinfectant hierarchy – spectrum of activity</a:t>
            </a:r>
            <a:br>
              <a:rPr lang="en-US" sz="2180" dirty="0"/>
            </a:br>
            <a:endParaRPr lang="en-US" sz="2180" dirty="0"/>
          </a:p>
        </p:txBody>
      </p:sp>
      <p:graphicFrame>
        <p:nvGraphicFramePr>
          <p:cNvPr id="12" name="Diagram 11">
            <a:extLst>
              <a:ext uri="{FF2B5EF4-FFF2-40B4-BE49-F238E27FC236}">
                <a16:creationId xmlns:a16="http://schemas.microsoft.com/office/drawing/2014/main" id="{E21CDE46-D721-4222-AFA2-8E30BD953503}"/>
              </a:ext>
            </a:extLst>
          </p:cNvPr>
          <p:cNvGraphicFramePr/>
          <p:nvPr>
            <p:extLst>
              <p:ext uri="{D42A27DB-BD31-4B8C-83A1-F6EECF244321}">
                <p14:modId xmlns:p14="http://schemas.microsoft.com/office/powerpoint/2010/main" val="774285090"/>
              </p:ext>
            </p:extLst>
          </p:nvPr>
        </p:nvGraphicFramePr>
        <p:xfrm>
          <a:off x="332511" y="817418"/>
          <a:ext cx="5195454" cy="43260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Rectangle: Rounded Corners 21">
            <a:extLst>
              <a:ext uri="{FF2B5EF4-FFF2-40B4-BE49-F238E27FC236}">
                <a16:creationId xmlns:a16="http://schemas.microsoft.com/office/drawing/2014/main" id="{C5FA037F-EE22-4C6B-9718-8AE11A427942}"/>
              </a:ext>
            </a:extLst>
          </p:cNvPr>
          <p:cNvSpPr/>
          <p:nvPr/>
        </p:nvSpPr>
        <p:spPr>
          <a:xfrm>
            <a:off x="6416168" y="817418"/>
            <a:ext cx="1844168" cy="4917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Sporicidal</a:t>
            </a:r>
          </a:p>
        </p:txBody>
      </p:sp>
      <p:sp>
        <p:nvSpPr>
          <p:cNvPr id="23" name="Rectangle: Rounded Corners 22">
            <a:extLst>
              <a:ext uri="{FF2B5EF4-FFF2-40B4-BE49-F238E27FC236}">
                <a16:creationId xmlns:a16="http://schemas.microsoft.com/office/drawing/2014/main" id="{A3F98C98-E1F6-46A2-B78F-04E0310F2462}"/>
              </a:ext>
            </a:extLst>
          </p:cNvPr>
          <p:cNvSpPr/>
          <p:nvPr/>
        </p:nvSpPr>
        <p:spPr>
          <a:xfrm>
            <a:off x="5792481" y="1546121"/>
            <a:ext cx="3113314" cy="4917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Tuberculocidal or mycobactericidal</a:t>
            </a:r>
          </a:p>
        </p:txBody>
      </p:sp>
      <p:sp>
        <p:nvSpPr>
          <p:cNvPr id="24" name="Rectangle: Rounded Corners 23">
            <a:extLst>
              <a:ext uri="{FF2B5EF4-FFF2-40B4-BE49-F238E27FC236}">
                <a16:creationId xmlns:a16="http://schemas.microsoft.com/office/drawing/2014/main" id="{1BF90636-C68E-4EFB-B356-588EF0FFC986}"/>
              </a:ext>
            </a:extLst>
          </p:cNvPr>
          <p:cNvSpPr/>
          <p:nvPr/>
        </p:nvSpPr>
        <p:spPr>
          <a:xfrm>
            <a:off x="6427054" y="2244438"/>
            <a:ext cx="1844168" cy="4917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Virucidal</a:t>
            </a:r>
            <a:endParaRPr lang="en-US" dirty="0"/>
          </a:p>
        </p:txBody>
      </p:sp>
      <p:sp>
        <p:nvSpPr>
          <p:cNvPr id="25" name="Rectangle: Rounded Corners 24">
            <a:extLst>
              <a:ext uri="{FF2B5EF4-FFF2-40B4-BE49-F238E27FC236}">
                <a16:creationId xmlns:a16="http://schemas.microsoft.com/office/drawing/2014/main" id="{388E77F6-4969-4C3C-819D-6D18821A415F}"/>
              </a:ext>
            </a:extLst>
          </p:cNvPr>
          <p:cNvSpPr/>
          <p:nvPr/>
        </p:nvSpPr>
        <p:spPr>
          <a:xfrm>
            <a:off x="6416168" y="2942755"/>
            <a:ext cx="1844168" cy="4917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Fungicidal or </a:t>
            </a:r>
            <a:r>
              <a:rPr lang="en-US" dirty="0" err="1"/>
              <a:t>Yeasticidal</a:t>
            </a:r>
            <a:endParaRPr lang="en-US" dirty="0"/>
          </a:p>
        </p:txBody>
      </p:sp>
      <p:sp>
        <p:nvSpPr>
          <p:cNvPr id="26" name="Rectangle: Rounded Corners 25">
            <a:extLst>
              <a:ext uri="{FF2B5EF4-FFF2-40B4-BE49-F238E27FC236}">
                <a16:creationId xmlns:a16="http://schemas.microsoft.com/office/drawing/2014/main" id="{F3B869B7-7A44-477C-852C-6AFBE5C0F839}"/>
              </a:ext>
            </a:extLst>
          </p:cNvPr>
          <p:cNvSpPr/>
          <p:nvPr/>
        </p:nvSpPr>
        <p:spPr>
          <a:xfrm>
            <a:off x="6427054" y="3641072"/>
            <a:ext cx="1844168" cy="4917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Bactericidal</a:t>
            </a:r>
          </a:p>
        </p:txBody>
      </p:sp>
      <p:sp>
        <p:nvSpPr>
          <p:cNvPr id="4" name="Arrow: Left 3">
            <a:extLst>
              <a:ext uri="{FF2B5EF4-FFF2-40B4-BE49-F238E27FC236}">
                <a16:creationId xmlns:a16="http://schemas.microsoft.com/office/drawing/2014/main" id="{B0294612-9891-473A-B391-44BDFD120FD8}"/>
              </a:ext>
            </a:extLst>
          </p:cNvPr>
          <p:cNvSpPr/>
          <p:nvPr/>
        </p:nvSpPr>
        <p:spPr>
          <a:xfrm>
            <a:off x="5671711" y="4459857"/>
            <a:ext cx="875738" cy="25879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804F819-F81D-4EC1-AD54-43E726CA6620}"/>
              </a:ext>
            </a:extLst>
          </p:cNvPr>
          <p:cNvSpPr txBox="1"/>
          <p:nvPr/>
        </p:nvSpPr>
        <p:spPr>
          <a:xfrm>
            <a:off x="6659592" y="4382219"/>
            <a:ext cx="2027208" cy="523220"/>
          </a:xfrm>
          <a:prstGeom prst="rect">
            <a:avLst/>
          </a:prstGeom>
          <a:noFill/>
        </p:spPr>
        <p:txBody>
          <a:bodyPr wrap="square" rtlCol="0">
            <a:spAutoFit/>
          </a:bodyPr>
          <a:lstStyle/>
          <a:p>
            <a:r>
              <a:rPr lang="en-US" sz="1400" dirty="0"/>
              <a:t>Specific claims for relevant organisms</a:t>
            </a:r>
          </a:p>
        </p:txBody>
      </p:sp>
    </p:spTree>
    <p:extLst>
      <p:ext uri="{BB962C8B-B14F-4D97-AF65-F5344CB8AC3E}">
        <p14:creationId xmlns:p14="http://schemas.microsoft.com/office/powerpoint/2010/main" val="189555672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882073A-5486-6F4A-92E8-F10D2B96BB8F}"/>
              </a:ext>
            </a:extLst>
          </p:cNvPr>
          <p:cNvSpPr>
            <a:spLocks noGrp="1"/>
          </p:cNvSpPr>
          <p:nvPr>
            <p:ph type="body" sz="quarter" idx="21"/>
          </p:nvPr>
        </p:nvSpPr>
        <p:spPr>
          <a:xfrm>
            <a:off x="114300" y="4896408"/>
            <a:ext cx="6314831" cy="272075"/>
          </a:xfrm>
        </p:spPr>
        <p:txBody>
          <a:bodyPr>
            <a:normAutofit/>
          </a:bodyPr>
          <a:lstStyle/>
          <a:p>
            <a:r>
              <a:rPr lang="en-US" sz="750"/>
              <a:t>WHO2015  Safe &amp; Quality Health Services Package</a:t>
            </a:r>
          </a:p>
        </p:txBody>
      </p:sp>
      <p:sp>
        <p:nvSpPr>
          <p:cNvPr id="6" name="Title 5">
            <a:extLst>
              <a:ext uri="{FF2B5EF4-FFF2-40B4-BE49-F238E27FC236}">
                <a16:creationId xmlns:a16="http://schemas.microsoft.com/office/drawing/2014/main" id="{D5B3C635-F64A-334F-9A79-C5FDD87083CF}"/>
              </a:ext>
            </a:extLst>
          </p:cNvPr>
          <p:cNvSpPr>
            <a:spLocks noGrp="1"/>
          </p:cNvSpPr>
          <p:nvPr>
            <p:ph type="title"/>
          </p:nvPr>
        </p:nvSpPr>
        <p:spPr>
          <a:xfrm>
            <a:off x="509400" y="275714"/>
            <a:ext cx="6580717" cy="540000"/>
          </a:xfrm>
        </p:spPr>
        <p:txBody>
          <a:bodyPr/>
          <a:lstStyle/>
          <a:p>
            <a:r>
              <a:rPr lang="en-US" sz="2400" dirty="0">
                <a:latin typeface="+mn-lt"/>
              </a:rPr>
              <a:t>Goals of Infection Prevention and Control</a:t>
            </a:r>
          </a:p>
        </p:txBody>
      </p:sp>
      <p:graphicFrame>
        <p:nvGraphicFramePr>
          <p:cNvPr id="9" name="Content Placeholder 3">
            <a:extLst>
              <a:ext uri="{FF2B5EF4-FFF2-40B4-BE49-F238E27FC236}">
                <a16:creationId xmlns:a16="http://schemas.microsoft.com/office/drawing/2014/main" id="{30E9EA87-36C9-124D-95E3-05802BC92C23}"/>
              </a:ext>
            </a:extLst>
          </p:cNvPr>
          <p:cNvGraphicFramePr>
            <a:graphicFrameLocks noGrp="1"/>
          </p:cNvGraphicFramePr>
          <p:nvPr>
            <p:ph sz="quarter" idx="1"/>
            <p:extLst>
              <p:ext uri="{D42A27DB-BD31-4B8C-83A1-F6EECF244321}">
                <p14:modId xmlns:p14="http://schemas.microsoft.com/office/powerpoint/2010/main" val="3972493930"/>
              </p:ext>
            </p:extLst>
          </p:nvPr>
        </p:nvGraphicFramePr>
        <p:xfrm>
          <a:off x="1714500" y="1142375"/>
          <a:ext cx="58293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83318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D33A-E4B3-4093-85EA-8C8FA4A9E417}"/>
              </a:ext>
            </a:extLst>
          </p:cNvPr>
          <p:cNvSpPr>
            <a:spLocks noGrp="1"/>
          </p:cNvSpPr>
          <p:nvPr>
            <p:ph type="title"/>
          </p:nvPr>
        </p:nvSpPr>
        <p:spPr/>
        <p:txBody>
          <a:bodyPr/>
          <a:lstStyle/>
          <a:p>
            <a:r>
              <a:rPr lang="en-US" sz="2180" dirty="0"/>
              <a:t>Microbial disinfectant hierarchy – role of test organisms</a:t>
            </a:r>
            <a:br>
              <a:rPr lang="en-US" sz="2180" dirty="0"/>
            </a:br>
            <a:endParaRPr lang="en-US" sz="2180" dirty="0"/>
          </a:p>
        </p:txBody>
      </p:sp>
      <p:sp>
        <p:nvSpPr>
          <p:cNvPr id="4" name="TextBox 3">
            <a:extLst>
              <a:ext uri="{FF2B5EF4-FFF2-40B4-BE49-F238E27FC236}">
                <a16:creationId xmlns:a16="http://schemas.microsoft.com/office/drawing/2014/main" id="{EE3D6A7D-05EA-457B-AE21-57DBF83D6101}"/>
              </a:ext>
            </a:extLst>
          </p:cNvPr>
          <p:cNvSpPr txBox="1"/>
          <p:nvPr/>
        </p:nvSpPr>
        <p:spPr>
          <a:xfrm>
            <a:off x="5787541" y="1095643"/>
            <a:ext cx="3114919" cy="3647152"/>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FF00FF"/>
                </a:solidFill>
              </a:rPr>
              <a:t>Test organisms </a:t>
            </a:r>
            <a:r>
              <a:rPr lang="en-US" sz="1400" dirty="0"/>
              <a:t>are used to make a claim regarding the spectrum of activity</a:t>
            </a:r>
          </a:p>
          <a:p>
            <a:pPr marL="285750" indent="-285750">
              <a:buFont typeface="Arial" panose="020B0604020202020204" pitchFamily="34" charset="0"/>
              <a:buChar char="•"/>
            </a:pPr>
            <a:r>
              <a:rPr lang="en-US" sz="1400" dirty="0"/>
              <a:t>They should be </a:t>
            </a:r>
            <a:r>
              <a:rPr lang="en-US" sz="1400" dirty="0">
                <a:solidFill>
                  <a:srgbClr val="FF00FF"/>
                </a:solidFill>
              </a:rPr>
              <a:t>representative of the class of microbes in the hierarchy </a:t>
            </a:r>
            <a:r>
              <a:rPr lang="en-US" sz="1400" dirty="0"/>
              <a:t>(e.g., </a:t>
            </a:r>
            <a:r>
              <a:rPr lang="en-US" sz="1400" i="1" dirty="0"/>
              <a:t>P. aeruginosa </a:t>
            </a:r>
            <a:r>
              <a:rPr lang="en-US" sz="1400" dirty="0"/>
              <a:t>or </a:t>
            </a:r>
            <a:r>
              <a:rPr lang="en-US" sz="1400" i="1" dirty="0"/>
              <a:t>S. aureus </a:t>
            </a:r>
            <a:r>
              <a:rPr lang="en-US" sz="1400" dirty="0"/>
              <a:t>for all vegetative bacteria)</a:t>
            </a:r>
          </a:p>
          <a:p>
            <a:pPr marL="285750" indent="-285750">
              <a:buFont typeface="Arial" panose="020B0604020202020204" pitchFamily="34" charset="0"/>
              <a:buChar char="•"/>
            </a:pPr>
            <a:r>
              <a:rPr lang="en-US" sz="1400" dirty="0"/>
              <a:t>Should generally have following characteristics:</a:t>
            </a:r>
          </a:p>
          <a:p>
            <a:pPr marL="563622" lvl="1" indent="-285750">
              <a:buFont typeface="Arial" panose="020B0604020202020204" pitchFamily="34" charset="0"/>
              <a:buChar char="•"/>
            </a:pPr>
            <a:r>
              <a:rPr lang="en-US" sz="1050" dirty="0"/>
              <a:t>Microbiologically well characterized</a:t>
            </a:r>
          </a:p>
          <a:p>
            <a:pPr marL="563622" lvl="1" indent="-285750">
              <a:buFont typeface="Arial" panose="020B0604020202020204" pitchFamily="34" charset="0"/>
              <a:buChar char="•"/>
            </a:pPr>
            <a:r>
              <a:rPr lang="en-US" sz="1050" b="1" dirty="0"/>
              <a:t>A clinically important human pathogen or a validated surrogate for a human pathogen</a:t>
            </a:r>
            <a:endParaRPr lang="en-US" sz="1050" dirty="0"/>
          </a:p>
          <a:p>
            <a:pPr marL="563622" lvl="1" indent="-285750">
              <a:buFont typeface="Arial" panose="020B0604020202020204" pitchFamily="34" charset="0"/>
              <a:buChar char="•"/>
            </a:pPr>
            <a:r>
              <a:rPr lang="en-US" sz="1050" dirty="0"/>
              <a:t>Standardized stock strains available from commercial sources</a:t>
            </a:r>
          </a:p>
          <a:p>
            <a:pPr marL="285750" indent="-285750">
              <a:buFont typeface="Arial" panose="020B0604020202020204" pitchFamily="34" charset="0"/>
              <a:buChar char="•"/>
            </a:pPr>
            <a:r>
              <a:rPr lang="en-US" sz="1400" dirty="0"/>
              <a:t>Test organisms are sector specific (e.g., food industry, health care) and also vary by country/geography</a:t>
            </a:r>
          </a:p>
        </p:txBody>
      </p:sp>
      <p:graphicFrame>
        <p:nvGraphicFramePr>
          <p:cNvPr id="13" name="Diagram 12">
            <a:extLst>
              <a:ext uri="{FF2B5EF4-FFF2-40B4-BE49-F238E27FC236}">
                <a16:creationId xmlns:a16="http://schemas.microsoft.com/office/drawing/2014/main" id="{64D836C5-2AF1-4FB8-BE73-7BA5726FD791}"/>
              </a:ext>
            </a:extLst>
          </p:cNvPr>
          <p:cNvGraphicFramePr/>
          <p:nvPr>
            <p:extLst>
              <p:ext uri="{D42A27DB-BD31-4B8C-83A1-F6EECF244321}">
                <p14:modId xmlns:p14="http://schemas.microsoft.com/office/powerpoint/2010/main" val="3346725270"/>
              </p:ext>
            </p:extLst>
          </p:nvPr>
        </p:nvGraphicFramePr>
        <p:xfrm>
          <a:off x="332511" y="817418"/>
          <a:ext cx="5195454" cy="43260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200545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A5E21-B156-433D-9FF4-64972C96F1DC}"/>
              </a:ext>
            </a:extLst>
          </p:cNvPr>
          <p:cNvSpPr>
            <a:spLocks noGrp="1"/>
          </p:cNvSpPr>
          <p:nvPr>
            <p:ph type="title"/>
          </p:nvPr>
        </p:nvSpPr>
        <p:spPr/>
        <p:txBody>
          <a:bodyPr/>
          <a:lstStyle/>
          <a:p>
            <a:r>
              <a:rPr lang="en-US" dirty="0"/>
              <a:t>Disinfectants</a:t>
            </a:r>
          </a:p>
        </p:txBody>
      </p:sp>
      <p:sp>
        <p:nvSpPr>
          <p:cNvPr id="3" name="Text Placeholder 2">
            <a:extLst>
              <a:ext uri="{FF2B5EF4-FFF2-40B4-BE49-F238E27FC236}">
                <a16:creationId xmlns:a16="http://schemas.microsoft.com/office/drawing/2014/main" id="{6ADF7F88-1F1A-4872-88EF-9081344527AD}"/>
              </a:ext>
            </a:extLst>
          </p:cNvPr>
          <p:cNvSpPr>
            <a:spLocks noGrp="1"/>
          </p:cNvSpPr>
          <p:nvPr>
            <p:ph idx="1"/>
          </p:nvPr>
        </p:nvSpPr>
        <p:spPr>
          <a:xfrm>
            <a:off x="161628" y="989866"/>
            <a:ext cx="3127137" cy="3877919"/>
          </a:xfrm>
        </p:spPr>
        <p:txBody>
          <a:bodyPr/>
          <a:lstStyle/>
          <a:p>
            <a:pPr>
              <a:spcBef>
                <a:spcPts val="0"/>
              </a:spcBef>
              <a:spcAft>
                <a:spcPts val="0"/>
              </a:spcAft>
            </a:pPr>
            <a:r>
              <a:rPr lang="en-US" sz="1600" dirty="0"/>
              <a:t>Note:</a:t>
            </a:r>
          </a:p>
          <a:p>
            <a:pPr marL="171450" indent="-171450">
              <a:spcBef>
                <a:spcPts val="0"/>
              </a:spcBef>
              <a:spcAft>
                <a:spcPts val="0"/>
              </a:spcAft>
              <a:buFont typeface="Arial" panose="020B0604020202020204" pitchFamily="34" charset="0"/>
              <a:buChar char="•"/>
            </a:pPr>
            <a:r>
              <a:rPr lang="en-US" sz="1200" dirty="0"/>
              <a:t>alcohols, chlorine and chlorine compounds, standard and improved hydrogen peroxide, phenolics, iodophors, peracetic acid, and quaternary ammonium compounds. </a:t>
            </a:r>
          </a:p>
          <a:p>
            <a:pPr marL="171450" indent="-171450">
              <a:spcBef>
                <a:spcPts val="0"/>
              </a:spcBef>
              <a:spcAft>
                <a:spcPts val="0"/>
              </a:spcAft>
              <a:buFont typeface="Arial" panose="020B0604020202020204" pitchFamily="34" charset="0"/>
              <a:buChar char="•"/>
            </a:pPr>
            <a:r>
              <a:rPr lang="en-US" sz="1200" dirty="0"/>
              <a:t>Table includes the most common disinfectants used for env cleaning in HCFs. </a:t>
            </a:r>
          </a:p>
          <a:p>
            <a:pPr marL="449322" lvl="1" indent="-171450">
              <a:spcBef>
                <a:spcPts val="0"/>
              </a:spcBef>
              <a:spcAft>
                <a:spcPts val="0"/>
              </a:spcAft>
            </a:pPr>
            <a:r>
              <a:rPr lang="en-US" sz="1000" dirty="0"/>
              <a:t>Iodophors are sometimes used as disinfectants, but more so used as antiseptics</a:t>
            </a:r>
          </a:p>
          <a:p>
            <a:pPr marL="449322" lvl="1" indent="-171450">
              <a:spcBef>
                <a:spcPts val="0"/>
              </a:spcBef>
              <a:spcAft>
                <a:spcPts val="0"/>
              </a:spcAft>
            </a:pPr>
            <a:r>
              <a:rPr lang="en-US" sz="1000" dirty="0"/>
              <a:t>Phenolics are not used so much any more due to health effects (newborns)</a:t>
            </a:r>
          </a:p>
          <a:p>
            <a:pPr>
              <a:spcAft>
                <a:spcPts val="0"/>
              </a:spcAft>
            </a:pPr>
            <a:r>
              <a:rPr lang="en-US" sz="1600" dirty="0">
                <a:solidFill>
                  <a:srgbClr val="FF00FF"/>
                </a:solidFill>
              </a:rPr>
              <a:t>Most important to look at:</a:t>
            </a:r>
          </a:p>
          <a:p>
            <a:pPr marL="285750" indent="-285750">
              <a:spcAft>
                <a:spcPts val="0"/>
              </a:spcAft>
              <a:buFont typeface="Arial" panose="020B0604020202020204" pitchFamily="34" charset="0"/>
              <a:buChar char="•"/>
            </a:pPr>
            <a:r>
              <a:rPr lang="en-US" sz="1200" dirty="0">
                <a:solidFill>
                  <a:srgbClr val="FF00FF"/>
                </a:solidFill>
              </a:rPr>
              <a:t>Active ingredient(s)</a:t>
            </a:r>
          </a:p>
          <a:p>
            <a:pPr marL="285750" indent="-285750">
              <a:spcAft>
                <a:spcPts val="0"/>
              </a:spcAft>
              <a:buFont typeface="Arial" panose="020B0604020202020204" pitchFamily="34" charset="0"/>
              <a:buChar char="•"/>
            </a:pPr>
            <a:r>
              <a:rPr lang="en-US" sz="1200" dirty="0">
                <a:solidFill>
                  <a:srgbClr val="FF00FF"/>
                </a:solidFill>
              </a:rPr>
              <a:t>Label claim (spectrum of activity, test organisms)</a:t>
            </a:r>
          </a:p>
          <a:p>
            <a:pPr marL="285750" indent="-285750">
              <a:spcAft>
                <a:spcPts val="0"/>
              </a:spcAft>
              <a:buFont typeface="Arial" panose="020B0604020202020204" pitchFamily="34" charset="0"/>
              <a:buChar char="•"/>
            </a:pPr>
            <a:r>
              <a:rPr lang="en-US" sz="1200" dirty="0">
                <a:solidFill>
                  <a:srgbClr val="FF00FF"/>
                </a:solidFill>
              </a:rPr>
              <a:t>Remember the disinfectant hierarchy!</a:t>
            </a:r>
          </a:p>
          <a:p>
            <a:pPr marL="563622" lvl="1" indent="-285750"/>
            <a:endParaRPr lang="en-US" sz="1600" dirty="0"/>
          </a:p>
        </p:txBody>
      </p:sp>
      <p:graphicFrame>
        <p:nvGraphicFramePr>
          <p:cNvPr id="8" name="Table 7">
            <a:extLst>
              <a:ext uri="{FF2B5EF4-FFF2-40B4-BE49-F238E27FC236}">
                <a16:creationId xmlns:a16="http://schemas.microsoft.com/office/drawing/2014/main" id="{6D55E203-426A-4E07-8CF8-F11D715CA97D}"/>
              </a:ext>
            </a:extLst>
          </p:cNvPr>
          <p:cNvGraphicFramePr>
            <a:graphicFrameLocks noGrp="1"/>
          </p:cNvGraphicFramePr>
          <p:nvPr>
            <p:extLst>
              <p:ext uri="{D42A27DB-BD31-4B8C-83A1-F6EECF244321}">
                <p14:modId xmlns:p14="http://schemas.microsoft.com/office/powerpoint/2010/main" val="4142731879"/>
              </p:ext>
            </p:extLst>
          </p:nvPr>
        </p:nvGraphicFramePr>
        <p:xfrm>
          <a:off x="3370919" y="320907"/>
          <a:ext cx="5611452" cy="4692825"/>
        </p:xfrm>
        <a:graphic>
          <a:graphicData uri="http://schemas.openxmlformats.org/drawingml/2006/table">
            <a:tbl>
              <a:tblPr firstRow="1" bandRow="1">
                <a:tableStyleId>{5C22544A-7EE6-4342-B048-85BDC9FD1C3A}</a:tableStyleId>
              </a:tblPr>
              <a:tblGrid>
                <a:gridCol w="3017472">
                  <a:extLst>
                    <a:ext uri="{9D8B030D-6E8A-4147-A177-3AD203B41FA5}">
                      <a16:colId xmlns:a16="http://schemas.microsoft.com/office/drawing/2014/main" val="1135986977"/>
                    </a:ext>
                  </a:extLst>
                </a:gridCol>
                <a:gridCol w="1419486">
                  <a:extLst>
                    <a:ext uri="{9D8B030D-6E8A-4147-A177-3AD203B41FA5}">
                      <a16:colId xmlns:a16="http://schemas.microsoft.com/office/drawing/2014/main" val="296368115"/>
                    </a:ext>
                  </a:extLst>
                </a:gridCol>
                <a:gridCol w="1174494">
                  <a:extLst>
                    <a:ext uri="{9D8B030D-6E8A-4147-A177-3AD203B41FA5}">
                      <a16:colId xmlns:a16="http://schemas.microsoft.com/office/drawing/2014/main" val="777117419"/>
                    </a:ext>
                  </a:extLst>
                </a:gridCol>
              </a:tblGrid>
              <a:tr h="368258">
                <a:tc>
                  <a:txBody>
                    <a:bodyPr/>
                    <a:lstStyle/>
                    <a:p>
                      <a:r>
                        <a:rPr lang="en-US" sz="1000" dirty="0"/>
                        <a:t>Active ingredient(s)</a:t>
                      </a:r>
                    </a:p>
                  </a:txBody>
                  <a:tcPr/>
                </a:tc>
                <a:tc>
                  <a:txBody>
                    <a:bodyPr/>
                    <a:lstStyle/>
                    <a:p>
                      <a:r>
                        <a:rPr lang="en-US" sz="1000" dirty="0"/>
                        <a:t>Spectrum of activity</a:t>
                      </a:r>
                    </a:p>
                  </a:txBody>
                  <a:tcPr/>
                </a:tc>
                <a:tc>
                  <a:txBody>
                    <a:bodyPr/>
                    <a:lstStyle/>
                    <a:p>
                      <a:r>
                        <a:rPr lang="en-US" sz="1000" dirty="0"/>
                        <a:t>Level of disinfection</a:t>
                      </a:r>
                    </a:p>
                  </a:txBody>
                  <a:tcPr/>
                </a:tc>
                <a:extLst>
                  <a:ext uri="{0D108BD9-81ED-4DB2-BD59-A6C34878D82A}">
                    <a16:rowId xmlns:a16="http://schemas.microsoft.com/office/drawing/2014/main" val="1152520380"/>
                  </a:ext>
                </a:extLst>
              </a:tr>
              <a:tr h="661370">
                <a:tc>
                  <a:txBody>
                    <a:bodyPr/>
                    <a:lstStyle/>
                    <a:p>
                      <a:r>
                        <a:rPr lang="en-US" sz="1000" dirty="0"/>
                        <a:t>Quaternary ammonium compounds (e.g., alkyl dimethyl benzyl ammonium chloride) (0.1-1%)</a:t>
                      </a:r>
                    </a:p>
                    <a:p>
                      <a:r>
                        <a:rPr lang="en-US" sz="1000" dirty="0"/>
                        <a:t>*newer formulations dimethyl ammonium bromide</a:t>
                      </a:r>
                    </a:p>
                  </a:txBody>
                  <a:tcPr/>
                </a:tc>
                <a:tc>
                  <a:txBody>
                    <a:bodyPr/>
                    <a:lstStyle/>
                    <a:p>
                      <a:r>
                        <a:rPr lang="en-US" sz="900" dirty="0"/>
                        <a:t>Bactericidal</a:t>
                      </a:r>
                    </a:p>
                    <a:p>
                      <a:r>
                        <a:rPr lang="en-US" sz="900" dirty="0"/>
                        <a:t>Fungicidal </a:t>
                      </a:r>
                    </a:p>
                  </a:txBody>
                  <a:tcPr/>
                </a:tc>
                <a:tc rowSpan="2">
                  <a:txBody>
                    <a:bodyPr/>
                    <a:lstStyle/>
                    <a:p>
                      <a:r>
                        <a:rPr lang="en-US" sz="1400" dirty="0"/>
                        <a:t>Low-level</a:t>
                      </a:r>
                    </a:p>
                    <a:p>
                      <a:r>
                        <a:rPr lang="en-US" sz="1400" dirty="0"/>
                        <a:t> </a:t>
                      </a:r>
                    </a:p>
                  </a:txBody>
                  <a:tcPr/>
                </a:tc>
                <a:extLst>
                  <a:ext uri="{0D108BD9-81ED-4DB2-BD59-A6C34878D82A}">
                    <a16:rowId xmlns:a16="http://schemas.microsoft.com/office/drawing/2014/main" val="3561668260"/>
                  </a:ext>
                </a:extLst>
              </a:tr>
              <a:tr h="430306">
                <a:tc>
                  <a:txBody>
                    <a:bodyPr/>
                    <a:lstStyle/>
                    <a:p>
                      <a:r>
                        <a:rPr lang="en-US" sz="1000" dirty="0"/>
                        <a:t>Chlorine-releasing agents (e.g., sodium or calcium hypochlorite, sodium </a:t>
                      </a:r>
                      <a:r>
                        <a:rPr lang="en-US" sz="1000" dirty="0" err="1"/>
                        <a:t>dichloroisocyanurate</a:t>
                      </a:r>
                      <a:r>
                        <a:rPr lang="en-US" sz="1000" dirty="0"/>
                        <a:t> (</a:t>
                      </a:r>
                      <a:r>
                        <a:rPr lang="en-US" sz="1000" dirty="0" err="1"/>
                        <a:t>NaDCC</a:t>
                      </a:r>
                      <a:r>
                        <a:rPr lang="en-US" sz="1000" dirty="0"/>
                        <a:t>)) at 500ppm</a:t>
                      </a:r>
                    </a:p>
                  </a:txBody>
                  <a:tcPr/>
                </a:tc>
                <a:tc>
                  <a:txBody>
                    <a:bodyPr/>
                    <a:lstStyle/>
                    <a:p>
                      <a:r>
                        <a:rPr lang="en-US" sz="900" dirty="0"/>
                        <a:t>Bactericidal</a:t>
                      </a:r>
                    </a:p>
                    <a:p>
                      <a:r>
                        <a:rPr lang="en-US" sz="900" dirty="0"/>
                        <a:t>Fungicidal</a:t>
                      </a:r>
                    </a:p>
                  </a:txBody>
                  <a:tcPr/>
                </a:tc>
                <a:tc vMerge="1">
                  <a:txBody>
                    <a:bodyPr/>
                    <a:lstStyle/>
                    <a:p>
                      <a:endParaRPr lang="en-US" sz="1400" dirty="0"/>
                    </a:p>
                  </a:txBody>
                  <a:tcPr/>
                </a:tc>
                <a:extLst>
                  <a:ext uri="{0D108BD9-81ED-4DB2-BD59-A6C34878D82A}">
                    <a16:rowId xmlns:a16="http://schemas.microsoft.com/office/drawing/2014/main" val="3281518645"/>
                  </a:ext>
                </a:extLst>
              </a:tr>
              <a:tr h="777859">
                <a:tc>
                  <a:txBody>
                    <a:bodyPr/>
                    <a:lstStyle/>
                    <a:p>
                      <a:r>
                        <a:rPr lang="en-US" sz="1000" dirty="0"/>
                        <a:t>Alcohols (60-80%) (e.g., isopropyl alcohol, ethyl alcohol/ethanol)</a:t>
                      </a:r>
                    </a:p>
                    <a:p>
                      <a:endParaRPr lang="en-US" sz="1000" dirty="0"/>
                    </a:p>
                    <a:p>
                      <a:pPr marL="0" marR="0" lvl="0" indent="0" algn="l" defTabSz="705116" rtl="0" eaLnBrk="1" fontAlgn="auto" latinLnBrk="0" hangingPunct="1">
                        <a:lnSpc>
                          <a:spcPct val="100000"/>
                        </a:lnSpc>
                        <a:spcBef>
                          <a:spcPts val="0"/>
                        </a:spcBef>
                        <a:spcAft>
                          <a:spcPts val="0"/>
                        </a:spcAft>
                        <a:buClrTx/>
                        <a:buSzTx/>
                        <a:buFontTx/>
                        <a:buNone/>
                        <a:tabLst/>
                        <a:defRPr/>
                      </a:pPr>
                      <a:r>
                        <a:rPr lang="en-US" sz="800" dirty="0"/>
                        <a:t>*Ethyl alcohol doesn’t inactive poliovirus or HAV, but does adenovirus, enterovirus, rhinovirus</a:t>
                      </a:r>
                    </a:p>
                  </a:txBody>
                  <a:tcPr/>
                </a:tc>
                <a:tc>
                  <a:txBody>
                    <a:bodyPr/>
                    <a:lstStyle/>
                    <a:p>
                      <a:r>
                        <a:rPr lang="en-US" sz="900" dirty="0"/>
                        <a:t>Bactericidal </a:t>
                      </a:r>
                    </a:p>
                    <a:p>
                      <a:r>
                        <a:rPr lang="en-US" sz="900" dirty="0"/>
                        <a:t>Fungicidal</a:t>
                      </a:r>
                    </a:p>
                    <a:p>
                      <a:r>
                        <a:rPr lang="en-US" sz="900" dirty="0" err="1"/>
                        <a:t>Virucidal</a:t>
                      </a:r>
                      <a:r>
                        <a:rPr lang="en-US" sz="900" dirty="0"/>
                        <a:t>*</a:t>
                      </a:r>
                    </a:p>
                    <a:p>
                      <a:r>
                        <a:rPr lang="en-US" sz="900" dirty="0"/>
                        <a:t>Mycobactericidal </a:t>
                      </a:r>
                    </a:p>
                  </a:txBody>
                  <a:tcPr/>
                </a:tc>
                <a:tc rowSpan="3">
                  <a:txBody>
                    <a:bodyPr/>
                    <a:lstStyle/>
                    <a:p>
                      <a:r>
                        <a:rPr lang="en-US" sz="1400" dirty="0"/>
                        <a:t>Mid-level</a:t>
                      </a:r>
                    </a:p>
                  </a:txBody>
                  <a:tcPr/>
                </a:tc>
                <a:extLst>
                  <a:ext uri="{0D108BD9-81ED-4DB2-BD59-A6C34878D82A}">
                    <a16:rowId xmlns:a16="http://schemas.microsoft.com/office/drawing/2014/main" val="272628884"/>
                  </a:ext>
                </a:extLst>
              </a:tr>
              <a:tr h="815815">
                <a:tc>
                  <a:txBody>
                    <a:bodyPr/>
                    <a:lstStyle/>
                    <a:p>
                      <a:pPr marL="0" marR="0" lvl="0" indent="0" algn="l" defTabSz="705116" rtl="0" eaLnBrk="1" fontAlgn="auto" latinLnBrk="0" hangingPunct="1">
                        <a:lnSpc>
                          <a:spcPct val="100000"/>
                        </a:lnSpc>
                        <a:spcBef>
                          <a:spcPts val="0"/>
                        </a:spcBef>
                        <a:spcAft>
                          <a:spcPts val="0"/>
                        </a:spcAft>
                        <a:buClrTx/>
                        <a:buSzTx/>
                        <a:buFontTx/>
                        <a:buNone/>
                        <a:tabLst/>
                        <a:defRPr/>
                      </a:pPr>
                      <a:r>
                        <a:rPr lang="en-US" sz="1000" dirty="0"/>
                        <a:t>Chlorine-releasing agents (e.g., sodium or calcium hypochlorite, </a:t>
                      </a:r>
                      <a:r>
                        <a:rPr lang="en-US" sz="1000" dirty="0" err="1"/>
                        <a:t>NaDCC</a:t>
                      </a:r>
                      <a:r>
                        <a:rPr lang="en-US" sz="1000" dirty="0"/>
                        <a:t>) at ≥1,000ppm</a:t>
                      </a:r>
                    </a:p>
                    <a:p>
                      <a:endParaRPr lang="en-US" sz="1000" dirty="0"/>
                    </a:p>
                  </a:txBody>
                  <a:tcPr/>
                </a:tc>
                <a:tc>
                  <a:txBody>
                    <a:bodyPr/>
                    <a:lstStyle/>
                    <a:p>
                      <a:r>
                        <a:rPr lang="en-US" sz="900" dirty="0"/>
                        <a:t>Bactericidal </a:t>
                      </a:r>
                    </a:p>
                    <a:p>
                      <a:r>
                        <a:rPr lang="en-US" sz="900" dirty="0"/>
                        <a:t>Fungicidal</a:t>
                      </a:r>
                    </a:p>
                    <a:p>
                      <a:r>
                        <a:rPr lang="en-US" sz="900" dirty="0" err="1"/>
                        <a:t>Virucidal</a:t>
                      </a:r>
                      <a:endParaRPr lang="en-US" sz="900" dirty="0"/>
                    </a:p>
                    <a:p>
                      <a:r>
                        <a:rPr lang="en-US" sz="900" dirty="0"/>
                        <a:t>Mycobactericidal </a:t>
                      </a:r>
                    </a:p>
                  </a:txBody>
                  <a:tcPr/>
                </a:tc>
                <a:tc vMerge="1">
                  <a:txBody>
                    <a:bodyPr/>
                    <a:lstStyle/>
                    <a:p>
                      <a:endParaRPr lang="en-US" dirty="0"/>
                    </a:p>
                  </a:txBody>
                  <a:tcPr/>
                </a:tc>
                <a:extLst>
                  <a:ext uri="{0D108BD9-81ED-4DB2-BD59-A6C34878D82A}">
                    <a16:rowId xmlns:a16="http://schemas.microsoft.com/office/drawing/2014/main" val="1838511283"/>
                  </a:ext>
                </a:extLst>
              </a:tr>
              <a:tr h="669741">
                <a:tc>
                  <a:txBody>
                    <a:bodyPr/>
                    <a:lstStyle/>
                    <a:p>
                      <a:r>
                        <a:rPr lang="en-US" sz="1000" dirty="0"/>
                        <a:t>Improved hydrogen peroxide (e.g., 0.5% enhanced action formulation hydrogen peroxide, 3% hydrogen peroxide)</a:t>
                      </a:r>
                    </a:p>
                    <a:p>
                      <a:endParaRPr lang="en-US" sz="1000" dirty="0"/>
                    </a:p>
                  </a:txBody>
                  <a:tcPr/>
                </a:tc>
                <a:tc>
                  <a:txBody>
                    <a:bodyPr/>
                    <a:lstStyle/>
                    <a:p>
                      <a:r>
                        <a:rPr lang="en-US" sz="900" dirty="0"/>
                        <a:t>Bactericidal </a:t>
                      </a:r>
                    </a:p>
                    <a:p>
                      <a:r>
                        <a:rPr lang="en-US" sz="900" dirty="0"/>
                        <a:t>Fungicidal</a:t>
                      </a:r>
                    </a:p>
                    <a:p>
                      <a:r>
                        <a:rPr lang="en-US" sz="900" dirty="0" err="1"/>
                        <a:t>Virucidal</a:t>
                      </a:r>
                      <a:endParaRPr lang="en-US" sz="900" dirty="0"/>
                    </a:p>
                    <a:p>
                      <a:r>
                        <a:rPr lang="en-US" sz="900" dirty="0"/>
                        <a:t>Mycobactericidal </a:t>
                      </a:r>
                    </a:p>
                  </a:txBody>
                  <a:tcPr/>
                </a:tc>
                <a:tc vMerge="1">
                  <a:txBody>
                    <a:bodyPr/>
                    <a:lstStyle/>
                    <a:p>
                      <a:endParaRPr lang="en-US" dirty="0"/>
                    </a:p>
                  </a:txBody>
                  <a:tcPr/>
                </a:tc>
                <a:extLst>
                  <a:ext uri="{0D108BD9-81ED-4DB2-BD59-A6C34878D82A}">
                    <a16:rowId xmlns:a16="http://schemas.microsoft.com/office/drawing/2014/main" val="2013967297"/>
                  </a:ext>
                </a:extLst>
              </a:tr>
              <a:tr h="512931">
                <a:tc>
                  <a:txBody>
                    <a:bodyPr/>
                    <a:lstStyle/>
                    <a:p>
                      <a:r>
                        <a:rPr lang="en-US" sz="1000" dirty="0"/>
                        <a:t>Hypochlorite at 5,000ppm;  </a:t>
                      </a:r>
                    </a:p>
                    <a:p>
                      <a:endParaRPr lang="en-US" sz="1000" dirty="0"/>
                    </a:p>
                    <a:p>
                      <a:r>
                        <a:rPr lang="en-US" sz="1000" dirty="0"/>
                        <a:t>Hydrogen peroxide at 4-5%</a:t>
                      </a:r>
                    </a:p>
                  </a:txBody>
                  <a:tcPr/>
                </a:tc>
                <a:tc>
                  <a:txBody>
                    <a:bodyPr/>
                    <a:lstStyle/>
                    <a:p>
                      <a:r>
                        <a:rPr lang="en-US" sz="900" dirty="0"/>
                        <a:t>Bactericidal </a:t>
                      </a:r>
                    </a:p>
                    <a:p>
                      <a:r>
                        <a:rPr lang="en-US" sz="900" dirty="0"/>
                        <a:t>Fungicidal</a:t>
                      </a:r>
                    </a:p>
                    <a:p>
                      <a:r>
                        <a:rPr lang="en-US" sz="900" dirty="0" err="1"/>
                        <a:t>Virucidal</a:t>
                      </a:r>
                      <a:endParaRPr lang="en-US" sz="900" dirty="0"/>
                    </a:p>
                    <a:p>
                      <a:r>
                        <a:rPr lang="en-US" sz="900" dirty="0"/>
                        <a:t>Mycobactericidal</a:t>
                      </a:r>
                    </a:p>
                    <a:p>
                      <a:r>
                        <a:rPr lang="en-US" sz="900" dirty="0"/>
                        <a:t>Sporicidal </a:t>
                      </a:r>
                    </a:p>
                  </a:txBody>
                  <a:tcPr/>
                </a:tc>
                <a:tc>
                  <a:txBody>
                    <a:bodyPr/>
                    <a:lstStyle/>
                    <a:p>
                      <a:r>
                        <a:rPr lang="en-US" sz="1400" dirty="0"/>
                        <a:t>Sporicidal</a:t>
                      </a:r>
                    </a:p>
                  </a:txBody>
                  <a:tcPr/>
                </a:tc>
                <a:extLst>
                  <a:ext uri="{0D108BD9-81ED-4DB2-BD59-A6C34878D82A}">
                    <a16:rowId xmlns:a16="http://schemas.microsoft.com/office/drawing/2014/main" val="185412030"/>
                  </a:ext>
                </a:extLst>
              </a:tr>
            </a:tbl>
          </a:graphicData>
        </a:graphic>
      </p:graphicFrame>
    </p:spTree>
    <p:extLst>
      <p:ext uri="{BB962C8B-B14F-4D97-AF65-F5344CB8AC3E}">
        <p14:creationId xmlns:p14="http://schemas.microsoft.com/office/powerpoint/2010/main" val="2444918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D33A-E4B3-4093-85EA-8C8FA4A9E417}"/>
              </a:ext>
            </a:extLst>
          </p:cNvPr>
          <p:cNvSpPr>
            <a:spLocks noGrp="1"/>
          </p:cNvSpPr>
          <p:nvPr>
            <p:ph type="title"/>
          </p:nvPr>
        </p:nvSpPr>
        <p:spPr/>
        <p:txBody>
          <a:bodyPr/>
          <a:lstStyle/>
          <a:p>
            <a:r>
              <a:rPr lang="en-US" sz="2180" dirty="0"/>
              <a:t>Microbial disinfectant hierarchy – intrinsic resistance</a:t>
            </a:r>
            <a:br>
              <a:rPr lang="en-US" sz="2180" dirty="0"/>
            </a:br>
            <a:endParaRPr lang="en-US" sz="2180" dirty="0"/>
          </a:p>
        </p:txBody>
      </p:sp>
      <p:graphicFrame>
        <p:nvGraphicFramePr>
          <p:cNvPr id="12" name="Diagram 11">
            <a:extLst>
              <a:ext uri="{FF2B5EF4-FFF2-40B4-BE49-F238E27FC236}">
                <a16:creationId xmlns:a16="http://schemas.microsoft.com/office/drawing/2014/main" id="{E21CDE46-D721-4222-AFA2-8E30BD953503}"/>
              </a:ext>
            </a:extLst>
          </p:cNvPr>
          <p:cNvGraphicFramePr/>
          <p:nvPr/>
        </p:nvGraphicFramePr>
        <p:xfrm>
          <a:off x="332511" y="817418"/>
          <a:ext cx="5195454" cy="43260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Arrow: Down 14">
            <a:extLst>
              <a:ext uri="{FF2B5EF4-FFF2-40B4-BE49-F238E27FC236}">
                <a16:creationId xmlns:a16="http://schemas.microsoft.com/office/drawing/2014/main" id="{53376888-9A0D-41C0-B1C0-73D71B532B61}"/>
              </a:ext>
            </a:extLst>
          </p:cNvPr>
          <p:cNvSpPr/>
          <p:nvPr/>
        </p:nvSpPr>
        <p:spPr>
          <a:xfrm>
            <a:off x="5925590" y="1063229"/>
            <a:ext cx="253537" cy="37165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487B685A-F9DE-44FA-AD0A-BB57244AFD56}"/>
              </a:ext>
            </a:extLst>
          </p:cNvPr>
          <p:cNvSpPr/>
          <p:nvPr/>
        </p:nvSpPr>
        <p:spPr>
          <a:xfrm>
            <a:off x="7024949" y="1812051"/>
            <a:ext cx="253537" cy="2967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73FF9624-5E78-4642-91E0-5DB264FED3DC}"/>
              </a:ext>
            </a:extLst>
          </p:cNvPr>
          <p:cNvSpPr/>
          <p:nvPr/>
        </p:nvSpPr>
        <p:spPr>
          <a:xfrm>
            <a:off x="8096599" y="3480600"/>
            <a:ext cx="253537" cy="12992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1CBD983-1BEA-431E-91A2-7879F6EF2F1E}"/>
              </a:ext>
            </a:extLst>
          </p:cNvPr>
          <p:cNvSpPr txBox="1"/>
          <p:nvPr/>
        </p:nvSpPr>
        <p:spPr>
          <a:xfrm>
            <a:off x="5512869" y="634604"/>
            <a:ext cx="2486209" cy="369332"/>
          </a:xfrm>
          <a:prstGeom prst="rect">
            <a:avLst/>
          </a:prstGeom>
          <a:noFill/>
        </p:spPr>
        <p:txBody>
          <a:bodyPr wrap="square" rtlCol="0">
            <a:spAutoFit/>
          </a:bodyPr>
          <a:lstStyle/>
          <a:p>
            <a:r>
              <a:rPr lang="en-US" dirty="0"/>
              <a:t>High-level disinfection </a:t>
            </a:r>
          </a:p>
        </p:txBody>
      </p:sp>
      <p:sp>
        <p:nvSpPr>
          <p:cNvPr id="19" name="TextBox 18">
            <a:extLst>
              <a:ext uri="{FF2B5EF4-FFF2-40B4-BE49-F238E27FC236}">
                <a16:creationId xmlns:a16="http://schemas.microsoft.com/office/drawing/2014/main" id="{D921AF53-1C83-4372-9394-5AEE6E019876}"/>
              </a:ext>
            </a:extLst>
          </p:cNvPr>
          <p:cNvSpPr txBox="1"/>
          <p:nvPr/>
        </p:nvSpPr>
        <p:spPr>
          <a:xfrm>
            <a:off x="6628780" y="1442719"/>
            <a:ext cx="2515220" cy="369332"/>
          </a:xfrm>
          <a:prstGeom prst="rect">
            <a:avLst/>
          </a:prstGeom>
          <a:noFill/>
        </p:spPr>
        <p:txBody>
          <a:bodyPr wrap="square" rtlCol="0">
            <a:spAutoFit/>
          </a:bodyPr>
          <a:lstStyle/>
          <a:p>
            <a:r>
              <a:rPr lang="en-US" dirty="0"/>
              <a:t>Mid-level disinfection </a:t>
            </a:r>
          </a:p>
        </p:txBody>
      </p:sp>
      <p:sp>
        <p:nvSpPr>
          <p:cNvPr id="20" name="TextBox 19">
            <a:extLst>
              <a:ext uri="{FF2B5EF4-FFF2-40B4-BE49-F238E27FC236}">
                <a16:creationId xmlns:a16="http://schemas.microsoft.com/office/drawing/2014/main" id="{07FAD8B8-6941-47A7-B344-FD785A4F1054}"/>
              </a:ext>
            </a:extLst>
          </p:cNvPr>
          <p:cNvSpPr txBox="1"/>
          <p:nvPr/>
        </p:nvSpPr>
        <p:spPr>
          <a:xfrm>
            <a:off x="7674655" y="3111268"/>
            <a:ext cx="1299411" cy="369332"/>
          </a:xfrm>
          <a:prstGeom prst="rect">
            <a:avLst/>
          </a:prstGeom>
          <a:noFill/>
        </p:spPr>
        <p:txBody>
          <a:bodyPr wrap="square" rtlCol="0">
            <a:spAutoFit/>
          </a:bodyPr>
          <a:lstStyle/>
          <a:p>
            <a:r>
              <a:rPr lang="en-US" dirty="0"/>
              <a:t>Low-level </a:t>
            </a:r>
          </a:p>
        </p:txBody>
      </p:sp>
    </p:spTree>
    <p:extLst>
      <p:ext uri="{BB962C8B-B14F-4D97-AF65-F5344CB8AC3E}">
        <p14:creationId xmlns:p14="http://schemas.microsoft.com/office/powerpoint/2010/main" val="322142814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F6D49-60CF-44D6-AF58-B0829BE9921E}"/>
              </a:ext>
            </a:extLst>
          </p:cNvPr>
          <p:cNvSpPr>
            <a:spLocks noGrp="1"/>
          </p:cNvSpPr>
          <p:nvPr>
            <p:ph type="title"/>
          </p:nvPr>
        </p:nvSpPr>
        <p:spPr>
          <a:xfrm>
            <a:off x="359998" y="275714"/>
            <a:ext cx="7702453" cy="540000"/>
          </a:xfrm>
        </p:spPr>
        <p:txBody>
          <a:bodyPr/>
          <a:lstStyle/>
          <a:p>
            <a:r>
              <a:rPr lang="en-US" dirty="0"/>
              <a:t>What are the disinfectants we should use in healthcare facilities in the context of COVID-19?</a:t>
            </a:r>
          </a:p>
        </p:txBody>
      </p:sp>
      <p:sp>
        <p:nvSpPr>
          <p:cNvPr id="3" name="Content Placeholder 2">
            <a:extLst>
              <a:ext uri="{FF2B5EF4-FFF2-40B4-BE49-F238E27FC236}">
                <a16:creationId xmlns:a16="http://schemas.microsoft.com/office/drawing/2014/main" id="{B240C4BC-3FFC-4ED7-B8DE-42915492B93C}"/>
              </a:ext>
            </a:extLst>
          </p:cNvPr>
          <p:cNvSpPr>
            <a:spLocks noGrp="1"/>
          </p:cNvSpPr>
          <p:nvPr>
            <p:ph idx="1"/>
          </p:nvPr>
        </p:nvSpPr>
        <p:spPr>
          <a:xfrm>
            <a:off x="359999" y="1225086"/>
            <a:ext cx="8424001" cy="3177900"/>
          </a:xfrm>
        </p:spPr>
        <p:txBody>
          <a:bodyPr/>
          <a:lstStyle/>
          <a:p>
            <a:pPr marL="285750" indent="-285750">
              <a:buFont typeface="Arial" panose="020B0604020202020204" pitchFamily="34" charset="0"/>
              <a:buChar char="•"/>
            </a:pPr>
            <a:r>
              <a:rPr lang="en-GB" sz="1400" dirty="0"/>
              <a:t>Disinfection of environmental surfaces in healthcare facilities should consider not only SARS-CoV-2, but also other clinically important healthcare pathogens</a:t>
            </a:r>
          </a:p>
          <a:p>
            <a:pPr marL="563622" lvl="1" indent="-285750"/>
            <a:r>
              <a:rPr lang="en-GB" sz="1200" dirty="0"/>
              <a:t>hospitalized patients at increased risk of other infections due to underlying medical conditions and invasive procedures </a:t>
            </a:r>
          </a:p>
          <a:p>
            <a:pPr marL="285750" indent="-285750">
              <a:buFont typeface="Arial" panose="020B0604020202020204" pitchFamily="34" charset="0"/>
              <a:buChar char="•"/>
            </a:pPr>
            <a:r>
              <a:rPr lang="en-GB" sz="1400" dirty="0"/>
              <a:t>The following disinfectants and defined concentrations can be used on environmental surfaces to achieve a &gt;3 log reduction of human coronavirus (</a:t>
            </a:r>
            <a:r>
              <a:rPr lang="en-GB" sz="1400" dirty="0" err="1"/>
              <a:t>Kampf</a:t>
            </a:r>
            <a:r>
              <a:rPr lang="en-GB" sz="1400" dirty="0"/>
              <a:t>, 2020), and they are also proven to be effective against other clinically relevant pathogens in the healthcare settings (</a:t>
            </a:r>
            <a:r>
              <a:rPr lang="en-GB" sz="1400" dirty="0">
                <a:solidFill>
                  <a:srgbClr val="FF00FF"/>
                </a:solidFill>
              </a:rPr>
              <a:t>contact time ≥1 minute</a:t>
            </a:r>
            <a:r>
              <a:rPr lang="en-GB" sz="1400" dirty="0"/>
              <a:t>): </a:t>
            </a:r>
            <a:endParaRPr lang="en-US" sz="1400" dirty="0"/>
          </a:p>
          <a:p>
            <a:pPr marL="563622" lvl="1" indent="-285750"/>
            <a:r>
              <a:rPr lang="en-GB" sz="1200" dirty="0"/>
              <a:t>Ethanol ≥70%</a:t>
            </a:r>
            <a:r>
              <a:rPr lang="pt-BR" sz="1200" dirty="0"/>
              <a:t>   </a:t>
            </a:r>
            <a:endParaRPr lang="en-US" sz="1200" dirty="0"/>
          </a:p>
          <a:p>
            <a:pPr marL="563622" lvl="1" indent="-285750"/>
            <a:r>
              <a:rPr lang="en-GB" sz="1200" dirty="0"/>
              <a:t>Hydrogen peroxide 0.5%</a:t>
            </a:r>
          </a:p>
          <a:p>
            <a:pPr marL="563622" lvl="1" indent="-285750"/>
            <a:r>
              <a:rPr lang="en-GB" sz="1200" dirty="0"/>
              <a:t>Hypochlorite from 0.1% (1,000 ppm)</a:t>
            </a:r>
          </a:p>
          <a:p>
            <a:pPr marL="285750" lvl="0" indent="-285750">
              <a:buFont typeface="Arial" panose="020B0604020202020204" pitchFamily="34" charset="0"/>
              <a:buChar char="•"/>
            </a:pPr>
            <a:r>
              <a:rPr lang="en-GB" sz="1400" dirty="0"/>
              <a:t>Other disinfectants can be used, provided they have demonstrated action against</a:t>
            </a:r>
            <a:r>
              <a:rPr lang="pt-BR" sz="1400" dirty="0"/>
              <a:t> other human coronaviruses or </a:t>
            </a:r>
            <a:r>
              <a:rPr lang="en-GB" sz="1400" dirty="0"/>
              <a:t>harder to kill organisms (e.g., non-enveloped viruses) for the health care settings, according to the local authorities or regulatory bodies (</a:t>
            </a:r>
            <a:r>
              <a:rPr lang="en-GB" sz="1400" dirty="0">
                <a:solidFill>
                  <a:srgbClr val="FF00FF"/>
                </a:solidFill>
              </a:rPr>
              <a:t>use manufacturer recommended contact time</a:t>
            </a:r>
            <a:r>
              <a:rPr lang="en-GB" sz="1400" dirty="0"/>
              <a:t>). </a:t>
            </a:r>
            <a:endParaRPr lang="en-US" sz="1400" dirty="0"/>
          </a:p>
          <a:p>
            <a:r>
              <a:rPr lang="pt-BR" sz="1400" dirty="0"/>
              <a:t> </a:t>
            </a:r>
            <a:endParaRPr lang="en-US" sz="1400" dirty="0"/>
          </a:p>
        </p:txBody>
      </p:sp>
      <p:sp>
        <p:nvSpPr>
          <p:cNvPr id="4" name="Date Placeholder 3">
            <a:extLst>
              <a:ext uri="{FF2B5EF4-FFF2-40B4-BE49-F238E27FC236}">
                <a16:creationId xmlns:a16="http://schemas.microsoft.com/office/drawing/2014/main" id="{CFEA6A13-AD5E-481E-9106-E8779346A67C}"/>
              </a:ext>
            </a:extLst>
          </p:cNvPr>
          <p:cNvSpPr>
            <a:spLocks noGrp="1"/>
          </p:cNvSpPr>
          <p:nvPr>
            <p:ph type="dt" sz="half" idx="10"/>
          </p:nvPr>
        </p:nvSpPr>
        <p:spPr/>
        <p:txBody>
          <a:bodyPr/>
          <a:lstStyle/>
          <a:p>
            <a:pPr>
              <a:defRPr/>
            </a:pPr>
            <a:endParaRPr lang="en-GB" dirty="0">
              <a:solidFill>
                <a:prstClr val="black"/>
              </a:solidFill>
            </a:endParaRPr>
          </a:p>
        </p:txBody>
      </p:sp>
      <p:sp>
        <p:nvSpPr>
          <p:cNvPr id="5" name="Footer Placeholder 4">
            <a:extLst>
              <a:ext uri="{FF2B5EF4-FFF2-40B4-BE49-F238E27FC236}">
                <a16:creationId xmlns:a16="http://schemas.microsoft.com/office/drawing/2014/main" id="{C0DC93D8-CBA4-4B88-A691-DD7118F0A0EE}"/>
              </a:ext>
            </a:extLst>
          </p:cNvPr>
          <p:cNvSpPr>
            <a:spLocks noGrp="1"/>
          </p:cNvSpPr>
          <p:nvPr>
            <p:ph type="ftr" sz="quarter" idx="11"/>
          </p:nvPr>
        </p:nvSpPr>
        <p:spPr/>
        <p:txBody>
          <a:bodyPr/>
          <a:lstStyle/>
          <a:p>
            <a:pPr>
              <a:defRPr/>
            </a:pPr>
            <a:endParaRPr lang="en-GB">
              <a:solidFill>
                <a:prstClr val="black"/>
              </a:solidFill>
            </a:endParaRPr>
          </a:p>
        </p:txBody>
      </p:sp>
      <p:sp>
        <p:nvSpPr>
          <p:cNvPr id="6" name="Slide Number Placeholder 5">
            <a:extLst>
              <a:ext uri="{FF2B5EF4-FFF2-40B4-BE49-F238E27FC236}">
                <a16:creationId xmlns:a16="http://schemas.microsoft.com/office/drawing/2014/main" id="{B5A64833-725F-442D-80C6-A039771B3422}"/>
              </a:ext>
            </a:extLst>
          </p:cNvPr>
          <p:cNvSpPr>
            <a:spLocks noGrp="1"/>
          </p:cNvSpPr>
          <p:nvPr>
            <p:ph type="sldNum" sz="quarter" idx="12"/>
          </p:nvPr>
        </p:nvSpPr>
        <p:spPr/>
        <p:txBody>
          <a:bodyPr/>
          <a:lstStyle/>
          <a:p>
            <a:pPr>
              <a:defRPr/>
            </a:pPr>
            <a:fld id="{A73939FE-7BC6-42BD-B27E-1F76D60FE7C3}" type="slidenum">
              <a:rPr lang="en-GB" smtClean="0">
                <a:solidFill>
                  <a:prstClr val="black"/>
                </a:solidFill>
              </a:rPr>
              <a:pPr>
                <a:defRPr/>
              </a:pPr>
              <a:t>33</a:t>
            </a:fld>
            <a:endParaRPr lang="en-GB">
              <a:solidFill>
                <a:prstClr val="black"/>
              </a:solidFill>
            </a:endParaRPr>
          </a:p>
        </p:txBody>
      </p:sp>
      <p:sp>
        <p:nvSpPr>
          <p:cNvPr id="7" name="Star: 5 Points 6">
            <a:extLst>
              <a:ext uri="{FF2B5EF4-FFF2-40B4-BE49-F238E27FC236}">
                <a16:creationId xmlns:a16="http://schemas.microsoft.com/office/drawing/2014/main" id="{3C865830-0B41-4FC1-A4EE-EF7900701318}"/>
              </a:ext>
            </a:extLst>
          </p:cNvPr>
          <p:cNvSpPr/>
          <p:nvPr/>
        </p:nvSpPr>
        <p:spPr>
          <a:xfrm>
            <a:off x="3434764" y="3626897"/>
            <a:ext cx="468726" cy="453323"/>
          </a:xfrm>
          <a:prstGeom prst="star5">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4">
            <a:extLst>
              <a:ext uri="{FF2B5EF4-FFF2-40B4-BE49-F238E27FC236}">
                <a16:creationId xmlns:a16="http://schemas.microsoft.com/office/drawing/2014/main" id="{9A0FE3E0-F6D1-44F5-A3FF-ABEAB21491BD}"/>
              </a:ext>
            </a:extLst>
          </p:cNvPr>
          <p:cNvSpPr txBox="1">
            <a:spLocks/>
          </p:cNvSpPr>
          <p:nvPr/>
        </p:nvSpPr>
        <p:spPr bwMode="gray">
          <a:xfrm>
            <a:off x="4298623" y="3341580"/>
            <a:ext cx="4005763" cy="738640"/>
          </a:xfrm>
          <a:prstGeom prst="rect">
            <a:avLst/>
          </a:prstGeom>
          <a:solidFill>
            <a:schemeClr val="accent1">
              <a:lumMod val="20000"/>
              <a:lumOff val="80000"/>
            </a:schemeClr>
          </a:solidFill>
          <a:ln>
            <a:solidFill>
              <a:schemeClr val="tx1"/>
            </a:solidFill>
          </a:ln>
        </p:spPr>
        <p:txBody>
          <a:bodyPr vert="horz" lIns="20401" tIns="0" rIns="20401" bIns="0" rtlCol="0">
            <a:noAutofit/>
          </a:bodyPr>
          <a:lstStyle>
            <a:lvl1pPr marL="0" indent="0" algn="l" defTabSz="705116" rtl="0" eaLnBrk="1" latinLnBrk="0" hangingPunct="1">
              <a:lnSpc>
                <a:spcPct val="110000"/>
              </a:lnSpc>
              <a:spcBef>
                <a:spcPts val="776"/>
              </a:spcBef>
              <a:spcAft>
                <a:spcPts val="465"/>
              </a:spcAft>
              <a:buClr>
                <a:schemeClr val="tx1"/>
              </a:buClr>
              <a:buSzPct val="80000"/>
              <a:buFontTx/>
              <a:buNone/>
              <a:defRPr sz="1088" b="0" kern="1200">
                <a:solidFill>
                  <a:srgbClr val="09164D"/>
                </a:solidFill>
                <a:latin typeface="+mn-lt"/>
                <a:ea typeface="+mn-ea"/>
                <a:cs typeface="Times New Roman" panose="02020603050405020304" pitchFamily="18" charset="0"/>
              </a:defRPr>
            </a:lvl1pPr>
            <a:lvl2pPr marL="277872" indent="-138332" algn="l" defTabSz="705116" rtl="0" eaLnBrk="1" latinLnBrk="0" hangingPunct="1">
              <a:lnSpc>
                <a:spcPct val="110000"/>
              </a:lnSpc>
              <a:spcBef>
                <a:spcPts val="388"/>
              </a:spcBef>
              <a:spcAft>
                <a:spcPts val="465"/>
              </a:spcAft>
              <a:buClr>
                <a:schemeClr val="tx1"/>
              </a:buClr>
              <a:buSzPct val="100000"/>
              <a:buFont typeface="Arial" panose="020B0604020202020204" pitchFamily="34" charset="0"/>
              <a:buChar char="•"/>
              <a:defRPr sz="1088" kern="1200">
                <a:solidFill>
                  <a:srgbClr val="09164D"/>
                </a:solidFill>
                <a:latin typeface="+mn-lt"/>
                <a:ea typeface="+mn-ea"/>
                <a:cs typeface="+mn-cs"/>
              </a:defRPr>
            </a:lvl2pPr>
            <a:lvl3pPr marL="637789" indent="-220356" algn="l" defTabSz="705116" rtl="0" eaLnBrk="1" latinLnBrk="0" hangingPunct="1">
              <a:lnSpc>
                <a:spcPct val="110000"/>
              </a:lnSpc>
              <a:spcBef>
                <a:spcPts val="388"/>
              </a:spcBef>
              <a:spcAft>
                <a:spcPts val="465"/>
              </a:spcAft>
              <a:buClr>
                <a:schemeClr val="tx1"/>
              </a:buClr>
              <a:buSzPct val="100000"/>
              <a:buFont typeface="Arial" panose="020B0604020202020204" pitchFamily="34" charset="0"/>
              <a:buChar char="•"/>
              <a:defRPr sz="1088" kern="1200">
                <a:solidFill>
                  <a:srgbClr val="09164D"/>
                </a:solidFill>
                <a:latin typeface="+mn-lt"/>
                <a:ea typeface="+mn-ea"/>
                <a:cs typeface="+mn-cs"/>
              </a:defRPr>
            </a:lvl3pPr>
            <a:lvl4pPr marL="909555" indent="-220356" algn="l" defTabSz="705116" rtl="0" eaLnBrk="1" latinLnBrk="0" hangingPunct="1">
              <a:lnSpc>
                <a:spcPct val="110000"/>
              </a:lnSpc>
              <a:spcBef>
                <a:spcPts val="388"/>
              </a:spcBef>
              <a:spcAft>
                <a:spcPts val="465"/>
              </a:spcAft>
              <a:buClr>
                <a:schemeClr val="tx1"/>
              </a:buClr>
              <a:buSzPct val="100000"/>
              <a:buFont typeface="Arial" panose="020B0604020202020204" pitchFamily="34" charset="0"/>
              <a:buChar char="•"/>
              <a:defRPr sz="1088" kern="1200">
                <a:solidFill>
                  <a:srgbClr val="09164D"/>
                </a:solidFill>
                <a:latin typeface="+mn-lt"/>
                <a:ea typeface="+mn-ea"/>
                <a:cs typeface="+mn-cs"/>
              </a:defRPr>
            </a:lvl4pPr>
            <a:lvl5pPr marL="1246201" indent="-276656" algn="l" defTabSz="705116" rtl="0" eaLnBrk="1" latinLnBrk="0" hangingPunct="1">
              <a:lnSpc>
                <a:spcPct val="110000"/>
              </a:lnSpc>
              <a:spcBef>
                <a:spcPts val="388"/>
              </a:spcBef>
              <a:spcAft>
                <a:spcPts val="465"/>
              </a:spcAft>
              <a:buClr>
                <a:schemeClr val="tx1"/>
              </a:buClr>
              <a:buSzPct val="100000"/>
              <a:buFont typeface="Arial" panose="020B0604020202020204" pitchFamily="34" charset="0"/>
              <a:buChar char="•"/>
              <a:defRPr sz="1088" kern="1200">
                <a:solidFill>
                  <a:srgbClr val="09164D"/>
                </a:solidFill>
                <a:latin typeface="+mn-lt"/>
                <a:ea typeface="+mn-ea"/>
                <a:cs typeface="+mn-cs"/>
              </a:defRPr>
            </a:lvl5pPr>
            <a:lvl6pPr marL="1590195" indent="-276656" algn="l" defTabSz="705116" rtl="0" eaLnBrk="1" latinLnBrk="0" hangingPunct="1">
              <a:lnSpc>
                <a:spcPct val="90000"/>
              </a:lnSpc>
              <a:spcBef>
                <a:spcPts val="388"/>
              </a:spcBef>
              <a:buFont typeface="Arial" panose="020B0604020202020204" pitchFamily="34" charset="0"/>
              <a:buChar char="•"/>
              <a:defRPr sz="1088" kern="1200">
                <a:solidFill>
                  <a:srgbClr val="09164D"/>
                </a:solidFill>
                <a:latin typeface="+mn-lt"/>
                <a:ea typeface="+mn-ea"/>
                <a:cs typeface="+mn-cs"/>
              </a:defRPr>
            </a:lvl6pPr>
            <a:lvl7pPr marL="2291635" indent="-176279" algn="l" defTabSz="705116" rtl="0" eaLnBrk="1" latinLnBrk="0" hangingPunct="1">
              <a:lnSpc>
                <a:spcPct val="90000"/>
              </a:lnSpc>
              <a:spcBef>
                <a:spcPts val="388"/>
              </a:spcBef>
              <a:buFont typeface="Arial" panose="020B0604020202020204" pitchFamily="34" charset="0"/>
              <a:buChar char="•"/>
              <a:defRPr sz="1428" kern="1200">
                <a:solidFill>
                  <a:schemeClr val="tx1"/>
                </a:solidFill>
                <a:latin typeface="+mn-lt"/>
                <a:ea typeface="+mn-ea"/>
                <a:cs typeface="+mn-cs"/>
              </a:defRPr>
            </a:lvl7pPr>
            <a:lvl8pPr marL="2644192" indent="-176279" algn="l" defTabSz="705116" rtl="0" eaLnBrk="1" latinLnBrk="0" hangingPunct="1">
              <a:lnSpc>
                <a:spcPct val="90000"/>
              </a:lnSpc>
              <a:spcBef>
                <a:spcPts val="388"/>
              </a:spcBef>
              <a:buFont typeface="Arial" panose="020B0604020202020204" pitchFamily="34" charset="0"/>
              <a:buChar char="•"/>
              <a:defRPr sz="1428" kern="1200">
                <a:solidFill>
                  <a:schemeClr val="tx1"/>
                </a:solidFill>
                <a:latin typeface="+mn-lt"/>
                <a:ea typeface="+mn-ea"/>
                <a:cs typeface="+mn-cs"/>
              </a:defRPr>
            </a:lvl8pPr>
            <a:lvl9pPr marL="2996755" indent="-176279" algn="l" defTabSz="705116" rtl="0" eaLnBrk="1" latinLnBrk="0" hangingPunct="1">
              <a:lnSpc>
                <a:spcPct val="90000"/>
              </a:lnSpc>
              <a:spcBef>
                <a:spcPts val="388"/>
              </a:spcBef>
              <a:buFont typeface="Arial" panose="020B0604020202020204" pitchFamily="34" charset="0"/>
              <a:buChar char="•"/>
              <a:defRPr sz="1428" kern="1200">
                <a:solidFill>
                  <a:schemeClr val="tx1"/>
                </a:solidFill>
                <a:latin typeface="+mn-lt"/>
                <a:ea typeface="+mn-ea"/>
                <a:cs typeface="+mn-cs"/>
              </a:defRPr>
            </a:lvl9pPr>
          </a:lstStyle>
          <a:p>
            <a:pPr fontAlgn="auto">
              <a:spcAft>
                <a:spcPts val="0"/>
              </a:spcAft>
            </a:pPr>
            <a:r>
              <a:rPr lang="en-US" sz="1000" dirty="0">
                <a:solidFill>
                  <a:srgbClr val="FF00FF"/>
                </a:solidFill>
              </a:rPr>
              <a:t>Use 5,000ppm on hardy pathogens when facility has history with hardy pathogens (</a:t>
            </a:r>
            <a:r>
              <a:rPr lang="en-US" sz="1000" i="1" dirty="0">
                <a:solidFill>
                  <a:srgbClr val="FF00FF"/>
                </a:solidFill>
              </a:rPr>
              <a:t>C. </a:t>
            </a:r>
            <a:r>
              <a:rPr lang="en-US" sz="1000" i="1" dirty="0" err="1">
                <a:solidFill>
                  <a:srgbClr val="FF00FF"/>
                </a:solidFill>
              </a:rPr>
              <a:t>auris</a:t>
            </a:r>
            <a:r>
              <a:rPr lang="en-US" sz="1000" i="1" dirty="0">
                <a:solidFill>
                  <a:srgbClr val="FF00FF"/>
                </a:solidFill>
              </a:rPr>
              <a:t>, C. difficile</a:t>
            </a:r>
            <a:r>
              <a:rPr lang="en-US" sz="1000" dirty="0">
                <a:solidFill>
                  <a:srgbClr val="FF00FF"/>
                </a:solidFill>
              </a:rPr>
              <a:t>)</a:t>
            </a:r>
          </a:p>
          <a:p>
            <a:pPr fontAlgn="auto">
              <a:spcAft>
                <a:spcPts val="0"/>
              </a:spcAft>
            </a:pPr>
            <a:r>
              <a:rPr lang="en-US" sz="1000" dirty="0">
                <a:solidFill>
                  <a:srgbClr val="FF00FF"/>
                </a:solidFill>
              </a:rPr>
              <a:t>Use 5,000pm for large blood and body fluid spills</a:t>
            </a:r>
            <a:endParaRPr lang="en-US" sz="1000" dirty="0">
              <a:solidFill>
                <a:srgbClr val="005DAB"/>
              </a:solidFill>
            </a:endParaRPr>
          </a:p>
        </p:txBody>
      </p:sp>
    </p:spTree>
    <p:extLst>
      <p:ext uri="{BB962C8B-B14F-4D97-AF65-F5344CB8AC3E}">
        <p14:creationId xmlns:p14="http://schemas.microsoft.com/office/powerpoint/2010/main" val="7033800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02A01-A139-4DD0-8F3D-27EC7DC20DD2}"/>
              </a:ext>
            </a:extLst>
          </p:cNvPr>
          <p:cNvSpPr>
            <a:spLocks noGrp="1"/>
          </p:cNvSpPr>
          <p:nvPr>
            <p:ph type="title"/>
          </p:nvPr>
        </p:nvSpPr>
        <p:spPr/>
        <p:txBody>
          <a:bodyPr/>
          <a:lstStyle/>
          <a:p>
            <a:r>
              <a:rPr lang="en-US" dirty="0">
                <a:solidFill>
                  <a:schemeClr val="tx2"/>
                </a:solidFill>
              </a:rPr>
              <a:t>Summary of guidance </a:t>
            </a:r>
            <a:endParaRPr lang="en-US" dirty="0"/>
          </a:p>
        </p:txBody>
      </p:sp>
      <p:sp>
        <p:nvSpPr>
          <p:cNvPr id="3" name="Text Placeholder 2">
            <a:extLst>
              <a:ext uri="{FF2B5EF4-FFF2-40B4-BE49-F238E27FC236}">
                <a16:creationId xmlns:a16="http://schemas.microsoft.com/office/drawing/2014/main" id="{7AEBD50F-781A-45FC-AFF9-5127057A367F}"/>
              </a:ext>
            </a:extLst>
          </p:cNvPr>
          <p:cNvSpPr>
            <a:spLocks noGrp="1"/>
          </p:cNvSpPr>
          <p:nvPr>
            <p:ph idx="1"/>
          </p:nvPr>
        </p:nvSpPr>
        <p:spPr/>
        <p:txBody>
          <a:bodyPr/>
          <a:lstStyle/>
          <a:p>
            <a:pPr marL="457200" indent="-457200">
              <a:buClr>
                <a:srgbClr val="FF00FF"/>
              </a:buClr>
              <a:buSzPct val="100000"/>
              <a:buFont typeface="+mj-lt"/>
              <a:buAutoNum type="arabicPeriod"/>
            </a:pPr>
            <a:r>
              <a:rPr lang="en-US" sz="1600" dirty="0"/>
              <a:t>Implementing environmental cleaning according to best practices requires multiple strategies and strong organizational/leadership support</a:t>
            </a:r>
          </a:p>
          <a:p>
            <a:pPr marL="457200" indent="-457200">
              <a:buClr>
                <a:srgbClr val="FF00FF"/>
              </a:buClr>
              <a:buSzPct val="100000"/>
              <a:buFont typeface="+mj-lt"/>
              <a:buAutoNum type="arabicPeriod"/>
            </a:pPr>
            <a:r>
              <a:rPr lang="en-US" sz="1600" dirty="0"/>
              <a:t>Staff who perform cleaning functions should always be trained and should be given support through monitoring and feedback </a:t>
            </a:r>
          </a:p>
          <a:p>
            <a:pPr marL="457200" indent="-457200">
              <a:buClr>
                <a:srgbClr val="FF00FF"/>
              </a:buClr>
              <a:buSzPct val="100000"/>
              <a:buFont typeface="+mj-lt"/>
              <a:buAutoNum type="arabicPeriod"/>
            </a:pPr>
            <a:r>
              <a:rPr lang="en-US" sz="1600" dirty="0"/>
              <a:t>Environmental cleaning schedules and protocols should be developed for all patient areas based on risk-level </a:t>
            </a:r>
          </a:p>
          <a:p>
            <a:pPr marL="457200" indent="-457200">
              <a:buClr>
                <a:srgbClr val="FF00FF"/>
              </a:buClr>
              <a:buSzPct val="100000"/>
              <a:buFont typeface="+mj-lt"/>
              <a:buAutoNum type="arabicPeriod"/>
            </a:pPr>
            <a:r>
              <a:rPr lang="en-US" sz="1600" dirty="0"/>
              <a:t>Environmental cleaning requires a standardized process, always apply the best practices for cleaning techniques (clean to dirty, high to low, systematic order)</a:t>
            </a:r>
          </a:p>
          <a:p>
            <a:pPr marL="457200" indent="-457200">
              <a:buClr>
                <a:srgbClr val="FF00FF"/>
              </a:buClr>
              <a:buSzPct val="100000"/>
              <a:buFont typeface="+mj-lt"/>
              <a:buAutoNum type="arabicPeriod"/>
            </a:pPr>
            <a:r>
              <a:rPr lang="en-US" sz="1600" dirty="0"/>
              <a:t>Cleaning products and disinfectants should be carefully selected and managed at the facility level</a:t>
            </a:r>
          </a:p>
        </p:txBody>
      </p:sp>
    </p:spTree>
    <p:extLst>
      <p:ext uri="{BB962C8B-B14F-4D97-AF65-F5344CB8AC3E}">
        <p14:creationId xmlns:p14="http://schemas.microsoft.com/office/powerpoint/2010/main" val="16276354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2C8F8-DC82-4CF2-B3B9-39F410D4027D}"/>
              </a:ext>
            </a:extLst>
          </p:cNvPr>
          <p:cNvSpPr>
            <a:spLocks noGrp="1"/>
          </p:cNvSpPr>
          <p:nvPr>
            <p:ph type="title"/>
          </p:nvPr>
        </p:nvSpPr>
        <p:spPr/>
        <p:txBody>
          <a:bodyPr/>
          <a:lstStyle/>
          <a:p>
            <a:r>
              <a:rPr lang="en-US" sz="2180" dirty="0"/>
              <a:t>Key messages for environmental cleaning in context of COVID-19</a:t>
            </a:r>
          </a:p>
        </p:txBody>
      </p:sp>
      <p:sp>
        <p:nvSpPr>
          <p:cNvPr id="3" name="Text Placeholder 2">
            <a:extLst>
              <a:ext uri="{FF2B5EF4-FFF2-40B4-BE49-F238E27FC236}">
                <a16:creationId xmlns:a16="http://schemas.microsoft.com/office/drawing/2014/main" id="{9CFC25D6-61D7-432C-AF26-7CFA1C2F1354}"/>
              </a:ext>
            </a:extLst>
          </p:cNvPr>
          <p:cNvSpPr>
            <a:spLocks noGrp="1"/>
          </p:cNvSpPr>
          <p:nvPr>
            <p:ph type="body" sz="quarter" idx="10"/>
          </p:nvPr>
        </p:nvSpPr>
        <p:spPr/>
        <p:txBody>
          <a:bodyPr/>
          <a:lstStyle/>
          <a:p>
            <a:pPr marL="457200" indent="-457200">
              <a:buFont typeface="+mj-lt"/>
              <a:buAutoNum type="arabicPeriod"/>
            </a:pPr>
            <a:r>
              <a:rPr lang="en-US" dirty="0"/>
              <a:t>COVID-19 can survive on environment surfaces for days, but environmental survival is low compared to many other important pathogens</a:t>
            </a:r>
          </a:p>
          <a:p>
            <a:pPr marL="457200" indent="-457200">
              <a:buFont typeface="+mj-lt"/>
              <a:buAutoNum type="arabicPeriod"/>
            </a:pPr>
            <a:r>
              <a:rPr lang="en-US" dirty="0"/>
              <a:t>Environmental cleaning is important to mitigate the spread of COVID-19 (contact transmission route)</a:t>
            </a:r>
          </a:p>
          <a:p>
            <a:pPr marL="457200" indent="-457200">
              <a:buFont typeface="+mj-lt"/>
              <a:buAutoNum type="arabicPeriod"/>
            </a:pPr>
            <a:r>
              <a:rPr lang="en-US" dirty="0"/>
              <a:t>Environmental cleaning using existing best practice methods and strategies is effective against COVID-19</a:t>
            </a:r>
          </a:p>
          <a:p>
            <a:pPr marL="457200" indent="-457200">
              <a:buFont typeface="+mj-lt"/>
              <a:buAutoNum type="arabicPeriod"/>
            </a:pPr>
            <a:r>
              <a:rPr lang="en-US" dirty="0"/>
              <a:t>COVID-19 is susceptible to standard environmental cleaning and disinfection methods (enveloped virus)</a:t>
            </a:r>
          </a:p>
        </p:txBody>
      </p:sp>
      <p:sp>
        <p:nvSpPr>
          <p:cNvPr id="4" name="Right Brace 3">
            <a:extLst>
              <a:ext uri="{FF2B5EF4-FFF2-40B4-BE49-F238E27FC236}">
                <a16:creationId xmlns:a16="http://schemas.microsoft.com/office/drawing/2014/main" id="{6C9490C5-57AC-48A5-88C5-64BA0D0933A2}"/>
              </a:ext>
            </a:extLst>
          </p:cNvPr>
          <p:cNvSpPr/>
          <p:nvPr/>
        </p:nvSpPr>
        <p:spPr>
          <a:xfrm>
            <a:off x="8618550" y="3145639"/>
            <a:ext cx="296849" cy="1677971"/>
          </a:xfrm>
          <a:prstGeom prst="rightBrace">
            <a:avLst/>
          </a:prstGeom>
          <a:noFill/>
          <a:ln w="38100">
            <a:solidFill>
              <a:srgbClr val="FF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5989932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z="2180" dirty="0"/>
              <a:t>References </a:t>
            </a:r>
          </a:p>
        </p:txBody>
      </p:sp>
      <p:sp>
        <p:nvSpPr>
          <p:cNvPr id="3" name="Content Placeholder 2"/>
          <p:cNvSpPr>
            <a:spLocks noGrp="1"/>
          </p:cNvSpPr>
          <p:nvPr>
            <p:ph type="body" sz="quarter" idx="10"/>
          </p:nvPr>
        </p:nvSpPr>
        <p:spPr>
          <a:xfrm>
            <a:off x="457200" y="1158875"/>
            <a:ext cx="4965032" cy="3341688"/>
          </a:xfrm>
        </p:spPr>
        <p:txBody>
          <a:bodyPr/>
          <a:lstStyle/>
          <a:p>
            <a:r>
              <a:rPr lang="en-US" sz="1100" dirty="0"/>
              <a:t>CDC and ICAN (2019) Best Practices for Environmental Cleaning in Healthcare Facilities in Resource-Limited Settings. Atlanta, GA: US Department of Health and Human Services, CDC; 2019. Available at: </a:t>
            </a:r>
            <a:r>
              <a:rPr lang="en-US" sz="1100" dirty="0">
                <a:hlinkClick r:id="rId3"/>
              </a:rPr>
              <a:t>Environmental Cleaning in Resource-Limited Settings | HAI | CDC</a:t>
            </a:r>
            <a:endParaRPr lang="en-US" sz="1100" dirty="0"/>
          </a:p>
          <a:p>
            <a:r>
              <a:rPr lang="en-US" sz="1100" dirty="0"/>
              <a:t>WHO (2019) Implementation manual to prevent and control the spread of carbapenem-resistant organisms at the national and health care facility level </a:t>
            </a:r>
            <a:r>
              <a:rPr lang="en-US" sz="1100" u="sng" dirty="0">
                <a:hlinkClick r:id="rId4"/>
              </a:rPr>
              <a:t>WHO 2019: Implementation manual to prevent and control the spread of carbapenem-resistant organisms at the national and health care facility level [PDF – 98 pages]</a:t>
            </a:r>
            <a:r>
              <a:rPr lang="en-US" sz="1100" dirty="0"/>
              <a:t> </a:t>
            </a:r>
          </a:p>
          <a:p>
            <a:r>
              <a:rPr lang="en-US" sz="1100" dirty="0"/>
              <a:t>WHO (2020) </a:t>
            </a:r>
            <a:r>
              <a:rPr lang="en-US" sz="1100" dirty="0">
                <a:hlinkClick r:id="rId5"/>
              </a:rPr>
              <a:t>Technical guidance on IPC / WASH for COVID-19</a:t>
            </a:r>
            <a:r>
              <a:rPr lang="en-US" sz="1100" dirty="0"/>
              <a:t>. </a:t>
            </a:r>
          </a:p>
          <a:p>
            <a:r>
              <a:rPr lang="en-US" sz="1100" dirty="0"/>
              <a:t>WHO (2008) Essential environmental health standards in health care. </a:t>
            </a:r>
            <a:r>
              <a:rPr lang="en-US" sz="1100" dirty="0">
                <a:hlinkClick r:id="rId6"/>
              </a:rPr>
              <a:t>https://www.who.int/water_sanitation_health/publications/ehs_hc/en/</a:t>
            </a:r>
            <a:r>
              <a:rPr lang="en-US" sz="1100" dirty="0"/>
              <a:t> </a:t>
            </a:r>
          </a:p>
          <a:p>
            <a:r>
              <a:rPr lang="en-US" sz="1100" dirty="0"/>
              <a:t>LHSTM (2019). TEACH CLEAN. Available from: </a:t>
            </a:r>
            <a:r>
              <a:rPr lang="en-US" sz="1100" dirty="0">
                <a:hlinkClick r:id="rId7"/>
              </a:rPr>
              <a:t>https://www.lshtm.ac.uk/research/centres/march-centre/soapbox-collaborative/teach-clean</a:t>
            </a:r>
            <a:r>
              <a:rPr lang="en-US" sz="1100" dirty="0"/>
              <a:t> </a:t>
            </a:r>
          </a:p>
        </p:txBody>
      </p:sp>
      <p:pic>
        <p:nvPicPr>
          <p:cNvPr id="4" name="Picture 3">
            <a:extLst>
              <a:ext uri="{FF2B5EF4-FFF2-40B4-BE49-F238E27FC236}">
                <a16:creationId xmlns:a16="http://schemas.microsoft.com/office/drawing/2014/main" id="{FD6BCA4A-7CDF-465E-BB95-B3B5160ADF2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04113" y="410352"/>
            <a:ext cx="3353811" cy="43227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392316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0" y="0"/>
            <a:ext cx="1321368" cy="112410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itle 2"/>
          <p:cNvSpPr txBox="1">
            <a:spLocks/>
          </p:cNvSpPr>
          <p:nvPr/>
        </p:nvSpPr>
        <p:spPr bwMode="gray">
          <a:xfrm>
            <a:off x="1391936" y="2193190"/>
            <a:ext cx="6465014" cy="956285"/>
          </a:xfrm>
          <a:prstGeom prst="rect">
            <a:avLst/>
          </a:prstGeom>
          <a:noFill/>
          <a:ln>
            <a:noFill/>
          </a:ln>
          <a:effectLst>
            <a:outerShdw dist="17961" dir="2700000" algn="ctr" rotWithShape="0">
              <a:srgbClr val="96CCEE"/>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lvl1pPr algn="ctr" rtl="0" eaLnBrk="0" fontAlgn="base" hangingPunct="0">
              <a:spcBef>
                <a:spcPct val="0"/>
              </a:spcBef>
              <a:spcAft>
                <a:spcPct val="0"/>
              </a:spcAft>
              <a:defRPr sz="4000" b="1">
                <a:solidFill>
                  <a:srgbClr val="1E7FB8"/>
                </a:solidFill>
                <a:latin typeface="+mj-lt"/>
                <a:ea typeface="+mj-ea"/>
                <a:cs typeface="+mj-cs"/>
              </a:defRPr>
            </a:lvl1pPr>
            <a:lvl2pPr algn="ctr" rtl="0" eaLnBrk="0" fontAlgn="base" hangingPunct="0">
              <a:spcBef>
                <a:spcPct val="0"/>
              </a:spcBef>
              <a:spcAft>
                <a:spcPct val="0"/>
              </a:spcAft>
              <a:defRPr sz="4000" b="1">
                <a:solidFill>
                  <a:srgbClr val="1E7FB8"/>
                </a:solidFill>
                <a:latin typeface="Arial" charset="0"/>
                <a:cs typeface="Arial" charset="0"/>
              </a:defRPr>
            </a:lvl2pPr>
            <a:lvl3pPr algn="ctr" rtl="0" eaLnBrk="0" fontAlgn="base" hangingPunct="0">
              <a:spcBef>
                <a:spcPct val="0"/>
              </a:spcBef>
              <a:spcAft>
                <a:spcPct val="0"/>
              </a:spcAft>
              <a:defRPr sz="4000" b="1">
                <a:solidFill>
                  <a:srgbClr val="1E7FB8"/>
                </a:solidFill>
                <a:latin typeface="Arial" charset="0"/>
                <a:cs typeface="Arial" charset="0"/>
              </a:defRPr>
            </a:lvl3pPr>
            <a:lvl4pPr algn="ctr" rtl="0" eaLnBrk="0" fontAlgn="base" hangingPunct="0">
              <a:spcBef>
                <a:spcPct val="0"/>
              </a:spcBef>
              <a:spcAft>
                <a:spcPct val="0"/>
              </a:spcAft>
              <a:defRPr sz="4000" b="1">
                <a:solidFill>
                  <a:srgbClr val="1E7FB8"/>
                </a:solidFill>
                <a:latin typeface="Arial" charset="0"/>
                <a:cs typeface="Arial" charset="0"/>
              </a:defRPr>
            </a:lvl4pPr>
            <a:lvl5pPr algn="ctr" rtl="0" eaLnBrk="0" fontAlgn="base" hangingPunct="0">
              <a:spcBef>
                <a:spcPct val="0"/>
              </a:spcBef>
              <a:spcAft>
                <a:spcPct val="0"/>
              </a:spcAft>
              <a:defRPr sz="4000" b="1">
                <a:solidFill>
                  <a:srgbClr val="1E7FB8"/>
                </a:solidFill>
                <a:latin typeface="Arial" charset="0"/>
                <a:cs typeface="Arial" charset="0"/>
              </a:defRPr>
            </a:lvl5pPr>
            <a:lvl6pPr marL="457200" algn="ctr" rtl="0" fontAlgn="base">
              <a:spcBef>
                <a:spcPct val="0"/>
              </a:spcBef>
              <a:spcAft>
                <a:spcPct val="0"/>
              </a:spcAft>
              <a:defRPr sz="4000" b="1">
                <a:solidFill>
                  <a:srgbClr val="000066"/>
                </a:solidFill>
                <a:latin typeface="Arial" charset="0"/>
                <a:cs typeface="Arial" charset="0"/>
              </a:defRPr>
            </a:lvl6pPr>
            <a:lvl7pPr marL="914400" algn="ctr" rtl="0" fontAlgn="base">
              <a:spcBef>
                <a:spcPct val="0"/>
              </a:spcBef>
              <a:spcAft>
                <a:spcPct val="0"/>
              </a:spcAft>
              <a:defRPr sz="4000" b="1">
                <a:solidFill>
                  <a:srgbClr val="000066"/>
                </a:solidFill>
                <a:latin typeface="Arial" charset="0"/>
                <a:cs typeface="Arial" charset="0"/>
              </a:defRPr>
            </a:lvl7pPr>
            <a:lvl8pPr marL="1371600" algn="ctr" rtl="0" fontAlgn="base">
              <a:spcBef>
                <a:spcPct val="0"/>
              </a:spcBef>
              <a:spcAft>
                <a:spcPct val="0"/>
              </a:spcAft>
              <a:defRPr sz="4000" b="1">
                <a:solidFill>
                  <a:srgbClr val="000066"/>
                </a:solidFill>
                <a:latin typeface="Arial" charset="0"/>
                <a:cs typeface="Arial" charset="0"/>
              </a:defRPr>
            </a:lvl8pPr>
            <a:lvl9pPr marL="1828800" algn="ctr" rtl="0" fontAlgn="base">
              <a:spcBef>
                <a:spcPct val="0"/>
              </a:spcBef>
              <a:spcAft>
                <a:spcPct val="0"/>
              </a:spcAft>
              <a:defRPr sz="4000" b="1">
                <a:solidFill>
                  <a:srgbClr val="000066"/>
                </a:solidFill>
                <a:latin typeface="Arial" charset="0"/>
                <a:cs typeface="Arial" charset="0"/>
              </a:defRPr>
            </a:lvl9pPr>
          </a:lstStyle>
          <a:p>
            <a:pPr defTabSz="684350">
              <a:defRPr/>
            </a:pPr>
            <a:r>
              <a:rPr lang="en-GB" sz="2400" kern="0" dirty="0">
                <a:solidFill>
                  <a:srgbClr val="002060"/>
                </a:solidFill>
                <a:latin typeface="Ebrima"/>
              </a:rPr>
              <a:t>Thank you for participating in the </a:t>
            </a:r>
          </a:p>
          <a:p>
            <a:pPr defTabSz="684350">
              <a:defRPr/>
            </a:pPr>
            <a:r>
              <a:rPr lang="en-GB" sz="2400" kern="0" dirty="0">
                <a:solidFill>
                  <a:srgbClr val="002060"/>
                </a:solidFill>
                <a:latin typeface="Ebrima"/>
              </a:rPr>
              <a:t>WHO global annual hand hygiene campaign</a:t>
            </a:r>
          </a:p>
          <a:p>
            <a:pPr defTabSz="684350">
              <a:defRPr/>
            </a:pPr>
            <a:r>
              <a:rPr lang="en-US" sz="2400" kern="0" dirty="0">
                <a:solidFill>
                  <a:srgbClr val="002060"/>
                </a:solidFill>
                <a:latin typeface="Ebrima"/>
              </a:rPr>
              <a:t>SAVE LIVES: Clean Your Hands</a:t>
            </a:r>
            <a:endParaRPr lang="en-GB" sz="2400" kern="0" dirty="0">
              <a:solidFill>
                <a:srgbClr val="002060"/>
              </a:solidFill>
              <a:latin typeface="Ebrima"/>
            </a:endParaRPr>
          </a:p>
          <a:p>
            <a:pPr defTabSz="342900" eaLnBrk="1" hangingPunct="1">
              <a:defRPr/>
            </a:pPr>
            <a:endParaRPr lang="en-US" sz="2700" i="1" dirty="0">
              <a:solidFill>
                <a:srgbClr val="FF9300"/>
              </a:solidFill>
              <a:latin typeface="Arial"/>
            </a:endParaRPr>
          </a:p>
          <a:p>
            <a:pPr defTabSz="342900" eaLnBrk="1" hangingPunct="1">
              <a:defRPr/>
            </a:pPr>
            <a:r>
              <a:rPr lang="en-US" sz="2700" i="1" dirty="0">
                <a:solidFill>
                  <a:srgbClr val="FF9300"/>
                </a:solidFill>
                <a:latin typeface="Arial"/>
              </a:rPr>
              <a:t>NURSES AND MIDWIVES</a:t>
            </a:r>
          </a:p>
          <a:p>
            <a:pPr defTabSz="342900" eaLnBrk="1" hangingPunct="1">
              <a:defRPr/>
            </a:pPr>
            <a:r>
              <a:rPr lang="en-US" sz="2700" i="1" dirty="0">
                <a:solidFill>
                  <a:srgbClr val="FF9300"/>
                </a:solidFill>
                <a:latin typeface="Arial"/>
              </a:rPr>
              <a:t>Clean care</a:t>
            </a:r>
          </a:p>
          <a:p>
            <a:pPr defTabSz="342900" eaLnBrk="1" hangingPunct="1">
              <a:defRPr/>
            </a:pPr>
            <a:r>
              <a:rPr lang="en-US" sz="2700" i="1" dirty="0">
                <a:solidFill>
                  <a:srgbClr val="FF9300"/>
                </a:solidFill>
                <a:latin typeface="Arial"/>
              </a:rPr>
              <a:t>is in your hands!</a:t>
            </a:r>
            <a:endParaRPr lang="en-GB" sz="2400" kern="0" dirty="0">
              <a:solidFill>
                <a:srgbClr val="002060"/>
              </a:solidFill>
              <a:latin typeface="Ebrima"/>
            </a:endParaRPr>
          </a:p>
          <a:p>
            <a:pPr defTabSz="684350">
              <a:defRPr/>
            </a:pPr>
            <a:endParaRPr lang="en-GB" sz="2400" kern="0" dirty="0">
              <a:solidFill>
                <a:srgbClr val="FF9933"/>
              </a:solidFill>
              <a:latin typeface="Ebrima"/>
            </a:endParaRPr>
          </a:p>
        </p:txBody>
      </p:sp>
      <p:sp>
        <p:nvSpPr>
          <p:cNvPr id="2" name="Rectangle 1">
            <a:extLst>
              <a:ext uri="{FF2B5EF4-FFF2-40B4-BE49-F238E27FC236}">
                <a16:creationId xmlns:a16="http://schemas.microsoft.com/office/drawing/2014/main" id="{6B543BAA-FF18-4D1F-8217-4BBB2C18027D}"/>
              </a:ext>
            </a:extLst>
          </p:cNvPr>
          <p:cNvSpPr/>
          <p:nvPr/>
        </p:nvSpPr>
        <p:spPr>
          <a:xfrm>
            <a:off x="464233" y="4149340"/>
            <a:ext cx="8303456" cy="923330"/>
          </a:xfrm>
          <a:prstGeom prst="rect">
            <a:avLst/>
          </a:prstGeom>
        </p:spPr>
        <p:txBody>
          <a:bodyPr wrap="square">
            <a:spAutoFit/>
          </a:bodyPr>
          <a:lstStyle/>
          <a:p>
            <a:pPr algn="ctr" defTabSz="342900">
              <a:defRPr/>
            </a:pPr>
            <a:r>
              <a:rPr lang="en-US" b="1" dirty="0">
                <a:solidFill>
                  <a:srgbClr val="002060"/>
                </a:solidFill>
                <a:latin typeface="Arial"/>
              </a:rPr>
              <a:t>Learn more at: </a:t>
            </a:r>
          </a:p>
          <a:p>
            <a:pPr algn="ctr" defTabSz="342900">
              <a:defRPr/>
            </a:pPr>
            <a:r>
              <a:rPr lang="en-US" b="1" dirty="0">
                <a:solidFill>
                  <a:srgbClr val="002060"/>
                </a:solidFill>
                <a:latin typeface="Arial"/>
                <a:hlinkClick r:id="rId4"/>
              </a:rPr>
              <a:t>https://www.who.int/infection-prevention/campaigns/clean-hands/5may2020/en/</a:t>
            </a:r>
            <a:r>
              <a:rPr lang="en-US" b="1" dirty="0">
                <a:solidFill>
                  <a:srgbClr val="002060"/>
                </a:solidFill>
                <a:latin typeface="Arial"/>
              </a:rPr>
              <a:t>    </a:t>
            </a:r>
          </a:p>
        </p:txBody>
      </p:sp>
    </p:spTree>
    <p:extLst>
      <p:ext uri="{BB962C8B-B14F-4D97-AF65-F5344CB8AC3E}">
        <p14:creationId xmlns:p14="http://schemas.microsoft.com/office/powerpoint/2010/main" val="3583048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Folded Corner 43">
            <a:extLst>
              <a:ext uri="{FF2B5EF4-FFF2-40B4-BE49-F238E27FC236}">
                <a16:creationId xmlns:a16="http://schemas.microsoft.com/office/drawing/2014/main" id="{8183C769-F1B1-4469-BC62-1EB635728D08}"/>
              </a:ext>
            </a:extLst>
          </p:cNvPr>
          <p:cNvSpPr/>
          <p:nvPr/>
        </p:nvSpPr>
        <p:spPr>
          <a:xfrm>
            <a:off x="167959" y="154741"/>
            <a:ext cx="8808082" cy="4843823"/>
          </a:xfrm>
          <a:prstGeom prst="foldedCorner">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descr="A picture containing clock, room&#10;&#10;Description automatically generated">
            <a:extLst>
              <a:ext uri="{FF2B5EF4-FFF2-40B4-BE49-F238E27FC236}">
                <a16:creationId xmlns:a16="http://schemas.microsoft.com/office/drawing/2014/main" id="{C04E8025-7400-AA45-B460-31341D00887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b="5826"/>
          <a:stretch/>
        </p:blipFill>
        <p:spPr>
          <a:xfrm>
            <a:off x="2546716" y="1769086"/>
            <a:ext cx="4008068" cy="2442353"/>
          </a:xfrm>
          <a:prstGeom prst="rect">
            <a:avLst/>
          </a:prstGeom>
        </p:spPr>
      </p:pic>
      <p:sp>
        <p:nvSpPr>
          <p:cNvPr id="10" name="TextBox 9">
            <a:extLst>
              <a:ext uri="{FF2B5EF4-FFF2-40B4-BE49-F238E27FC236}">
                <a16:creationId xmlns:a16="http://schemas.microsoft.com/office/drawing/2014/main" id="{4444086E-C38E-4B4D-8173-772D4247D8C8}"/>
              </a:ext>
            </a:extLst>
          </p:cNvPr>
          <p:cNvSpPr txBox="1"/>
          <p:nvPr/>
        </p:nvSpPr>
        <p:spPr>
          <a:xfrm>
            <a:off x="167959" y="942485"/>
            <a:ext cx="8808081" cy="646331"/>
          </a:xfrm>
          <a:prstGeom prst="rect">
            <a:avLst/>
          </a:prstGeom>
          <a:noFill/>
        </p:spPr>
        <p:txBody>
          <a:bodyPr wrap="square" rtlCol="0">
            <a:spAutoFit/>
          </a:bodyPr>
          <a:lstStyle/>
          <a:p>
            <a:pPr algn="ctr"/>
            <a:r>
              <a:rPr lang="en-US" dirty="0">
                <a:latin typeface="Segoe UI Semibold" panose="020B0702040204020203" pitchFamily="34" charset="0"/>
                <a:cs typeface="Segoe UI Semibold" panose="020B0702040204020203" pitchFamily="34" charset="0"/>
              </a:rPr>
              <a:t>Access free online courses on COVID-19 </a:t>
            </a:r>
          </a:p>
          <a:p>
            <a:pPr algn="ctr"/>
            <a:r>
              <a:rPr lang="en-US" dirty="0">
                <a:latin typeface="Segoe UI Semibold" panose="020B0702040204020203" pitchFamily="34" charset="0"/>
                <a:cs typeface="Segoe UI Semibold" panose="020B0702040204020203" pitchFamily="34" charset="0"/>
              </a:rPr>
              <a:t>in your national language!</a:t>
            </a:r>
          </a:p>
        </p:txBody>
      </p:sp>
      <p:sp>
        <p:nvSpPr>
          <p:cNvPr id="18" name="TextBox 17">
            <a:extLst>
              <a:ext uri="{FF2B5EF4-FFF2-40B4-BE49-F238E27FC236}">
                <a16:creationId xmlns:a16="http://schemas.microsoft.com/office/drawing/2014/main" id="{C9C6848B-20B3-434C-986D-FDE276A61037}"/>
              </a:ext>
            </a:extLst>
          </p:cNvPr>
          <p:cNvSpPr txBox="1"/>
          <p:nvPr/>
        </p:nvSpPr>
        <p:spPr>
          <a:xfrm>
            <a:off x="2039039" y="4189272"/>
            <a:ext cx="4977223" cy="923330"/>
          </a:xfrm>
          <a:prstGeom prst="rect">
            <a:avLst/>
          </a:prstGeom>
          <a:noFill/>
        </p:spPr>
        <p:txBody>
          <a:bodyPr wrap="square" rtlCol="0" anchor="ctr">
            <a:spAutoFit/>
          </a:bodyPr>
          <a:lstStyle/>
          <a:p>
            <a:r>
              <a:rPr lang="en-US" sz="5400" dirty="0">
                <a:solidFill>
                  <a:schemeClr val="tx1">
                    <a:lumMod val="75000"/>
                    <a:lumOff val="25000"/>
                  </a:schemeClr>
                </a:solidFill>
                <a:latin typeface="Arial" panose="020B0604020202020204" pitchFamily="34" charset="0"/>
                <a:cs typeface="Arial" panose="020B0604020202020204" pitchFamily="34" charset="0"/>
              </a:rPr>
              <a:t>Open</a:t>
            </a:r>
            <a:r>
              <a:rPr lang="en-US" sz="5400" dirty="0">
                <a:solidFill>
                  <a:srgbClr val="1D9AD3"/>
                </a:solidFill>
                <a:latin typeface="Arial" panose="020B0604020202020204" pitchFamily="34" charset="0"/>
                <a:cs typeface="Arial" panose="020B0604020202020204" pitchFamily="34" charset="0"/>
              </a:rPr>
              <a:t>WHO</a:t>
            </a:r>
            <a:r>
              <a:rPr lang="en-US" sz="5400" dirty="0">
                <a:solidFill>
                  <a:schemeClr val="tx1">
                    <a:lumMod val="75000"/>
                    <a:lumOff val="25000"/>
                  </a:schemeClr>
                </a:solidFill>
                <a:latin typeface="Arial" panose="020B0604020202020204" pitchFamily="34" charset="0"/>
                <a:cs typeface="Arial" panose="020B0604020202020204" pitchFamily="34" charset="0"/>
              </a:rPr>
              <a:t>.org</a:t>
            </a:r>
            <a:endParaRPr lang="en-GB" sz="495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20" name="Graphic 19" descr="Cursor">
            <a:extLst>
              <a:ext uri="{FF2B5EF4-FFF2-40B4-BE49-F238E27FC236}">
                <a16:creationId xmlns:a16="http://schemas.microsoft.com/office/drawing/2014/main" id="{92761A77-F989-4A06-8A29-33F1D0C87A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59018" y="4111584"/>
            <a:ext cx="598753" cy="598753"/>
          </a:xfrm>
          <a:prstGeom prst="rect">
            <a:avLst/>
          </a:prstGeom>
        </p:spPr>
      </p:pic>
      <p:sp>
        <p:nvSpPr>
          <p:cNvPr id="46" name="Rectangle 45">
            <a:extLst>
              <a:ext uri="{FF2B5EF4-FFF2-40B4-BE49-F238E27FC236}">
                <a16:creationId xmlns:a16="http://schemas.microsoft.com/office/drawing/2014/main" id="{F6CB104C-CA99-4D79-8321-A2B521987C7C}"/>
              </a:ext>
            </a:extLst>
          </p:cNvPr>
          <p:cNvSpPr/>
          <p:nvPr/>
        </p:nvSpPr>
        <p:spPr>
          <a:xfrm rot="2524038">
            <a:off x="181311" y="33710"/>
            <a:ext cx="144746" cy="460032"/>
          </a:xfrm>
          <a:prstGeom prst="rect">
            <a:avLst/>
          </a:prstGeom>
          <a:solidFill>
            <a:srgbClr val="FFFFC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GB"/>
          </a:p>
        </p:txBody>
      </p:sp>
      <p:sp>
        <p:nvSpPr>
          <p:cNvPr id="49" name="Rectangle 48">
            <a:extLst>
              <a:ext uri="{FF2B5EF4-FFF2-40B4-BE49-F238E27FC236}">
                <a16:creationId xmlns:a16="http://schemas.microsoft.com/office/drawing/2014/main" id="{4E30F72E-A925-45A3-AAA9-180C7F71E92A}"/>
              </a:ext>
            </a:extLst>
          </p:cNvPr>
          <p:cNvSpPr/>
          <p:nvPr/>
        </p:nvSpPr>
        <p:spPr>
          <a:xfrm rot="19075962" flipH="1">
            <a:off x="8825449" y="33710"/>
            <a:ext cx="144746" cy="460032"/>
          </a:xfrm>
          <a:prstGeom prst="rect">
            <a:avLst/>
          </a:prstGeom>
          <a:solidFill>
            <a:srgbClr val="FFFFC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GB"/>
          </a:p>
        </p:txBody>
      </p:sp>
      <p:sp>
        <p:nvSpPr>
          <p:cNvPr id="2" name="Rectangle 1">
            <a:extLst>
              <a:ext uri="{FF2B5EF4-FFF2-40B4-BE49-F238E27FC236}">
                <a16:creationId xmlns:a16="http://schemas.microsoft.com/office/drawing/2014/main" id="{301A89FB-9F54-B447-9EA0-F69C06556E80}"/>
              </a:ext>
            </a:extLst>
          </p:cNvPr>
          <p:cNvSpPr/>
          <p:nvPr/>
        </p:nvSpPr>
        <p:spPr>
          <a:xfrm>
            <a:off x="247143" y="2681930"/>
            <a:ext cx="2008114" cy="484748"/>
          </a:xfrm>
          <a:prstGeom prst="rect">
            <a:avLst/>
          </a:prstGeom>
        </p:spPr>
        <p:txBody>
          <a:bodyPr wrap="none">
            <a:spAutoFit/>
          </a:bodyPr>
          <a:lstStyle/>
          <a:p>
            <a:r>
              <a:rPr lang="az-Cyrl-AZ" sz="2550">
                <a:solidFill>
                  <a:schemeClr val="accent2"/>
                </a:solidFill>
                <a:latin typeface="Arial" panose="020B0604020202020204" pitchFamily="34" charset="0"/>
              </a:rPr>
              <a:t>српски језик</a:t>
            </a:r>
            <a:endParaRPr lang="en-US" sz="2550">
              <a:solidFill>
                <a:schemeClr val="accent2"/>
              </a:solidFill>
            </a:endParaRPr>
          </a:p>
        </p:txBody>
      </p:sp>
      <p:sp>
        <p:nvSpPr>
          <p:cNvPr id="3" name="Rectangle 2">
            <a:extLst>
              <a:ext uri="{FF2B5EF4-FFF2-40B4-BE49-F238E27FC236}">
                <a16:creationId xmlns:a16="http://schemas.microsoft.com/office/drawing/2014/main" id="{30E3E7FC-0619-2543-9580-ED4C69D684A5}"/>
              </a:ext>
            </a:extLst>
          </p:cNvPr>
          <p:cNvSpPr/>
          <p:nvPr/>
        </p:nvSpPr>
        <p:spPr>
          <a:xfrm>
            <a:off x="386261" y="1263278"/>
            <a:ext cx="1236236" cy="484748"/>
          </a:xfrm>
          <a:prstGeom prst="rect">
            <a:avLst/>
          </a:prstGeom>
        </p:spPr>
        <p:txBody>
          <a:bodyPr wrap="none">
            <a:spAutoFit/>
          </a:bodyPr>
          <a:lstStyle/>
          <a:p>
            <a:r>
              <a:rPr lang="en-US" sz="2550">
                <a:solidFill>
                  <a:schemeClr val="accent2"/>
                </a:solidFill>
                <a:latin typeface="Arial" panose="020B0604020202020204" pitchFamily="34" charset="0"/>
              </a:rPr>
              <a:t>Italiano</a:t>
            </a:r>
            <a:endParaRPr lang="en-US" sz="2550">
              <a:solidFill>
                <a:schemeClr val="accent2"/>
              </a:solidFill>
            </a:endParaRPr>
          </a:p>
        </p:txBody>
      </p:sp>
      <p:sp>
        <p:nvSpPr>
          <p:cNvPr id="15" name="Rectangle 14">
            <a:extLst>
              <a:ext uri="{FF2B5EF4-FFF2-40B4-BE49-F238E27FC236}">
                <a16:creationId xmlns:a16="http://schemas.microsoft.com/office/drawing/2014/main" id="{7C0AB667-2999-634C-9E88-A5A9E06C2F5F}"/>
              </a:ext>
            </a:extLst>
          </p:cNvPr>
          <p:cNvSpPr/>
          <p:nvPr/>
        </p:nvSpPr>
        <p:spPr>
          <a:xfrm>
            <a:off x="7058394" y="1999703"/>
            <a:ext cx="1672253" cy="484748"/>
          </a:xfrm>
          <a:prstGeom prst="rect">
            <a:avLst/>
          </a:prstGeom>
        </p:spPr>
        <p:txBody>
          <a:bodyPr wrap="none">
            <a:spAutoFit/>
          </a:bodyPr>
          <a:lstStyle/>
          <a:p>
            <a:r>
              <a:rPr lang="en-US" sz="2550">
                <a:solidFill>
                  <a:schemeClr val="accent2"/>
                </a:solidFill>
                <a:latin typeface="Arial" panose="020B0604020202020204" pitchFamily="34" charset="0"/>
              </a:rPr>
              <a:t>Português</a:t>
            </a:r>
            <a:endParaRPr lang="en-US" sz="2550">
              <a:solidFill>
                <a:schemeClr val="accent2"/>
              </a:solidFill>
            </a:endParaRPr>
          </a:p>
        </p:txBody>
      </p:sp>
      <p:sp>
        <p:nvSpPr>
          <p:cNvPr id="16" name="Rectangle 15">
            <a:extLst>
              <a:ext uri="{FF2B5EF4-FFF2-40B4-BE49-F238E27FC236}">
                <a16:creationId xmlns:a16="http://schemas.microsoft.com/office/drawing/2014/main" id="{BF20FDC0-24AA-B641-82E7-9A05D393690D}"/>
              </a:ext>
            </a:extLst>
          </p:cNvPr>
          <p:cNvSpPr/>
          <p:nvPr/>
        </p:nvSpPr>
        <p:spPr>
          <a:xfrm>
            <a:off x="6218206" y="2600429"/>
            <a:ext cx="2795958" cy="484748"/>
          </a:xfrm>
          <a:prstGeom prst="rect">
            <a:avLst/>
          </a:prstGeom>
        </p:spPr>
        <p:txBody>
          <a:bodyPr wrap="none">
            <a:spAutoFit/>
          </a:bodyPr>
          <a:lstStyle/>
          <a:p>
            <a:r>
              <a:rPr lang="en-US" sz="2550">
                <a:solidFill>
                  <a:schemeClr val="accent2"/>
                </a:solidFill>
                <a:latin typeface="Arial" panose="020B0604020202020204" pitchFamily="34" charset="0"/>
              </a:rPr>
              <a:t>Bahasa Indonesia</a:t>
            </a:r>
            <a:endParaRPr lang="en-US" sz="2550">
              <a:solidFill>
                <a:schemeClr val="accent2"/>
              </a:solidFill>
            </a:endParaRPr>
          </a:p>
        </p:txBody>
      </p:sp>
      <p:sp>
        <p:nvSpPr>
          <p:cNvPr id="17" name="Rectangle 16">
            <a:extLst>
              <a:ext uri="{FF2B5EF4-FFF2-40B4-BE49-F238E27FC236}">
                <a16:creationId xmlns:a16="http://schemas.microsoft.com/office/drawing/2014/main" id="{30DE9B4F-B70A-6D47-9FD4-2EDD10CB184D}"/>
              </a:ext>
            </a:extLst>
          </p:cNvPr>
          <p:cNvSpPr/>
          <p:nvPr/>
        </p:nvSpPr>
        <p:spPr>
          <a:xfrm>
            <a:off x="857310" y="1754014"/>
            <a:ext cx="1165704" cy="484748"/>
          </a:xfrm>
          <a:prstGeom prst="rect">
            <a:avLst/>
          </a:prstGeom>
        </p:spPr>
        <p:txBody>
          <a:bodyPr wrap="none">
            <a:spAutoFit/>
          </a:bodyPr>
          <a:lstStyle/>
          <a:p>
            <a:r>
              <a:rPr lang="ja-JP" altLang="en-US" sz="2550">
                <a:solidFill>
                  <a:schemeClr val="accent2"/>
                </a:solidFill>
                <a:latin typeface="Arial" panose="020B0604020202020204" pitchFamily="34" charset="0"/>
              </a:rPr>
              <a:t>日本語</a:t>
            </a:r>
            <a:endParaRPr lang="en-US" sz="2550">
              <a:solidFill>
                <a:schemeClr val="accent2"/>
              </a:solidFill>
            </a:endParaRPr>
          </a:p>
        </p:txBody>
      </p:sp>
      <p:sp>
        <p:nvSpPr>
          <p:cNvPr id="21" name="Rectangle 20">
            <a:extLst>
              <a:ext uri="{FF2B5EF4-FFF2-40B4-BE49-F238E27FC236}">
                <a16:creationId xmlns:a16="http://schemas.microsoft.com/office/drawing/2014/main" id="{CCF57FC4-EA77-AC49-BCCD-7AA76175286A}"/>
              </a:ext>
            </a:extLst>
          </p:cNvPr>
          <p:cNvSpPr/>
          <p:nvPr/>
        </p:nvSpPr>
        <p:spPr>
          <a:xfrm>
            <a:off x="443464" y="3166208"/>
            <a:ext cx="1636602" cy="484748"/>
          </a:xfrm>
          <a:prstGeom prst="rect">
            <a:avLst/>
          </a:prstGeom>
        </p:spPr>
        <p:txBody>
          <a:bodyPr wrap="none">
            <a:spAutoFit/>
          </a:bodyPr>
          <a:lstStyle/>
          <a:p>
            <a:r>
              <a:rPr lang="en-US" sz="2550">
                <a:solidFill>
                  <a:schemeClr val="accent2"/>
                </a:solidFill>
                <a:latin typeface="Arial" panose="020B0604020202020204" pitchFamily="34" charset="0"/>
              </a:rPr>
              <a:t>Tiếng Việt</a:t>
            </a:r>
            <a:endParaRPr lang="en-US" sz="2550">
              <a:solidFill>
                <a:schemeClr val="accent2"/>
              </a:solidFill>
            </a:endParaRPr>
          </a:p>
        </p:txBody>
      </p:sp>
      <p:sp>
        <p:nvSpPr>
          <p:cNvPr id="22" name="Rectangle 21">
            <a:extLst>
              <a:ext uri="{FF2B5EF4-FFF2-40B4-BE49-F238E27FC236}">
                <a16:creationId xmlns:a16="http://schemas.microsoft.com/office/drawing/2014/main" id="{CA305C8E-8492-9148-8988-03A60A98ABDB}"/>
              </a:ext>
            </a:extLst>
          </p:cNvPr>
          <p:cNvSpPr/>
          <p:nvPr/>
        </p:nvSpPr>
        <p:spPr>
          <a:xfrm>
            <a:off x="503965" y="2199890"/>
            <a:ext cx="838691" cy="484748"/>
          </a:xfrm>
          <a:prstGeom prst="rect">
            <a:avLst/>
          </a:prstGeom>
        </p:spPr>
        <p:txBody>
          <a:bodyPr wrap="none">
            <a:spAutoFit/>
          </a:bodyPr>
          <a:lstStyle/>
          <a:p>
            <a:r>
              <a:rPr lang="en-US" sz="2550">
                <a:solidFill>
                  <a:schemeClr val="accent2"/>
                </a:solidFill>
                <a:latin typeface="Arial" panose="020B0604020202020204" pitchFamily="34" charset="0"/>
              </a:rPr>
              <a:t>Türk</a:t>
            </a:r>
            <a:endParaRPr lang="en-US" sz="2550">
              <a:solidFill>
                <a:schemeClr val="accent2"/>
              </a:solidFill>
            </a:endParaRPr>
          </a:p>
        </p:txBody>
      </p:sp>
      <p:sp>
        <p:nvSpPr>
          <p:cNvPr id="23" name="Rectangle 22">
            <a:extLst>
              <a:ext uri="{FF2B5EF4-FFF2-40B4-BE49-F238E27FC236}">
                <a16:creationId xmlns:a16="http://schemas.microsoft.com/office/drawing/2014/main" id="{085DF4D6-F474-BD44-8E2E-AF7CD4F6CB87}"/>
              </a:ext>
            </a:extLst>
          </p:cNvPr>
          <p:cNvSpPr/>
          <p:nvPr/>
        </p:nvSpPr>
        <p:spPr>
          <a:xfrm>
            <a:off x="6928854" y="3166209"/>
            <a:ext cx="1582484" cy="484748"/>
          </a:xfrm>
          <a:prstGeom prst="rect">
            <a:avLst/>
          </a:prstGeom>
        </p:spPr>
        <p:txBody>
          <a:bodyPr wrap="none">
            <a:spAutoFit/>
          </a:bodyPr>
          <a:lstStyle/>
          <a:p>
            <a:r>
              <a:rPr lang="hi-IN" sz="2550">
                <a:solidFill>
                  <a:schemeClr val="accent2"/>
                </a:solidFill>
                <a:latin typeface="Arial" panose="020B0604020202020204" pitchFamily="34" charset="0"/>
              </a:rPr>
              <a:t>हिन्दी, हिंदी</a:t>
            </a:r>
            <a:endParaRPr lang="en-US" sz="2550">
              <a:solidFill>
                <a:schemeClr val="accent2"/>
              </a:solidFill>
            </a:endParaRPr>
          </a:p>
        </p:txBody>
      </p:sp>
      <p:sp>
        <p:nvSpPr>
          <p:cNvPr id="24" name="Rectangle 23">
            <a:extLst>
              <a:ext uri="{FF2B5EF4-FFF2-40B4-BE49-F238E27FC236}">
                <a16:creationId xmlns:a16="http://schemas.microsoft.com/office/drawing/2014/main" id="{EAE68D63-63D5-CB46-AE8C-0295D535ACB7}"/>
              </a:ext>
            </a:extLst>
          </p:cNvPr>
          <p:cNvSpPr/>
          <p:nvPr/>
        </p:nvSpPr>
        <p:spPr>
          <a:xfrm>
            <a:off x="7357771" y="1307518"/>
            <a:ext cx="1075936" cy="600164"/>
          </a:xfrm>
          <a:prstGeom prst="rect">
            <a:avLst/>
          </a:prstGeom>
        </p:spPr>
        <p:txBody>
          <a:bodyPr wrap="none">
            <a:spAutoFit/>
          </a:bodyPr>
          <a:lstStyle/>
          <a:p>
            <a:r>
              <a:rPr lang="ar-AE" sz="3300">
                <a:solidFill>
                  <a:schemeClr val="accent2"/>
                </a:solidFill>
                <a:latin typeface="Arial" panose="020B0604020202020204" pitchFamily="34" charset="0"/>
              </a:rPr>
              <a:t>فارسی</a:t>
            </a:r>
            <a:endParaRPr lang="en-US" sz="3300">
              <a:solidFill>
                <a:schemeClr val="accent2"/>
              </a:solidFill>
            </a:endParaRPr>
          </a:p>
        </p:txBody>
      </p:sp>
      <p:sp>
        <p:nvSpPr>
          <p:cNvPr id="27" name="TextBox 26">
            <a:extLst>
              <a:ext uri="{FF2B5EF4-FFF2-40B4-BE49-F238E27FC236}">
                <a16:creationId xmlns:a16="http://schemas.microsoft.com/office/drawing/2014/main" id="{6F8ECF72-F102-F348-9BF4-E5E2784DDA51}"/>
              </a:ext>
            </a:extLst>
          </p:cNvPr>
          <p:cNvSpPr txBox="1"/>
          <p:nvPr/>
        </p:nvSpPr>
        <p:spPr>
          <a:xfrm>
            <a:off x="7016262" y="-984739"/>
            <a:ext cx="184731" cy="369332"/>
          </a:xfrm>
          <a:prstGeom prst="rect">
            <a:avLst/>
          </a:prstGeom>
          <a:noFill/>
        </p:spPr>
        <p:txBody>
          <a:bodyPr wrap="none" rtlCol="0">
            <a:spAutoFit/>
          </a:bodyPr>
          <a:lstStyle/>
          <a:p>
            <a:endParaRPr lang="en-US"/>
          </a:p>
        </p:txBody>
      </p:sp>
      <p:sp>
        <p:nvSpPr>
          <p:cNvPr id="4" name="TextBox 3">
            <a:extLst>
              <a:ext uri="{FF2B5EF4-FFF2-40B4-BE49-F238E27FC236}">
                <a16:creationId xmlns:a16="http://schemas.microsoft.com/office/drawing/2014/main" id="{AFCC76C3-2629-4486-93AE-3E0BA92FE6C3}"/>
              </a:ext>
            </a:extLst>
          </p:cNvPr>
          <p:cNvSpPr txBox="1"/>
          <p:nvPr/>
        </p:nvSpPr>
        <p:spPr>
          <a:xfrm>
            <a:off x="583637" y="154740"/>
            <a:ext cx="7803504" cy="923330"/>
          </a:xfrm>
          <a:prstGeom prst="rect">
            <a:avLst/>
          </a:prstGeom>
          <a:noFill/>
        </p:spPr>
        <p:txBody>
          <a:bodyPr wrap="square" rtlCol="0">
            <a:spAutoFit/>
          </a:bodyPr>
          <a:lstStyle/>
          <a:p>
            <a:r>
              <a:rPr lang="en-US" dirty="0"/>
              <a:t>Some slides in this presentation were from:</a:t>
            </a:r>
          </a:p>
          <a:p>
            <a:r>
              <a:rPr lang="en-US" spc="-4" dirty="0">
                <a:solidFill>
                  <a:schemeClr val="accent1"/>
                </a:solidFill>
                <a:cs typeface="Arial"/>
              </a:rPr>
              <a:t>Infection Prevention and Control (IPC) for COVID-19 Virus</a:t>
            </a:r>
          </a:p>
          <a:p>
            <a:endParaRPr lang="en-US" spc="-4" dirty="0">
              <a:solidFill>
                <a:schemeClr val="accent1"/>
              </a:solidFill>
              <a:cs typeface="Arial"/>
            </a:endParaRPr>
          </a:p>
        </p:txBody>
      </p:sp>
    </p:spTree>
    <p:extLst>
      <p:ext uri="{BB962C8B-B14F-4D97-AF65-F5344CB8AC3E}">
        <p14:creationId xmlns:p14="http://schemas.microsoft.com/office/powerpoint/2010/main" val="727345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3DC155-00FD-4456-82CE-09D49BA42328}"/>
              </a:ext>
            </a:extLst>
          </p:cNvPr>
          <p:cNvSpPr>
            <a:spLocks noGrp="1"/>
          </p:cNvSpPr>
          <p:nvPr>
            <p:ph idx="1"/>
          </p:nvPr>
        </p:nvSpPr>
        <p:spPr>
          <a:xfrm>
            <a:off x="360035" y="933254"/>
            <a:ext cx="8424001" cy="3594649"/>
          </a:xfrm>
        </p:spPr>
        <p:txBody>
          <a:bodyPr/>
          <a:lstStyle/>
          <a:p>
            <a:pPr marL="257175" indent="-257175">
              <a:spcBef>
                <a:spcPts val="0"/>
              </a:spcBef>
              <a:spcAft>
                <a:spcPts val="0"/>
              </a:spcAft>
              <a:buFont typeface="Arial" panose="020B0604020202020204" pitchFamily="34" charset="0"/>
              <a:buChar char="•"/>
            </a:pPr>
            <a:r>
              <a:rPr lang="en-US" sz="1500" dirty="0"/>
              <a:t>Introduction &amp; overview (WHO WASH) </a:t>
            </a:r>
          </a:p>
          <a:p>
            <a:pPr marL="257175" indent="-257175">
              <a:spcBef>
                <a:spcPts val="0"/>
              </a:spcBef>
              <a:spcAft>
                <a:spcPts val="0"/>
              </a:spcAft>
              <a:buFont typeface="Arial" panose="020B0604020202020204" pitchFamily="34" charset="0"/>
              <a:buChar char="•"/>
            </a:pPr>
            <a:endParaRPr lang="en-US" sz="1500" dirty="0"/>
          </a:p>
          <a:p>
            <a:pPr marL="257175" indent="-257175">
              <a:spcBef>
                <a:spcPts val="0"/>
              </a:spcBef>
              <a:spcAft>
                <a:spcPts val="0"/>
              </a:spcAft>
              <a:buFont typeface="Arial" panose="020B0604020202020204" pitchFamily="34" charset="0"/>
              <a:buChar char="•"/>
            </a:pPr>
            <a:r>
              <a:rPr lang="en-US" sz="1500" dirty="0"/>
              <a:t>Introduction to environmental cleaning during COVID-19 outbreak (Maria Clara </a:t>
            </a:r>
            <a:r>
              <a:rPr lang="en-US" sz="1500" dirty="0" err="1"/>
              <a:t>Padoveze</a:t>
            </a:r>
            <a:r>
              <a:rPr lang="en-US" sz="1500" dirty="0"/>
              <a:t>, WHO IPC; 10 minutes)</a:t>
            </a:r>
          </a:p>
          <a:p>
            <a:pPr marL="257175" indent="-257175">
              <a:spcBef>
                <a:spcPts val="0"/>
              </a:spcBef>
              <a:spcAft>
                <a:spcPts val="0"/>
              </a:spcAft>
              <a:buFont typeface="Arial" panose="020B0604020202020204" pitchFamily="34" charset="0"/>
              <a:buChar char="•"/>
            </a:pPr>
            <a:endParaRPr lang="en-US" sz="1500" dirty="0"/>
          </a:p>
          <a:p>
            <a:pPr marL="257175" indent="-257175">
              <a:spcBef>
                <a:spcPts val="0"/>
              </a:spcBef>
              <a:spcAft>
                <a:spcPts val="0"/>
              </a:spcAft>
              <a:buFont typeface="Arial" panose="020B0604020202020204" pitchFamily="34" charset="0"/>
              <a:buChar char="•"/>
            </a:pPr>
            <a:r>
              <a:rPr lang="en-US" sz="1500" dirty="0"/>
              <a:t>Latest guidance on environmental cleaning in health care facilities during the COVID-19 outbreak (Molly Patrick, CDC) – 25 minutes</a:t>
            </a:r>
          </a:p>
          <a:p>
            <a:pPr marL="257175" indent="-257175">
              <a:spcBef>
                <a:spcPts val="0"/>
              </a:spcBef>
              <a:spcAft>
                <a:spcPts val="0"/>
              </a:spcAft>
              <a:buFont typeface="Arial" panose="020B0604020202020204" pitchFamily="34" charset="0"/>
              <a:buChar char="•"/>
            </a:pPr>
            <a:endParaRPr lang="en-US" sz="1500" dirty="0"/>
          </a:p>
          <a:p>
            <a:pPr marL="257175" indent="-257175">
              <a:spcBef>
                <a:spcPts val="0"/>
              </a:spcBef>
              <a:spcAft>
                <a:spcPts val="0"/>
              </a:spcAft>
              <a:buFont typeface="Arial" panose="020B0604020202020204" pitchFamily="34" charset="0"/>
              <a:buChar char="•"/>
            </a:pPr>
            <a:r>
              <a:rPr lang="en-US" sz="1500" dirty="0"/>
              <a:t>Perspective from African continent – (Professor </a:t>
            </a:r>
            <a:r>
              <a:rPr lang="en-US" sz="1500" dirty="0" err="1"/>
              <a:t>Folasade</a:t>
            </a:r>
            <a:r>
              <a:rPr lang="en-US" sz="1500" dirty="0"/>
              <a:t> T Ogunsola; University of Lagos, Nigeria and Chair, Infection Control Africa Network; 5 minutes)</a:t>
            </a:r>
          </a:p>
          <a:p>
            <a:pPr marL="278150" indent="-285750">
              <a:spcBef>
                <a:spcPts val="0"/>
              </a:spcBef>
              <a:spcAft>
                <a:spcPts val="0"/>
              </a:spcAft>
              <a:buFont typeface="Arial" panose="020B0604020202020204" pitchFamily="34" charset="0"/>
              <a:buChar char="•"/>
            </a:pPr>
            <a:endParaRPr lang="en-US" sz="1500" dirty="0"/>
          </a:p>
          <a:p>
            <a:pPr marL="278150" indent="-285750">
              <a:spcBef>
                <a:spcPts val="0"/>
              </a:spcBef>
              <a:spcAft>
                <a:spcPts val="0"/>
              </a:spcAft>
              <a:buFont typeface="Arial" panose="020B0604020202020204" pitchFamily="34" charset="0"/>
              <a:buChar char="•"/>
            </a:pPr>
            <a:r>
              <a:rPr lang="en-US" sz="1500" dirty="0"/>
              <a:t>UNICEF WASH – 5 minutes</a:t>
            </a:r>
          </a:p>
          <a:p>
            <a:pPr marL="257175" indent="-257175">
              <a:spcBef>
                <a:spcPts val="0"/>
              </a:spcBef>
              <a:spcAft>
                <a:spcPts val="0"/>
              </a:spcAft>
              <a:buFont typeface="Arial" panose="020B0604020202020204" pitchFamily="34" charset="0"/>
              <a:buChar char="•"/>
            </a:pPr>
            <a:endParaRPr lang="en-US" sz="1500" dirty="0"/>
          </a:p>
          <a:p>
            <a:pPr marL="257175" indent="-257175">
              <a:spcBef>
                <a:spcPts val="0"/>
              </a:spcBef>
              <a:spcAft>
                <a:spcPts val="0"/>
              </a:spcAft>
              <a:buFont typeface="Arial" panose="020B0604020202020204" pitchFamily="34" charset="0"/>
              <a:buChar char="•"/>
            </a:pPr>
            <a:r>
              <a:rPr lang="en-US" sz="1500" dirty="0"/>
              <a:t>Questions and answers (chat box)</a:t>
            </a:r>
          </a:p>
        </p:txBody>
      </p:sp>
      <p:sp>
        <p:nvSpPr>
          <p:cNvPr id="6" name="Title 5">
            <a:extLst>
              <a:ext uri="{FF2B5EF4-FFF2-40B4-BE49-F238E27FC236}">
                <a16:creationId xmlns:a16="http://schemas.microsoft.com/office/drawing/2014/main" id="{9893224E-7954-47E0-B44C-FE4552DAEF94}"/>
              </a:ext>
            </a:extLst>
          </p:cNvPr>
          <p:cNvSpPr>
            <a:spLocks noGrp="1"/>
          </p:cNvSpPr>
          <p:nvPr>
            <p:ph type="title"/>
          </p:nvPr>
        </p:nvSpPr>
        <p:spPr/>
        <p:txBody>
          <a:bodyPr/>
          <a:lstStyle/>
          <a:p>
            <a:r>
              <a:rPr lang="en-US" dirty="0"/>
              <a:t>Today’s agenda </a:t>
            </a:r>
          </a:p>
        </p:txBody>
      </p:sp>
    </p:spTree>
    <p:extLst>
      <p:ext uri="{BB962C8B-B14F-4D97-AF65-F5344CB8AC3E}">
        <p14:creationId xmlns:p14="http://schemas.microsoft.com/office/powerpoint/2010/main" val="2246421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D851A-C849-4B9F-97AC-5AB94B7DFA5E}"/>
              </a:ext>
            </a:extLst>
          </p:cNvPr>
          <p:cNvSpPr>
            <a:spLocks noGrp="1"/>
          </p:cNvSpPr>
          <p:nvPr>
            <p:ph type="title"/>
          </p:nvPr>
        </p:nvSpPr>
        <p:spPr>
          <a:xfrm>
            <a:off x="514351" y="400051"/>
            <a:ext cx="4823936" cy="369332"/>
          </a:xfrm>
        </p:spPr>
        <p:txBody>
          <a:bodyPr/>
          <a:lstStyle/>
          <a:p>
            <a:r>
              <a:rPr lang="en-US">
                <a:latin typeface="Arial"/>
                <a:cs typeface="Arial"/>
              </a:rPr>
              <a:t>What is a coronavirus? </a:t>
            </a:r>
            <a:endParaRPr lang="en-US">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BE66F19F-B0C4-4520-B2F8-1A7E4EFAFEF2}"/>
              </a:ext>
            </a:extLst>
          </p:cNvPr>
          <p:cNvSpPr>
            <a:spLocks noGrp="1"/>
          </p:cNvSpPr>
          <p:nvPr>
            <p:ph type="body" idx="1"/>
          </p:nvPr>
        </p:nvSpPr>
        <p:spPr>
          <a:xfrm>
            <a:off x="523142" y="1028700"/>
            <a:ext cx="5477609" cy="3462486"/>
          </a:xfrm>
        </p:spPr>
        <p:txBody>
          <a:bodyPr/>
          <a:lstStyle/>
          <a:p>
            <a:pPr marL="214313" indent="-214313">
              <a:buFont typeface="Arial" panose="020B0604020202020204" pitchFamily="34" charset="0"/>
              <a:buChar char="•"/>
            </a:pPr>
            <a:r>
              <a:rPr lang="en-US" sz="2100" dirty="0">
                <a:latin typeface="Arial" panose="020B0604020202020204" pitchFamily="34" charset="0"/>
                <a:cs typeface="Arial" panose="020B0604020202020204" pitchFamily="34" charset="0"/>
              </a:rPr>
              <a:t>Coronaviruses (</a:t>
            </a:r>
            <a:r>
              <a:rPr lang="en-US" sz="2100" dirty="0" err="1">
                <a:latin typeface="Arial" panose="020B0604020202020204" pitchFamily="34" charset="0"/>
                <a:cs typeface="Arial" panose="020B0604020202020204" pitchFamily="34" charset="0"/>
              </a:rPr>
              <a:t>CoV</a:t>
            </a:r>
            <a:r>
              <a:rPr lang="en-US" sz="2100" dirty="0">
                <a:latin typeface="Arial" panose="020B0604020202020204" pitchFamily="34" charset="0"/>
                <a:cs typeface="Arial" panose="020B0604020202020204" pitchFamily="34" charset="0"/>
              </a:rPr>
              <a:t>) are a large family of viruses that cause a wide range of illness from the common cold to more severe diseases </a:t>
            </a:r>
          </a:p>
          <a:p>
            <a:pPr marL="557213" lvl="1" indent="-214313"/>
            <a:r>
              <a:rPr lang="en-US" sz="1800" dirty="0">
                <a:latin typeface="Arial" panose="020B0604020202020204" pitchFamily="34" charset="0"/>
                <a:cs typeface="Arial" panose="020B0604020202020204" pitchFamily="34" charset="0"/>
              </a:rPr>
              <a:t>i.e., Middle East Respiratory Syndrome [MERS] and Severe Acute Respiratory Syndrome [SARS]</a:t>
            </a:r>
          </a:p>
          <a:p>
            <a:pPr marL="257175" indent="-257175">
              <a:buFont typeface="Arial" panose="020B0604020202020204" pitchFamily="34" charset="0"/>
              <a:buChar char="•"/>
            </a:pPr>
            <a:r>
              <a:rPr lang="en-US" sz="2100" dirty="0">
                <a:latin typeface="Arial" panose="020B0604020202020204" pitchFamily="34" charset="0"/>
                <a:cs typeface="Arial" panose="020B0604020202020204" pitchFamily="34" charset="0"/>
              </a:rPr>
              <a:t>The novel coronavirus (SARS-CoV-2) is a new strain that has not been previously identified in humans.  </a:t>
            </a:r>
          </a:p>
          <a:p>
            <a:pPr marL="257175" indent="-257175">
              <a:buFont typeface="Arial" panose="020B0604020202020204" pitchFamily="34" charset="0"/>
              <a:buChar char="•"/>
            </a:pPr>
            <a:endParaRPr lang="en-US" sz="21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b="0" i="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10BDF01-738F-4B99-B8F7-0684FFA85376}"/>
              </a:ext>
            </a:extLst>
          </p:cNvPr>
          <p:cNvSpPr/>
          <p:nvPr/>
        </p:nvSpPr>
        <p:spPr>
          <a:xfrm>
            <a:off x="4481110" y="2433250"/>
            <a:ext cx="276038" cy="300082"/>
          </a:xfrm>
          <a:prstGeom prst="rect">
            <a:avLst/>
          </a:prstGeom>
        </p:spPr>
        <p:txBody>
          <a:bodyPr wrap="none">
            <a:spAutoFit/>
          </a:bodyPr>
          <a:lstStyle/>
          <a:p>
            <a:pPr defTabSz="685800" eaLnBrk="1" fontAlgn="auto" hangingPunct="1">
              <a:spcBef>
                <a:spcPts val="0"/>
              </a:spcBef>
              <a:spcAft>
                <a:spcPts val="0"/>
              </a:spcAft>
            </a:pPr>
            <a:r>
              <a:rPr lang="en-US" sz="1350">
                <a:solidFill>
                  <a:srgbClr val="000000"/>
                </a:solidFill>
                <a:latin typeface="Times New Roman" panose="02020603050405020304" pitchFamily="18" charset="0"/>
              </a:rPr>
              <a:t> </a:t>
            </a:r>
            <a:r>
              <a:rPr lang="en-US" sz="1350">
                <a:solidFill>
                  <a:prstClr val="black"/>
                </a:solidFill>
                <a:latin typeface="Arial" panose="020B0604020202020204"/>
              </a:rPr>
              <a:t> </a:t>
            </a:r>
          </a:p>
        </p:txBody>
      </p:sp>
      <p:sp>
        <p:nvSpPr>
          <p:cNvPr id="5" name="Rectangle 4">
            <a:extLst>
              <a:ext uri="{FF2B5EF4-FFF2-40B4-BE49-F238E27FC236}">
                <a16:creationId xmlns:a16="http://schemas.microsoft.com/office/drawing/2014/main" id="{EAA4E473-22CC-41BB-81A2-1EAEECA43300}"/>
              </a:ext>
            </a:extLst>
          </p:cNvPr>
          <p:cNvSpPr/>
          <p:nvPr/>
        </p:nvSpPr>
        <p:spPr>
          <a:xfrm>
            <a:off x="4482913" y="2433250"/>
            <a:ext cx="232756" cy="300082"/>
          </a:xfrm>
          <a:prstGeom prst="rect">
            <a:avLst/>
          </a:prstGeom>
        </p:spPr>
        <p:txBody>
          <a:bodyPr wrap="none">
            <a:spAutoFit/>
          </a:bodyPr>
          <a:lstStyle/>
          <a:p>
            <a:pPr defTabSz="685800" eaLnBrk="1" fontAlgn="auto" hangingPunct="1">
              <a:spcBef>
                <a:spcPts val="0"/>
              </a:spcBef>
              <a:spcAft>
                <a:spcPts val="0"/>
              </a:spcAft>
            </a:pPr>
            <a:r>
              <a:rPr lang="en-US" sz="1350">
                <a:solidFill>
                  <a:prstClr val="black"/>
                </a:solidFill>
                <a:latin typeface="Arial" panose="020B0604020202020204"/>
              </a:rPr>
              <a:t> </a:t>
            </a:r>
          </a:p>
        </p:txBody>
      </p:sp>
      <p:pic>
        <p:nvPicPr>
          <p:cNvPr id="6" name="Picture 5">
            <a:extLst>
              <a:ext uri="{FF2B5EF4-FFF2-40B4-BE49-F238E27FC236}">
                <a16:creationId xmlns:a16="http://schemas.microsoft.com/office/drawing/2014/main" id="{F2565C10-01FD-4F53-95DA-8899A3746672}"/>
              </a:ext>
            </a:extLst>
          </p:cNvPr>
          <p:cNvPicPr>
            <a:picLocks noChangeAspect="1"/>
          </p:cNvPicPr>
          <p:nvPr/>
        </p:nvPicPr>
        <p:blipFill>
          <a:blip r:embed="rId3"/>
          <a:stretch>
            <a:fillRect/>
          </a:stretch>
        </p:blipFill>
        <p:spPr>
          <a:xfrm>
            <a:off x="6000751" y="1195775"/>
            <a:ext cx="3028950" cy="3028950"/>
          </a:xfrm>
          <a:prstGeom prst="rect">
            <a:avLst/>
          </a:prstGeom>
        </p:spPr>
      </p:pic>
    </p:spTree>
    <p:extLst>
      <p:ext uri="{BB962C8B-B14F-4D97-AF65-F5344CB8AC3E}">
        <p14:creationId xmlns:p14="http://schemas.microsoft.com/office/powerpoint/2010/main" val="33127483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1405E-BADB-48DD-9A10-431BD809341E}"/>
              </a:ext>
            </a:extLst>
          </p:cNvPr>
          <p:cNvSpPr>
            <a:spLocks noGrp="1"/>
          </p:cNvSpPr>
          <p:nvPr>
            <p:ph type="title"/>
          </p:nvPr>
        </p:nvSpPr>
        <p:spPr/>
        <p:txBody>
          <a:bodyPr/>
          <a:lstStyle/>
          <a:p>
            <a:r>
              <a:rPr lang="en-US" dirty="0"/>
              <a:t>Supplementary slides</a:t>
            </a:r>
          </a:p>
        </p:txBody>
      </p:sp>
      <p:sp>
        <p:nvSpPr>
          <p:cNvPr id="3" name="Text Placeholder 2">
            <a:extLst>
              <a:ext uri="{FF2B5EF4-FFF2-40B4-BE49-F238E27FC236}">
                <a16:creationId xmlns:a16="http://schemas.microsoft.com/office/drawing/2014/main" id="{044BFFEF-EE46-424B-B148-1C1C0900F73F}"/>
              </a:ext>
            </a:extLst>
          </p:cNvPr>
          <p:cNvSpPr>
            <a:spLocks noGrp="1"/>
          </p:cNvSpPr>
          <p:nvPr>
            <p:ph type="body" sz="quarter" idx="10"/>
          </p:nvPr>
        </p:nvSpPr>
        <p:spPr/>
        <p:txBody>
          <a:bodyPr/>
          <a:lstStyle/>
          <a:p>
            <a:r>
              <a:rPr lang="en-US" b="1" dirty="0"/>
              <a:t>The following slides are supplementary to the main slide deck.</a:t>
            </a:r>
          </a:p>
          <a:p>
            <a:r>
              <a:rPr lang="en-US" b="1" dirty="0"/>
              <a:t>They provide a summary of additional environmental cleaning best practices but are considered beyond the scope of a short webinar. </a:t>
            </a:r>
          </a:p>
          <a:p>
            <a:endParaRPr lang="en-US" dirty="0"/>
          </a:p>
        </p:txBody>
      </p:sp>
    </p:spTree>
    <p:extLst>
      <p:ext uri="{BB962C8B-B14F-4D97-AF65-F5344CB8AC3E}">
        <p14:creationId xmlns:p14="http://schemas.microsoft.com/office/powerpoint/2010/main" val="175616865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C7003-D6E9-4BB9-A5AC-A306B46184CC}"/>
              </a:ext>
            </a:extLst>
          </p:cNvPr>
          <p:cNvSpPr>
            <a:spLocks noGrp="1"/>
          </p:cNvSpPr>
          <p:nvPr>
            <p:ph type="title"/>
          </p:nvPr>
        </p:nvSpPr>
        <p:spPr/>
        <p:txBody>
          <a:bodyPr/>
          <a:lstStyle/>
          <a:p>
            <a:r>
              <a:rPr lang="en-US" dirty="0"/>
              <a:t>Healthcare disinfectants (US)</a:t>
            </a:r>
          </a:p>
        </p:txBody>
      </p:sp>
      <p:sp>
        <p:nvSpPr>
          <p:cNvPr id="3" name="Content Placeholder 2">
            <a:extLst>
              <a:ext uri="{FF2B5EF4-FFF2-40B4-BE49-F238E27FC236}">
                <a16:creationId xmlns:a16="http://schemas.microsoft.com/office/drawing/2014/main" id="{7B9E13BA-AC8D-46A0-9068-B49B15B40D48}"/>
              </a:ext>
            </a:extLst>
          </p:cNvPr>
          <p:cNvSpPr>
            <a:spLocks noGrp="1"/>
          </p:cNvSpPr>
          <p:nvPr>
            <p:ph idx="1"/>
          </p:nvPr>
        </p:nvSpPr>
        <p:spPr>
          <a:xfrm>
            <a:off x="359999" y="1009291"/>
            <a:ext cx="3685790" cy="3455313"/>
          </a:xfrm>
        </p:spPr>
        <p:txBody>
          <a:bodyPr/>
          <a:lstStyle/>
          <a:p>
            <a:pPr marL="171450" indent="-171450">
              <a:buFont typeface="Arial" panose="020B0604020202020204" pitchFamily="34" charset="0"/>
              <a:buChar char="•"/>
            </a:pPr>
            <a:r>
              <a:rPr lang="en-GB" sz="1400" dirty="0"/>
              <a:t>All of these are ‘hospital disinfectants’ </a:t>
            </a:r>
            <a:r>
              <a:rPr lang="en-GB" sz="1400" dirty="0">
                <a:sym typeface="Wingdings" panose="05000000000000000000" pitchFamily="2" charset="2"/>
              </a:rPr>
              <a:t> meaning have been tested against test organisms for ‘bactericidal’ claim and are equivalent with ‘low-level disinfection’ </a:t>
            </a:r>
          </a:p>
          <a:p>
            <a:pPr marL="171450" indent="-171450">
              <a:buFont typeface="Arial" panose="020B0604020202020204" pitchFamily="34" charset="0"/>
              <a:buChar char="•"/>
            </a:pPr>
            <a:r>
              <a:rPr lang="en-GB" sz="1400" dirty="0">
                <a:sym typeface="Wingdings" panose="05000000000000000000" pitchFamily="2" charset="2"/>
              </a:rPr>
              <a:t>These lists delineate additional clinically important pathogens</a:t>
            </a:r>
          </a:p>
          <a:p>
            <a:pPr marL="171450" indent="-171450">
              <a:buFont typeface="Arial" panose="020B0604020202020204" pitchFamily="34" charset="0"/>
              <a:buChar char="•"/>
            </a:pPr>
            <a:r>
              <a:rPr lang="en-GB" sz="1400" dirty="0">
                <a:sym typeface="Wingdings" panose="05000000000000000000" pitchFamily="2" charset="2"/>
              </a:rPr>
              <a:t>Those included in List N include disinfectants that:</a:t>
            </a:r>
          </a:p>
          <a:p>
            <a:pPr marL="449322" lvl="1" indent="-171450"/>
            <a:r>
              <a:rPr lang="en-GB" sz="1200" dirty="0">
                <a:sym typeface="Wingdings" panose="05000000000000000000" pitchFamily="2" charset="2"/>
              </a:rPr>
              <a:t>Have demonstrated efficacy against another human coronavirus similar to SARS-CoV-2</a:t>
            </a:r>
          </a:p>
          <a:p>
            <a:pPr marL="449322" lvl="1" indent="-171450"/>
            <a:r>
              <a:rPr lang="en-GB" sz="1200" dirty="0">
                <a:sym typeface="Wingdings" panose="05000000000000000000" pitchFamily="2" charset="2"/>
              </a:rPr>
              <a:t>Have been tested against a harder-to-kill virus than SARS-CoV-2 (non-enveloped virus)</a:t>
            </a:r>
          </a:p>
          <a:p>
            <a:r>
              <a:rPr lang="en-GB" sz="1200" dirty="0">
                <a:sym typeface="Wingdings" panose="05000000000000000000" pitchFamily="2" charset="2"/>
                <a:hlinkClick r:id="rId3"/>
              </a:rPr>
              <a:t>https://www.epa.gov/pesticide-registration/selected-epa-registered-disinfectants</a:t>
            </a:r>
            <a:r>
              <a:rPr lang="en-GB" sz="1200" dirty="0">
                <a:sym typeface="Wingdings" panose="05000000000000000000" pitchFamily="2" charset="2"/>
              </a:rPr>
              <a:t> </a:t>
            </a:r>
          </a:p>
        </p:txBody>
      </p:sp>
      <p:sp>
        <p:nvSpPr>
          <p:cNvPr id="4" name="Date Placeholder 3">
            <a:extLst>
              <a:ext uri="{FF2B5EF4-FFF2-40B4-BE49-F238E27FC236}">
                <a16:creationId xmlns:a16="http://schemas.microsoft.com/office/drawing/2014/main" id="{09A5CEB0-1710-4796-AF30-1B5D9126201E}"/>
              </a:ext>
            </a:extLst>
          </p:cNvPr>
          <p:cNvSpPr>
            <a:spLocks noGrp="1"/>
          </p:cNvSpPr>
          <p:nvPr>
            <p:ph type="dt" sz="half" idx="10"/>
          </p:nvPr>
        </p:nvSpPr>
        <p:spPr/>
        <p:txBody>
          <a:bodyPr/>
          <a:lstStyle/>
          <a:p>
            <a:pPr>
              <a:defRPr/>
            </a:pPr>
            <a:endParaRPr lang="en-GB" dirty="0">
              <a:solidFill>
                <a:prstClr val="black"/>
              </a:solidFill>
            </a:endParaRPr>
          </a:p>
        </p:txBody>
      </p:sp>
      <p:sp>
        <p:nvSpPr>
          <p:cNvPr id="5" name="Footer Placeholder 4">
            <a:extLst>
              <a:ext uri="{FF2B5EF4-FFF2-40B4-BE49-F238E27FC236}">
                <a16:creationId xmlns:a16="http://schemas.microsoft.com/office/drawing/2014/main" id="{8E5399B0-A6DD-4939-A452-DFFD052252D7}"/>
              </a:ext>
            </a:extLst>
          </p:cNvPr>
          <p:cNvSpPr>
            <a:spLocks noGrp="1"/>
          </p:cNvSpPr>
          <p:nvPr>
            <p:ph type="ftr" sz="quarter" idx="11"/>
          </p:nvPr>
        </p:nvSpPr>
        <p:spPr/>
        <p:txBody>
          <a:bodyPr/>
          <a:lstStyle/>
          <a:p>
            <a:pPr>
              <a:defRPr/>
            </a:pPr>
            <a:endParaRPr lang="en-GB" dirty="0">
              <a:solidFill>
                <a:prstClr val="black"/>
              </a:solidFill>
            </a:endParaRPr>
          </a:p>
        </p:txBody>
      </p:sp>
      <p:sp>
        <p:nvSpPr>
          <p:cNvPr id="6" name="Slide Number Placeholder 5">
            <a:extLst>
              <a:ext uri="{FF2B5EF4-FFF2-40B4-BE49-F238E27FC236}">
                <a16:creationId xmlns:a16="http://schemas.microsoft.com/office/drawing/2014/main" id="{020BA164-4B48-4642-9C93-EA189093C0D9}"/>
              </a:ext>
            </a:extLst>
          </p:cNvPr>
          <p:cNvSpPr>
            <a:spLocks noGrp="1"/>
          </p:cNvSpPr>
          <p:nvPr>
            <p:ph type="sldNum" sz="quarter" idx="12"/>
          </p:nvPr>
        </p:nvSpPr>
        <p:spPr/>
        <p:txBody>
          <a:bodyPr/>
          <a:lstStyle/>
          <a:p>
            <a:pPr>
              <a:defRPr/>
            </a:pPr>
            <a:fld id="{A73939FE-7BC6-42BD-B27E-1F76D60FE7C3}" type="slidenum">
              <a:rPr lang="en-GB" smtClean="0">
                <a:solidFill>
                  <a:prstClr val="black"/>
                </a:solidFill>
              </a:rPr>
              <a:pPr>
                <a:defRPr/>
              </a:pPr>
              <a:t>41</a:t>
            </a:fld>
            <a:endParaRPr lang="en-GB">
              <a:solidFill>
                <a:prstClr val="black"/>
              </a:solidFill>
            </a:endParaRPr>
          </a:p>
        </p:txBody>
      </p:sp>
      <p:pic>
        <p:nvPicPr>
          <p:cNvPr id="7" name="Picture 6">
            <a:extLst>
              <a:ext uri="{FF2B5EF4-FFF2-40B4-BE49-F238E27FC236}">
                <a16:creationId xmlns:a16="http://schemas.microsoft.com/office/drawing/2014/main" id="{02E15E72-BF28-4832-9975-6961545EAB5B}"/>
              </a:ext>
            </a:extLst>
          </p:cNvPr>
          <p:cNvPicPr>
            <a:picLocks noChangeAspect="1"/>
          </p:cNvPicPr>
          <p:nvPr/>
        </p:nvPicPr>
        <p:blipFill rotWithShape="1">
          <a:blip r:embed="rId4"/>
          <a:srcRect l="36447" t="15859" r="26615" b="20803"/>
          <a:stretch/>
        </p:blipFill>
        <p:spPr>
          <a:xfrm>
            <a:off x="4792537" y="356242"/>
            <a:ext cx="4209737" cy="4511544"/>
          </a:xfrm>
          <a:prstGeom prst="rect">
            <a:avLst/>
          </a:prstGeom>
          <a:ln>
            <a:solidFill>
              <a:schemeClr val="tx1"/>
            </a:solidFill>
          </a:ln>
        </p:spPr>
      </p:pic>
      <p:sp>
        <p:nvSpPr>
          <p:cNvPr id="11" name="Arrow: Right 10">
            <a:extLst>
              <a:ext uri="{FF2B5EF4-FFF2-40B4-BE49-F238E27FC236}">
                <a16:creationId xmlns:a16="http://schemas.microsoft.com/office/drawing/2014/main" id="{27724561-5E43-418B-9AFD-EE15F7D2C272}"/>
              </a:ext>
            </a:extLst>
          </p:cNvPr>
          <p:cNvSpPr/>
          <p:nvPr/>
        </p:nvSpPr>
        <p:spPr>
          <a:xfrm>
            <a:off x="4045789" y="4619505"/>
            <a:ext cx="969782" cy="2242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08352DBB-D231-487B-9E90-5A29F2DCE085}"/>
              </a:ext>
            </a:extLst>
          </p:cNvPr>
          <p:cNvSpPr/>
          <p:nvPr/>
        </p:nvSpPr>
        <p:spPr>
          <a:xfrm>
            <a:off x="-4996" y="2612014"/>
            <a:ext cx="526211" cy="543464"/>
          </a:xfrm>
          <a:prstGeom prst="star5">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spTree>
    <p:extLst>
      <p:ext uri="{BB962C8B-B14F-4D97-AF65-F5344CB8AC3E}">
        <p14:creationId xmlns:p14="http://schemas.microsoft.com/office/powerpoint/2010/main" val="398895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C9E8B-1405-4F69-BBCD-C89AF238B575}"/>
              </a:ext>
            </a:extLst>
          </p:cNvPr>
          <p:cNvSpPr>
            <a:spLocks noGrp="1"/>
          </p:cNvSpPr>
          <p:nvPr>
            <p:ph type="title"/>
          </p:nvPr>
        </p:nvSpPr>
        <p:spPr>
          <a:xfrm>
            <a:off x="360035" y="0"/>
            <a:ext cx="6120000" cy="540000"/>
          </a:xfrm>
        </p:spPr>
        <p:txBody>
          <a:bodyPr/>
          <a:lstStyle/>
          <a:p>
            <a:r>
              <a:rPr lang="en-US" dirty="0"/>
              <a:t>Hypochlorite-based disinfectants </a:t>
            </a:r>
          </a:p>
        </p:txBody>
      </p:sp>
      <p:sp>
        <p:nvSpPr>
          <p:cNvPr id="10" name="Content Placeholder 9">
            <a:extLst>
              <a:ext uri="{FF2B5EF4-FFF2-40B4-BE49-F238E27FC236}">
                <a16:creationId xmlns:a16="http://schemas.microsoft.com/office/drawing/2014/main" id="{0D756B36-0215-4DF6-AAE6-1B7D23B521C8}"/>
              </a:ext>
            </a:extLst>
          </p:cNvPr>
          <p:cNvSpPr>
            <a:spLocks noGrp="1"/>
          </p:cNvSpPr>
          <p:nvPr>
            <p:ph idx="1"/>
          </p:nvPr>
        </p:nvSpPr>
        <p:spPr>
          <a:xfrm>
            <a:off x="360035" y="1214313"/>
            <a:ext cx="2477432" cy="3177900"/>
          </a:xfrm>
        </p:spPr>
        <p:txBody>
          <a:bodyPr/>
          <a:lstStyle/>
          <a:p>
            <a:r>
              <a:rPr lang="en-US" sz="1400" dirty="0"/>
              <a:t>Always wear PPE when preparing and using chlorine-based solutions</a:t>
            </a:r>
          </a:p>
          <a:p>
            <a:r>
              <a:rPr lang="en-US" sz="1400" dirty="0"/>
              <a:t>Store in a covered, plastic container away from direct sunlight</a:t>
            </a:r>
          </a:p>
          <a:p>
            <a:r>
              <a:rPr lang="en-US" sz="1400" dirty="0"/>
              <a:t>Test concentration every day (test strips) or make new solution every day</a:t>
            </a:r>
          </a:p>
          <a:p>
            <a:r>
              <a:rPr lang="en-US" sz="1400" dirty="0"/>
              <a:t>NEVER mix chlorine solutions with any other cleaning products</a:t>
            </a:r>
          </a:p>
        </p:txBody>
      </p:sp>
      <p:pic>
        <p:nvPicPr>
          <p:cNvPr id="4" name="Picture 3">
            <a:extLst>
              <a:ext uri="{FF2B5EF4-FFF2-40B4-BE49-F238E27FC236}">
                <a16:creationId xmlns:a16="http://schemas.microsoft.com/office/drawing/2014/main" id="{D579858E-D090-4F77-9DF0-8AEE189E9021}"/>
              </a:ext>
            </a:extLst>
          </p:cNvPr>
          <p:cNvPicPr>
            <a:picLocks noChangeAspect="1"/>
          </p:cNvPicPr>
          <p:nvPr/>
        </p:nvPicPr>
        <p:blipFill>
          <a:blip r:embed="rId3"/>
          <a:stretch>
            <a:fillRect/>
          </a:stretch>
        </p:blipFill>
        <p:spPr>
          <a:xfrm>
            <a:off x="2925775" y="713615"/>
            <a:ext cx="6218225" cy="4429885"/>
          </a:xfrm>
          <a:prstGeom prst="rect">
            <a:avLst/>
          </a:prstGeom>
        </p:spPr>
      </p:pic>
    </p:spTree>
    <p:extLst>
      <p:ext uri="{BB962C8B-B14F-4D97-AF65-F5344CB8AC3E}">
        <p14:creationId xmlns:p14="http://schemas.microsoft.com/office/powerpoint/2010/main" val="24927739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9F0D0-202F-4773-9E53-B19E106E2719}"/>
              </a:ext>
            </a:extLst>
          </p:cNvPr>
          <p:cNvSpPr>
            <a:spLocks noGrp="1"/>
          </p:cNvSpPr>
          <p:nvPr>
            <p:ph type="title"/>
          </p:nvPr>
        </p:nvSpPr>
        <p:spPr>
          <a:xfrm>
            <a:off x="75537" y="-69969"/>
            <a:ext cx="8229600" cy="857250"/>
          </a:xfrm>
        </p:spPr>
        <p:txBody>
          <a:bodyPr/>
          <a:lstStyle/>
          <a:p>
            <a:r>
              <a:rPr lang="en-US" dirty="0"/>
              <a:t>Best practices</a:t>
            </a:r>
          </a:p>
        </p:txBody>
      </p:sp>
      <p:sp>
        <p:nvSpPr>
          <p:cNvPr id="3" name="Text Placeholder 2">
            <a:extLst>
              <a:ext uri="{FF2B5EF4-FFF2-40B4-BE49-F238E27FC236}">
                <a16:creationId xmlns:a16="http://schemas.microsoft.com/office/drawing/2014/main" id="{0F316C03-27B4-417F-9AD3-D555AF7F9C78}"/>
              </a:ext>
            </a:extLst>
          </p:cNvPr>
          <p:cNvSpPr>
            <a:spLocks noGrp="1"/>
          </p:cNvSpPr>
          <p:nvPr>
            <p:ph type="body" sz="quarter" idx="10"/>
          </p:nvPr>
        </p:nvSpPr>
        <p:spPr>
          <a:xfrm>
            <a:off x="202758" y="900906"/>
            <a:ext cx="5971465" cy="3663002"/>
          </a:xfrm>
        </p:spPr>
        <p:txBody>
          <a:bodyPr/>
          <a:lstStyle/>
          <a:p>
            <a:r>
              <a:rPr lang="en-US" dirty="0"/>
              <a:t>A </a:t>
            </a:r>
            <a:r>
              <a:rPr lang="en-US" b="1" dirty="0">
                <a:solidFill>
                  <a:srgbClr val="FF00FF"/>
                </a:solidFill>
              </a:rPr>
              <a:t>master list of facility-approved products</a:t>
            </a:r>
            <a:r>
              <a:rPr lang="en-US" dirty="0"/>
              <a:t> should be developed in the facility policy, as well as approved suppliers</a:t>
            </a:r>
          </a:p>
          <a:p>
            <a:r>
              <a:rPr lang="en-US" dirty="0"/>
              <a:t>The number of approved products should be </a:t>
            </a:r>
            <a:r>
              <a:rPr lang="en-US" b="1" dirty="0">
                <a:solidFill>
                  <a:srgbClr val="FF00FF"/>
                </a:solidFill>
              </a:rPr>
              <a:t>minimized</a:t>
            </a:r>
            <a:r>
              <a:rPr lang="en-US" dirty="0"/>
              <a:t> to:</a:t>
            </a:r>
          </a:p>
          <a:p>
            <a:pPr lvl="1"/>
            <a:r>
              <a:rPr lang="en-US" sz="1600" dirty="0"/>
              <a:t>Simplify the environmental cleaning process</a:t>
            </a:r>
          </a:p>
          <a:p>
            <a:pPr lvl="1"/>
            <a:r>
              <a:rPr lang="en-US" sz="1600" dirty="0"/>
              <a:t>Simplify training requirements for staff</a:t>
            </a:r>
          </a:p>
          <a:p>
            <a:pPr lvl="1"/>
            <a:r>
              <a:rPr lang="en-US" sz="1600" dirty="0"/>
              <a:t>Reduce potential for errors in preparation and use</a:t>
            </a:r>
          </a:p>
          <a:p>
            <a:r>
              <a:rPr lang="en-US" dirty="0"/>
              <a:t>Products should be </a:t>
            </a:r>
            <a:r>
              <a:rPr lang="en-US" b="1" dirty="0">
                <a:solidFill>
                  <a:srgbClr val="FF00FF"/>
                </a:solidFill>
              </a:rPr>
              <a:t>stored</a:t>
            </a:r>
            <a:r>
              <a:rPr lang="en-US" dirty="0"/>
              <a:t> to </a:t>
            </a:r>
            <a:r>
              <a:rPr lang="en-US" b="1" dirty="0">
                <a:solidFill>
                  <a:srgbClr val="FF00FF"/>
                </a:solidFill>
              </a:rPr>
              <a:t>prevent exposure</a:t>
            </a:r>
            <a:r>
              <a:rPr lang="en-US" dirty="0">
                <a:solidFill>
                  <a:srgbClr val="FF00FF"/>
                </a:solidFill>
              </a:rPr>
              <a:t> </a:t>
            </a:r>
            <a:r>
              <a:rPr lang="en-US" dirty="0"/>
              <a:t>and </a:t>
            </a:r>
            <a:r>
              <a:rPr lang="en-US" b="1" dirty="0">
                <a:solidFill>
                  <a:srgbClr val="FF00FF"/>
                </a:solidFill>
              </a:rPr>
              <a:t>degradation</a:t>
            </a:r>
          </a:p>
        </p:txBody>
      </p:sp>
      <p:sp>
        <p:nvSpPr>
          <p:cNvPr id="7" name="Rectangle 6">
            <a:extLst>
              <a:ext uri="{FF2B5EF4-FFF2-40B4-BE49-F238E27FC236}">
                <a16:creationId xmlns:a16="http://schemas.microsoft.com/office/drawing/2014/main" id="{931E0B1F-7AF7-4198-8E1D-7B51621BA62B}"/>
              </a:ext>
            </a:extLst>
          </p:cNvPr>
          <p:cNvSpPr/>
          <p:nvPr/>
        </p:nvSpPr>
        <p:spPr>
          <a:xfrm>
            <a:off x="5930688" y="3369547"/>
            <a:ext cx="3081131" cy="1600438"/>
          </a:xfrm>
          <a:prstGeom prst="rect">
            <a:avLst/>
          </a:prstGeom>
          <a:solidFill>
            <a:schemeClr val="bg2"/>
          </a:solidFill>
          <a:effectLst>
            <a:outerShdw blurRad="50800" dist="38100" dir="2700000" algn="tl" rotWithShape="0">
              <a:prstClr val="black">
                <a:alpha val="40000"/>
              </a:prstClr>
            </a:outerShdw>
          </a:effectLst>
        </p:spPr>
        <p:txBody>
          <a:bodyPr wrap="square">
            <a:spAutoFit/>
          </a:bodyPr>
          <a:lstStyle/>
          <a:p>
            <a:r>
              <a:rPr lang="en-US" dirty="0">
                <a:solidFill>
                  <a:srgbClr val="09164D"/>
                </a:solidFill>
                <a:latin typeface="+mn-lt"/>
              </a:rPr>
              <a:t>Other factors to consider</a:t>
            </a:r>
          </a:p>
          <a:p>
            <a:pPr marL="285750" indent="-285750">
              <a:buClr>
                <a:srgbClr val="FF00FF"/>
              </a:buClr>
              <a:buFont typeface="Arial" panose="020B0604020202020204" pitchFamily="34" charset="0"/>
              <a:buChar char="•"/>
            </a:pPr>
            <a:r>
              <a:rPr lang="en-US" sz="1600" dirty="0">
                <a:solidFill>
                  <a:srgbClr val="09164D"/>
                </a:solidFill>
                <a:latin typeface="+mn-lt"/>
              </a:rPr>
              <a:t>Contingency planning</a:t>
            </a:r>
          </a:p>
          <a:p>
            <a:pPr marL="285750" indent="-285750">
              <a:buClr>
                <a:srgbClr val="FF00FF"/>
              </a:buClr>
              <a:buFont typeface="Arial" panose="020B0604020202020204" pitchFamily="34" charset="0"/>
              <a:buChar char="•"/>
            </a:pPr>
            <a:r>
              <a:rPr lang="en-US" sz="1600" dirty="0">
                <a:solidFill>
                  <a:srgbClr val="09164D"/>
                </a:solidFill>
                <a:latin typeface="+mn-lt"/>
              </a:rPr>
              <a:t>Supply-chain</a:t>
            </a:r>
          </a:p>
          <a:p>
            <a:pPr marL="285750" indent="-285750">
              <a:buClr>
                <a:srgbClr val="FF00FF"/>
              </a:buClr>
              <a:buFont typeface="Arial" panose="020B0604020202020204" pitchFamily="34" charset="0"/>
              <a:buChar char="•"/>
            </a:pPr>
            <a:r>
              <a:rPr lang="en-US" sz="1600" dirty="0">
                <a:solidFill>
                  <a:srgbClr val="09164D"/>
                </a:solidFill>
                <a:latin typeface="+mn-lt"/>
              </a:rPr>
              <a:t>Ease of use &amp; preparation</a:t>
            </a:r>
          </a:p>
          <a:p>
            <a:pPr marL="285750" indent="-285750">
              <a:buClr>
                <a:srgbClr val="FF00FF"/>
              </a:buClr>
              <a:buFont typeface="Arial" panose="020B0604020202020204" pitchFamily="34" charset="0"/>
              <a:buChar char="•"/>
            </a:pPr>
            <a:r>
              <a:rPr lang="en-US" sz="1600" dirty="0">
                <a:solidFill>
                  <a:srgbClr val="09164D"/>
                </a:solidFill>
                <a:latin typeface="+mn-lt"/>
              </a:rPr>
              <a:t>Safety</a:t>
            </a:r>
          </a:p>
          <a:p>
            <a:pPr marL="285750" indent="-285750">
              <a:buClr>
                <a:srgbClr val="FF00FF"/>
              </a:buClr>
              <a:buFont typeface="Arial" panose="020B0604020202020204" pitchFamily="34" charset="0"/>
              <a:buChar char="•"/>
            </a:pPr>
            <a:r>
              <a:rPr lang="en-US" sz="1600" dirty="0">
                <a:solidFill>
                  <a:srgbClr val="09164D"/>
                </a:solidFill>
                <a:latin typeface="+mn-lt"/>
              </a:rPr>
              <a:t>Environmental disposal</a:t>
            </a:r>
          </a:p>
        </p:txBody>
      </p:sp>
      <p:pic>
        <p:nvPicPr>
          <p:cNvPr id="11" name="Picture 10" descr="A picture containing wall, indoor, bathroom&#10;&#10;Description generated with very high confidence">
            <a:extLst>
              <a:ext uri="{FF2B5EF4-FFF2-40B4-BE49-F238E27FC236}">
                <a16:creationId xmlns:a16="http://schemas.microsoft.com/office/drawing/2014/main" id="{3757975A-30BE-45C0-BBF4-652DE657FE27}"/>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rot="5400000">
            <a:off x="6911686" y="1069670"/>
            <a:ext cx="2026445" cy="217382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E27CBF9-91F5-4D04-B33C-995E0FF8646E}"/>
              </a:ext>
            </a:extLst>
          </p:cNvPr>
          <p:cNvPicPr/>
          <p:nvPr/>
        </p:nvPicPr>
        <p:blipFill rotWithShape="1">
          <a:blip r:embed="rId3" cstate="email">
            <a:extLst>
              <a:ext uri="{28A0092B-C50C-407E-A947-70E740481C1C}">
                <a14:useLocalDpi xmlns:a14="http://schemas.microsoft.com/office/drawing/2010/main"/>
              </a:ext>
            </a:extLst>
          </a:blip>
          <a:srcRect r="-1920"/>
          <a:stretch/>
        </p:blipFill>
        <p:spPr bwMode="auto">
          <a:xfrm>
            <a:off x="6760331" y="342269"/>
            <a:ext cx="1164577" cy="1600438"/>
          </a:xfrm>
          <a:prstGeom prst="rect">
            <a:avLst/>
          </a:prstGeom>
          <a:ln w="9525" cap="flat" cmpd="sng" algn="ctr">
            <a:noFill/>
            <a:prstDash val="solid"/>
            <a:round/>
            <a:headEnd type="none" w="med" len="med"/>
            <a:tailEnd type="none" w="med" len="med"/>
          </a:ln>
          <a:extLst>
            <a:ext uri="{53640926-AAD7-44D8-BBD7-CCE9431645EC}">
              <a14:shadowObscured xmlns:a14="http://schemas.microsoft.com/office/drawing/2010/main"/>
            </a:ext>
          </a:extLst>
        </p:spPr>
      </p:pic>
      <p:pic>
        <p:nvPicPr>
          <p:cNvPr id="12" name="Graphic 11" descr="Mop and bucket">
            <a:extLst>
              <a:ext uri="{FF2B5EF4-FFF2-40B4-BE49-F238E27FC236}">
                <a16:creationId xmlns:a16="http://schemas.microsoft.com/office/drawing/2014/main" id="{063F8B92-37F5-49E6-88F4-D0EDF6E327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29600" y="0"/>
            <a:ext cx="914400" cy="914400"/>
          </a:xfrm>
          <a:prstGeom prst="rect">
            <a:avLst/>
          </a:prstGeom>
        </p:spPr>
      </p:pic>
    </p:spTree>
    <p:extLst>
      <p:ext uri="{BB962C8B-B14F-4D97-AF65-F5344CB8AC3E}">
        <p14:creationId xmlns:p14="http://schemas.microsoft.com/office/powerpoint/2010/main" val="212084790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6F65E-31E0-4751-86D3-290B37561876}"/>
              </a:ext>
            </a:extLst>
          </p:cNvPr>
          <p:cNvSpPr>
            <a:spLocks noGrp="1"/>
          </p:cNvSpPr>
          <p:nvPr>
            <p:ph type="title"/>
          </p:nvPr>
        </p:nvSpPr>
        <p:spPr>
          <a:xfrm>
            <a:off x="457200" y="205979"/>
            <a:ext cx="8229600" cy="857250"/>
          </a:xfrm>
        </p:spPr>
        <p:txBody>
          <a:bodyPr/>
          <a:lstStyle/>
          <a:p>
            <a:r>
              <a:rPr lang="en-US" dirty="0">
                <a:solidFill>
                  <a:schemeClr val="tx2"/>
                </a:solidFill>
              </a:rPr>
              <a:t>Preparing solutions</a:t>
            </a:r>
          </a:p>
        </p:txBody>
      </p:sp>
      <p:sp>
        <p:nvSpPr>
          <p:cNvPr id="3" name="Text Placeholder 2">
            <a:extLst>
              <a:ext uri="{FF2B5EF4-FFF2-40B4-BE49-F238E27FC236}">
                <a16:creationId xmlns:a16="http://schemas.microsoft.com/office/drawing/2014/main" id="{BB91F4A8-6CE8-4B87-9843-2B2445D1EAE5}"/>
              </a:ext>
            </a:extLst>
          </p:cNvPr>
          <p:cNvSpPr>
            <a:spLocks noGrp="1"/>
          </p:cNvSpPr>
          <p:nvPr>
            <p:ph type="body" sz="quarter" idx="10"/>
          </p:nvPr>
        </p:nvSpPr>
        <p:spPr>
          <a:xfrm>
            <a:off x="457200" y="1158875"/>
            <a:ext cx="8229600" cy="3341688"/>
          </a:xfrm>
        </p:spPr>
        <p:txBody>
          <a:bodyPr/>
          <a:lstStyle/>
          <a:p>
            <a:r>
              <a:rPr lang="en-US" sz="1800" dirty="0"/>
              <a:t>Prepare solutions in </a:t>
            </a:r>
            <a:r>
              <a:rPr lang="en-US" sz="1800" b="1" dirty="0">
                <a:solidFill>
                  <a:srgbClr val="FF00FF"/>
                </a:solidFill>
              </a:rPr>
              <a:t>dedicated environmental cleaning services area</a:t>
            </a:r>
          </a:p>
          <a:p>
            <a:r>
              <a:rPr lang="en-US" sz="1800" dirty="0"/>
              <a:t>Provide training and simple instructions for preparing solutions</a:t>
            </a:r>
          </a:p>
          <a:p>
            <a:pPr lvl="1"/>
            <a:r>
              <a:rPr lang="en-US" sz="1400" dirty="0"/>
              <a:t>Pictorial job aids (e.g., posters) helpful if possible</a:t>
            </a:r>
          </a:p>
          <a:p>
            <a:r>
              <a:rPr lang="en-US" sz="1800" dirty="0"/>
              <a:t>Provide any required PPE needed for preparing solutions according to the product SDS</a:t>
            </a:r>
          </a:p>
          <a:p>
            <a:r>
              <a:rPr lang="en-US" sz="1800" dirty="0"/>
              <a:t>If feasible, use an automatic dispensing system to prepare solutions (calibrated regularly)</a:t>
            </a:r>
          </a:p>
          <a:p>
            <a:pPr lvl="1"/>
            <a:r>
              <a:rPr lang="en-US" sz="1400" dirty="0"/>
              <a:t>If preparing manually, use standardized containers for measuring</a:t>
            </a:r>
          </a:p>
          <a:p>
            <a:r>
              <a:rPr lang="en-US" sz="1800" dirty="0"/>
              <a:t>If feasible, use test strips to confirm correct concentrations</a:t>
            </a:r>
          </a:p>
        </p:txBody>
      </p:sp>
      <p:pic>
        <p:nvPicPr>
          <p:cNvPr id="5" name="Picture 4">
            <a:extLst>
              <a:ext uri="{FF2B5EF4-FFF2-40B4-BE49-F238E27FC236}">
                <a16:creationId xmlns:a16="http://schemas.microsoft.com/office/drawing/2014/main" id="{015246FF-8122-41F3-AC4D-01289FBC71C4}"/>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7356775" y="3647047"/>
            <a:ext cx="1239386" cy="1354694"/>
          </a:xfrm>
          <a:prstGeom prst="rect">
            <a:avLst/>
          </a:prstGeom>
          <a:noFill/>
          <a:ln>
            <a:noFill/>
          </a:ln>
        </p:spPr>
      </p:pic>
      <p:pic>
        <p:nvPicPr>
          <p:cNvPr id="8" name="Graphic 7" descr="Mop and bucket">
            <a:extLst>
              <a:ext uri="{FF2B5EF4-FFF2-40B4-BE49-F238E27FC236}">
                <a16:creationId xmlns:a16="http://schemas.microsoft.com/office/drawing/2014/main" id="{15C4FF29-094B-46B6-9531-6BBE1B647F5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29600" y="0"/>
            <a:ext cx="914400" cy="914400"/>
          </a:xfrm>
          <a:prstGeom prst="rect">
            <a:avLst/>
          </a:prstGeom>
        </p:spPr>
      </p:pic>
    </p:spTree>
    <p:extLst>
      <p:ext uri="{BB962C8B-B14F-4D97-AF65-F5344CB8AC3E}">
        <p14:creationId xmlns:p14="http://schemas.microsoft.com/office/powerpoint/2010/main" val="334304374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6D8C6-364D-416B-AC6E-AF9EA2BD04B2}"/>
              </a:ext>
            </a:extLst>
          </p:cNvPr>
          <p:cNvSpPr>
            <a:spLocks noGrp="1"/>
          </p:cNvSpPr>
          <p:nvPr>
            <p:ph type="title"/>
          </p:nvPr>
        </p:nvSpPr>
        <p:spPr/>
        <p:txBody>
          <a:bodyPr/>
          <a:lstStyle/>
          <a:p>
            <a:r>
              <a:rPr lang="en-US" dirty="0"/>
              <a:t>Environmental Cleaning Supplies and Equipment</a:t>
            </a:r>
          </a:p>
        </p:txBody>
      </p:sp>
      <p:sp>
        <p:nvSpPr>
          <p:cNvPr id="3" name="Text Placeholder 2">
            <a:extLst>
              <a:ext uri="{FF2B5EF4-FFF2-40B4-BE49-F238E27FC236}">
                <a16:creationId xmlns:a16="http://schemas.microsoft.com/office/drawing/2014/main" id="{AF1526F8-48B0-41CB-ABBC-FCE726AC7064}"/>
              </a:ext>
            </a:extLst>
          </p:cNvPr>
          <p:cNvSpPr>
            <a:spLocks noGrp="1"/>
          </p:cNvSpPr>
          <p:nvPr>
            <p:ph type="body" sz="quarter" idx="10"/>
          </p:nvPr>
        </p:nvSpPr>
        <p:spPr>
          <a:xfrm>
            <a:off x="457200" y="1158875"/>
            <a:ext cx="5733207" cy="3341688"/>
          </a:xfrm>
        </p:spPr>
        <p:txBody>
          <a:bodyPr/>
          <a:lstStyle/>
          <a:p>
            <a:r>
              <a:rPr lang="en-US" sz="1800" dirty="0"/>
              <a:t>Surface cleaning: cloths can be cotton or microfiber </a:t>
            </a:r>
          </a:p>
          <a:p>
            <a:pPr lvl="1"/>
            <a:r>
              <a:rPr lang="en-US" sz="1400" dirty="0"/>
              <a:t>Different colored cloths should be stocked to allow color-coding (e.g., </a:t>
            </a:r>
          </a:p>
          <a:p>
            <a:pPr lvl="2"/>
            <a:r>
              <a:rPr lang="en-US" sz="1100" dirty="0"/>
              <a:t>one color for cleaning and one color for disinfection steps</a:t>
            </a:r>
          </a:p>
          <a:p>
            <a:pPr lvl="2"/>
            <a:r>
              <a:rPr lang="en-US" sz="1100" dirty="0"/>
              <a:t>one color for toilets, one color for general patient areas, one color for isolation areas</a:t>
            </a:r>
          </a:p>
          <a:p>
            <a:r>
              <a:rPr lang="en-US" sz="1800" dirty="0"/>
              <a:t>Floor cleaning: mop heads or floors cloths can be used (cotton or microfiber)</a:t>
            </a:r>
          </a:p>
          <a:p>
            <a:pPr lvl="1"/>
            <a:r>
              <a:rPr lang="en-US" sz="1400" dirty="0"/>
              <a:t>Two or three-buckets needed, depending on need for floor disinfection</a:t>
            </a:r>
          </a:p>
          <a:p>
            <a:pPr lvl="1"/>
            <a:r>
              <a:rPr lang="en-US" sz="1400" dirty="0"/>
              <a:t>Always use wet floor sign! </a:t>
            </a:r>
          </a:p>
        </p:txBody>
      </p:sp>
      <p:sp>
        <p:nvSpPr>
          <p:cNvPr id="7" name="Rectangle 6">
            <a:extLst>
              <a:ext uri="{FF2B5EF4-FFF2-40B4-BE49-F238E27FC236}">
                <a16:creationId xmlns:a16="http://schemas.microsoft.com/office/drawing/2014/main" id="{93583EEA-4C58-437D-9D90-4F24252B784E}"/>
              </a:ext>
            </a:extLst>
          </p:cNvPr>
          <p:cNvSpPr/>
          <p:nvPr/>
        </p:nvSpPr>
        <p:spPr>
          <a:xfrm>
            <a:off x="7137175" y="2006825"/>
            <a:ext cx="1343278" cy="5649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4FB9153-D962-4C5B-94F0-510D0932242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007703" y="1063229"/>
            <a:ext cx="1575923" cy="1508521"/>
          </a:xfrm>
          <a:prstGeom prst="rect">
            <a:avLst/>
          </a:prstGeom>
          <a:noFill/>
        </p:spPr>
      </p:pic>
      <p:pic>
        <p:nvPicPr>
          <p:cNvPr id="9" name="Picture 8">
            <a:extLst>
              <a:ext uri="{FF2B5EF4-FFF2-40B4-BE49-F238E27FC236}">
                <a16:creationId xmlns:a16="http://schemas.microsoft.com/office/drawing/2014/main" id="{A22E760E-08A6-44B8-8513-AB25B8FEC3B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492039" y="2796937"/>
            <a:ext cx="1283335" cy="1867571"/>
          </a:xfrm>
          <a:prstGeom prst="rect">
            <a:avLst/>
          </a:prstGeom>
          <a:noFill/>
          <a:ln w="9525">
            <a:noFill/>
            <a:miter lim="800000"/>
            <a:headEnd/>
            <a:tailEnd/>
          </a:ln>
          <a:effectLst/>
        </p:spPr>
      </p:pic>
      <p:pic>
        <p:nvPicPr>
          <p:cNvPr id="10" name="Picture 9">
            <a:extLst>
              <a:ext uri="{FF2B5EF4-FFF2-40B4-BE49-F238E27FC236}">
                <a16:creationId xmlns:a16="http://schemas.microsoft.com/office/drawing/2014/main" id="{B56B5D7E-EFA1-41C0-AD81-212C48C0D788}"/>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132422" y="3083150"/>
            <a:ext cx="1283335" cy="857250"/>
          </a:xfrm>
          <a:prstGeom prst="rect">
            <a:avLst/>
          </a:prstGeom>
        </p:spPr>
      </p:pic>
    </p:spTree>
    <p:extLst>
      <p:ext uri="{BB962C8B-B14F-4D97-AF65-F5344CB8AC3E}">
        <p14:creationId xmlns:p14="http://schemas.microsoft.com/office/powerpoint/2010/main" val="515960812"/>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01F95-AC75-4546-9E08-7344E6E036C6}"/>
              </a:ext>
            </a:extLst>
          </p:cNvPr>
          <p:cNvSpPr>
            <a:spLocks noGrp="1"/>
          </p:cNvSpPr>
          <p:nvPr>
            <p:ph type="title"/>
          </p:nvPr>
        </p:nvSpPr>
        <p:spPr/>
        <p:txBody>
          <a:bodyPr/>
          <a:lstStyle/>
          <a:p>
            <a:r>
              <a:rPr lang="en-US" dirty="0"/>
              <a:t>Environmental Cleaning Supplies and Equipment</a:t>
            </a:r>
          </a:p>
        </p:txBody>
      </p:sp>
      <p:sp>
        <p:nvSpPr>
          <p:cNvPr id="3" name="Text Placeholder 2">
            <a:extLst>
              <a:ext uri="{FF2B5EF4-FFF2-40B4-BE49-F238E27FC236}">
                <a16:creationId xmlns:a16="http://schemas.microsoft.com/office/drawing/2014/main" id="{A173621C-FA46-426C-948C-14A2F031F9E6}"/>
              </a:ext>
            </a:extLst>
          </p:cNvPr>
          <p:cNvSpPr>
            <a:spLocks noGrp="1"/>
          </p:cNvSpPr>
          <p:nvPr>
            <p:ph type="body" sz="quarter" idx="10"/>
          </p:nvPr>
        </p:nvSpPr>
        <p:spPr>
          <a:xfrm>
            <a:off x="457199" y="1158875"/>
            <a:ext cx="6202545" cy="3341688"/>
          </a:xfrm>
        </p:spPr>
        <p:txBody>
          <a:bodyPr/>
          <a:lstStyle/>
          <a:p>
            <a:r>
              <a:rPr lang="en-US" sz="1600" dirty="0"/>
              <a:t>Cleaning carts should be stocked with sufficient quantities so that cleaning tasks can be completed without having to return to the storage area</a:t>
            </a:r>
          </a:p>
          <a:p>
            <a:r>
              <a:rPr lang="en-US" sz="1600" dirty="0"/>
              <a:t>Separate clean and soiled items (e.g., cleaning cloths)</a:t>
            </a:r>
          </a:p>
          <a:p>
            <a:r>
              <a:rPr lang="en-US" sz="1600" dirty="0"/>
              <a:t>Use color-coded cloths or buckets if possible</a:t>
            </a:r>
          </a:p>
          <a:p>
            <a:r>
              <a:rPr lang="en-US" sz="1600" dirty="0"/>
              <a:t>Never put personal items, food or beverages on the cart</a:t>
            </a:r>
          </a:p>
          <a:p>
            <a:r>
              <a:rPr lang="en-US" sz="1600" dirty="0"/>
              <a:t>Clean and disinfect cart at the end of the day</a:t>
            </a:r>
          </a:p>
          <a:p>
            <a:r>
              <a:rPr lang="en-US" sz="1600" dirty="0"/>
              <a:t>Never leave unattended, store in the dedicated EVS area</a:t>
            </a:r>
          </a:p>
        </p:txBody>
      </p:sp>
      <p:pic>
        <p:nvPicPr>
          <p:cNvPr id="4" name="Picture 3">
            <a:extLst>
              <a:ext uri="{FF2B5EF4-FFF2-40B4-BE49-F238E27FC236}">
                <a16:creationId xmlns:a16="http://schemas.microsoft.com/office/drawing/2014/main" id="{01B0C5CD-A194-4957-AAE4-6D557ADECEE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540500" y="1255839"/>
            <a:ext cx="2146300" cy="2146300"/>
          </a:xfrm>
          <a:prstGeom prst="rect">
            <a:avLst/>
          </a:prstGeom>
          <a:noFill/>
          <a:ln>
            <a:noFill/>
          </a:ln>
        </p:spPr>
      </p:pic>
    </p:spTree>
    <p:extLst>
      <p:ext uri="{BB962C8B-B14F-4D97-AF65-F5344CB8AC3E}">
        <p14:creationId xmlns:p14="http://schemas.microsoft.com/office/powerpoint/2010/main" val="304656602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0713C-35BF-479F-A8BC-07FFD7ACE7FC}"/>
              </a:ext>
            </a:extLst>
          </p:cNvPr>
          <p:cNvSpPr>
            <a:spLocks noGrp="1"/>
          </p:cNvSpPr>
          <p:nvPr>
            <p:ph type="title"/>
          </p:nvPr>
        </p:nvSpPr>
        <p:spPr>
          <a:xfrm>
            <a:off x="110405" y="78988"/>
            <a:ext cx="8923189" cy="857250"/>
          </a:xfrm>
        </p:spPr>
        <p:txBody>
          <a:bodyPr/>
          <a:lstStyle/>
          <a:p>
            <a:r>
              <a:rPr lang="en-US" sz="2400" dirty="0"/>
              <a:t>Personal Protective Equipment (PPE) for Cleaning</a:t>
            </a:r>
            <a:br>
              <a:rPr lang="en-US" sz="2400" dirty="0"/>
            </a:br>
            <a:r>
              <a:rPr lang="en-US" sz="1600" i="1" dirty="0"/>
              <a:t>Hand hygiene action should always be applied, including after PPE removal</a:t>
            </a:r>
          </a:p>
        </p:txBody>
      </p:sp>
      <p:graphicFrame>
        <p:nvGraphicFramePr>
          <p:cNvPr id="6" name="Table 6">
            <a:extLst>
              <a:ext uri="{FF2B5EF4-FFF2-40B4-BE49-F238E27FC236}">
                <a16:creationId xmlns:a16="http://schemas.microsoft.com/office/drawing/2014/main" id="{B65F3806-B9CE-45A2-A539-CA2DA4A9AECF}"/>
              </a:ext>
            </a:extLst>
          </p:cNvPr>
          <p:cNvGraphicFramePr>
            <a:graphicFrameLocks noGrp="1"/>
          </p:cNvGraphicFramePr>
          <p:nvPr>
            <p:extLst>
              <p:ext uri="{D42A27DB-BD31-4B8C-83A1-F6EECF244321}">
                <p14:modId xmlns:p14="http://schemas.microsoft.com/office/powerpoint/2010/main" val="3338368701"/>
              </p:ext>
            </p:extLst>
          </p:nvPr>
        </p:nvGraphicFramePr>
        <p:xfrm>
          <a:off x="209272" y="1063229"/>
          <a:ext cx="5004204" cy="3858212"/>
        </p:xfrm>
        <a:graphic>
          <a:graphicData uri="http://schemas.openxmlformats.org/drawingml/2006/table">
            <a:tbl>
              <a:tblPr firstRow="1" bandRow="1">
                <a:tableStyleId>{5C22544A-7EE6-4342-B048-85BDC9FD1C3A}</a:tableStyleId>
              </a:tblPr>
              <a:tblGrid>
                <a:gridCol w="2502102">
                  <a:extLst>
                    <a:ext uri="{9D8B030D-6E8A-4147-A177-3AD203B41FA5}">
                      <a16:colId xmlns:a16="http://schemas.microsoft.com/office/drawing/2014/main" val="234934209"/>
                    </a:ext>
                  </a:extLst>
                </a:gridCol>
                <a:gridCol w="2502102">
                  <a:extLst>
                    <a:ext uri="{9D8B030D-6E8A-4147-A177-3AD203B41FA5}">
                      <a16:colId xmlns:a16="http://schemas.microsoft.com/office/drawing/2014/main" val="771697397"/>
                    </a:ext>
                  </a:extLst>
                </a:gridCol>
              </a:tblGrid>
              <a:tr h="352417">
                <a:tc>
                  <a:txBody>
                    <a:bodyPr/>
                    <a:lstStyle/>
                    <a:p>
                      <a:r>
                        <a:rPr lang="en-US" sz="900" dirty="0"/>
                        <a:t>Type of cleaning task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baseline="0" dirty="0">
                          <a:solidFill>
                            <a:schemeClr val="lt1"/>
                          </a:solidFill>
                          <a:latin typeface="+mn-lt"/>
                          <a:ea typeface="+mn-ea"/>
                          <a:cs typeface="+mn-cs"/>
                        </a:rPr>
                        <a:t>Required personal protective equipment for cleaning staff</a:t>
                      </a:r>
                    </a:p>
                  </a:txBody>
                  <a:tcPr/>
                </a:tc>
                <a:extLst>
                  <a:ext uri="{0D108BD9-81ED-4DB2-BD59-A6C34878D82A}">
                    <a16:rowId xmlns:a16="http://schemas.microsoft.com/office/drawing/2014/main" val="2804773732"/>
                  </a:ext>
                </a:extLst>
              </a:tr>
              <a:tr h="352417">
                <a:tc>
                  <a:txBody>
                    <a:bodyPr/>
                    <a:lstStyle/>
                    <a:p>
                      <a:r>
                        <a:rPr lang="en-US" sz="900" dirty="0"/>
                        <a:t>Routine cleaning (standard precautions)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baseline="0" dirty="0">
                          <a:solidFill>
                            <a:schemeClr val="dk1"/>
                          </a:solidFill>
                          <a:latin typeface="+mn-lt"/>
                          <a:ea typeface="+mn-ea"/>
                          <a:cs typeface="+mn-cs"/>
                        </a:rPr>
                        <a:t>None (unless spills or contamination risk—see below)	</a:t>
                      </a:r>
                    </a:p>
                  </a:txBody>
                  <a:tcPr/>
                </a:tc>
                <a:extLst>
                  <a:ext uri="{0D108BD9-81ED-4DB2-BD59-A6C34878D82A}">
                    <a16:rowId xmlns:a16="http://schemas.microsoft.com/office/drawing/2014/main" val="433451405"/>
                  </a:ext>
                </a:extLst>
              </a:tr>
              <a:tr h="337772">
                <a:tc>
                  <a:txBody>
                    <a:bodyPr/>
                    <a:lstStyle/>
                    <a:p>
                      <a:r>
                        <a:rPr lang="en-US" sz="900" dirty="0"/>
                        <a:t>Terminal cleaning (standard precautions)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baseline="0" dirty="0">
                          <a:solidFill>
                            <a:schemeClr val="dk1"/>
                          </a:solidFill>
                          <a:latin typeface="+mn-lt"/>
                          <a:ea typeface="+mn-ea"/>
                          <a:cs typeface="+mn-cs"/>
                        </a:rPr>
                        <a:t>Reusable rubber gloves</a:t>
                      </a:r>
                    </a:p>
                  </a:txBody>
                  <a:tcPr/>
                </a:tc>
                <a:extLst>
                  <a:ext uri="{0D108BD9-81ED-4DB2-BD59-A6C34878D82A}">
                    <a16:rowId xmlns:a16="http://schemas.microsoft.com/office/drawing/2014/main" val="2624569390"/>
                  </a:ext>
                </a:extLst>
              </a:tr>
              <a:tr h="616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baseline="0" dirty="0">
                          <a:solidFill>
                            <a:schemeClr val="dk1"/>
                          </a:solidFill>
                          <a:latin typeface="+mn-lt"/>
                          <a:ea typeface="+mn-ea"/>
                          <a:cs typeface="+mn-cs"/>
                        </a:rPr>
                        <a:t>Blood and body fluid spills and high contamination risk areas (e.g., cleaning bed of an incontinent patient, labor and delivery wards)	</a:t>
                      </a:r>
                    </a:p>
                  </a:txBody>
                  <a:tcPr/>
                </a:tc>
                <a:tc>
                  <a:txBody>
                    <a:bodyPr/>
                    <a:lstStyle/>
                    <a:p>
                      <a:r>
                        <a:rPr lang="en-US" sz="900" b="0" i="0" u="none" strike="noStrike" kern="1200" baseline="0" dirty="0">
                          <a:solidFill>
                            <a:schemeClr val="dk1"/>
                          </a:solidFill>
                          <a:latin typeface="+mn-lt"/>
                          <a:ea typeface="+mn-ea"/>
                          <a:cs typeface="+mn-cs"/>
                        </a:rPr>
                        <a:t>Gown and/or plastic apron</a:t>
                      </a:r>
                    </a:p>
                    <a:p>
                      <a:r>
                        <a:rPr lang="en-US" sz="900" b="0" i="0" u="none" strike="noStrike" kern="1200" baseline="0" dirty="0">
                          <a:solidFill>
                            <a:schemeClr val="dk1"/>
                          </a:solidFill>
                          <a:latin typeface="+mn-lt"/>
                          <a:ea typeface="+mn-ea"/>
                          <a:cs typeface="+mn-cs"/>
                        </a:rPr>
                        <a:t>Reusable rubber gloves</a:t>
                      </a:r>
                    </a:p>
                    <a:p>
                      <a:r>
                        <a:rPr lang="en-US" sz="900" b="0" i="0" u="none" strike="noStrike" kern="1200" baseline="0" dirty="0">
                          <a:solidFill>
                            <a:schemeClr val="dk1"/>
                          </a:solidFill>
                          <a:latin typeface="+mn-lt"/>
                          <a:ea typeface="+mn-ea"/>
                          <a:cs typeface="+mn-cs"/>
                        </a:rPr>
                        <a:t>Face shield or face mask and goggles (if splash risk or large spill)	</a:t>
                      </a:r>
                    </a:p>
                  </a:txBody>
                  <a:tcPr/>
                </a:tc>
                <a:extLst>
                  <a:ext uri="{0D108BD9-81ED-4DB2-BD59-A6C34878D82A}">
                    <a16:rowId xmlns:a16="http://schemas.microsoft.com/office/drawing/2014/main" val="3755894674"/>
                  </a:ext>
                </a:extLst>
              </a:tr>
              <a:tr h="4845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baseline="0" dirty="0">
                          <a:solidFill>
                            <a:schemeClr val="dk1"/>
                          </a:solidFill>
                          <a:latin typeface="+mn-lt"/>
                          <a:ea typeface="+mn-ea"/>
                          <a:cs typeface="+mn-cs"/>
                        </a:rPr>
                        <a:t>Droplet precautions (routine and terminal cleaning)</a:t>
                      </a:r>
                    </a:p>
                  </a:txBody>
                  <a:tcPr/>
                </a:tc>
                <a:tc>
                  <a:txBody>
                    <a:bodyPr/>
                    <a:lstStyle/>
                    <a:p>
                      <a:r>
                        <a:rPr lang="en-US" sz="900" b="0" i="0" u="none" strike="noStrike" kern="1200" baseline="0" dirty="0">
                          <a:solidFill>
                            <a:schemeClr val="dk1"/>
                          </a:solidFill>
                          <a:latin typeface="+mn-lt"/>
                          <a:ea typeface="+mn-ea"/>
                          <a:cs typeface="+mn-cs"/>
                        </a:rPr>
                        <a:t>Gown and/or plastic apron</a:t>
                      </a:r>
                    </a:p>
                    <a:p>
                      <a:r>
                        <a:rPr lang="en-US" sz="900" b="0" i="0" u="none" strike="noStrike" kern="1200" baseline="0" dirty="0">
                          <a:solidFill>
                            <a:schemeClr val="dk1"/>
                          </a:solidFill>
                          <a:latin typeface="+mn-lt"/>
                          <a:ea typeface="+mn-ea"/>
                          <a:cs typeface="+mn-cs"/>
                        </a:rPr>
                        <a:t>Reusable rubber gloves</a:t>
                      </a:r>
                    </a:p>
                    <a:p>
                      <a:r>
                        <a:rPr lang="en-US" sz="900" b="0" i="0" u="none" strike="noStrike" kern="1200" baseline="0" dirty="0">
                          <a:solidFill>
                            <a:schemeClr val="dk1"/>
                          </a:solidFill>
                          <a:latin typeface="+mn-lt"/>
                          <a:ea typeface="+mn-ea"/>
                          <a:cs typeface="+mn-cs"/>
                        </a:rPr>
                        <a:t>Face shield or face mask and goggles	</a:t>
                      </a:r>
                    </a:p>
                  </a:txBody>
                  <a:tcPr/>
                </a:tc>
                <a:extLst>
                  <a:ext uri="{0D108BD9-81ED-4DB2-BD59-A6C34878D82A}">
                    <a16:rowId xmlns:a16="http://schemas.microsoft.com/office/drawing/2014/main" val="998315445"/>
                  </a:ext>
                </a:extLst>
              </a:tr>
              <a:tr h="3524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baseline="0" dirty="0">
                          <a:solidFill>
                            <a:schemeClr val="dk1"/>
                          </a:solidFill>
                          <a:latin typeface="+mn-lt"/>
                          <a:ea typeface="+mn-ea"/>
                          <a:cs typeface="+mn-cs"/>
                        </a:rPr>
                        <a:t>Contact precautions (routine and terminal cleaning)	</a:t>
                      </a:r>
                    </a:p>
                  </a:txBody>
                  <a:tcPr/>
                </a:tc>
                <a:tc>
                  <a:txBody>
                    <a:bodyPr/>
                    <a:lstStyle/>
                    <a:p>
                      <a:r>
                        <a:rPr lang="en-US" sz="900" b="0" i="0" u="none" strike="noStrike" kern="1200" baseline="0" dirty="0">
                          <a:solidFill>
                            <a:schemeClr val="dk1"/>
                          </a:solidFill>
                          <a:latin typeface="+mn-lt"/>
                          <a:ea typeface="+mn-ea"/>
                          <a:cs typeface="+mn-cs"/>
                        </a:rPr>
                        <a:t>Gown and/or plastic apron</a:t>
                      </a:r>
                    </a:p>
                    <a:p>
                      <a:r>
                        <a:rPr lang="en-US" sz="900" b="0" i="0" u="none" strike="noStrike" kern="1200" baseline="0" dirty="0">
                          <a:solidFill>
                            <a:schemeClr val="dk1"/>
                          </a:solidFill>
                          <a:latin typeface="+mn-lt"/>
                          <a:ea typeface="+mn-ea"/>
                          <a:cs typeface="+mn-cs"/>
                        </a:rPr>
                        <a:t>Reusable rubber gloves</a:t>
                      </a:r>
                    </a:p>
                  </a:txBody>
                  <a:tcPr/>
                </a:tc>
                <a:extLst>
                  <a:ext uri="{0D108BD9-81ED-4DB2-BD59-A6C34878D82A}">
                    <a16:rowId xmlns:a16="http://schemas.microsoft.com/office/drawing/2014/main" val="595879124"/>
                  </a:ext>
                </a:extLst>
              </a:tr>
              <a:tr h="3524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baseline="0" dirty="0">
                          <a:solidFill>
                            <a:schemeClr val="dk1"/>
                          </a:solidFill>
                          <a:latin typeface="+mn-lt"/>
                          <a:ea typeface="+mn-ea"/>
                          <a:cs typeface="+mn-cs"/>
                        </a:rPr>
                        <a:t>Airborne precautions (routine and terminal cleaning)	</a:t>
                      </a:r>
                    </a:p>
                  </a:txBody>
                  <a:tcPr/>
                </a:tc>
                <a:tc>
                  <a:txBody>
                    <a:bodyPr/>
                    <a:lstStyle/>
                    <a:p>
                      <a:r>
                        <a:rPr lang="en-US" sz="900" b="0" i="0" u="none" strike="noStrike" kern="1200" baseline="0" dirty="0">
                          <a:solidFill>
                            <a:schemeClr val="dk1"/>
                          </a:solidFill>
                          <a:latin typeface="+mn-lt"/>
                          <a:ea typeface="+mn-ea"/>
                          <a:cs typeface="+mn-cs"/>
                        </a:rPr>
                        <a:t>Respirator (N95 or FPP2), fit tested</a:t>
                      </a:r>
                    </a:p>
                    <a:p>
                      <a:r>
                        <a:rPr lang="en-US" sz="900" b="0" i="0" u="none" strike="noStrike" kern="1200" baseline="0" dirty="0">
                          <a:solidFill>
                            <a:schemeClr val="dk1"/>
                          </a:solidFill>
                          <a:latin typeface="+mn-lt"/>
                          <a:ea typeface="+mn-ea"/>
                          <a:cs typeface="+mn-cs"/>
                        </a:rPr>
                        <a:t>Reusable rubber gloves	</a:t>
                      </a:r>
                    </a:p>
                  </a:txBody>
                  <a:tcPr/>
                </a:tc>
                <a:extLst>
                  <a:ext uri="{0D108BD9-81ED-4DB2-BD59-A6C34878D82A}">
                    <a16:rowId xmlns:a16="http://schemas.microsoft.com/office/drawing/2014/main" val="1194331170"/>
                  </a:ext>
                </a:extLst>
              </a:tr>
              <a:tr h="8810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baseline="0" dirty="0">
                          <a:solidFill>
                            <a:schemeClr val="dk1"/>
                          </a:solidFill>
                          <a:latin typeface="+mn-lt"/>
                          <a:ea typeface="+mn-ea"/>
                          <a:cs typeface="+mn-cs"/>
                        </a:rPr>
                        <a:t>Preparation of disinfectant products and solutions	</a:t>
                      </a:r>
                    </a:p>
                    <a:p>
                      <a:endParaRPr lang="en-US" sz="900" dirty="0"/>
                    </a:p>
                  </a:txBody>
                  <a:tcPr/>
                </a:tc>
                <a:tc>
                  <a:txBody>
                    <a:bodyPr/>
                    <a:lstStyle/>
                    <a:p>
                      <a:r>
                        <a:rPr lang="en-US" sz="900" b="0" i="0" u="none" strike="noStrike" kern="1200" baseline="0" dirty="0">
                          <a:solidFill>
                            <a:schemeClr val="dk1"/>
                          </a:solidFill>
                          <a:latin typeface="+mn-lt"/>
                          <a:ea typeface="+mn-ea"/>
                          <a:cs typeface="+mn-cs"/>
                        </a:rPr>
                        <a:t>According to specifications in SDS (manufacturer instructions)</a:t>
                      </a:r>
                    </a:p>
                    <a:p>
                      <a:r>
                        <a:rPr lang="en-US" sz="900" b="0" i="0" u="none" strike="noStrike" kern="1200" baseline="0" dirty="0">
                          <a:solidFill>
                            <a:schemeClr val="dk1"/>
                          </a:solidFill>
                          <a:latin typeface="+mn-lt"/>
                          <a:ea typeface="+mn-ea"/>
                          <a:cs typeface="+mn-cs"/>
                        </a:rPr>
                        <a:t>If SDS not available, then: </a:t>
                      </a:r>
                    </a:p>
                    <a:p>
                      <a:r>
                        <a:rPr lang="it-IT" sz="900" b="0" i="0" u="none" strike="noStrike" kern="1200" baseline="0" dirty="0">
                          <a:solidFill>
                            <a:schemeClr val="dk1"/>
                          </a:solidFill>
                          <a:latin typeface="+mn-lt"/>
                          <a:ea typeface="+mn-ea"/>
                          <a:cs typeface="+mn-cs"/>
                        </a:rPr>
                        <a:t>Chemical-resistant gloves (e.g., nitrile)</a:t>
                      </a:r>
                    </a:p>
                    <a:p>
                      <a:r>
                        <a:rPr lang="en-US" sz="900" b="0" i="0" u="none" strike="noStrike" kern="1200" baseline="0" dirty="0">
                          <a:solidFill>
                            <a:schemeClr val="dk1"/>
                          </a:solidFill>
                          <a:latin typeface="+mn-lt"/>
                          <a:ea typeface="+mn-ea"/>
                          <a:cs typeface="+mn-cs"/>
                        </a:rPr>
                        <a:t>Gown and/or apron</a:t>
                      </a:r>
                    </a:p>
                    <a:p>
                      <a:r>
                        <a:rPr lang="en-US" sz="900" b="0" i="0" u="none" strike="noStrike" kern="1200" baseline="0" dirty="0">
                          <a:solidFill>
                            <a:schemeClr val="dk1"/>
                          </a:solidFill>
                          <a:latin typeface="+mn-lt"/>
                          <a:ea typeface="+mn-ea"/>
                          <a:cs typeface="+mn-cs"/>
                        </a:rPr>
                        <a:t>Face shield or face mask and goggles	</a:t>
                      </a:r>
                    </a:p>
                  </a:txBody>
                  <a:tcPr/>
                </a:tc>
                <a:extLst>
                  <a:ext uri="{0D108BD9-81ED-4DB2-BD59-A6C34878D82A}">
                    <a16:rowId xmlns:a16="http://schemas.microsoft.com/office/drawing/2014/main" val="1052546676"/>
                  </a:ext>
                </a:extLst>
              </a:tr>
            </a:tbl>
          </a:graphicData>
        </a:graphic>
      </p:graphicFrame>
      <p:pic>
        <p:nvPicPr>
          <p:cNvPr id="7" name="Picture 6">
            <a:extLst>
              <a:ext uri="{FF2B5EF4-FFF2-40B4-BE49-F238E27FC236}">
                <a16:creationId xmlns:a16="http://schemas.microsoft.com/office/drawing/2014/main" id="{D07BE3AE-BE80-4334-A330-D1901451BD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73101" y="180875"/>
            <a:ext cx="1360493" cy="731265"/>
          </a:xfrm>
          <a:prstGeom prst="rect">
            <a:avLst/>
          </a:prstGeom>
          <a:ln w="25400">
            <a:solidFill>
              <a:schemeClr val="bg2">
                <a:lumMod val="10000"/>
              </a:schemeClr>
            </a:solidFill>
            <a:prstDash val="solid"/>
          </a:ln>
        </p:spPr>
      </p:pic>
      <p:pic>
        <p:nvPicPr>
          <p:cNvPr id="4" name="Picture 3">
            <a:extLst>
              <a:ext uri="{FF2B5EF4-FFF2-40B4-BE49-F238E27FC236}">
                <a16:creationId xmlns:a16="http://schemas.microsoft.com/office/drawing/2014/main" id="{87199AAC-CD3C-47A8-9C88-F741DA2186D2}"/>
              </a:ext>
            </a:extLst>
          </p:cNvPr>
          <p:cNvPicPr>
            <a:picLocks noChangeAspect="1"/>
          </p:cNvPicPr>
          <p:nvPr/>
        </p:nvPicPr>
        <p:blipFill>
          <a:blip r:embed="rId4"/>
          <a:stretch>
            <a:fillRect/>
          </a:stretch>
        </p:blipFill>
        <p:spPr>
          <a:xfrm>
            <a:off x="5501114" y="1038125"/>
            <a:ext cx="3594248" cy="2943846"/>
          </a:xfrm>
          <a:prstGeom prst="rect">
            <a:avLst/>
          </a:prstGeom>
        </p:spPr>
      </p:pic>
      <p:cxnSp>
        <p:nvCxnSpPr>
          <p:cNvPr id="9" name="Straight Arrow Connector 8">
            <a:extLst>
              <a:ext uri="{FF2B5EF4-FFF2-40B4-BE49-F238E27FC236}">
                <a16:creationId xmlns:a16="http://schemas.microsoft.com/office/drawing/2014/main" id="{3BD412E1-393D-4257-B771-007837B10A15}"/>
              </a:ext>
            </a:extLst>
          </p:cNvPr>
          <p:cNvCxnSpPr>
            <a:cxnSpLocks/>
            <a:stCxn id="10" idx="1"/>
          </p:cNvCxnSpPr>
          <p:nvPr/>
        </p:nvCxnSpPr>
        <p:spPr>
          <a:xfrm flipH="1" flipV="1">
            <a:off x="4891178" y="3053753"/>
            <a:ext cx="854014" cy="1608500"/>
          </a:xfrm>
          <a:prstGeom prst="straightConnector1">
            <a:avLst/>
          </a:prstGeom>
          <a:ln w="5715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A7FB5D9-8E30-473A-931A-FC8BEF5B8BEE}"/>
              </a:ext>
            </a:extLst>
          </p:cNvPr>
          <p:cNvSpPr txBox="1"/>
          <p:nvPr/>
        </p:nvSpPr>
        <p:spPr>
          <a:xfrm>
            <a:off x="5745192" y="4339087"/>
            <a:ext cx="2605178" cy="646331"/>
          </a:xfrm>
          <a:prstGeom prst="rect">
            <a:avLst/>
          </a:prstGeom>
          <a:noFill/>
          <a:ln>
            <a:solidFill>
              <a:schemeClr val="tx1"/>
            </a:solidFill>
          </a:ln>
        </p:spPr>
        <p:txBody>
          <a:bodyPr wrap="square" rtlCol="0">
            <a:spAutoFit/>
          </a:bodyPr>
          <a:lstStyle/>
          <a:p>
            <a:r>
              <a:rPr lang="en-US" dirty="0">
                <a:solidFill>
                  <a:srgbClr val="FF00FF"/>
                </a:solidFill>
              </a:rPr>
              <a:t>Cleaning staff PPE for COVID-19</a:t>
            </a:r>
          </a:p>
        </p:txBody>
      </p:sp>
    </p:spTree>
    <p:extLst>
      <p:ext uri="{BB962C8B-B14F-4D97-AF65-F5344CB8AC3E}">
        <p14:creationId xmlns:p14="http://schemas.microsoft.com/office/powerpoint/2010/main" val="90247113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DBF7C4-CC99-4E39-8983-8263FB4B48FE}"/>
              </a:ext>
            </a:extLst>
          </p:cNvPr>
          <p:cNvSpPr>
            <a:spLocks noGrp="1"/>
          </p:cNvSpPr>
          <p:nvPr>
            <p:ph type="body" sz="quarter" idx="10"/>
          </p:nvPr>
        </p:nvSpPr>
        <p:spPr>
          <a:xfrm>
            <a:off x="345882" y="1180483"/>
            <a:ext cx="3818238" cy="3341688"/>
          </a:xfrm>
        </p:spPr>
        <p:txBody>
          <a:bodyPr/>
          <a:lstStyle/>
          <a:p>
            <a:pPr>
              <a:spcBef>
                <a:spcPts val="0"/>
              </a:spcBef>
              <a:spcAft>
                <a:spcPts val="0"/>
              </a:spcAft>
              <a:buClr>
                <a:srgbClr val="FF00FF"/>
              </a:buClr>
              <a:buFont typeface="Wingdings" panose="05000000000000000000" pitchFamily="2" charset="2"/>
              <a:buChar char="ü"/>
            </a:pPr>
            <a:r>
              <a:rPr lang="en-US" sz="1200" dirty="0"/>
              <a:t> be well-ventilated and illuminated (lighting or window access)</a:t>
            </a:r>
          </a:p>
          <a:p>
            <a:pPr>
              <a:spcBef>
                <a:spcPts val="0"/>
              </a:spcBef>
              <a:spcAft>
                <a:spcPts val="0"/>
              </a:spcAft>
              <a:buClr>
                <a:srgbClr val="FF00FF"/>
              </a:buClr>
              <a:buFont typeface="Wingdings" panose="05000000000000000000" pitchFamily="2" charset="2"/>
              <a:buChar char="ü"/>
            </a:pPr>
            <a:r>
              <a:rPr lang="en-US" sz="1200" dirty="0"/>
              <a:t>be labeled with a biohazard sign on the door</a:t>
            </a:r>
          </a:p>
          <a:p>
            <a:pPr>
              <a:spcBef>
                <a:spcPts val="0"/>
              </a:spcBef>
              <a:spcAft>
                <a:spcPts val="0"/>
              </a:spcAft>
              <a:buClr>
                <a:srgbClr val="FF00FF"/>
              </a:buClr>
              <a:buFont typeface="Wingdings" panose="05000000000000000000" pitchFamily="2" charset="2"/>
              <a:buChar char="ü"/>
            </a:pPr>
            <a:r>
              <a:rPr lang="en-US" sz="1200" dirty="0"/>
              <a:t>have an appropriate water supply (hot and cold water access, if feasible) </a:t>
            </a:r>
          </a:p>
          <a:p>
            <a:pPr>
              <a:spcBef>
                <a:spcPts val="0"/>
              </a:spcBef>
              <a:spcAft>
                <a:spcPts val="0"/>
              </a:spcAft>
              <a:buClr>
                <a:srgbClr val="FF00FF"/>
              </a:buClr>
              <a:buFont typeface="Wingdings" panose="05000000000000000000" pitchFamily="2" charset="2"/>
              <a:buChar char="ü"/>
            </a:pPr>
            <a:r>
              <a:rPr lang="en-US" sz="1200" dirty="0"/>
              <a:t>have a utility sink/floor drain for safe disposal of used solutions</a:t>
            </a:r>
          </a:p>
          <a:p>
            <a:pPr>
              <a:spcBef>
                <a:spcPts val="0"/>
              </a:spcBef>
              <a:spcAft>
                <a:spcPts val="0"/>
              </a:spcAft>
              <a:buClr>
                <a:srgbClr val="FF00FF"/>
              </a:buClr>
              <a:buFont typeface="Wingdings" panose="05000000000000000000" pitchFamily="2" charset="2"/>
              <a:buChar char="ü"/>
            </a:pPr>
            <a:r>
              <a:rPr lang="en-US" sz="1200" dirty="0"/>
              <a:t>be designed so that, whenever possible, buckets can be emptied into utility sink/floor drains without lifting them or creating splashes </a:t>
            </a:r>
          </a:p>
          <a:p>
            <a:pPr>
              <a:spcBef>
                <a:spcPts val="0"/>
              </a:spcBef>
              <a:spcAft>
                <a:spcPts val="0"/>
              </a:spcAft>
              <a:buClr>
                <a:srgbClr val="FF00FF"/>
              </a:buClr>
              <a:buFont typeface="Wingdings" panose="05000000000000000000" pitchFamily="2" charset="2"/>
              <a:buChar char="ü"/>
            </a:pPr>
            <a:r>
              <a:rPr lang="en-US" sz="1200" dirty="0"/>
              <a:t>have a dedicated handwashing sink, used only for handwashing</a:t>
            </a:r>
          </a:p>
          <a:p>
            <a:pPr>
              <a:spcBef>
                <a:spcPts val="0"/>
              </a:spcBef>
              <a:spcAft>
                <a:spcPts val="0"/>
              </a:spcAft>
              <a:buClr>
                <a:srgbClr val="FF00FF"/>
              </a:buClr>
              <a:buFont typeface="Wingdings" panose="05000000000000000000" pitchFamily="2" charset="2"/>
              <a:buChar char="ü"/>
            </a:pPr>
            <a:r>
              <a:rPr lang="en-US" sz="1200" dirty="0"/>
              <a:t>have access to an eyewash station</a:t>
            </a:r>
          </a:p>
          <a:p>
            <a:pPr>
              <a:spcBef>
                <a:spcPts val="0"/>
              </a:spcBef>
              <a:spcAft>
                <a:spcPts val="0"/>
              </a:spcAft>
              <a:buClr>
                <a:srgbClr val="FF00FF"/>
              </a:buClr>
              <a:buFont typeface="Wingdings" panose="05000000000000000000" pitchFamily="2" charset="2"/>
              <a:buChar char="ü"/>
            </a:pPr>
            <a:r>
              <a:rPr lang="en-US" sz="1200" dirty="0"/>
              <a:t>have appropriate PPE available </a:t>
            </a:r>
          </a:p>
          <a:p>
            <a:pPr>
              <a:spcBef>
                <a:spcPts val="0"/>
              </a:spcBef>
              <a:spcAft>
                <a:spcPts val="0"/>
              </a:spcAft>
              <a:buClr>
                <a:srgbClr val="FF00FF"/>
              </a:buClr>
              <a:buFont typeface="Wingdings" panose="05000000000000000000" pitchFamily="2" charset="2"/>
              <a:buChar char="ü"/>
            </a:pPr>
            <a:r>
              <a:rPr lang="en-US" sz="1200" dirty="0"/>
              <a:t>have enough space to keep reprocessing (dirty areas) separate from storage areas for cleaned equipment </a:t>
            </a:r>
          </a:p>
          <a:p>
            <a:pPr>
              <a:spcBef>
                <a:spcPts val="0"/>
              </a:spcBef>
              <a:spcAft>
                <a:spcPts val="0"/>
              </a:spcAft>
              <a:buClr>
                <a:srgbClr val="FF00FF"/>
              </a:buClr>
              <a:buFont typeface="Wingdings" panose="05000000000000000000" pitchFamily="2" charset="2"/>
              <a:buChar char="ü"/>
            </a:pPr>
            <a:endParaRPr lang="en-US" sz="1200" dirty="0"/>
          </a:p>
        </p:txBody>
      </p:sp>
      <p:sp>
        <p:nvSpPr>
          <p:cNvPr id="4" name="Text Placeholder 2">
            <a:extLst>
              <a:ext uri="{FF2B5EF4-FFF2-40B4-BE49-F238E27FC236}">
                <a16:creationId xmlns:a16="http://schemas.microsoft.com/office/drawing/2014/main" id="{D57CB1FB-FE67-4C79-9730-763BA632C29E}"/>
              </a:ext>
            </a:extLst>
          </p:cNvPr>
          <p:cNvSpPr txBox="1">
            <a:spLocks/>
          </p:cNvSpPr>
          <p:nvPr/>
        </p:nvSpPr>
        <p:spPr bwMode="auto">
          <a:xfrm>
            <a:off x="4868564" y="1077116"/>
            <a:ext cx="3818238"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E25423"/>
              </a:buClr>
              <a:buFont typeface="Wingdings" panose="05000000000000000000" pitchFamily="2" charset="2"/>
              <a:buChar char="§"/>
              <a:defRPr sz="2000" kern="1200">
                <a:solidFill>
                  <a:srgbClr val="005DAB"/>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8D8B00"/>
              </a:buClr>
              <a:buFont typeface="Arial" panose="020B0604020202020204" pitchFamily="34" charset="0"/>
              <a:buChar char="–"/>
              <a:defRPr sz="2000" kern="1200">
                <a:solidFill>
                  <a:srgbClr val="005DAB"/>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006A71"/>
              </a:buClr>
              <a:buFont typeface="Arial" panose="020B0604020202020204" pitchFamily="34" charset="0"/>
              <a:buChar char="•"/>
              <a:defRPr sz="2000" kern="1200">
                <a:solidFill>
                  <a:srgbClr val="005DAB"/>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00FF"/>
              </a:buClr>
              <a:buFont typeface="Wingdings" panose="05000000000000000000" pitchFamily="2" charset="2"/>
              <a:buChar char="ü"/>
            </a:pPr>
            <a:r>
              <a:rPr lang="en-US" sz="1200" dirty="0">
                <a:solidFill>
                  <a:srgbClr val="09164D"/>
                </a:solidFill>
                <a:latin typeface="+mn-lt"/>
              </a:rPr>
              <a:t>be easily accessible in relation to the areas it serves (i.e., easily accessible throughout the facility)</a:t>
            </a:r>
          </a:p>
          <a:p>
            <a:pPr>
              <a:buClr>
                <a:srgbClr val="FF00FF"/>
              </a:buClr>
              <a:buFont typeface="Wingdings" panose="05000000000000000000" pitchFamily="2" charset="2"/>
              <a:buChar char="ü"/>
            </a:pPr>
            <a:r>
              <a:rPr lang="en-US" sz="1200" dirty="0">
                <a:solidFill>
                  <a:srgbClr val="09164D"/>
                </a:solidFill>
                <a:latin typeface="+mn-lt"/>
              </a:rPr>
              <a:t>be appropriately sized to the amount of materials, equipment, and chemicals stored in the room/area </a:t>
            </a:r>
          </a:p>
          <a:p>
            <a:pPr>
              <a:buClr>
                <a:srgbClr val="FF00FF"/>
              </a:buClr>
              <a:buFont typeface="Wingdings" panose="05000000000000000000" pitchFamily="2" charset="2"/>
              <a:buChar char="ü"/>
            </a:pPr>
            <a:r>
              <a:rPr lang="en-US" sz="1200" dirty="0">
                <a:solidFill>
                  <a:srgbClr val="09164D"/>
                </a:solidFill>
                <a:latin typeface="+mn-lt"/>
              </a:rPr>
              <a:t>have printed copies of the SDS for all environmental cleaning products, manufacturer’s instructions, and job aids for preparation of cleaning and disinfectant solutions </a:t>
            </a:r>
          </a:p>
          <a:p>
            <a:pPr>
              <a:buClr>
                <a:srgbClr val="FF00FF"/>
              </a:buClr>
              <a:buFont typeface="Wingdings" panose="05000000000000000000" pitchFamily="2" charset="2"/>
              <a:buChar char="ü"/>
            </a:pPr>
            <a:r>
              <a:rPr lang="en-US" sz="1200" dirty="0">
                <a:solidFill>
                  <a:srgbClr val="09164D"/>
                </a:solidFill>
                <a:latin typeface="+mn-lt"/>
              </a:rPr>
              <a:t>never contain personal clothing or grooming supplies, food or beverages (there should be a separate area for cleaning staff to store these items)</a:t>
            </a:r>
          </a:p>
          <a:p>
            <a:pPr>
              <a:buClr>
                <a:srgbClr val="FF00FF"/>
              </a:buClr>
              <a:buFont typeface="Wingdings" panose="05000000000000000000" pitchFamily="2" charset="2"/>
              <a:buChar char="ü"/>
            </a:pPr>
            <a:r>
              <a:rPr lang="en-US" sz="1200" dirty="0">
                <a:solidFill>
                  <a:srgbClr val="09164D"/>
                </a:solidFill>
                <a:latin typeface="+mn-lt"/>
              </a:rPr>
              <a:t>have safe chemical storage and access</a:t>
            </a:r>
          </a:p>
          <a:p>
            <a:pPr>
              <a:buClr>
                <a:srgbClr val="FF00FF"/>
              </a:buClr>
              <a:buFont typeface="Wingdings" panose="05000000000000000000" pitchFamily="2" charset="2"/>
              <a:buChar char="ü"/>
            </a:pPr>
            <a:r>
              <a:rPr lang="en-US" sz="1200" dirty="0">
                <a:solidFill>
                  <a:srgbClr val="09164D"/>
                </a:solidFill>
                <a:latin typeface="+mn-lt"/>
              </a:rPr>
              <a:t>have locks fitted to all doors to restrict access only to cleaning staff </a:t>
            </a:r>
          </a:p>
          <a:p>
            <a:pPr>
              <a:buClr>
                <a:srgbClr val="FF00FF"/>
              </a:buClr>
              <a:buFont typeface="Wingdings" panose="05000000000000000000" pitchFamily="2" charset="2"/>
              <a:buChar char="ü"/>
            </a:pPr>
            <a:r>
              <a:rPr lang="en-US" sz="1200" dirty="0">
                <a:solidFill>
                  <a:srgbClr val="09164D"/>
                </a:solidFill>
                <a:latin typeface="+mn-lt"/>
              </a:rPr>
              <a:t>be free from clutter </a:t>
            </a:r>
          </a:p>
          <a:p>
            <a:pPr>
              <a:buClr>
                <a:srgbClr val="FF00FF"/>
              </a:buClr>
              <a:buFont typeface="Wingdings" panose="05000000000000000000" pitchFamily="2" charset="2"/>
              <a:buChar char="ü"/>
            </a:pPr>
            <a:r>
              <a:rPr lang="en-US" sz="1200" dirty="0">
                <a:solidFill>
                  <a:srgbClr val="09164D"/>
                </a:solidFill>
                <a:latin typeface="+mn-lt"/>
              </a:rPr>
              <a:t>have washable surfaces (floors, walls, shelves)</a:t>
            </a:r>
          </a:p>
          <a:p>
            <a:pPr>
              <a:buClr>
                <a:srgbClr val="FF00FF"/>
              </a:buClr>
              <a:buFont typeface="Wingdings" panose="05000000000000000000" pitchFamily="2" charset="2"/>
              <a:buChar char="ü"/>
            </a:pPr>
            <a:endParaRPr lang="en-US" sz="1200" dirty="0">
              <a:solidFill>
                <a:srgbClr val="09164D"/>
              </a:solidFill>
              <a:latin typeface="+mn-lt"/>
            </a:endParaRPr>
          </a:p>
          <a:p>
            <a:pPr>
              <a:buClr>
                <a:srgbClr val="FF00FF"/>
              </a:buClr>
              <a:buFont typeface="Wingdings" panose="05000000000000000000" pitchFamily="2" charset="2"/>
              <a:buChar char="ü"/>
            </a:pPr>
            <a:endParaRPr lang="en-US" sz="1200" dirty="0">
              <a:solidFill>
                <a:srgbClr val="09164D"/>
              </a:solidFill>
              <a:latin typeface="+mn-lt"/>
            </a:endParaRPr>
          </a:p>
        </p:txBody>
      </p:sp>
      <p:sp>
        <p:nvSpPr>
          <p:cNvPr id="5" name="Rectangle 4">
            <a:extLst>
              <a:ext uri="{FF2B5EF4-FFF2-40B4-BE49-F238E27FC236}">
                <a16:creationId xmlns:a16="http://schemas.microsoft.com/office/drawing/2014/main" id="{DF0A4B2E-94B0-4E8F-9A42-EDEA4BFCA081}"/>
              </a:ext>
            </a:extLst>
          </p:cNvPr>
          <p:cNvSpPr/>
          <p:nvPr/>
        </p:nvSpPr>
        <p:spPr>
          <a:xfrm>
            <a:off x="210706" y="355364"/>
            <a:ext cx="8006194" cy="461665"/>
          </a:xfrm>
          <a:prstGeom prst="rect">
            <a:avLst/>
          </a:prstGeom>
        </p:spPr>
        <p:txBody>
          <a:bodyPr wrap="square">
            <a:spAutoFit/>
          </a:bodyPr>
          <a:lstStyle/>
          <a:p>
            <a:r>
              <a:rPr lang="en-US" sz="2400" b="1" dirty="0">
                <a:solidFill>
                  <a:srgbClr val="009CDE"/>
                </a:solidFill>
                <a:latin typeface="+mj-lt"/>
              </a:rPr>
              <a:t>Environmental cleaning services area should: </a:t>
            </a:r>
          </a:p>
        </p:txBody>
      </p:sp>
    </p:spTree>
    <p:extLst>
      <p:ext uri="{BB962C8B-B14F-4D97-AF65-F5344CB8AC3E}">
        <p14:creationId xmlns:p14="http://schemas.microsoft.com/office/powerpoint/2010/main" val="3973705356"/>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730749-253A-407C-B834-32438C028139}"/>
              </a:ext>
            </a:extLst>
          </p:cNvPr>
          <p:cNvSpPr>
            <a:spLocks noGrp="1"/>
          </p:cNvSpPr>
          <p:nvPr>
            <p:ph type="body" sz="quarter" idx="10"/>
          </p:nvPr>
        </p:nvSpPr>
        <p:spPr>
          <a:xfrm>
            <a:off x="457200" y="1158875"/>
            <a:ext cx="3621186" cy="3341688"/>
          </a:xfrm>
        </p:spPr>
        <p:txBody>
          <a:bodyPr/>
          <a:lstStyle/>
          <a:p>
            <a:pPr marL="285750" indent="-285750">
              <a:buClr>
                <a:srgbClr val="FF00FF"/>
              </a:buClr>
              <a:buSzPct val="100000"/>
              <a:buFont typeface="Arial" panose="020B0604020202020204" pitchFamily="34" charset="0"/>
              <a:buChar char="•"/>
            </a:pPr>
            <a:r>
              <a:rPr lang="en-US" sz="1800" dirty="0"/>
              <a:t>Use fresh cleaning cloths to start </a:t>
            </a:r>
          </a:p>
          <a:p>
            <a:pPr marL="285750" indent="-285750">
              <a:buClr>
                <a:srgbClr val="FF00FF"/>
              </a:buClr>
              <a:buSzPct val="100000"/>
              <a:buFont typeface="Arial" panose="020B0604020202020204" pitchFamily="34" charset="0"/>
              <a:buChar char="•"/>
            </a:pPr>
            <a:r>
              <a:rPr lang="en-US" sz="1800" dirty="0"/>
              <a:t>Change cleaning cloths when no longer saturated</a:t>
            </a:r>
          </a:p>
          <a:p>
            <a:pPr marL="285750" indent="-285750">
              <a:buClr>
                <a:srgbClr val="FF00FF"/>
              </a:buClr>
              <a:buSzPct val="100000"/>
              <a:buFont typeface="Arial" panose="020B0604020202020204" pitchFamily="34" charset="0"/>
              <a:buChar char="•"/>
            </a:pPr>
            <a:r>
              <a:rPr lang="en-US" sz="1800" dirty="0"/>
              <a:t>Change cleaning cloths between each patient zone (in high-risk areas)</a:t>
            </a:r>
          </a:p>
          <a:p>
            <a:pPr marL="285750" indent="-285750">
              <a:buClr>
                <a:srgbClr val="FF00FF"/>
              </a:buClr>
              <a:buSzPct val="100000"/>
              <a:buFont typeface="Arial" panose="020B0604020202020204" pitchFamily="34" charset="0"/>
              <a:buChar char="•"/>
            </a:pPr>
            <a:r>
              <a:rPr lang="en-US" sz="1800" dirty="0"/>
              <a:t>Make sure you have enough cleaning cloths to finish the cleaning session</a:t>
            </a:r>
          </a:p>
          <a:p>
            <a:pPr marL="285750" indent="-285750">
              <a:buClr>
                <a:srgbClr val="FF00FF"/>
              </a:buClr>
              <a:buSzPct val="100000"/>
              <a:buFont typeface="Arial" panose="020B0604020202020204" pitchFamily="34" charset="0"/>
              <a:buChar char="•"/>
            </a:pPr>
            <a:r>
              <a:rPr lang="en-US" sz="1800" dirty="0"/>
              <a:t>Never double-dip!</a:t>
            </a:r>
          </a:p>
        </p:txBody>
      </p:sp>
      <p:pic>
        <p:nvPicPr>
          <p:cNvPr id="6" name="Picture 5">
            <a:extLst>
              <a:ext uri="{FF2B5EF4-FFF2-40B4-BE49-F238E27FC236}">
                <a16:creationId xmlns:a16="http://schemas.microsoft.com/office/drawing/2014/main" id="{6D0E9E0F-B623-44EF-8FCE-BE6FEF65C0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32729" y="1063229"/>
            <a:ext cx="4957956" cy="3697991"/>
          </a:xfrm>
          <a:prstGeom prst="rect">
            <a:avLst/>
          </a:prstGeom>
        </p:spPr>
      </p:pic>
      <p:sp>
        <p:nvSpPr>
          <p:cNvPr id="7" name="TextBox 6">
            <a:extLst>
              <a:ext uri="{FF2B5EF4-FFF2-40B4-BE49-F238E27FC236}">
                <a16:creationId xmlns:a16="http://schemas.microsoft.com/office/drawing/2014/main" id="{6C07FD0A-A1A2-48CD-B9FB-2C02374F20C5}"/>
              </a:ext>
            </a:extLst>
          </p:cNvPr>
          <p:cNvSpPr txBox="1"/>
          <p:nvPr/>
        </p:nvSpPr>
        <p:spPr>
          <a:xfrm>
            <a:off x="6044750" y="4554663"/>
            <a:ext cx="2559899"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(From Soapbox, 2018 “TEACH CLEAN”)</a:t>
            </a:r>
          </a:p>
        </p:txBody>
      </p:sp>
      <p:sp>
        <p:nvSpPr>
          <p:cNvPr id="8" name="Title 1">
            <a:extLst>
              <a:ext uri="{FF2B5EF4-FFF2-40B4-BE49-F238E27FC236}">
                <a16:creationId xmlns:a16="http://schemas.microsoft.com/office/drawing/2014/main" id="{792DED37-47EF-4FA7-ABBB-296B3FF7F4CF}"/>
              </a:ext>
            </a:extLst>
          </p:cNvPr>
          <p:cNvSpPr txBox="1">
            <a:spLocks/>
          </p:cNvSpPr>
          <p:nvPr/>
        </p:nvSpPr>
        <p:spPr bwMode="gray">
          <a:xfrm>
            <a:off x="457200" y="205979"/>
            <a:ext cx="8229600" cy="857250"/>
          </a:xfrm>
          <a:prstGeom prst="rect">
            <a:avLst/>
          </a:prstGeom>
        </p:spPr>
        <p:txBody>
          <a:bodyPr vert="horz" lIns="20401" tIns="0" rIns="408103" bIns="0" rtlCol="0" anchor="b" anchorCtr="0">
            <a:noAutofit/>
          </a:bodyPr>
          <a:lstStyle>
            <a:lvl1pPr algn="l" defTabSz="705116" rtl="0" eaLnBrk="1" latinLnBrk="0" hangingPunct="1">
              <a:lnSpc>
                <a:spcPts val="3000"/>
              </a:lnSpc>
              <a:spcBef>
                <a:spcPct val="0"/>
              </a:spcBef>
              <a:buNone/>
              <a:defRPr sz="3100" b="1" kern="1200" baseline="0">
                <a:solidFill>
                  <a:schemeClr val="tx2"/>
                </a:solidFill>
                <a:effectLst/>
                <a:latin typeface="+mj-lt"/>
                <a:ea typeface="+mj-ea"/>
                <a:cs typeface="+mj-cs"/>
              </a:defRPr>
            </a:lvl1pPr>
          </a:lstStyle>
          <a:p>
            <a:pPr marL="0" marR="0" lvl="0" indent="0" algn="l" defTabSz="705116" rtl="0" eaLnBrk="1" fontAlgn="auto" latinLnBrk="0" hangingPunct="1">
              <a:lnSpc>
                <a:spcPts val="3000"/>
              </a:lnSpc>
              <a:spcBef>
                <a:spcPct val="0"/>
              </a:spcBef>
              <a:spcAft>
                <a:spcPts val="0"/>
              </a:spcAft>
              <a:buClrTx/>
              <a:buSzTx/>
              <a:buFontTx/>
              <a:buNone/>
              <a:tabLst/>
              <a:defRPr/>
            </a:pPr>
            <a:r>
              <a:rPr kumimoji="0" lang="en-US" sz="3100" b="1" i="0" u="none" strike="noStrike" kern="1200" cap="none" spc="0" normalizeH="0" baseline="0" noProof="0" dirty="0">
                <a:ln>
                  <a:noFill/>
                </a:ln>
                <a:solidFill>
                  <a:srgbClr val="009CDE"/>
                </a:solidFill>
                <a:effectLst/>
                <a:uLnTx/>
                <a:uFillTx/>
                <a:latin typeface="Ebrima"/>
                <a:ea typeface="+mj-ea"/>
                <a:cs typeface="+mj-cs"/>
              </a:rPr>
              <a:t>Best practices:</a:t>
            </a:r>
          </a:p>
          <a:p>
            <a:pPr marL="0" marR="0" lvl="0" indent="0" algn="l" defTabSz="705116" rtl="0" eaLnBrk="1" fontAlgn="auto" latinLnBrk="0" hangingPunct="1">
              <a:lnSpc>
                <a:spcPts val="3000"/>
              </a:lnSpc>
              <a:spcBef>
                <a:spcPct val="0"/>
              </a:spcBef>
              <a:spcAft>
                <a:spcPts val="0"/>
              </a:spcAft>
              <a:buClrTx/>
              <a:buSzTx/>
              <a:buFontTx/>
              <a:buNone/>
              <a:tabLst/>
              <a:defRPr/>
            </a:pPr>
            <a:r>
              <a:rPr kumimoji="0" lang="en-US" sz="3100" b="1" i="0" u="none" strike="noStrike" kern="1200" cap="none" spc="0" normalizeH="0" baseline="0" noProof="0" dirty="0">
                <a:ln>
                  <a:noFill/>
                </a:ln>
                <a:solidFill>
                  <a:srgbClr val="009CDE"/>
                </a:solidFill>
                <a:effectLst/>
                <a:uLnTx/>
                <a:uFillTx/>
                <a:latin typeface="Ebrima"/>
                <a:ea typeface="+mj-ea"/>
                <a:cs typeface="+mj-cs"/>
              </a:rPr>
              <a:t>Surface cleaning </a:t>
            </a:r>
          </a:p>
        </p:txBody>
      </p:sp>
    </p:spTree>
    <p:extLst>
      <p:ext uri="{BB962C8B-B14F-4D97-AF65-F5344CB8AC3E}">
        <p14:creationId xmlns:p14="http://schemas.microsoft.com/office/powerpoint/2010/main" val="292839322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8C9BF4-9CB3-41D1-AF25-87C67A9C606B}"/>
              </a:ext>
            </a:extLst>
          </p:cNvPr>
          <p:cNvSpPr>
            <a:spLocks noGrp="1"/>
          </p:cNvSpPr>
          <p:nvPr>
            <p:ph type="title"/>
          </p:nvPr>
        </p:nvSpPr>
        <p:spPr>
          <a:xfrm>
            <a:off x="-88803" y="189144"/>
            <a:ext cx="7886699" cy="699516"/>
          </a:xfrm>
        </p:spPr>
        <p:txBody>
          <a:bodyPr vert="horz" lIns="68580" tIns="34290" rIns="68580" bIns="34290" rtlCol="0" anchor="b">
            <a:normAutofit/>
          </a:bodyPr>
          <a:lstStyle/>
          <a:p>
            <a:pPr algn="ctr"/>
            <a:r>
              <a:rPr lang="en-US" sz="2250" dirty="0">
                <a:solidFill>
                  <a:schemeClr val="tx1"/>
                </a:solidFill>
              </a:rPr>
              <a:t>Countries affected  (19-04-2020) </a:t>
            </a:r>
            <a:br>
              <a:rPr lang="en-US" sz="2250" dirty="0">
                <a:solidFill>
                  <a:schemeClr val="tx1"/>
                </a:solidFill>
              </a:rPr>
            </a:br>
            <a:endParaRPr lang="en-US" sz="2250" dirty="0">
              <a:solidFill>
                <a:schemeClr val="tx1"/>
              </a:solidFill>
            </a:endParaRPr>
          </a:p>
        </p:txBody>
      </p:sp>
      <p:sp>
        <p:nvSpPr>
          <p:cNvPr id="7" name="Text Placeholder 6">
            <a:extLst>
              <a:ext uri="{FF2B5EF4-FFF2-40B4-BE49-F238E27FC236}">
                <a16:creationId xmlns:a16="http://schemas.microsoft.com/office/drawing/2014/main" id="{0AA32C06-5B5A-4F1B-BE0D-9B2915E2E143}"/>
              </a:ext>
            </a:extLst>
          </p:cNvPr>
          <p:cNvSpPr>
            <a:spLocks noGrp="1"/>
          </p:cNvSpPr>
          <p:nvPr>
            <p:ph type="body" sz="quarter" idx="13"/>
          </p:nvPr>
        </p:nvSpPr>
        <p:spPr>
          <a:xfrm>
            <a:off x="322677" y="4767449"/>
            <a:ext cx="7886699" cy="315468"/>
          </a:xfrm>
        </p:spPr>
        <p:txBody>
          <a:bodyPr vert="horz" lIns="68580" tIns="34290" rIns="68580" bIns="34290" rtlCol="0" anchor="ctr">
            <a:normAutofit/>
          </a:bodyPr>
          <a:lstStyle/>
          <a:p>
            <a:pPr algn="ctr">
              <a:lnSpc>
                <a:spcPct val="90000"/>
              </a:lnSpc>
            </a:pPr>
            <a:r>
              <a:rPr lang="en-US" sz="1500" dirty="0">
                <a:latin typeface="+mn-lt"/>
                <a:cs typeface="+mn-cs"/>
                <a:hlinkClick r:id="rId3"/>
              </a:rPr>
              <a:t>https://www.who.int/emergencies/diseases/novel-coronavirus-2019/situation-reports/</a:t>
            </a:r>
            <a:endParaRPr lang="en-US" sz="1500" dirty="0">
              <a:latin typeface="+mn-lt"/>
              <a:cs typeface="+mn-cs"/>
            </a:endParaRPr>
          </a:p>
        </p:txBody>
      </p:sp>
      <p:pic>
        <p:nvPicPr>
          <p:cNvPr id="4" name="Picture 3">
            <a:extLst>
              <a:ext uri="{FF2B5EF4-FFF2-40B4-BE49-F238E27FC236}">
                <a16:creationId xmlns:a16="http://schemas.microsoft.com/office/drawing/2014/main" id="{ACE39E9D-B7F4-4592-BFB7-A7D5C4484D7B}"/>
              </a:ext>
            </a:extLst>
          </p:cNvPr>
          <p:cNvPicPr>
            <a:picLocks noChangeAspect="1"/>
          </p:cNvPicPr>
          <p:nvPr/>
        </p:nvPicPr>
        <p:blipFill>
          <a:blip r:embed="rId4"/>
          <a:stretch>
            <a:fillRect/>
          </a:stretch>
        </p:blipFill>
        <p:spPr>
          <a:xfrm>
            <a:off x="996505" y="888661"/>
            <a:ext cx="6399584" cy="3839750"/>
          </a:xfrm>
          <a:prstGeom prst="rect">
            <a:avLst/>
          </a:prstGeom>
        </p:spPr>
      </p:pic>
    </p:spTree>
    <p:extLst>
      <p:ext uri="{BB962C8B-B14F-4D97-AF65-F5344CB8AC3E}">
        <p14:creationId xmlns:p14="http://schemas.microsoft.com/office/powerpoint/2010/main" val="21775653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11B09-CEC3-4AF5-81B4-AC02AC6909B8}"/>
              </a:ext>
            </a:extLst>
          </p:cNvPr>
          <p:cNvSpPr>
            <a:spLocks noGrp="1"/>
          </p:cNvSpPr>
          <p:nvPr>
            <p:ph type="title"/>
          </p:nvPr>
        </p:nvSpPr>
        <p:spPr/>
        <p:txBody>
          <a:bodyPr/>
          <a:lstStyle/>
          <a:p>
            <a:r>
              <a:rPr lang="en-US" dirty="0"/>
              <a:t>Best practices: </a:t>
            </a:r>
            <a:br>
              <a:rPr lang="en-US" dirty="0"/>
            </a:br>
            <a:r>
              <a:rPr lang="en-US" dirty="0"/>
              <a:t>Floor cleaning</a:t>
            </a:r>
          </a:p>
        </p:txBody>
      </p:sp>
      <p:sp>
        <p:nvSpPr>
          <p:cNvPr id="3" name="Text Placeholder 2">
            <a:extLst>
              <a:ext uri="{FF2B5EF4-FFF2-40B4-BE49-F238E27FC236}">
                <a16:creationId xmlns:a16="http://schemas.microsoft.com/office/drawing/2014/main" id="{25995A7E-41E2-4C60-9917-4234D6AC3278}"/>
              </a:ext>
            </a:extLst>
          </p:cNvPr>
          <p:cNvSpPr>
            <a:spLocks noGrp="1"/>
          </p:cNvSpPr>
          <p:nvPr>
            <p:ph type="body" sz="quarter" idx="10"/>
          </p:nvPr>
        </p:nvSpPr>
        <p:spPr>
          <a:xfrm>
            <a:off x="457200" y="1158875"/>
            <a:ext cx="5401434" cy="3341688"/>
          </a:xfrm>
        </p:spPr>
        <p:txBody>
          <a:bodyPr/>
          <a:lstStyle/>
          <a:p>
            <a:pPr marL="457200" indent="-457200">
              <a:buClr>
                <a:srgbClr val="FF00FF"/>
              </a:buClr>
              <a:buSzPct val="100000"/>
              <a:buFont typeface="+mj-lt"/>
              <a:buAutoNum type="arabicPeriod"/>
            </a:pPr>
            <a:r>
              <a:rPr lang="en-US" dirty="0"/>
              <a:t>Display wet-floor sign </a:t>
            </a:r>
          </a:p>
          <a:p>
            <a:pPr marL="457200" indent="-457200">
              <a:buClr>
                <a:srgbClr val="FF00FF"/>
              </a:buClr>
              <a:buSzPct val="100000"/>
              <a:buFont typeface="+mj-lt"/>
              <a:buAutoNum type="arabicPeriod"/>
            </a:pPr>
            <a:r>
              <a:rPr lang="en-US" dirty="0"/>
              <a:t>Immerse mop in bucket with cleaning solution and wring out</a:t>
            </a:r>
          </a:p>
          <a:p>
            <a:pPr marL="457200" indent="-457200">
              <a:buClr>
                <a:srgbClr val="FF00FF"/>
              </a:buClr>
              <a:buSzPct val="100000"/>
              <a:buFont typeface="+mj-lt"/>
              <a:buAutoNum type="arabicPeriod"/>
            </a:pPr>
            <a:r>
              <a:rPr lang="en-US" dirty="0"/>
              <a:t>Mop in a figure eight, overlapping stroke, turn the mop head regularly (e.g., every 5-6 strokes)</a:t>
            </a:r>
          </a:p>
          <a:p>
            <a:pPr marL="457200" indent="-457200">
              <a:buClr>
                <a:srgbClr val="FF00FF"/>
              </a:buClr>
              <a:buSzPct val="100000"/>
              <a:buFont typeface="+mj-lt"/>
              <a:buAutoNum type="arabicPeriod"/>
            </a:pPr>
            <a:r>
              <a:rPr lang="en-US" dirty="0"/>
              <a:t>After cleaning a small area (e.g., 3m x 3m), immerse mop in bucket with rinse water and wring out</a:t>
            </a:r>
          </a:p>
          <a:p>
            <a:pPr marL="457200" indent="-457200">
              <a:buClr>
                <a:srgbClr val="FF00FF"/>
              </a:buClr>
              <a:buSzPct val="100000"/>
              <a:buFont typeface="+mj-lt"/>
              <a:buAutoNum type="arabicPeriod"/>
            </a:pPr>
            <a:r>
              <a:rPr lang="en-US" dirty="0"/>
              <a:t>Repeat from step 2</a:t>
            </a:r>
          </a:p>
        </p:txBody>
      </p:sp>
      <p:pic>
        <p:nvPicPr>
          <p:cNvPr id="5" name="Picture 4">
            <a:extLst>
              <a:ext uri="{FF2B5EF4-FFF2-40B4-BE49-F238E27FC236}">
                <a16:creationId xmlns:a16="http://schemas.microsoft.com/office/drawing/2014/main" id="{E522C815-A199-403C-8A3F-7C320F827296}"/>
              </a:ext>
            </a:extLst>
          </p:cNvPr>
          <p:cNvPicPr>
            <a:picLocks noChangeAspect="1"/>
          </p:cNvPicPr>
          <p:nvPr/>
        </p:nvPicPr>
        <p:blipFill>
          <a:blip r:embed="rId3"/>
          <a:stretch>
            <a:fillRect/>
          </a:stretch>
        </p:blipFill>
        <p:spPr>
          <a:xfrm>
            <a:off x="6301799" y="2970275"/>
            <a:ext cx="2650142" cy="1946159"/>
          </a:xfrm>
          <a:prstGeom prst="rect">
            <a:avLst/>
          </a:prstGeom>
        </p:spPr>
      </p:pic>
      <p:pic>
        <p:nvPicPr>
          <p:cNvPr id="6" name="Picture 5">
            <a:extLst>
              <a:ext uri="{FF2B5EF4-FFF2-40B4-BE49-F238E27FC236}">
                <a16:creationId xmlns:a16="http://schemas.microsoft.com/office/drawing/2014/main" id="{21AAE03A-BDA1-417C-A868-C2040369028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6237479" y="291386"/>
            <a:ext cx="2602653" cy="24740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4991109"/>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DC9F6-1FEA-486D-9F67-ABCE76FB4C83}"/>
              </a:ext>
            </a:extLst>
          </p:cNvPr>
          <p:cNvSpPr>
            <a:spLocks noGrp="1"/>
          </p:cNvSpPr>
          <p:nvPr>
            <p:ph type="title"/>
          </p:nvPr>
        </p:nvSpPr>
        <p:spPr>
          <a:xfrm>
            <a:off x="238715" y="-17379"/>
            <a:ext cx="8229600" cy="857250"/>
          </a:xfrm>
        </p:spPr>
        <p:txBody>
          <a:bodyPr/>
          <a:lstStyle/>
          <a:p>
            <a:r>
              <a:rPr lang="en-US" dirty="0"/>
              <a:t>What do staffing needs depend on? </a:t>
            </a:r>
          </a:p>
        </p:txBody>
      </p:sp>
      <p:sp>
        <p:nvSpPr>
          <p:cNvPr id="3" name="Text Placeholder 2">
            <a:extLst>
              <a:ext uri="{FF2B5EF4-FFF2-40B4-BE49-F238E27FC236}">
                <a16:creationId xmlns:a16="http://schemas.microsoft.com/office/drawing/2014/main" id="{8CFFE9F9-4370-4823-8277-184A95365178}"/>
              </a:ext>
            </a:extLst>
          </p:cNvPr>
          <p:cNvSpPr>
            <a:spLocks noGrp="1"/>
          </p:cNvSpPr>
          <p:nvPr>
            <p:ph type="body" sz="quarter" idx="10"/>
          </p:nvPr>
        </p:nvSpPr>
        <p:spPr>
          <a:xfrm>
            <a:off x="457200" y="1158874"/>
            <a:ext cx="4575976" cy="3683469"/>
          </a:xfrm>
        </p:spPr>
        <p:txBody>
          <a:bodyPr numCol="1"/>
          <a:lstStyle/>
          <a:p>
            <a:pPr>
              <a:spcBef>
                <a:spcPts val="0"/>
              </a:spcBef>
              <a:spcAft>
                <a:spcPts val="0"/>
              </a:spcAft>
              <a:buClr>
                <a:srgbClr val="FF00FF"/>
              </a:buClr>
            </a:pPr>
            <a:r>
              <a:rPr lang="en-US" sz="1800" b="1" dirty="0"/>
              <a:t>Based on: </a:t>
            </a:r>
          </a:p>
          <a:p>
            <a:pPr marL="342900" indent="-342900">
              <a:spcBef>
                <a:spcPts val="0"/>
              </a:spcBef>
              <a:spcAft>
                <a:spcPts val="0"/>
              </a:spcAft>
              <a:buClr>
                <a:srgbClr val="FF00FF"/>
              </a:buClr>
              <a:buFont typeface="Arial" panose="020B0604020202020204" pitchFamily="34" charset="0"/>
              <a:buChar char="•"/>
            </a:pPr>
            <a:r>
              <a:rPr lang="en-US" sz="1800" dirty="0"/>
              <a:t># of inpatient beds</a:t>
            </a:r>
          </a:p>
          <a:p>
            <a:pPr marL="342900" indent="-342900">
              <a:spcBef>
                <a:spcPts val="0"/>
              </a:spcBef>
              <a:spcAft>
                <a:spcPts val="0"/>
              </a:spcAft>
              <a:buClr>
                <a:srgbClr val="FF00FF"/>
              </a:buClr>
              <a:buFont typeface="Arial" panose="020B0604020202020204" pitchFamily="34" charset="0"/>
              <a:buChar char="•"/>
            </a:pPr>
            <a:r>
              <a:rPr lang="en-US" sz="1800" dirty="0"/>
              <a:t>Types of services (e.g., high-risk areas)</a:t>
            </a:r>
          </a:p>
          <a:p>
            <a:pPr marL="342900" indent="-342900">
              <a:spcBef>
                <a:spcPts val="0"/>
              </a:spcBef>
              <a:spcAft>
                <a:spcPts val="0"/>
              </a:spcAft>
              <a:buClr>
                <a:srgbClr val="FF00FF"/>
              </a:buClr>
              <a:buFont typeface="Arial" panose="020B0604020202020204" pitchFamily="34" charset="0"/>
              <a:buChar char="•"/>
            </a:pPr>
            <a:r>
              <a:rPr lang="en-US" sz="1800" dirty="0"/>
              <a:t>Bed occupancy levels</a:t>
            </a:r>
          </a:p>
          <a:p>
            <a:pPr marL="342900" indent="-342900">
              <a:spcBef>
                <a:spcPts val="0"/>
              </a:spcBef>
              <a:spcAft>
                <a:spcPts val="0"/>
              </a:spcAft>
              <a:buClr>
                <a:srgbClr val="FF00FF"/>
              </a:buClr>
              <a:buFont typeface="Arial" panose="020B0604020202020204" pitchFamily="34" charset="0"/>
              <a:buChar char="•"/>
            </a:pPr>
            <a:r>
              <a:rPr lang="en-US" sz="1800" dirty="0"/>
              <a:t>Type of cleaning (e.g., routine vs terminal)</a:t>
            </a:r>
          </a:p>
          <a:p>
            <a:pPr>
              <a:spcBef>
                <a:spcPts val="0"/>
              </a:spcBef>
              <a:spcAft>
                <a:spcPts val="0"/>
              </a:spcAft>
            </a:pPr>
            <a:endParaRPr lang="en-US" sz="1800" b="1" dirty="0"/>
          </a:p>
          <a:p>
            <a:pPr>
              <a:spcBef>
                <a:spcPts val="0"/>
              </a:spcBef>
              <a:spcAft>
                <a:spcPts val="0"/>
              </a:spcAft>
            </a:pPr>
            <a:r>
              <a:rPr lang="en-US" sz="1800" b="1" dirty="0"/>
              <a:t>And should take into account: </a:t>
            </a:r>
          </a:p>
          <a:p>
            <a:pPr marL="342900" indent="-342900">
              <a:spcBef>
                <a:spcPts val="0"/>
              </a:spcBef>
              <a:spcAft>
                <a:spcPts val="0"/>
              </a:spcAft>
              <a:buClr>
                <a:srgbClr val="FF00FF"/>
              </a:buClr>
              <a:buFont typeface="Arial" panose="020B0604020202020204" pitchFamily="34" charset="0"/>
              <a:buChar char="•"/>
            </a:pPr>
            <a:r>
              <a:rPr lang="en-US" sz="1800" dirty="0"/>
              <a:t>Reasonable shift length</a:t>
            </a:r>
          </a:p>
          <a:p>
            <a:pPr marL="342900" indent="-342900">
              <a:spcBef>
                <a:spcPts val="0"/>
              </a:spcBef>
              <a:spcAft>
                <a:spcPts val="0"/>
              </a:spcAft>
              <a:buClr>
                <a:srgbClr val="FF00FF"/>
              </a:buClr>
              <a:buFont typeface="Arial" panose="020B0604020202020204" pitchFamily="34" charset="0"/>
              <a:buChar char="•"/>
            </a:pPr>
            <a:r>
              <a:rPr lang="en-US" sz="1800" dirty="0"/>
              <a:t>Regular breaks</a:t>
            </a:r>
          </a:p>
          <a:p>
            <a:pPr marL="342900" indent="-342900">
              <a:spcBef>
                <a:spcPts val="0"/>
              </a:spcBef>
              <a:spcAft>
                <a:spcPts val="0"/>
              </a:spcAft>
              <a:buClr>
                <a:srgbClr val="FF00FF"/>
              </a:buClr>
              <a:buFont typeface="Arial" panose="020B0604020202020204" pitchFamily="34" charset="0"/>
              <a:buChar char="•"/>
            </a:pPr>
            <a:r>
              <a:rPr lang="en-US" sz="1800" dirty="0"/>
              <a:t>Contingencies (e.g., outbreaks or other emergencies)</a:t>
            </a:r>
          </a:p>
        </p:txBody>
      </p:sp>
      <p:pic>
        <p:nvPicPr>
          <p:cNvPr id="5" name="Graphic 4" descr="Group success">
            <a:extLst>
              <a:ext uri="{FF2B5EF4-FFF2-40B4-BE49-F238E27FC236}">
                <a16:creationId xmlns:a16="http://schemas.microsoft.com/office/drawing/2014/main" id="{2D0ECFA5-FF38-4AE3-9D6C-9453900BBD8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229600" y="-17379"/>
            <a:ext cx="914400" cy="914400"/>
          </a:xfrm>
          <a:prstGeom prst="rect">
            <a:avLst/>
          </a:prstGeom>
        </p:spPr>
      </p:pic>
      <p:sp>
        <p:nvSpPr>
          <p:cNvPr id="7" name="Rectangle 6">
            <a:extLst>
              <a:ext uri="{FF2B5EF4-FFF2-40B4-BE49-F238E27FC236}">
                <a16:creationId xmlns:a16="http://schemas.microsoft.com/office/drawing/2014/main" id="{BE71775F-E193-4A92-9C0E-C063B0F83CB4}"/>
              </a:ext>
            </a:extLst>
          </p:cNvPr>
          <p:cNvSpPr/>
          <p:nvPr/>
        </p:nvSpPr>
        <p:spPr>
          <a:xfrm>
            <a:off x="5337330" y="1158874"/>
            <a:ext cx="3596277" cy="2585323"/>
          </a:xfrm>
          <a:prstGeom prst="rect">
            <a:avLst/>
          </a:prstGeom>
        </p:spPr>
        <p:txBody>
          <a:bodyPr wrap="square">
            <a:spAutoFit/>
          </a:bodyPr>
          <a:lstStyle/>
          <a:p>
            <a:endParaRPr lang="en-US" b="1" dirty="0">
              <a:solidFill>
                <a:srgbClr val="FF00FF"/>
              </a:solidFill>
              <a:latin typeface="Arial" panose="020B0604020202020204" pitchFamily="34" charset="0"/>
              <a:cs typeface="Times New Roman" panose="02020603050405020304" pitchFamily="18" charset="0"/>
            </a:endParaRPr>
          </a:p>
          <a:p>
            <a:r>
              <a:rPr lang="en-US" b="1" dirty="0">
                <a:solidFill>
                  <a:srgbClr val="FF00FF"/>
                </a:solidFill>
                <a:latin typeface="Arial" panose="020B0604020202020204" pitchFamily="34" charset="0"/>
                <a:cs typeface="Times New Roman" panose="02020603050405020304" pitchFamily="18" charset="0"/>
              </a:rPr>
              <a:t>No single-best practice method</a:t>
            </a:r>
            <a:r>
              <a:rPr lang="en-US" b="1" dirty="0">
                <a:solidFill>
                  <a:srgbClr val="09164D"/>
                </a:solidFill>
                <a:latin typeface="Arial" panose="020B0604020202020204" pitchFamily="34" charset="0"/>
                <a:cs typeface="Times New Roman" panose="02020603050405020304" pitchFamily="18" charset="0"/>
              </a:rPr>
              <a:t> </a:t>
            </a:r>
            <a:r>
              <a:rPr lang="en-US" dirty="0">
                <a:solidFill>
                  <a:srgbClr val="09164D"/>
                </a:solidFill>
                <a:latin typeface="Arial" panose="020B0604020202020204" pitchFamily="34" charset="0"/>
                <a:cs typeface="Times New Roman" panose="02020603050405020304" pitchFamily="18" charset="0"/>
              </a:rPr>
              <a:t>for determining staffing needs, but consider using:</a:t>
            </a:r>
            <a:r>
              <a:rPr lang="en-US" b="1" dirty="0">
                <a:solidFill>
                  <a:srgbClr val="09164D"/>
                </a:solidFill>
                <a:latin typeface="Arial" panose="020B0604020202020204" pitchFamily="34" charset="0"/>
                <a:cs typeface="Times New Roman" panose="02020603050405020304" pitchFamily="18" charset="0"/>
              </a:rPr>
              <a:t> </a:t>
            </a:r>
          </a:p>
          <a:p>
            <a:pPr marL="285750" indent="-285750">
              <a:buClr>
                <a:srgbClr val="FF00FF"/>
              </a:buClr>
              <a:buFont typeface="Arial" panose="020B0604020202020204" pitchFamily="34" charset="0"/>
              <a:buChar char="•"/>
            </a:pPr>
            <a:r>
              <a:rPr lang="en-US" dirty="0">
                <a:solidFill>
                  <a:srgbClr val="09164D"/>
                </a:solidFill>
                <a:latin typeface="Arial" panose="020B0604020202020204" pitchFamily="34" charset="0"/>
                <a:cs typeface="Times New Roman" panose="02020603050405020304" pitchFamily="18" charset="0"/>
              </a:rPr>
              <a:t>Workload software</a:t>
            </a:r>
          </a:p>
          <a:p>
            <a:pPr marL="285750" indent="-285750">
              <a:buClr>
                <a:srgbClr val="FF00FF"/>
              </a:buClr>
              <a:buFont typeface="Arial" panose="020B0604020202020204" pitchFamily="34" charset="0"/>
              <a:buChar char="•"/>
            </a:pPr>
            <a:r>
              <a:rPr lang="en-US" dirty="0">
                <a:solidFill>
                  <a:srgbClr val="09164D"/>
                </a:solidFill>
                <a:latin typeface="Arial" panose="020B0604020202020204" pitchFamily="34" charset="0"/>
                <a:cs typeface="Times New Roman" panose="02020603050405020304" pitchFamily="18" charset="0"/>
              </a:rPr>
              <a:t>Comparisons with other facilities</a:t>
            </a:r>
          </a:p>
          <a:p>
            <a:pPr marL="285750" indent="-285750">
              <a:buClr>
                <a:srgbClr val="FF00FF"/>
              </a:buClr>
              <a:buFont typeface="Arial" panose="020B0604020202020204" pitchFamily="34" charset="0"/>
              <a:buChar char="•"/>
            </a:pPr>
            <a:r>
              <a:rPr lang="en-US" dirty="0">
                <a:solidFill>
                  <a:srgbClr val="09164D"/>
                </a:solidFill>
                <a:latin typeface="Arial" panose="020B0604020202020204" pitchFamily="34" charset="0"/>
                <a:cs typeface="Times New Roman" panose="02020603050405020304" pitchFamily="18" charset="0"/>
              </a:rPr>
              <a:t>Empirical calculations at facility level </a:t>
            </a:r>
          </a:p>
        </p:txBody>
      </p:sp>
    </p:spTree>
    <p:extLst>
      <p:ext uri="{BB962C8B-B14F-4D97-AF65-F5344CB8AC3E}">
        <p14:creationId xmlns:p14="http://schemas.microsoft.com/office/powerpoint/2010/main" val="696861034"/>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8CDD7-68A0-44BA-BCFF-C1F7EEF0DAE2}"/>
              </a:ext>
            </a:extLst>
          </p:cNvPr>
          <p:cNvSpPr>
            <a:spLocks noGrp="1"/>
          </p:cNvSpPr>
          <p:nvPr>
            <p:ph type="title"/>
          </p:nvPr>
        </p:nvSpPr>
        <p:spPr>
          <a:xfrm>
            <a:off x="181304" y="71947"/>
            <a:ext cx="8229600" cy="857250"/>
          </a:xfrm>
        </p:spPr>
        <p:txBody>
          <a:bodyPr/>
          <a:lstStyle/>
          <a:p>
            <a:r>
              <a:rPr lang="en-US" dirty="0"/>
              <a:t>Monitoring &amp; feedback</a:t>
            </a:r>
          </a:p>
        </p:txBody>
      </p:sp>
      <p:sp>
        <p:nvSpPr>
          <p:cNvPr id="3" name="Text Placeholder 2">
            <a:extLst>
              <a:ext uri="{FF2B5EF4-FFF2-40B4-BE49-F238E27FC236}">
                <a16:creationId xmlns:a16="http://schemas.microsoft.com/office/drawing/2014/main" id="{73E1B2CF-8959-4FD5-99B7-0AEB5591ADEC}"/>
              </a:ext>
            </a:extLst>
          </p:cNvPr>
          <p:cNvSpPr>
            <a:spLocks noGrp="1"/>
          </p:cNvSpPr>
          <p:nvPr>
            <p:ph type="body" sz="quarter" idx="10"/>
          </p:nvPr>
        </p:nvSpPr>
        <p:spPr>
          <a:xfrm>
            <a:off x="457200" y="1158875"/>
            <a:ext cx="5045384" cy="2992339"/>
          </a:xfrm>
        </p:spPr>
        <p:txBody>
          <a:bodyPr/>
          <a:lstStyle/>
          <a:p>
            <a:pPr lvl="1">
              <a:buClr>
                <a:srgbClr val="FF00FF"/>
              </a:buClr>
            </a:pPr>
            <a:r>
              <a:rPr lang="en-US" sz="1800" dirty="0"/>
              <a:t>Routine monitoring </a:t>
            </a:r>
          </a:p>
          <a:p>
            <a:pPr lvl="2">
              <a:buClr>
                <a:srgbClr val="FF00FF"/>
              </a:buClr>
            </a:pPr>
            <a:r>
              <a:rPr lang="en-US" sz="1400" dirty="0"/>
              <a:t>Use </a:t>
            </a:r>
            <a:r>
              <a:rPr lang="en-US" sz="1400" b="1" dirty="0">
                <a:solidFill>
                  <a:srgbClr val="FF00FF"/>
                </a:solidFill>
              </a:rPr>
              <a:t>objective</a:t>
            </a:r>
            <a:r>
              <a:rPr lang="en-US" sz="1400" dirty="0"/>
              <a:t> (e.g., ATP system) </a:t>
            </a:r>
            <a:r>
              <a:rPr lang="en-US" sz="1400" b="1" dirty="0">
                <a:solidFill>
                  <a:srgbClr val="FF00FF"/>
                </a:solidFill>
              </a:rPr>
              <a:t>over subjective </a:t>
            </a:r>
            <a:r>
              <a:rPr lang="en-US" sz="1400" dirty="0"/>
              <a:t>methods (visual assessment of cleanliness)</a:t>
            </a:r>
          </a:p>
          <a:p>
            <a:pPr lvl="2">
              <a:buClr>
                <a:srgbClr val="FF00FF"/>
              </a:buClr>
            </a:pPr>
            <a:r>
              <a:rPr lang="en-US" sz="1400" dirty="0"/>
              <a:t>Use both </a:t>
            </a:r>
            <a:r>
              <a:rPr lang="en-US" sz="1400" b="1" dirty="0">
                <a:solidFill>
                  <a:srgbClr val="FF00FF"/>
                </a:solidFill>
              </a:rPr>
              <a:t>direct</a:t>
            </a:r>
            <a:r>
              <a:rPr lang="en-US" sz="1400" dirty="0"/>
              <a:t> (e.g., performance observation) and </a:t>
            </a:r>
            <a:r>
              <a:rPr lang="en-US" sz="1400" b="1" dirty="0">
                <a:solidFill>
                  <a:srgbClr val="FF00FF"/>
                </a:solidFill>
              </a:rPr>
              <a:t>indirect</a:t>
            </a:r>
            <a:r>
              <a:rPr lang="en-US" sz="1400" dirty="0"/>
              <a:t> methods (e.g., marking with fluorescent gel)</a:t>
            </a:r>
          </a:p>
          <a:p>
            <a:pPr lvl="1">
              <a:buClr>
                <a:srgbClr val="FF00FF"/>
              </a:buClr>
            </a:pPr>
            <a:r>
              <a:rPr lang="en-US" sz="1800" dirty="0"/>
              <a:t>Direct feedback</a:t>
            </a:r>
          </a:p>
          <a:p>
            <a:pPr lvl="2">
              <a:spcBef>
                <a:spcPts val="500"/>
              </a:spcBef>
              <a:spcAft>
                <a:spcPts val="0"/>
              </a:spcAft>
              <a:buClr>
                <a:srgbClr val="FF00FF"/>
              </a:buClr>
            </a:pPr>
            <a:r>
              <a:rPr lang="en-US" sz="1400" dirty="0"/>
              <a:t>Timely feedback to staff</a:t>
            </a:r>
          </a:p>
          <a:p>
            <a:pPr lvl="2">
              <a:spcBef>
                <a:spcPts val="500"/>
              </a:spcBef>
              <a:spcAft>
                <a:spcPts val="0"/>
              </a:spcAft>
              <a:buClr>
                <a:srgbClr val="FF00FF"/>
              </a:buClr>
            </a:pPr>
            <a:r>
              <a:rPr lang="en-US" sz="1400" dirty="0"/>
              <a:t>Used for coaching, inform training needs</a:t>
            </a:r>
          </a:p>
          <a:p>
            <a:pPr lvl="2">
              <a:spcBef>
                <a:spcPts val="500"/>
              </a:spcBef>
              <a:spcAft>
                <a:spcPts val="0"/>
              </a:spcAft>
              <a:buClr>
                <a:srgbClr val="FF00FF"/>
              </a:buClr>
            </a:pPr>
            <a:r>
              <a:rPr lang="en-US" sz="1400" dirty="0"/>
              <a:t>Also monthly reporting, summary, trends</a:t>
            </a:r>
          </a:p>
          <a:p>
            <a:pPr lvl="2">
              <a:buClr>
                <a:srgbClr val="FF00FF"/>
              </a:buClr>
            </a:pPr>
            <a:endParaRPr lang="en-US" sz="1800" dirty="0"/>
          </a:p>
        </p:txBody>
      </p:sp>
      <p:pic>
        <p:nvPicPr>
          <p:cNvPr id="4" name="Picture 2" descr="Example of monitoring checklist from CDC" title="Image">
            <a:extLst>
              <a:ext uri="{FF2B5EF4-FFF2-40B4-BE49-F238E27FC236}">
                <a16:creationId xmlns:a16="http://schemas.microsoft.com/office/drawing/2014/main" id="{20287EDD-ECFC-4481-9185-C80BF4FFD69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60505" y="285597"/>
            <a:ext cx="2380810" cy="29923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Graphic 5" descr="Checklist">
            <a:extLst>
              <a:ext uri="{FF2B5EF4-FFF2-40B4-BE49-F238E27FC236}">
                <a16:creationId xmlns:a16="http://schemas.microsoft.com/office/drawing/2014/main" id="{30A5E2B9-E3E0-45BD-B9F9-5EA1827E1E1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29600" y="0"/>
            <a:ext cx="914400" cy="914400"/>
          </a:xfrm>
          <a:prstGeom prst="rect">
            <a:avLst/>
          </a:prstGeom>
        </p:spPr>
      </p:pic>
      <p:graphicFrame>
        <p:nvGraphicFramePr>
          <p:cNvPr id="7" name="Table 6">
            <a:extLst>
              <a:ext uri="{FF2B5EF4-FFF2-40B4-BE49-F238E27FC236}">
                <a16:creationId xmlns:a16="http://schemas.microsoft.com/office/drawing/2014/main" id="{4CFAB90F-D7D7-4FBD-A66E-9EF9ED0E19C0}"/>
              </a:ext>
            </a:extLst>
          </p:cNvPr>
          <p:cNvGraphicFramePr>
            <a:graphicFrameLocks noGrp="1"/>
          </p:cNvGraphicFramePr>
          <p:nvPr>
            <p:extLst>
              <p:ext uri="{D42A27DB-BD31-4B8C-83A1-F6EECF244321}">
                <p14:modId xmlns:p14="http://schemas.microsoft.com/office/powerpoint/2010/main" val="3402169914"/>
              </p:ext>
            </p:extLst>
          </p:nvPr>
        </p:nvGraphicFramePr>
        <p:xfrm>
          <a:off x="4572000" y="3277936"/>
          <a:ext cx="4422298" cy="1453286"/>
        </p:xfrm>
        <a:graphic>
          <a:graphicData uri="http://schemas.openxmlformats.org/drawingml/2006/table">
            <a:tbl>
              <a:tblPr firstRow="1" bandRow="1">
                <a:tableStyleId>{5C22544A-7EE6-4342-B048-85BDC9FD1C3A}</a:tableStyleId>
              </a:tblPr>
              <a:tblGrid>
                <a:gridCol w="1231999">
                  <a:extLst>
                    <a:ext uri="{9D8B030D-6E8A-4147-A177-3AD203B41FA5}">
                      <a16:colId xmlns:a16="http://schemas.microsoft.com/office/drawing/2014/main" val="2303846867"/>
                    </a:ext>
                  </a:extLst>
                </a:gridCol>
                <a:gridCol w="3190299">
                  <a:extLst>
                    <a:ext uri="{9D8B030D-6E8A-4147-A177-3AD203B41FA5}">
                      <a16:colId xmlns:a16="http://schemas.microsoft.com/office/drawing/2014/main" val="4035526792"/>
                    </a:ext>
                  </a:extLst>
                </a:gridCol>
              </a:tblGrid>
              <a:tr h="409415">
                <a:tc>
                  <a:txBody>
                    <a:bodyPr/>
                    <a:lstStyle/>
                    <a:p>
                      <a:r>
                        <a:rPr lang="en-US" sz="1100" dirty="0"/>
                        <a:t>For assessing:</a:t>
                      </a:r>
                    </a:p>
                  </a:txBody>
                  <a:tcPr/>
                </a:tc>
                <a:tc>
                  <a:txBody>
                    <a:bodyPr/>
                    <a:lstStyle/>
                    <a:p>
                      <a:r>
                        <a:rPr lang="en-US" sz="1100" dirty="0"/>
                        <a:t>Use these methods:</a:t>
                      </a:r>
                    </a:p>
                  </a:txBody>
                  <a:tcPr/>
                </a:tc>
                <a:extLst>
                  <a:ext uri="{0D108BD9-81ED-4DB2-BD59-A6C34878D82A}">
                    <a16:rowId xmlns:a16="http://schemas.microsoft.com/office/drawing/2014/main" val="2328753287"/>
                  </a:ext>
                </a:extLst>
              </a:tr>
              <a:tr h="607626">
                <a:tc>
                  <a:txBody>
                    <a:bodyPr/>
                    <a:lstStyle/>
                    <a:p>
                      <a:r>
                        <a:rPr lang="en-US" sz="1100" dirty="0"/>
                        <a:t>Cleaning practice</a:t>
                      </a:r>
                    </a:p>
                  </a:txBody>
                  <a:tcPr/>
                </a:tc>
                <a:tc>
                  <a:txBody>
                    <a:bodyPr/>
                    <a:lstStyle/>
                    <a:p>
                      <a:pPr marL="285750" indent="-285750">
                        <a:buFontTx/>
                        <a:buChar char="-"/>
                      </a:pPr>
                      <a:r>
                        <a:rPr lang="en-US" sz="1100" dirty="0"/>
                        <a:t>Performance observation</a:t>
                      </a:r>
                    </a:p>
                    <a:p>
                      <a:pPr marL="285750" indent="-285750">
                        <a:buFontTx/>
                        <a:buChar char="-"/>
                      </a:pPr>
                      <a:r>
                        <a:rPr lang="en-US" sz="1100" dirty="0"/>
                        <a:t>Visual assessment</a:t>
                      </a:r>
                    </a:p>
                    <a:p>
                      <a:pPr marL="285750" indent="-285750">
                        <a:buFontTx/>
                        <a:buChar char="-"/>
                      </a:pPr>
                      <a:r>
                        <a:rPr lang="en-US" sz="1100" dirty="0"/>
                        <a:t>Fluorescent markers</a:t>
                      </a:r>
                    </a:p>
                  </a:txBody>
                  <a:tcPr/>
                </a:tc>
                <a:extLst>
                  <a:ext uri="{0D108BD9-81ED-4DB2-BD59-A6C34878D82A}">
                    <a16:rowId xmlns:a16="http://schemas.microsoft.com/office/drawing/2014/main" val="3045525393"/>
                  </a:ext>
                </a:extLst>
              </a:tr>
              <a:tr h="436245">
                <a:tc>
                  <a:txBody>
                    <a:bodyPr/>
                    <a:lstStyle/>
                    <a:p>
                      <a:r>
                        <a:rPr lang="en-US" sz="1100" dirty="0"/>
                        <a:t>Cleanliness</a:t>
                      </a:r>
                    </a:p>
                  </a:txBody>
                  <a:tcPr/>
                </a:tc>
                <a:tc>
                  <a:txBody>
                    <a:bodyPr/>
                    <a:lstStyle/>
                    <a:p>
                      <a:pPr marL="285750" indent="-285750">
                        <a:buFontTx/>
                        <a:buChar char="-"/>
                      </a:pPr>
                      <a:r>
                        <a:rPr lang="en-US" sz="1100" dirty="0"/>
                        <a:t>ATP system (residual bioburden)</a:t>
                      </a:r>
                    </a:p>
                    <a:p>
                      <a:pPr marL="285750" indent="-285750">
                        <a:buFontTx/>
                        <a:buChar char="-"/>
                      </a:pPr>
                      <a:r>
                        <a:rPr lang="en-US" sz="1100" dirty="0"/>
                        <a:t>Environmental cultures (agar plate, swab)</a:t>
                      </a:r>
                    </a:p>
                  </a:txBody>
                  <a:tcPr/>
                </a:tc>
                <a:extLst>
                  <a:ext uri="{0D108BD9-81ED-4DB2-BD59-A6C34878D82A}">
                    <a16:rowId xmlns:a16="http://schemas.microsoft.com/office/drawing/2014/main" val="787491049"/>
                  </a:ext>
                </a:extLst>
              </a:tr>
            </a:tbl>
          </a:graphicData>
        </a:graphic>
      </p:graphicFrame>
    </p:spTree>
    <p:extLst>
      <p:ext uri="{BB962C8B-B14F-4D97-AF65-F5344CB8AC3E}">
        <p14:creationId xmlns:p14="http://schemas.microsoft.com/office/powerpoint/2010/main" val="160959074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FCA0C-BDAC-D944-9A6B-A64CDFB91C77}"/>
              </a:ext>
            </a:extLst>
          </p:cNvPr>
          <p:cNvSpPr>
            <a:spLocks noGrp="1"/>
          </p:cNvSpPr>
          <p:nvPr>
            <p:ph type="title"/>
          </p:nvPr>
        </p:nvSpPr>
        <p:spPr>
          <a:xfrm>
            <a:off x="457200" y="228600"/>
            <a:ext cx="5044677" cy="540000"/>
          </a:xfrm>
        </p:spPr>
        <p:txBody>
          <a:bodyPr/>
          <a:lstStyle/>
          <a:p>
            <a:r>
              <a:rPr lang="en-US">
                <a:latin typeface="+mn-lt"/>
              </a:rPr>
              <a:t>COVID-19 signs and symptoms</a:t>
            </a:r>
          </a:p>
        </p:txBody>
      </p:sp>
      <p:pic>
        <p:nvPicPr>
          <p:cNvPr id="1026" name="Picture 2" descr="Infographic showing the symptoms of the coronavirus">
            <a:extLst>
              <a:ext uri="{FF2B5EF4-FFF2-40B4-BE49-F238E27FC236}">
                <a16:creationId xmlns:a16="http://schemas.microsoft.com/office/drawing/2014/main" id="{8EB8B106-FE1A-477B-8B12-83342BE8334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334" r="-1659" b="5555"/>
          <a:stretch/>
        </p:blipFill>
        <p:spPr bwMode="auto">
          <a:xfrm>
            <a:off x="857250" y="768600"/>
            <a:ext cx="7216187" cy="43898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5CCD28A-23D9-40C1-B612-CB1CF9E9C9B5}"/>
              </a:ext>
            </a:extLst>
          </p:cNvPr>
          <p:cNvSpPr txBox="1"/>
          <p:nvPr/>
        </p:nvSpPr>
        <p:spPr>
          <a:xfrm>
            <a:off x="1028700" y="3028951"/>
            <a:ext cx="2743200" cy="334707"/>
          </a:xfrm>
          <a:prstGeom prst="rect">
            <a:avLst/>
          </a:prstGeom>
          <a:solidFill>
            <a:schemeClr val="bg1"/>
          </a:solidFill>
        </p:spPr>
        <p:txBody>
          <a:bodyPr wrap="square" rtlCol="0">
            <a:spAutoFit/>
          </a:bodyPr>
          <a:lstStyle/>
          <a:p>
            <a:pPr defTabSz="685800" eaLnBrk="1" fontAlgn="auto" hangingPunct="1">
              <a:spcBef>
                <a:spcPts val="0"/>
              </a:spcBef>
              <a:spcAft>
                <a:spcPts val="0"/>
              </a:spcAft>
              <a:defRPr/>
            </a:pPr>
            <a:r>
              <a:rPr lang="en-US" sz="1575">
                <a:solidFill>
                  <a:prstClr val="black"/>
                </a:solidFill>
                <a:latin typeface="Arial"/>
              </a:rPr>
              <a:t>Illness seems to start</a:t>
            </a:r>
          </a:p>
        </p:txBody>
      </p:sp>
    </p:spTree>
    <p:extLst>
      <p:ext uri="{BB962C8B-B14F-4D97-AF65-F5344CB8AC3E}">
        <p14:creationId xmlns:p14="http://schemas.microsoft.com/office/powerpoint/2010/main" val="313079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Shape 11">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3302782" cy="51435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defRPr/>
            </a:pPr>
            <a:endParaRPr lang="en-US" sz="1350">
              <a:solidFill>
                <a:prstClr val="black"/>
              </a:solidFill>
              <a:latin typeface="Calibri" panose="020F0502020204030204"/>
            </a:endParaRPr>
          </a:p>
        </p:txBody>
      </p:sp>
      <p:grpSp>
        <p:nvGrpSpPr>
          <p:cNvPr id="24" name="Group 13">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10" cy="5143501"/>
            <a:chOff x="1320800" y="0"/>
            <a:chExt cx="2436813" cy="6858001"/>
          </a:xfrm>
        </p:grpSpPr>
        <p:sp>
          <p:nvSpPr>
            <p:cNvPr id="15"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6"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2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8"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0"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5" name="Title 4">
            <a:extLst>
              <a:ext uri="{FF2B5EF4-FFF2-40B4-BE49-F238E27FC236}">
                <a16:creationId xmlns:a16="http://schemas.microsoft.com/office/drawing/2014/main" id="{CBF1EC52-38ED-D540-A84A-DF6EB1D7FAEE}"/>
              </a:ext>
            </a:extLst>
          </p:cNvPr>
          <p:cNvSpPr>
            <a:spLocks noGrp="1"/>
          </p:cNvSpPr>
          <p:nvPr>
            <p:ph type="title"/>
          </p:nvPr>
        </p:nvSpPr>
        <p:spPr>
          <a:xfrm>
            <a:off x="69553" y="514350"/>
            <a:ext cx="2416916" cy="3829050"/>
          </a:xfrm>
        </p:spPr>
        <p:txBody>
          <a:bodyPr vert="horz" lIns="68580" tIns="34290" rIns="68580" bIns="34290" rtlCol="0" anchor="ctr">
            <a:normAutofit/>
          </a:bodyPr>
          <a:lstStyle/>
          <a:p>
            <a:r>
              <a:rPr lang="en-US" sz="2325" dirty="0">
                <a:solidFill>
                  <a:srgbClr val="FFFFFF"/>
                </a:solidFill>
              </a:rPr>
              <a:t>Mode of transmission:</a:t>
            </a:r>
          </a:p>
        </p:txBody>
      </p:sp>
      <p:graphicFrame>
        <p:nvGraphicFramePr>
          <p:cNvPr id="27" name="Content Placeholder 1">
            <a:extLst>
              <a:ext uri="{FF2B5EF4-FFF2-40B4-BE49-F238E27FC236}">
                <a16:creationId xmlns:a16="http://schemas.microsoft.com/office/drawing/2014/main" id="{8EF9216D-608E-476C-B036-CABA2A09383B}"/>
              </a:ext>
            </a:extLst>
          </p:cNvPr>
          <p:cNvGraphicFramePr>
            <a:graphicFrameLocks noGrp="1"/>
          </p:cNvGraphicFramePr>
          <p:nvPr>
            <p:ph idx="1"/>
            <p:extLst>
              <p:ext uri="{D42A27DB-BD31-4B8C-83A1-F6EECF244321}">
                <p14:modId xmlns:p14="http://schemas.microsoft.com/office/powerpoint/2010/main" val="3184387088"/>
              </p:ext>
            </p:extLst>
          </p:nvPr>
        </p:nvGraphicFramePr>
        <p:xfrm>
          <a:off x="3369637" y="904729"/>
          <a:ext cx="5749779" cy="3829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0684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Arial" panose="020B0604020202020204"/>
            </a:endParaRPr>
          </a:p>
        </p:txBody>
      </p:sp>
      <p:sp>
        <p:nvSpPr>
          <p:cNvPr id="17"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Arial" panose="020B0604020202020204"/>
            </a:endParaRPr>
          </a:p>
        </p:txBody>
      </p:sp>
      <p:pic>
        <p:nvPicPr>
          <p:cNvPr id="5" name="Picture 4">
            <a:extLst>
              <a:ext uri="{FF2B5EF4-FFF2-40B4-BE49-F238E27FC236}">
                <a16:creationId xmlns:a16="http://schemas.microsoft.com/office/drawing/2014/main" id="{83155CDC-5CD2-41BA-B7CF-B2B3412AB851}"/>
              </a:ext>
            </a:extLst>
          </p:cNvPr>
          <p:cNvPicPr>
            <a:picLocks noChangeAspect="1"/>
          </p:cNvPicPr>
          <p:nvPr/>
        </p:nvPicPr>
        <p:blipFill>
          <a:blip r:embed="rId2"/>
          <a:stretch>
            <a:fillRect/>
          </a:stretch>
        </p:blipFill>
        <p:spPr>
          <a:xfrm>
            <a:off x="1137297" y="482600"/>
            <a:ext cx="6869407" cy="4178300"/>
          </a:xfrm>
          <a:prstGeom prst="rect">
            <a:avLst/>
          </a:prstGeom>
        </p:spPr>
      </p:pic>
      <p:sp>
        <p:nvSpPr>
          <p:cNvPr id="2" name="TextBox 1">
            <a:extLst>
              <a:ext uri="{FF2B5EF4-FFF2-40B4-BE49-F238E27FC236}">
                <a16:creationId xmlns:a16="http://schemas.microsoft.com/office/drawing/2014/main" id="{5EB1FF69-2FEA-46CB-B72B-20A0B69B4366}"/>
              </a:ext>
            </a:extLst>
          </p:cNvPr>
          <p:cNvSpPr txBox="1"/>
          <p:nvPr/>
        </p:nvSpPr>
        <p:spPr>
          <a:xfrm>
            <a:off x="3344593" y="526122"/>
            <a:ext cx="3165232" cy="300082"/>
          </a:xfrm>
          <a:prstGeom prst="rect">
            <a:avLst/>
          </a:prstGeom>
          <a:noFill/>
        </p:spPr>
        <p:txBody>
          <a:bodyPr wrap="square" rtlCol="0">
            <a:spAutoFit/>
          </a:bodyPr>
          <a:lstStyle/>
          <a:p>
            <a:pPr algn="ctr" defTabSz="685800" eaLnBrk="1" fontAlgn="auto" hangingPunct="1">
              <a:spcBef>
                <a:spcPts val="0"/>
              </a:spcBef>
              <a:spcAft>
                <a:spcPts val="0"/>
              </a:spcAft>
            </a:pPr>
            <a:r>
              <a:rPr lang="en-US" sz="1350" b="1" dirty="0">
                <a:solidFill>
                  <a:srgbClr val="00B0F0"/>
                </a:solidFill>
                <a:latin typeface="Arial" panose="020B0604020202020204"/>
              </a:rPr>
              <a:t>Aerosol Generating Procedures</a:t>
            </a:r>
            <a:endParaRPr lang="fr-CD" sz="1350" b="1" dirty="0">
              <a:solidFill>
                <a:srgbClr val="00B0F0"/>
              </a:solidFill>
              <a:latin typeface="Arial" panose="020B0604020202020204"/>
            </a:endParaRPr>
          </a:p>
        </p:txBody>
      </p:sp>
    </p:spTree>
    <p:extLst>
      <p:ext uri="{BB962C8B-B14F-4D97-AF65-F5344CB8AC3E}">
        <p14:creationId xmlns:p14="http://schemas.microsoft.com/office/powerpoint/2010/main" val="2612502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879B0-B5DF-4D65-A539-83F8F5CDE372}"/>
              </a:ext>
            </a:extLst>
          </p:cNvPr>
          <p:cNvSpPr>
            <a:spLocks noGrp="1"/>
          </p:cNvSpPr>
          <p:nvPr>
            <p:ph type="title"/>
          </p:nvPr>
        </p:nvSpPr>
        <p:spPr>
          <a:xfrm>
            <a:off x="359999" y="275714"/>
            <a:ext cx="6923117" cy="540000"/>
          </a:xfrm>
        </p:spPr>
        <p:txBody>
          <a:bodyPr/>
          <a:lstStyle/>
          <a:p>
            <a:r>
              <a:rPr lang="en-US" dirty="0"/>
              <a:t>What do we know about environmental survival?  </a:t>
            </a:r>
          </a:p>
        </p:txBody>
      </p:sp>
      <p:sp>
        <p:nvSpPr>
          <p:cNvPr id="4" name="Content Placeholder 3">
            <a:extLst>
              <a:ext uri="{FF2B5EF4-FFF2-40B4-BE49-F238E27FC236}">
                <a16:creationId xmlns:a16="http://schemas.microsoft.com/office/drawing/2014/main" id="{D82E608B-EDDA-4952-9CE3-6A0D4FFDB081}"/>
              </a:ext>
            </a:extLst>
          </p:cNvPr>
          <p:cNvSpPr>
            <a:spLocks noGrp="1"/>
          </p:cNvSpPr>
          <p:nvPr>
            <p:ph idx="1"/>
          </p:nvPr>
        </p:nvSpPr>
        <p:spPr>
          <a:xfrm>
            <a:off x="360036" y="1355715"/>
            <a:ext cx="4990007" cy="3177900"/>
          </a:xfrm>
        </p:spPr>
        <p:txBody>
          <a:bodyPr/>
          <a:lstStyle/>
          <a:p>
            <a:r>
              <a:rPr lang="en-US" sz="1600" dirty="0">
                <a:solidFill>
                  <a:srgbClr val="FF00FF"/>
                </a:solidFill>
              </a:rPr>
              <a:t>Many clinically important healthcare pathogens can survive on surfaces </a:t>
            </a:r>
            <a:r>
              <a:rPr lang="en-US" sz="1600" dirty="0"/>
              <a:t>for days to possibly months</a:t>
            </a:r>
          </a:p>
          <a:p>
            <a:r>
              <a:rPr lang="en-US" sz="1600" dirty="0"/>
              <a:t>Laboratory-based studies (see table):</a:t>
            </a:r>
          </a:p>
          <a:p>
            <a:pPr marL="563608" lvl="1" indent="-285743"/>
            <a:r>
              <a:rPr lang="en-US" sz="1400" dirty="0"/>
              <a:t>Actual survival based on temperature, humidity, surface type and other factors </a:t>
            </a:r>
          </a:p>
          <a:p>
            <a:endParaRPr lang="en-US" sz="1600" dirty="0"/>
          </a:p>
          <a:p>
            <a:r>
              <a:rPr lang="en-US" sz="1600" dirty="0">
                <a:solidFill>
                  <a:srgbClr val="FF00FF"/>
                </a:solidFill>
              </a:rPr>
              <a:t>SARS-CoV-2</a:t>
            </a:r>
            <a:r>
              <a:rPr lang="en-US" sz="1600" dirty="0"/>
              <a:t> (laboratory studies): </a:t>
            </a:r>
          </a:p>
          <a:p>
            <a:pPr marL="563608" lvl="1" indent="-285743"/>
            <a:r>
              <a:rPr lang="en-US" sz="1400" dirty="0"/>
              <a:t>2-7 days (wood 2 days; plastic and stainless steel 7 days) (Chin et al, 2020)</a:t>
            </a:r>
          </a:p>
          <a:p>
            <a:pPr marL="563608" lvl="1" indent="-285743"/>
            <a:r>
              <a:rPr lang="en-US" sz="1400" dirty="0"/>
              <a:t>~ 4 days (plastic and stainless steel) (van </a:t>
            </a:r>
            <a:r>
              <a:rPr lang="en-US" sz="1400" dirty="0" err="1"/>
              <a:t>Doremalen</a:t>
            </a:r>
            <a:r>
              <a:rPr lang="en-US" sz="1400" dirty="0"/>
              <a:t> et al, 2020)</a:t>
            </a:r>
          </a:p>
          <a:p>
            <a:pPr marL="563608" lvl="1" indent="-285743"/>
            <a:endParaRPr lang="en-US" sz="1600" dirty="0"/>
          </a:p>
        </p:txBody>
      </p:sp>
      <p:pic>
        <p:nvPicPr>
          <p:cNvPr id="11" name="Picture 10">
            <a:extLst>
              <a:ext uri="{FF2B5EF4-FFF2-40B4-BE49-F238E27FC236}">
                <a16:creationId xmlns:a16="http://schemas.microsoft.com/office/drawing/2014/main" id="{261A498B-F7E0-46B5-8A04-4BEA1AA6957E}"/>
              </a:ext>
            </a:extLst>
          </p:cNvPr>
          <p:cNvPicPr>
            <a:picLocks noChangeAspect="1"/>
          </p:cNvPicPr>
          <p:nvPr/>
        </p:nvPicPr>
        <p:blipFill>
          <a:blip r:embed="rId3"/>
          <a:stretch>
            <a:fillRect/>
          </a:stretch>
        </p:blipFill>
        <p:spPr>
          <a:xfrm>
            <a:off x="5350042" y="1118113"/>
            <a:ext cx="3545270" cy="1978233"/>
          </a:xfrm>
          <a:prstGeom prst="rect">
            <a:avLst/>
          </a:prstGeom>
        </p:spPr>
      </p:pic>
      <p:sp>
        <p:nvSpPr>
          <p:cNvPr id="12" name="TextBox 11">
            <a:extLst>
              <a:ext uri="{FF2B5EF4-FFF2-40B4-BE49-F238E27FC236}">
                <a16:creationId xmlns:a16="http://schemas.microsoft.com/office/drawing/2014/main" id="{03592E77-F4A2-4FE0-A2B9-21B2E1EF95D5}"/>
              </a:ext>
            </a:extLst>
          </p:cNvPr>
          <p:cNvSpPr txBox="1"/>
          <p:nvPr/>
        </p:nvSpPr>
        <p:spPr>
          <a:xfrm>
            <a:off x="6901252" y="3096346"/>
            <a:ext cx="2242749" cy="230832"/>
          </a:xfrm>
          <a:prstGeom prst="rect">
            <a:avLst/>
          </a:prstGeom>
          <a:noFill/>
        </p:spPr>
        <p:txBody>
          <a:bodyPr wrap="square" rtlCol="0">
            <a:spAutoFit/>
          </a:bodyPr>
          <a:lstStyle/>
          <a:p>
            <a:pPr defTabSz="685800" eaLnBrk="1" fontAlgn="auto" hangingPunct="1">
              <a:spcBef>
                <a:spcPts val="0"/>
              </a:spcBef>
              <a:spcAft>
                <a:spcPts val="0"/>
              </a:spcAft>
            </a:pPr>
            <a:r>
              <a:rPr lang="en-US" sz="900" dirty="0">
                <a:solidFill>
                  <a:srgbClr val="000000"/>
                </a:solidFill>
                <a:latin typeface="Calibri" panose="020F0502020204030204" pitchFamily="34" charset="0"/>
              </a:rPr>
              <a:t>(Dancer, 2014 adapted from Kramer, 2006)</a:t>
            </a:r>
          </a:p>
        </p:txBody>
      </p:sp>
      <p:pic>
        <p:nvPicPr>
          <p:cNvPr id="14" name="Picture 13">
            <a:extLst>
              <a:ext uri="{FF2B5EF4-FFF2-40B4-BE49-F238E27FC236}">
                <a16:creationId xmlns:a16="http://schemas.microsoft.com/office/drawing/2014/main" id="{B1524E38-C8B1-48C2-AFFD-A1BD758E5EFB}"/>
              </a:ext>
            </a:extLst>
          </p:cNvPr>
          <p:cNvPicPr/>
          <p:nvPr/>
        </p:nvPicPr>
        <p:blipFill rotWithShape="1">
          <a:blip r:embed="rId4"/>
          <a:srcRect l="30208" t="27858" r="16667" b="35714"/>
          <a:stretch/>
        </p:blipFill>
        <p:spPr bwMode="auto">
          <a:xfrm>
            <a:off x="5494888" y="3380024"/>
            <a:ext cx="3400425" cy="1457325"/>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C0FD8EED-40D8-48AD-AF9E-9FADF9D7A77E}"/>
              </a:ext>
            </a:extLst>
          </p:cNvPr>
          <p:cNvSpPr txBox="1"/>
          <p:nvPr/>
        </p:nvSpPr>
        <p:spPr>
          <a:xfrm>
            <a:off x="7619006" y="4837349"/>
            <a:ext cx="1751136" cy="230832"/>
          </a:xfrm>
          <a:prstGeom prst="rect">
            <a:avLst/>
          </a:prstGeom>
          <a:noFill/>
        </p:spPr>
        <p:txBody>
          <a:bodyPr wrap="square" rtlCol="0">
            <a:spAutoFit/>
          </a:bodyPr>
          <a:lstStyle/>
          <a:p>
            <a:pPr defTabSz="685800" eaLnBrk="1" fontAlgn="auto" hangingPunct="1">
              <a:spcBef>
                <a:spcPts val="0"/>
              </a:spcBef>
              <a:spcAft>
                <a:spcPts val="0"/>
              </a:spcAft>
            </a:pPr>
            <a:r>
              <a:rPr lang="en-US" sz="900" dirty="0">
                <a:solidFill>
                  <a:srgbClr val="000000"/>
                </a:solidFill>
                <a:latin typeface="Calibri" panose="020F0502020204030204" pitchFamily="34" charset="0"/>
              </a:rPr>
              <a:t>(van </a:t>
            </a:r>
            <a:r>
              <a:rPr lang="en-US" sz="900" dirty="0" err="1">
                <a:solidFill>
                  <a:srgbClr val="000000"/>
                </a:solidFill>
                <a:latin typeface="Calibri" panose="020F0502020204030204" pitchFamily="34" charset="0"/>
              </a:rPr>
              <a:t>Doremalen</a:t>
            </a:r>
            <a:r>
              <a:rPr lang="en-US" sz="900" dirty="0">
                <a:solidFill>
                  <a:srgbClr val="000000"/>
                </a:solidFill>
                <a:latin typeface="Calibri" panose="020F0502020204030204" pitchFamily="34" charset="0"/>
              </a:rPr>
              <a:t> et al, 2020)</a:t>
            </a:r>
          </a:p>
        </p:txBody>
      </p:sp>
    </p:spTree>
    <p:extLst>
      <p:ext uri="{BB962C8B-B14F-4D97-AF65-F5344CB8AC3E}">
        <p14:creationId xmlns:p14="http://schemas.microsoft.com/office/powerpoint/2010/main" val="471155690"/>
      </p:ext>
    </p:extLst>
  </p:cSld>
  <p:clrMapOvr>
    <a:masterClrMapping/>
  </p:clrMapOvr>
</p:sld>
</file>

<file path=ppt/theme/theme1.xml><?xml version="1.0" encoding="utf-8"?>
<a:theme xmlns:a="http://schemas.openxmlformats.org/drawingml/2006/main" name="2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extraClrScheme>
  </a:extraClrSchemeLst>
  <a:custClrLst>
    <a:custClr name="WHO Blue">
      <a:srgbClr val="009CDE"/>
    </a:custClr>
    <a:custClr name="blank">
      <a:srgbClr val="FFFFFF"/>
    </a:custClr>
    <a:custClr name="blank">
      <a:srgbClr val="FFFFFF"/>
    </a:custClr>
    <a:custClr name="blank">
      <a:srgbClr val="FFFFFF"/>
    </a:custClr>
    <a:custClr name="WHO Indigo 01">
      <a:srgbClr val="09164D"/>
    </a:custClr>
    <a:custClr name="WHO Indigo 02">
      <a:srgbClr val="1A4164"/>
    </a:custClr>
    <a:custClr name="WHO Indigo 03">
      <a:srgbClr val="486783"/>
    </a:custClr>
    <a:custClr name="WHO Indigo 04">
      <a:srgbClr val="768DA2"/>
    </a:custClr>
    <a:custClr name="WHO Indigo 05">
      <a:srgbClr val="A3B3C1"/>
    </a:custClr>
    <a:custClr name="WHO Indigo 06">
      <a:srgbClr val="E8ECEF"/>
    </a:custClr>
    <a:custClr name="WHO Grey 01">
      <a:srgbClr val="9B9B9B"/>
    </a:custClr>
    <a:custClr name="WHO Grey 02">
      <a:srgbClr val="C9C9C9"/>
    </a:custClr>
    <a:custClr name="WHO Grey 03">
      <a:srgbClr val="F2F2F2"/>
    </a:custClr>
    <a:custClr name="blank">
      <a:srgbClr val="FFFFFF"/>
    </a:custClr>
    <a:custClr name="WHO Birchgreen 01">
      <a:srgbClr val="29811B"/>
    </a:custClr>
    <a:custClr name="WHO Birchgreen 02">
      <a:srgbClr val="7ABC32"/>
    </a:custClr>
    <a:custClr name="WHO Birchgreen 03">
      <a:srgbClr val="95C95B"/>
    </a:custClr>
    <a:custClr name="WHO Birchgreen 04">
      <a:srgbClr val="AFD784"/>
    </a:custClr>
    <a:custClr name="WHO Birchgreen 05">
      <a:srgbClr val="CAE4AD"/>
    </a:custClr>
    <a:custClr name="WHO Birchgreen 06">
      <a:srgbClr val="F2F8EA"/>
    </a:custClr>
    <a:custClr name="blank">
      <a:srgbClr val="FFFFFF"/>
    </a:custClr>
    <a:custClr name="blank">
      <a:srgbClr val="FFFFFF"/>
    </a:custClr>
    <a:custClr name="blank">
      <a:srgbClr val="FFFFFF"/>
    </a:custClr>
    <a:custClr name="blank">
      <a:srgbClr val="FFFFFF"/>
    </a:custClr>
    <a:custClr name="WHO Savannah 01">
      <a:srgbClr val="966100"/>
    </a:custClr>
    <a:custClr name="WHO Savannah 02">
      <a:srgbClr val="AF8100"/>
    </a:custClr>
    <a:custClr name="WHO Savannah 03">
      <a:srgbClr val="BF9A33"/>
    </a:custClr>
    <a:custClr name="WHO Savannah 04">
      <a:srgbClr val="CFB366"/>
    </a:custClr>
    <a:custClr name="WHO Savannah 05">
      <a:srgbClr val="DFCD99"/>
    </a:custClr>
    <a:custClr name="WHO Savannah 06">
      <a:srgbClr val="F7F2E5"/>
    </a:custClr>
    <a:custClr name="WHO Purple 01">
      <a:srgbClr val="761302"/>
    </a:custClr>
    <a:custClr name="WHO Purple 02">
      <a:srgbClr val="8F3807"/>
    </a:custClr>
    <a:custClr name="WHO Purple 03">
      <a:srgbClr val="A56039"/>
    </a:custClr>
    <a:custClr name="blank">
      <a:srgbClr val="FFFFFF"/>
    </a:custClr>
    <a:custClr name="WHO Heat 01">
      <a:srgbClr val="B54606"/>
    </a:custClr>
    <a:custClr name="WHO Heat 02">
      <a:srgbClr val="D46112"/>
    </a:custClr>
    <a:custClr name="WHO Heat 03">
      <a:srgbClr val="DD8141"/>
    </a:custClr>
    <a:custClr name="WHO Heat 04">
      <a:srgbClr val="E5A071"/>
    </a:custClr>
    <a:custClr name="WHO Heat 05">
      <a:srgbClr val="EEC0A0"/>
    </a:custClr>
    <a:custClr name="WHO Heat 06">
      <a:srgbClr val="FBEFE7"/>
    </a:custClr>
    <a:custClr name="WHO Purple 04">
      <a:srgbClr val="BC886A"/>
    </a:custClr>
    <a:custClr name="WHO Purple 05">
      <a:srgbClr val="D2AF9C"/>
    </a:custClr>
    <a:custClr name="WHO Purple 06">
      <a:srgbClr val="F4EBE6"/>
    </a:custClr>
    <a:custClr name="blank">
      <a:srgbClr val="FFFFFF"/>
    </a:custClr>
    <a:custClr name="WHO Wood 01">
      <a:srgbClr val="20521A"/>
    </a:custClr>
    <a:custClr name="WHO Wood 02">
      <a:srgbClr val="2F7D4F"/>
    </a:custClr>
    <a:custClr name="WHO Wood 03">
      <a:srgbClr val="599772"/>
    </a:custClr>
    <a:custClr name="WHO Wood 04">
      <a:srgbClr val="82B195"/>
    </a:custClr>
    <a:custClr name="WHO Wood 05">
      <a:srgbClr val="ACCBB9"/>
    </a:custClr>
    <a:custClr name="WHO Wood 06">
      <a:srgbClr val="EAF2ED"/>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
  <a:themeElements>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lnDef>
  </a:objectDefaults>
  <a:extraClrSchemeLst>
    <a:extraClrScheme>
      <a:clrScheme name="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extraClrScheme>
  </a:extraClrSchemeLst>
  <a:custClrLst>
    <a:custClr name="WHO Blue">
      <a:srgbClr val="009CDE"/>
    </a:custClr>
    <a:custClr name="blank">
      <a:srgbClr val="FFFFFF"/>
    </a:custClr>
    <a:custClr name="blank">
      <a:srgbClr val="FFFFFF"/>
    </a:custClr>
    <a:custClr name="blank">
      <a:srgbClr val="FFFFFF"/>
    </a:custClr>
    <a:custClr name="WHO Indigo 01">
      <a:srgbClr val="09164D"/>
    </a:custClr>
    <a:custClr name="WHO Indigo 02">
      <a:srgbClr val="1A4164"/>
    </a:custClr>
    <a:custClr name="WHO Indigo 03">
      <a:srgbClr val="486783"/>
    </a:custClr>
    <a:custClr name="WHO Indigo 04">
      <a:srgbClr val="768DA2"/>
    </a:custClr>
    <a:custClr name="WHO Indigo 05">
      <a:srgbClr val="A3B3C1"/>
    </a:custClr>
    <a:custClr name="WHO Indigo 06">
      <a:srgbClr val="E8ECEF"/>
    </a:custClr>
    <a:custClr name="WHO Grey 01">
      <a:srgbClr val="9B9B9B"/>
    </a:custClr>
    <a:custClr name="WHO Grey 02">
      <a:srgbClr val="C9C9C9"/>
    </a:custClr>
    <a:custClr name="WHO Grey 03">
      <a:srgbClr val="F2F2F2"/>
    </a:custClr>
    <a:custClr name="blank">
      <a:srgbClr val="FFFFFF"/>
    </a:custClr>
    <a:custClr name="WHO Birchgreen 01">
      <a:srgbClr val="29811B"/>
    </a:custClr>
    <a:custClr name="WHO Birchgreen 02">
      <a:srgbClr val="7ABC32"/>
    </a:custClr>
    <a:custClr name="WHO Birchgreen 03">
      <a:srgbClr val="95C95B"/>
    </a:custClr>
    <a:custClr name="WHO Birchgreen 04">
      <a:srgbClr val="AFD784"/>
    </a:custClr>
    <a:custClr name="WHO Birchgreen 05">
      <a:srgbClr val="CAE4AD"/>
    </a:custClr>
    <a:custClr name="WHO Birchgreen 06">
      <a:srgbClr val="F2F8EA"/>
    </a:custClr>
    <a:custClr name="blank">
      <a:srgbClr val="FFFFFF"/>
    </a:custClr>
    <a:custClr name="blank">
      <a:srgbClr val="FFFFFF"/>
    </a:custClr>
    <a:custClr name="blank">
      <a:srgbClr val="FFFFFF"/>
    </a:custClr>
    <a:custClr name="blank">
      <a:srgbClr val="FFFFFF"/>
    </a:custClr>
    <a:custClr name="WHO Savannah 01">
      <a:srgbClr val="966100"/>
    </a:custClr>
    <a:custClr name="WHO Savannah 02">
      <a:srgbClr val="AF8100"/>
    </a:custClr>
    <a:custClr name="WHO Savannah 03">
      <a:srgbClr val="BF9A33"/>
    </a:custClr>
    <a:custClr name="WHO Savannah 04">
      <a:srgbClr val="CFB366"/>
    </a:custClr>
    <a:custClr name="WHO Savannah 05">
      <a:srgbClr val="DFCD99"/>
    </a:custClr>
    <a:custClr name="WHO Savannah 06">
      <a:srgbClr val="F7F2E5"/>
    </a:custClr>
    <a:custClr name="WHO Purple 01">
      <a:srgbClr val="761302"/>
    </a:custClr>
    <a:custClr name="WHO Purple 02">
      <a:srgbClr val="8F3807"/>
    </a:custClr>
    <a:custClr name="WHO Purple 03">
      <a:srgbClr val="A56039"/>
    </a:custClr>
    <a:custClr name="blank">
      <a:srgbClr val="FFFFFF"/>
    </a:custClr>
    <a:custClr name="WHO Heat 01">
      <a:srgbClr val="B54606"/>
    </a:custClr>
    <a:custClr name="WHO Heat 02">
      <a:srgbClr val="D46112"/>
    </a:custClr>
    <a:custClr name="WHO Heat 03">
      <a:srgbClr val="DD8141"/>
    </a:custClr>
    <a:custClr name="WHO Heat 04">
      <a:srgbClr val="E5A071"/>
    </a:custClr>
    <a:custClr name="WHO Heat 05">
      <a:srgbClr val="EEC0A0"/>
    </a:custClr>
    <a:custClr name="WHO Heat 06">
      <a:srgbClr val="FBEFE7"/>
    </a:custClr>
    <a:custClr name="WHO Purple 04">
      <a:srgbClr val="BC886A"/>
    </a:custClr>
    <a:custClr name="WHO Purple 05">
      <a:srgbClr val="D2AF9C"/>
    </a:custClr>
    <a:custClr name="WHO Purple 06">
      <a:srgbClr val="F4EBE6"/>
    </a:custClr>
    <a:custClr name="blank">
      <a:srgbClr val="FFFFFF"/>
    </a:custClr>
    <a:custClr name="WHO Wood 01">
      <a:srgbClr val="20521A"/>
    </a:custClr>
    <a:custClr name="WHO Wood 02">
      <a:srgbClr val="2F7D4F"/>
    </a:custClr>
    <a:custClr name="WHO Wood 03">
      <a:srgbClr val="599772"/>
    </a:custClr>
    <a:custClr name="WHO Wood 04">
      <a:srgbClr val="82B195"/>
    </a:custClr>
    <a:custClr name="WHO Wood 05">
      <a:srgbClr val="ACCBB9"/>
    </a:custClr>
    <a:custClr name="WHO Wood 06">
      <a:srgbClr val="EAF2ED"/>
    </a:custClr>
  </a:custClrLst>
  <a:extLst>
    <a:ext uri="{05A4C25C-085E-4340-85A3-A5531E510DB2}">
      <thm15:themeFamily xmlns:thm15="http://schemas.microsoft.com/office/thememl/2012/main" name="WHO HH training update.FINAL.5.5.18" id="{3BAB32A6-C1D5-B44E-8CC8-A9829D07EF44}" vid="{134848B9-1B27-FC44-9CC6-656ABC496EB9}"/>
    </a:ext>
  </a:extLst>
</a:theme>
</file>

<file path=ppt/theme/theme4.xml><?xml version="1.0" encoding="utf-8"?>
<a:theme xmlns:a="http://schemas.openxmlformats.org/drawingml/2006/main" name="3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extraClrScheme>
  </a:extraClrSchemeLst>
  <a:custClrLst>
    <a:custClr name="WHO Blue">
      <a:srgbClr val="009CDE"/>
    </a:custClr>
    <a:custClr name="blank">
      <a:srgbClr val="FFFFFF"/>
    </a:custClr>
    <a:custClr name="blank">
      <a:srgbClr val="FFFFFF"/>
    </a:custClr>
    <a:custClr name="blank">
      <a:srgbClr val="FFFFFF"/>
    </a:custClr>
    <a:custClr name="WHO Indigo 01">
      <a:srgbClr val="09164D"/>
    </a:custClr>
    <a:custClr name="WHO Indigo 02">
      <a:srgbClr val="1A4164"/>
    </a:custClr>
    <a:custClr name="WHO Indigo 03">
      <a:srgbClr val="486783"/>
    </a:custClr>
    <a:custClr name="WHO Indigo 04">
      <a:srgbClr val="768DA2"/>
    </a:custClr>
    <a:custClr name="WHO Indigo 05">
      <a:srgbClr val="A3B3C1"/>
    </a:custClr>
    <a:custClr name="WHO Indigo 06">
      <a:srgbClr val="E8ECEF"/>
    </a:custClr>
    <a:custClr name="WHO Grey 01">
      <a:srgbClr val="9B9B9B"/>
    </a:custClr>
    <a:custClr name="WHO Grey 02">
      <a:srgbClr val="C9C9C9"/>
    </a:custClr>
    <a:custClr name="WHO Grey 03">
      <a:srgbClr val="F2F2F2"/>
    </a:custClr>
    <a:custClr name="blank">
      <a:srgbClr val="FFFFFF"/>
    </a:custClr>
    <a:custClr name="WHO Birchgreen 01">
      <a:srgbClr val="29811B"/>
    </a:custClr>
    <a:custClr name="WHO Birchgreen 02">
      <a:srgbClr val="7ABC32"/>
    </a:custClr>
    <a:custClr name="WHO Birchgreen 03">
      <a:srgbClr val="95C95B"/>
    </a:custClr>
    <a:custClr name="WHO Birchgreen 04">
      <a:srgbClr val="AFD784"/>
    </a:custClr>
    <a:custClr name="WHO Birchgreen 05">
      <a:srgbClr val="CAE4AD"/>
    </a:custClr>
    <a:custClr name="WHO Birchgreen 06">
      <a:srgbClr val="F2F8EA"/>
    </a:custClr>
    <a:custClr name="blank">
      <a:srgbClr val="FFFFFF"/>
    </a:custClr>
    <a:custClr name="blank">
      <a:srgbClr val="FFFFFF"/>
    </a:custClr>
    <a:custClr name="blank">
      <a:srgbClr val="FFFFFF"/>
    </a:custClr>
    <a:custClr name="blank">
      <a:srgbClr val="FFFFFF"/>
    </a:custClr>
    <a:custClr name="WHO Savannah 01">
      <a:srgbClr val="966100"/>
    </a:custClr>
    <a:custClr name="WHO Savannah 02">
      <a:srgbClr val="AF8100"/>
    </a:custClr>
    <a:custClr name="WHO Savannah 03">
      <a:srgbClr val="BF9A33"/>
    </a:custClr>
    <a:custClr name="WHO Savannah 04">
      <a:srgbClr val="CFB366"/>
    </a:custClr>
    <a:custClr name="WHO Savannah 05">
      <a:srgbClr val="DFCD99"/>
    </a:custClr>
    <a:custClr name="WHO Savannah 06">
      <a:srgbClr val="F7F2E5"/>
    </a:custClr>
    <a:custClr name="WHO Purple 01">
      <a:srgbClr val="761302"/>
    </a:custClr>
    <a:custClr name="WHO Purple 02">
      <a:srgbClr val="8F3807"/>
    </a:custClr>
    <a:custClr name="WHO Purple 03">
      <a:srgbClr val="A56039"/>
    </a:custClr>
    <a:custClr name="blank">
      <a:srgbClr val="FFFFFF"/>
    </a:custClr>
    <a:custClr name="WHO Heat 01">
      <a:srgbClr val="B54606"/>
    </a:custClr>
    <a:custClr name="WHO Heat 02">
      <a:srgbClr val="D46112"/>
    </a:custClr>
    <a:custClr name="WHO Heat 03">
      <a:srgbClr val="DD8141"/>
    </a:custClr>
    <a:custClr name="WHO Heat 04">
      <a:srgbClr val="E5A071"/>
    </a:custClr>
    <a:custClr name="WHO Heat 05">
      <a:srgbClr val="EEC0A0"/>
    </a:custClr>
    <a:custClr name="WHO Heat 06">
      <a:srgbClr val="FBEFE7"/>
    </a:custClr>
    <a:custClr name="WHO Purple 04">
      <a:srgbClr val="BC886A"/>
    </a:custClr>
    <a:custClr name="WHO Purple 05">
      <a:srgbClr val="D2AF9C"/>
    </a:custClr>
    <a:custClr name="WHO Purple 06">
      <a:srgbClr val="F4EBE6"/>
    </a:custClr>
    <a:custClr name="blank">
      <a:srgbClr val="FFFFFF"/>
    </a:custClr>
    <a:custClr name="WHO Wood 01">
      <a:srgbClr val="20521A"/>
    </a:custClr>
    <a:custClr name="WHO Wood 02">
      <a:srgbClr val="2F7D4F"/>
    </a:custClr>
    <a:custClr name="WHO Wood 03">
      <a:srgbClr val="599772"/>
    </a:custClr>
    <a:custClr name="WHO Wood 04">
      <a:srgbClr val="82B195"/>
    </a:custClr>
    <a:custClr name="WHO Wood 05">
      <a:srgbClr val="ACCBB9"/>
    </a:custClr>
    <a:custClr name="WHO Wood 06">
      <a:srgbClr val="EAF2ED"/>
    </a:custClr>
  </a:custClr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11085</TotalTime>
  <Words>5807</Words>
  <Application>Microsoft Office PowerPoint</Application>
  <PresentationFormat>On-screen Show (16:9)</PresentationFormat>
  <Paragraphs>653</Paragraphs>
  <Slides>52</Slides>
  <Notes>41</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52</vt:i4>
      </vt:variant>
    </vt:vector>
  </HeadingPairs>
  <TitlesOfParts>
    <vt:vector size="65" baseType="lpstr">
      <vt:lpstr>Myriad Web Pro</vt:lpstr>
      <vt:lpstr>Arial</vt:lpstr>
      <vt:lpstr>Arial Narrow</vt:lpstr>
      <vt:lpstr>Calibri</vt:lpstr>
      <vt:lpstr>Courier New</vt:lpstr>
      <vt:lpstr>Ebrima</vt:lpstr>
      <vt:lpstr>Segoe UI Semibold</vt:lpstr>
      <vt:lpstr>Times New Roman</vt:lpstr>
      <vt:lpstr>Wingdings</vt:lpstr>
      <vt:lpstr>2_Office Theme</vt:lpstr>
      <vt:lpstr>master</vt:lpstr>
      <vt:lpstr>1_Office Theme</vt:lpstr>
      <vt:lpstr>3_Office Theme</vt:lpstr>
      <vt:lpstr>PowerPoint Presentation</vt:lpstr>
      <vt:lpstr>Introduction to environmental cleaning during COVID-19 outbreak</vt:lpstr>
      <vt:lpstr>Goals of Infection Prevention and Control</vt:lpstr>
      <vt:lpstr>What is a coronavirus? </vt:lpstr>
      <vt:lpstr>Countries affected  (19-04-2020)  </vt:lpstr>
      <vt:lpstr>COVID-19 signs and symptoms</vt:lpstr>
      <vt:lpstr>Mode of transmission:</vt:lpstr>
      <vt:lpstr>PowerPoint Presentation</vt:lpstr>
      <vt:lpstr>What do we know about environmental survival?  </vt:lpstr>
      <vt:lpstr>Chain of Transmission</vt:lpstr>
      <vt:lpstr>Environmental cleaning in health care</vt:lpstr>
      <vt:lpstr>Hand Hygiene</vt:lpstr>
      <vt:lpstr>Key messages for environmental cleaning in context of COVID-19</vt:lpstr>
      <vt:lpstr>Latest guidance on environmental cleaning in health care facilities during COVID-19 outbreak</vt:lpstr>
      <vt:lpstr>Key messages for environmental cleaning in context of COVID-19</vt:lpstr>
      <vt:lpstr>Key documents for environmental cleaning in health care   </vt:lpstr>
      <vt:lpstr>Environmental cleaning is one of the Standard Precautions for IPC</vt:lpstr>
      <vt:lpstr>Best Practices for Environmental Cleaning Programs </vt:lpstr>
      <vt:lpstr>Best Practices for Environmental Cleaning Programs </vt:lpstr>
      <vt:lpstr>Lessons Learned from Implementation</vt:lpstr>
      <vt:lpstr>Best Practices for Environmental Cleaning Programs </vt:lpstr>
      <vt:lpstr>What are the recommended cleaning schedules in the context of COVID-19?</vt:lpstr>
      <vt:lpstr>Best practices for cleaning procedures </vt:lpstr>
      <vt:lpstr>Best practices for cleaning procedures </vt:lpstr>
      <vt:lpstr>Best Practices for Environmental Cleaning Programs </vt:lpstr>
      <vt:lpstr>General definitions</vt:lpstr>
      <vt:lpstr>Cleaning and disinfectant products for environmental cleaning</vt:lpstr>
      <vt:lpstr>Microbial disinfectant hierarchy – intrinsic resistance </vt:lpstr>
      <vt:lpstr>Microbial disinfectant hierarchy – spectrum of activity </vt:lpstr>
      <vt:lpstr>Microbial disinfectant hierarchy – role of test organisms </vt:lpstr>
      <vt:lpstr>Disinfectants</vt:lpstr>
      <vt:lpstr>Microbial disinfectant hierarchy – intrinsic resistance </vt:lpstr>
      <vt:lpstr>What are the disinfectants we should use in healthcare facilities in the context of COVID-19?</vt:lpstr>
      <vt:lpstr>Summary of guidance </vt:lpstr>
      <vt:lpstr>Key messages for environmental cleaning in context of COVID-19</vt:lpstr>
      <vt:lpstr>References </vt:lpstr>
      <vt:lpstr>PowerPoint Presentation</vt:lpstr>
      <vt:lpstr>PowerPoint Presentation</vt:lpstr>
      <vt:lpstr>Today’s agenda </vt:lpstr>
      <vt:lpstr>Supplementary slides</vt:lpstr>
      <vt:lpstr>Healthcare disinfectants (US)</vt:lpstr>
      <vt:lpstr>Hypochlorite-based disinfectants </vt:lpstr>
      <vt:lpstr>Best practices</vt:lpstr>
      <vt:lpstr>Preparing solutions</vt:lpstr>
      <vt:lpstr>Environmental Cleaning Supplies and Equipment</vt:lpstr>
      <vt:lpstr>Environmental Cleaning Supplies and Equipment</vt:lpstr>
      <vt:lpstr>Personal Protective Equipment (PPE) for Cleaning Hand hygiene action should always be applied, including after PPE removal</vt:lpstr>
      <vt:lpstr>PowerPoint Presentation</vt:lpstr>
      <vt:lpstr>PowerPoint Presentation</vt:lpstr>
      <vt:lpstr>Best practices:  Floor cleaning</vt:lpstr>
      <vt:lpstr>What do staffing needs depend on? </vt:lpstr>
      <vt:lpstr>Monitoring &amp; feedback</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Presentation</dc:title>
  <dc:creator>Centers for Disease Control and Prevention</dc:creator>
  <cp:lastModifiedBy>HAYTER, Arabella</cp:lastModifiedBy>
  <cp:revision>515</cp:revision>
  <dcterms:created xsi:type="dcterms:W3CDTF">2011-03-17T17:43:16Z</dcterms:created>
  <dcterms:modified xsi:type="dcterms:W3CDTF">2020-05-14T07:16:53Z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