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3.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 id="2147484025" r:id="rId2"/>
    <p:sldMasterId id="2147484114" r:id="rId3"/>
    <p:sldMasterId id="2147484133" r:id="rId4"/>
  </p:sldMasterIdLst>
  <p:notesMasterIdLst>
    <p:notesMasterId r:id="rId13"/>
  </p:notesMasterIdLst>
  <p:handoutMasterIdLst>
    <p:handoutMasterId r:id="rId14"/>
  </p:handoutMasterIdLst>
  <p:sldIdLst>
    <p:sldId id="899" r:id="rId5"/>
    <p:sldId id="1596" r:id="rId6"/>
    <p:sldId id="1591" r:id="rId7"/>
    <p:sldId id="1593" r:id="rId8"/>
    <p:sldId id="1597" r:id="rId9"/>
    <p:sldId id="1592" r:id="rId10"/>
    <p:sldId id="444" r:id="rId11"/>
    <p:sldId id="1588" r:id="rId12"/>
  </p:sldIdLst>
  <p:sldSz cx="10693400" cy="7561263"/>
  <p:notesSz cx="7315200" cy="9601200"/>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4207" algn="l" rtl="1" fontAlgn="base">
      <a:spcBef>
        <a:spcPct val="0"/>
      </a:spcBef>
      <a:spcAft>
        <a:spcPct val="0"/>
      </a:spcAft>
      <a:defRPr sz="3900" b="1" kern="1200">
        <a:solidFill>
          <a:srgbClr val="000066"/>
        </a:solidFill>
        <a:latin typeface="Arial" charset="0"/>
        <a:ea typeface="+mn-ea"/>
        <a:cs typeface="Arial" charset="0"/>
      </a:defRPr>
    </a:lvl2pPr>
    <a:lvl3pPr marL="908438" algn="l" rtl="1" fontAlgn="base">
      <a:spcBef>
        <a:spcPct val="0"/>
      </a:spcBef>
      <a:spcAft>
        <a:spcPct val="0"/>
      </a:spcAft>
      <a:defRPr sz="3900" b="1" kern="1200">
        <a:solidFill>
          <a:srgbClr val="000066"/>
        </a:solidFill>
        <a:latin typeface="Arial" charset="0"/>
        <a:ea typeface="+mn-ea"/>
        <a:cs typeface="Arial" charset="0"/>
      </a:defRPr>
    </a:lvl3pPr>
    <a:lvl4pPr marL="1362671" algn="l" rtl="1" fontAlgn="base">
      <a:spcBef>
        <a:spcPct val="0"/>
      </a:spcBef>
      <a:spcAft>
        <a:spcPct val="0"/>
      </a:spcAft>
      <a:defRPr sz="3900" b="1" kern="1200">
        <a:solidFill>
          <a:srgbClr val="000066"/>
        </a:solidFill>
        <a:latin typeface="Arial" charset="0"/>
        <a:ea typeface="+mn-ea"/>
        <a:cs typeface="Arial" charset="0"/>
      </a:defRPr>
    </a:lvl4pPr>
    <a:lvl5pPr marL="1816897" algn="l" rtl="1" fontAlgn="base">
      <a:spcBef>
        <a:spcPct val="0"/>
      </a:spcBef>
      <a:spcAft>
        <a:spcPct val="0"/>
      </a:spcAft>
      <a:defRPr sz="3900" b="1" kern="1200">
        <a:solidFill>
          <a:srgbClr val="000066"/>
        </a:solidFill>
        <a:latin typeface="Arial" charset="0"/>
        <a:ea typeface="+mn-ea"/>
        <a:cs typeface="Arial" charset="0"/>
      </a:defRPr>
    </a:lvl5pPr>
    <a:lvl6pPr marL="2271125" algn="l" defTabSz="908438" rtl="0" eaLnBrk="1" latinLnBrk="0" hangingPunct="1">
      <a:defRPr sz="3900" b="1" kern="1200">
        <a:solidFill>
          <a:srgbClr val="000066"/>
        </a:solidFill>
        <a:latin typeface="Arial" charset="0"/>
        <a:ea typeface="+mn-ea"/>
        <a:cs typeface="Arial" charset="0"/>
      </a:defRPr>
    </a:lvl6pPr>
    <a:lvl7pPr marL="2725349" algn="l" defTabSz="908438" rtl="0" eaLnBrk="1" latinLnBrk="0" hangingPunct="1">
      <a:defRPr sz="3900" b="1" kern="1200">
        <a:solidFill>
          <a:srgbClr val="000066"/>
        </a:solidFill>
        <a:latin typeface="Arial" charset="0"/>
        <a:ea typeface="+mn-ea"/>
        <a:cs typeface="Arial" charset="0"/>
      </a:defRPr>
    </a:lvl7pPr>
    <a:lvl8pPr marL="3179572" algn="l" defTabSz="908438" rtl="0" eaLnBrk="1" latinLnBrk="0" hangingPunct="1">
      <a:defRPr sz="3900" b="1" kern="1200">
        <a:solidFill>
          <a:srgbClr val="000066"/>
        </a:solidFill>
        <a:latin typeface="Arial" charset="0"/>
        <a:ea typeface="+mn-ea"/>
        <a:cs typeface="Arial" charset="0"/>
      </a:defRPr>
    </a:lvl8pPr>
    <a:lvl9pPr marL="3633798" algn="l" defTabSz="908438" rtl="0" eaLnBrk="1" latinLnBrk="0" hangingPunct="1">
      <a:defRPr sz="3900" b="1" kern="1200">
        <a:solidFill>
          <a:srgbClr val="000066"/>
        </a:solidFill>
        <a:latin typeface="Arial" charset="0"/>
        <a:ea typeface="+mn-ea"/>
        <a:cs typeface="Arial" charset="0"/>
      </a:defRPr>
    </a:lvl9pPr>
  </p:defaultTextStyle>
  <p:extLst>
    <p:ext uri="{521415D9-36F7-43E2-AB2F-B90AF26B5E84}">
      <p14:sectionLst xmlns:p14="http://schemas.microsoft.com/office/powerpoint/2010/main">
        <p14:section name="Default Section" id="{AE3B6F89-BB9D-4B9E-9260-50B1521A4635}">
          <p14:sldIdLst>
            <p14:sldId id="899"/>
            <p14:sldId id="1596"/>
            <p14:sldId id="1591"/>
            <p14:sldId id="1593"/>
            <p14:sldId id="1597"/>
            <p14:sldId id="1592"/>
            <p14:sldId id="444"/>
            <p14:sldId id="1588"/>
          </p14:sldIdLst>
        </p14:section>
      </p14:sectionLst>
    </p:ext>
    <p:ext uri="{EFAFB233-063F-42B5-8137-9DF3F51BA10A}">
      <p15:sldGuideLst xmlns:p15="http://schemas.microsoft.com/office/powerpoint/2012/main">
        <p15:guide id="1" orient="horz" pos="2382">
          <p15:clr>
            <a:srgbClr val="A4A3A4"/>
          </p15:clr>
        </p15:guide>
        <p15:guide id="2" pos="3368">
          <p15:clr>
            <a:srgbClr val="A4A3A4"/>
          </p15:clr>
        </p15:guide>
      </p15:sldGuideLst>
    </p:ext>
    <p:ext uri="{2D200454-40CA-4A62-9FC3-DE9A4176ACB9}">
      <p15:notesGuideLst xmlns:p15="http://schemas.microsoft.com/office/powerpoint/2012/main">
        <p15:guide id="1" orient="horz" pos="3024">
          <p15:clr>
            <a:srgbClr val="A4A3A4"/>
          </p15:clr>
        </p15:guide>
        <p15:guide id="2" pos="230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YTER, Arabella" initials="HA" lastIdx="1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4189DD"/>
    <a:srgbClr val="1E7FB8"/>
    <a:srgbClr val="000066"/>
    <a:srgbClr val="66FF33"/>
    <a:srgbClr val="96CCEE"/>
    <a:srgbClr val="72BBE8"/>
    <a:srgbClr val="C4DA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42" autoAdjust="0"/>
    <p:restoredTop sz="79752" autoAdjust="0"/>
  </p:normalViewPr>
  <p:slideViewPr>
    <p:cSldViewPr snapToGrid="0">
      <p:cViewPr varScale="1">
        <p:scale>
          <a:sx n="78" d="100"/>
          <a:sy n="78" d="100"/>
        </p:scale>
        <p:origin x="1830" y="90"/>
      </p:cViewPr>
      <p:guideLst>
        <p:guide orient="horz" pos="2382"/>
        <p:guide pos="3368"/>
      </p:guideLst>
    </p:cSldViewPr>
  </p:slideViewPr>
  <p:notesTextViewPr>
    <p:cViewPr>
      <p:scale>
        <a:sx n="1" d="1"/>
        <a:sy n="1" d="1"/>
      </p:scale>
      <p:origin x="0" y="0"/>
    </p:cViewPr>
  </p:notesTextViewPr>
  <p:sorterViewPr>
    <p:cViewPr varScale="1">
      <p:scale>
        <a:sx n="1" d="1"/>
        <a:sy n="1" d="1"/>
      </p:scale>
      <p:origin x="0" y="-2922"/>
    </p:cViewPr>
  </p:sorterViewPr>
  <p:notesViewPr>
    <p:cSldViewPr snapToGrid="0">
      <p:cViewPr varScale="1">
        <p:scale>
          <a:sx n="78" d="100"/>
          <a:sy n="78" d="100"/>
        </p:scale>
        <p:origin x="-2070" y="-90"/>
      </p:cViewPr>
      <p:guideLst>
        <p:guide orient="horz" pos="3024"/>
        <p:guide pos="230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1"/>
            <a:ext cx="4082707"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dirty="0"/>
              <a:t>WHO and UNICEF – WASH FIT</a:t>
            </a:r>
          </a:p>
        </p:txBody>
      </p:sp>
      <p:sp>
        <p:nvSpPr>
          <p:cNvPr id="29699" name="Rectangle 3"/>
          <p:cNvSpPr>
            <a:spLocks noGrp="1" noChangeArrowheads="1"/>
          </p:cNvSpPr>
          <p:nvPr>
            <p:ph type="dt" sz="quarter" idx="1"/>
          </p:nvPr>
        </p:nvSpPr>
        <p:spPr bwMode="auto">
          <a:xfrm>
            <a:off x="4143014" y="1"/>
            <a:ext cx="3170442"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r>
              <a:rPr lang="en-GB" dirty="0"/>
              <a:t>Dakar, June 2016</a:t>
            </a:r>
          </a:p>
        </p:txBody>
      </p:sp>
      <p:sp>
        <p:nvSpPr>
          <p:cNvPr id="29700" name="Rectangle 4"/>
          <p:cNvSpPr>
            <a:spLocks noGrp="1" noChangeArrowheads="1"/>
          </p:cNvSpPr>
          <p:nvPr>
            <p:ph type="ftr" sz="quarter" idx="2"/>
          </p:nvPr>
        </p:nvSpPr>
        <p:spPr bwMode="auto">
          <a:xfrm>
            <a:off x="1" y="9119126"/>
            <a:ext cx="3170443"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4143014" y="9119126"/>
            <a:ext cx="3170442"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188D883A-E756-488D-8AC4-3992ACCA2E21}" type="slidenum">
              <a:rPr lang="en-GB"/>
              <a:pPr/>
              <a:t>‹#›</a:t>
            </a:fld>
            <a:endParaRPr lang="en-GB"/>
          </a:p>
        </p:txBody>
      </p:sp>
    </p:spTree>
    <p:extLst>
      <p:ext uri="{BB962C8B-B14F-4D97-AF65-F5344CB8AC3E}">
        <p14:creationId xmlns:p14="http://schemas.microsoft.com/office/powerpoint/2010/main" val="6976581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1" y="1"/>
            <a:ext cx="3170443"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4143014" y="1"/>
            <a:ext cx="3170442"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DD8E448C-4724-4862-830F-5D7B415C9E45}" type="datetime3">
              <a:rPr lang="en-GB"/>
              <a:pPr/>
              <a:t>25 May, 2020</a:t>
            </a:fld>
            <a:endParaRPr lang="en-GB"/>
          </a:p>
        </p:txBody>
      </p:sp>
      <p:sp>
        <p:nvSpPr>
          <p:cNvPr id="31748" name="Rectangle 4"/>
          <p:cNvSpPr>
            <a:spLocks noGrp="1" noRot="1" noChangeAspect="1" noChangeArrowheads="1" noTextEdit="1"/>
          </p:cNvSpPr>
          <p:nvPr>
            <p:ph type="sldImg" idx="2"/>
          </p:nvPr>
        </p:nvSpPr>
        <p:spPr bwMode="auto">
          <a:xfrm>
            <a:off x="1112838" y="720725"/>
            <a:ext cx="5089525" cy="3598863"/>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732043" y="4560338"/>
            <a:ext cx="5851114" cy="432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1750" name="Rectangle 6"/>
          <p:cNvSpPr>
            <a:spLocks noGrp="1" noChangeArrowheads="1"/>
          </p:cNvSpPr>
          <p:nvPr>
            <p:ph type="ftr" sz="quarter" idx="4"/>
          </p:nvPr>
        </p:nvSpPr>
        <p:spPr bwMode="auto">
          <a:xfrm>
            <a:off x="1" y="9119126"/>
            <a:ext cx="3170443"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4143014" y="9119126"/>
            <a:ext cx="3170442" cy="48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86E9A735-4FB2-480B-B491-2401D8F964D1}" type="slidenum">
              <a:rPr lang="en-GB"/>
              <a:pPr/>
              <a:t>‹#›</a:t>
            </a:fld>
            <a:endParaRPr lang="en-GB"/>
          </a:p>
        </p:txBody>
      </p:sp>
    </p:spTree>
    <p:extLst>
      <p:ext uri="{BB962C8B-B14F-4D97-AF65-F5344CB8AC3E}">
        <p14:creationId xmlns:p14="http://schemas.microsoft.com/office/powerpoint/2010/main" val="2084608573"/>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300" kern="1200">
        <a:solidFill>
          <a:schemeClr val="tx1"/>
        </a:solidFill>
        <a:latin typeface="Arial" charset="0"/>
        <a:ea typeface="+mn-ea"/>
        <a:cs typeface="Arial" charset="0"/>
      </a:defRPr>
    </a:lvl1pPr>
    <a:lvl2pPr marL="454207" algn="r" rtl="1" fontAlgn="base">
      <a:spcBef>
        <a:spcPct val="30000"/>
      </a:spcBef>
      <a:spcAft>
        <a:spcPct val="0"/>
      </a:spcAft>
      <a:defRPr sz="1300" kern="1200">
        <a:solidFill>
          <a:schemeClr val="tx1"/>
        </a:solidFill>
        <a:latin typeface="Arial" charset="0"/>
        <a:ea typeface="+mn-ea"/>
        <a:cs typeface="Arial" charset="0"/>
      </a:defRPr>
    </a:lvl2pPr>
    <a:lvl3pPr marL="908438" algn="r" rtl="1" fontAlgn="base">
      <a:spcBef>
        <a:spcPct val="30000"/>
      </a:spcBef>
      <a:spcAft>
        <a:spcPct val="0"/>
      </a:spcAft>
      <a:defRPr sz="1300" kern="1200">
        <a:solidFill>
          <a:schemeClr val="tx1"/>
        </a:solidFill>
        <a:latin typeface="Arial" charset="0"/>
        <a:ea typeface="+mn-ea"/>
        <a:cs typeface="Arial" charset="0"/>
      </a:defRPr>
    </a:lvl3pPr>
    <a:lvl4pPr marL="1362671" algn="r" rtl="1" fontAlgn="base">
      <a:spcBef>
        <a:spcPct val="30000"/>
      </a:spcBef>
      <a:spcAft>
        <a:spcPct val="0"/>
      </a:spcAft>
      <a:defRPr sz="1300" kern="1200">
        <a:solidFill>
          <a:schemeClr val="tx1"/>
        </a:solidFill>
        <a:latin typeface="Arial" charset="0"/>
        <a:ea typeface="+mn-ea"/>
        <a:cs typeface="Arial" charset="0"/>
      </a:defRPr>
    </a:lvl4pPr>
    <a:lvl5pPr marL="1816897" algn="r" rtl="1" fontAlgn="base">
      <a:spcBef>
        <a:spcPct val="30000"/>
      </a:spcBef>
      <a:spcAft>
        <a:spcPct val="0"/>
      </a:spcAft>
      <a:defRPr sz="1300" kern="1200">
        <a:solidFill>
          <a:schemeClr val="tx1"/>
        </a:solidFill>
        <a:latin typeface="Arial" charset="0"/>
        <a:ea typeface="+mn-ea"/>
        <a:cs typeface="Arial" charset="0"/>
      </a:defRPr>
    </a:lvl5pPr>
    <a:lvl6pPr marL="2271125" algn="l" defTabSz="908438" rtl="0" eaLnBrk="1" latinLnBrk="0" hangingPunct="1">
      <a:defRPr sz="1300" kern="1200">
        <a:solidFill>
          <a:schemeClr val="tx1"/>
        </a:solidFill>
        <a:latin typeface="+mn-lt"/>
        <a:ea typeface="+mn-ea"/>
        <a:cs typeface="+mn-cs"/>
      </a:defRPr>
    </a:lvl6pPr>
    <a:lvl7pPr marL="2725349" algn="l" defTabSz="908438" rtl="0" eaLnBrk="1" latinLnBrk="0" hangingPunct="1">
      <a:defRPr sz="1300" kern="1200">
        <a:solidFill>
          <a:schemeClr val="tx1"/>
        </a:solidFill>
        <a:latin typeface="+mn-lt"/>
        <a:ea typeface="+mn-ea"/>
        <a:cs typeface="+mn-cs"/>
      </a:defRPr>
    </a:lvl7pPr>
    <a:lvl8pPr marL="3179572" algn="l" defTabSz="908438" rtl="0" eaLnBrk="1" latinLnBrk="0" hangingPunct="1">
      <a:defRPr sz="1300" kern="1200">
        <a:solidFill>
          <a:schemeClr val="tx1"/>
        </a:solidFill>
        <a:latin typeface="+mn-lt"/>
        <a:ea typeface="+mn-ea"/>
        <a:cs typeface="+mn-cs"/>
      </a:defRPr>
    </a:lvl8pPr>
    <a:lvl9pPr marL="3633798" algn="l" defTabSz="90843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who.int/emergencies/diseases/novel-coronavirus-2019/technical-guidance/infection-prevention-and-contro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charset="0"/>
                <a:ea typeface="+mn-ea"/>
                <a:cs typeface="Arial" charset="0"/>
              </a:rPr>
              <a:t>World Health Organization</a:t>
            </a:r>
          </a:p>
        </p:txBody>
      </p:sp>
      <p:sp>
        <p:nvSpPr>
          <p:cNvPr id="5" name="Rectangle 3"/>
          <p:cNvSpPr>
            <a:spLocks noGrp="1" noChangeArrowheads="1"/>
          </p:cNvSpPr>
          <p:nvPr>
            <p:ph type="dt" idx="1"/>
          </p:nvPr>
        </p:nvSpPr>
        <p:spPr>
          <a:ln/>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57555ECC-7A06-4FBD-B987-389D5FE2E642}" type="datetime3">
              <a:rPr kumimoji="0" lang="en-GB"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25 May, 2020</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7" name="Rectangle 7"/>
          <p:cNvSpPr>
            <a:spLocks noGrp="1" noChangeArrowheads="1"/>
          </p:cNvSpPr>
          <p:nvPr>
            <p:ph type="sldNum" sz="quarter" idx="5"/>
          </p:nvPr>
        </p:nvSpPr>
        <p:spPr>
          <a:ln/>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74A14E21-5CB3-43F7-80BA-7C43F2980D02}" type="slidenum">
              <a:rPr kumimoji="0" lang="en-GB" sz="12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1" eaLnBrk="1" fontAlgn="base" latinLnBrk="0" hangingPunct="1">
                <a:lnSpc>
                  <a:spcPct val="100000"/>
                </a:lnSpc>
                <a:spcBef>
                  <a:spcPct val="0"/>
                </a:spcBef>
                <a:spcAft>
                  <a:spcPct val="0"/>
                </a:spcAft>
                <a:buClrTx/>
                <a:buSzTx/>
                <a:buFontTx/>
                <a:buNone/>
                <a:tabLst/>
                <a:defRPr/>
              </a:pPr>
              <a:t>1</a:t>
            </a:fld>
            <a:endParaRPr kumimoji="0" lang="en-GB" sz="12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r>
              <a:rPr lang="en-US" dirty="0"/>
              <a:t>This module was updated on 08 May 2020. A few slides on COVID-19 have been included.  Please check the WHO website for the latest technical guidance which may change as new evidence emerges. </a:t>
            </a:r>
          </a:p>
          <a:p>
            <a:pPr algn="l" rtl="0"/>
            <a:r>
              <a:rPr lang="en-US" dirty="0">
                <a:hlinkClick r:id="rId3"/>
              </a:rPr>
              <a:t>https://www.who.int/emergencies/diseases/novel-coronavirus-2019/technical-guidance/infection-prevention-and-control</a:t>
            </a:r>
            <a:r>
              <a:rPr lang="en-US" dirty="0"/>
              <a:t> </a:t>
            </a:r>
          </a:p>
        </p:txBody>
      </p:sp>
    </p:spTree>
    <p:extLst>
      <p:ext uri="{BB962C8B-B14F-4D97-AF65-F5344CB8AC3E}">
        <p14:creationId xmlns:p14="http://schemas.microsoft.com/office/powerpoint/2010/main" val="3673013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Header Placeholder 3"/>
          <p:cNvSpPr>
            <a:spLocks noGrp="1"/>
          </p:cNvSpPr>
          <p:nvPr>
            <p:ph type="hdr" sz="quarter" idx="10"/>
          </p:nvPr>
        </p:nvSpPr>
        <p:spPr/>
        <p:txBody>
          <a:bodyPr/>
          <a:lstStyle/>
          <a:p>
            <a:r>
              <a:rPr lang="en-GB"/>
              <a:t>World Health Organization</a:t>
            </a:r>
          </a:p>
        </p:txBody>
      </p:sp>
      <p:sp>
        <p:nvSpPr>
          <p:cNvPr id="5" name="Date Placeholder 4"/>
          <p:cNvSpPr>
            <a:spLocks noGrp="1"/>
          </p:cNvSpPr>
          <p:nvPr>
            <p:ph type="dt" idx="11"/>
          </p:nvPr>
        </p:nvSpPr>
        <p:spPr/>
        <p:txBody>
          <a:bodyPr/>
          <a:lstStyle/>
          <a:p>
            <a:fld id="{DD8E448C-4724-4862-830F-5D7B415C9E45}" type="datetime3">
              <a:rPr lang="en-GB" smtClean="0"/>
              <a:pPr/>
              <a:t>25 May, 2020</a:t>
            </a:fld>
            <a:endParaRPr lang="en-GB"/>
          </a:p>
        </p:txBody>
      </p:sp>
      <p:sp>
        <p:nvSpPr>
          <p:cNvPr id="6" name="Slide Number Placeholder 5"/>
          <p:cNvSpPr>
            <a:spLocks noGrp="1"/>
          </p:cNvSpPr>
          <p:nvPr>
            <p:ph type="sldNum" sz="quarter" idx="12"/>
          </p:nvPr>
        </p:nvSpPr>
        <p:spPr/>
        <p:txBody>
          <a:bodyPr/>
          <a:lstStyle/>
          <a:p>
            <a:fld id="{86E9A735-4FB2-480B-B491-2401D8F964D1}" type="slidenum">
              <a:rPr lang="en-GB" smtClean="0"/>
              <a:pPr/>
              <a:t>8</a:t>
            </a:fld>
            <a:endParaRPr lang="en-GB"/>
          </a:p>
        </p:txBody>
      </p:sp>
    </p:spTree>
    <p:extLst>
      <p:ext uri="{BB962C8B-B14F-4D97-AF65-F5344CB8AC3E}">
        <p14:creationId xmlns:p14="http://schemas.microsoft.com/office/powerpoint/2010/main" val="26321343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387620" anchor="ctr">
            <a:normAutofit/>
          </a:bodyPr>
          <a:lstStyle>
            <a:lvl1pPr marL="0" marR="0" indent="0" algn="ctr" defTabSz="1036631" rtl="0" eaLnBrk="1" fontAlgn="auto" latinLnBrk="0" hangingPunct="1">
              <a:lnSpc>
                <a:spcPct val="110000"/>
              </a:lnSpc>
              <a:spcBef>
                <a:spcPts val="1141"/>
              </a:spcBef>
              <a:spcAft>
                <a:spcPts val="684"/>
              </a:spcAft>
              <a:buClr>
                <a:schemeClr val="tx1"/>
              </a:buClr>
              <a:buSzPct val="80000"/>
              <a:buFontTx/>
              <a:buNone/>
              <a:tabLst/>
              <a:defRPr sz="1600"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408103" tIns="81619" rIns="510159" bIns="204050" anchor="t" anchorCtr="0">
            <a:noAutofit/>
          </a:bodyPr>
          <a:lstStyle>
            <a:lvl1pPr algn="l">
              <a:lnSpc>
                <a:spcPct val="85000"/>
              </a:lnSpc>
              <a:defRPr sz="4800">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43" y="4941616"/>
            <a:ext cx="10693399" cy="1825817"/>
          </a:xfrm>
          <a:solidFill>
            <a:schemeClr val="tx2"/>
          </a:solidFill>
        </p:spPr>
        <p:txBody>
          <a:bodyPr lIns="408103" tIns="408103" rIns="408103" bIns="938685" anchor="b">
            <a:noAutofit/>
          </a:bodyPr>
          <a:lstStyle>
            <a:lvl1pPr marL="0" indent="0" algn="l">
              <a:lnSpc>
                <a:spcPct val="90000"/>
              </a:lnSpc>
              <a:buNone/>
              <a:defRPr sz="2700" b="1">
                <a:solidFill>
                  <a:schemeClr val="bg1"/>
                </a:solidFill>
                <a:latin typeface="+mj-lt"/>
                <a:cs typeface="Arial" panose="020B0604020202020204" pitchFamily="34" charset="0"/>
              </a:defRPr>
            </a:lvl1pPr>
            <a:lvl2pPr marL="518319" indent="0" algn="ctr">
              <a:buNone/>
              <a:defRPr sz="2300"/>
            </a:lvl2pPr>
            <a:lvl3pPr marL="1036631" indent="0" algn="ctr">
              <a:buNone/>
              <a:defRPr sz="2100"/>
            </a:lvl3pPr>
            <a:lvl4pPr marL="1554950" indent="0" algn="ctr">
              <a:buNone/>
              <a:defRPr sz="1800"/>
            </a:lvl4pPr>
            <a:lvl5pPr marL="2073270" indent="0" algn="ctr">
              <a:buNone/>
              <a:defRPr sz="1800"/>
            </a:lvl5pPr>
            <a:lvl6pPr marL="2591583" indent="0" algn="ctr">
              <a:buNone/>
              <a:defRPr sz="1800"/>
            </a:lvl6pPr>
            <a:lvl7pPr marL="3109897" indent="0" algn="ctr">
              <a:buNone/>
              <a:defRPr sz="1800"/>
            </a:lvl7pPr>
            <a:lvl8pPr marL="3628221" indent="0" algn="ctr">
              <a:buNone/>
              <a:defRPr sz="1800"/>
            </a:lvl8pPr>
            <a:lvl9pPr marL="4146533" indent="0" algn="ctr">
              <a:buNone/>
              <a:defRPr sz="1800"/>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102024">
            <a:noAutofit/>
          </a:bodyPr>
          <a:lstStyle>
            <a:lvl1pPr algn="l">
              <a:defRPr sz="1800"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40" y="534941"/>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968915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36313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268909125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4063"/>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65971435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45293155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666622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391543" anchor="ctr">
            <a:normAutofit/>
          </a:bodyPr>
          <a:lstStyle>
            <a:lvl1pPr marL="0" marR="0" indent="0" algn="ctr" defTabSz="1039564" rtl="0" eaLnBrk="1" fontAlgn="auto" latinLnBrk="0" hangingPunct="1">
              <a:lnSpc>
                <a:spcPct val="110000"/>
              </a:lnSpc>
              <a:spcBef>
                <a:spcPts val="1141"/>
              </a:spcBef>
              <a:spcAft>
                <a:spcPts val="684"/>
              </a:spcAft>
              <a:buClr>
                <a:schemeClr val="tx1"/>
              </a:buClr>
              <a:buSzPct val="80000"/>
              <a:buFontTx/>
              <a:buNone/>
              <a:tabLst/>
              <a:defRPr sz="1600"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409268" tIns="81853" rIns="511601" bIns="204632" anchor="t" anchorCtr="0">
            <a:noAutofit/>
          </a:bodyPr>
          <a:lstStyle>
            <a:lvl1pPr algn="l">
              <a:lnSpc>
                <a:spcPct val="85000"/>
              </a:lnSpc>
              <a:defRPr sz="4800">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5" y="4941616"/>
            <a:ext cx="10693399" cy="1825817"/>
          </a:xfrm>
          <a:solidFill>
            <a:schemeClr val="tx2"/>
          </a:solidFill>
        </p:spPr>
        <p:txBody>
          <a:bodyPr lIns="409268" tIns="409268" rIns="409268" bIns="941340" anchor="b">
            <a:noAutofit/>
          </a:bodyPr>
          <a:lstStyle>
            <a:lvl1pPr marL="0" indent="0" algn="l">
              <a:lnSpc>
                <a:spcPct val="90000"/>
              </a:lnSpc>
              <a:buNone/>
              <a:defRPr sz="2700" b="1">
                <a:solidFill>
                  <a:schemeClr val="bg1"/>
                </a:solidFill>
                <a:latin typeface="+mj-lt"/>
                <a:cs typeface="Arial" panose="020B0604020202020204" pitchFamily="34" charset="0"/>
              </a:defRPr>
            </a:lvl1pPr>
            <a:lvl2pPr marL="519783" indent="0" algn="ctr">
              <a:buNone/>
              <a:defRPr sz="2300"/>
            </a:lvl2pPr>
            <a:lvl3pPr marL="1039564" indent="0" algn="ctr">
              <a:buNone/>
              <a:defRPr sz="2100"/>
            </a:lvl3pPr>
            <a:lvl4pPr marL="1559348" indent="0" algn="ctr">
              <a:buNone/>
              <a:defRPr sz="1800"/>
            </a:lvl4pPr>
            <a:lvl5pPr marL="2079131" indent="0" algn="ctr">
              <a:buNone/>
              <a:defRPr sz="1800"/>
            </a:lvl5pPr>
            <a:lvl6pPr marL="2598910" indent="0" algn="ctr">
              <a:buNone/>
              <a:defRPr sz="1800"/>
            </a:lvl6pPr>
            <a:lvl7pPr marL="3118694" indent="0" algn="ctr">
              <a:buNone/>
              <a:defRPr sz="1800"/>
            </a:lvl7pPr>
            <a:lvl8pPr marL="3638477" indent="0" algn="ctr">
              <a:buNone/>
              <a:defRPr sz="1800"/>
            </a:lvl8pPr>
            <a:lvl9pPr marL="4158258" indent="0" algn="ctr">
              <a:buNone/>
              <a:defRPr sz="1800"/>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102316">
            <a:noAutofit/>
          </a:bodyPr>
          <a:lstStyle>
            <a:lvl1pPr algn="l">
              <a:defRPr sz="1800"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40" y="534941"/>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3528640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23" y="1984587"/>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a:xfrm>
            <a:off x="421040" y="7263805"/>
            <a:ext cx="692897" cy="198458"/>
          </a:xfrm>
          <a:prstGeom prst="rect">
            <a:avLst/>
          </a:prstGeom>
        </p:spPr>
        <p:txBody>
          <a:bodyPr/>
          <a:lstStyle/>
          <a:p>
            <a:fld id="{2DD82CBF-8C13-4350-AE4C-2F53590C8914}" type="datetime1">
              <a:rPr lang="en-GB" smtClean="0">
                <a:solidFill>
                  <a:prstClr val="black"/>
                </a:solidFill>
              </a:rPr>
              <a:pPr/>
              <a:t>25/05/2020</a:t>
            </a:fld>
            <a:endParaRPr lang="en-GB">
              <a:solidFill>
                <a:prstClr val="black"/>
              </a:solidFill>
            </a:endParaRPr>
          </a:p>
        </p:txBody>
      </p:sp>
      <p:sp>
        <p:nvSpPr>
          <p:cNvPr id="5" name="Footer Placeholder 4"/>
          <p:cNvSpPr>
            <a:spLocks noGrp="1"/>
          </p:cNvSpPr>
          <p:nvPr>
            <p:ph type="ftr" sz="quarter" idx="15"/>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6475679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a:xfrm>
            <a:off x="421040" y="7263805"/>
            <a:ext cx="692897" cy="198458"/>
          </a:xfrm>
          <a:prstGeom prst="rect">
            <a:avLst/>
          </a:prstGeom>
        </p:spPr>
        <p:txBody>
          <a:bodyPr/>
          <a:lstStyle/>
          <a:p>
            <a:fld id="{75708A0E-6304-4377-B9A2-6D43C3E577B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975438525"/>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8331A1FC-65C4-44A8-B613-91BD0819DF9D}"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1023" y="1984583"/>
            <a:ext cx="4799401" cy="277855"/>
          </a:xfrm>
          <a:solidFill>
            <a:srgbClr val="009CDE"/>
          </a:solidFill>
        </p:spPr>
        <p:txBody>
          <a:bodyPr vert="horz" lIns="81853" tIns="20462" rIns="81853" bIns="20462"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81853" tIns="20462" rIns="81853" bIns="20462" rtlCol="0" anchor="ctr">
            <a:normAutofit/>
          </a:bodyPr>
          <a:lstStyle>
            <a:lvl1pPr>
              <a:defRPr lang="en-US" sz="1600"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71460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E276E1C6-02BA-4AE4-BA67-94F0EB3C066C}"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1023" y="1984583"/>
            <a:ext cx="4799401" cy="277855"/>
          </a:xfrm>
          <a:solidFill>
            <a:srgbClr val="009CDE"/>
          </a:solidFill>
        </p:spPr>
        <p:txBody>
          <a:bodyPr vert="horz" lIns="81853" tIns="20462" rIns="81853" bIns="20462"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81853" tIns="20462" rIns="81853" bIns="20462" rtlCol="0" anchor="ctr">
            <a:normAutofit/>
          </a:bodyPr>
          <a:lstStyle>
            <a:lvl1pPr>
              <a:defRPr lang="en-US" sz="1600"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1023" y="4453762"/>
            <a:ext cx="4799401" cy="277855"/>
          </a:xfrm>
          <a:solidFill>
            <a:srgbClr val="009CDE"/>
          </a:solidFill>
        </p:spPr>
        <p:txBody>
          <a:bodyPr vert="horz" lIns="81853" tIns="20462" rIns="81853" bIns="20462"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81853" tIns="20462" rIns="81853" bIns="20462" rtlCol="0" anchor="ctr">
            <a:normAutofit/>
          </a:bodyPr>
          <a:lstStyle>
            <a:lvl1pPr>
              <a:defRPr lang="en-US" sz="1600"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2324190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8D5E3B6C-7049-41BB-AB3F-3ACBC77CD451}"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81853" tIns="20462" rIns="81853" bIns="20462"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81853" tIns="20462" rIns="81853" bIns="20462"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81853" tIns="20462" rIns="81853" bIns="20462"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5324773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7"/>
            <a:ext cx="4799400" cy="4671709"/>
          </a:xfrm>
          <a:solidFill>
            <a:schemeClr val="bg1">
              <a:lumMod val="85000"/>
            </a:schemeClr>
          </a:solidFill>
        </p:spPr>
        <p:txBody>
          <a:bodyPr bIns="2251030" anchor="ctr"/>
          <a:lstStyle>
            <a:lvl1pPr marL="0" marR="0" indent="0" algn="ctr" defTabSz="1039564" rtl="0" eaLnBrk="1" fontAlgn="auto" latinLnBrk="0" hangingPunct="1">
              <a:lnSpc>
                <a:spcPct val="110000"/>
              </a:lnSpc>
              <a:spcBef>
                <a:spcPts val="1141"/>
              </a:spcBef>
              <a:spcAft>
                <a:spcPts val="684"/>
              </a:spcAft>
              <a:buClr>
                <a:schemeClr val="tx1"/>
              </a:buClr>
              <a:buSzPct val="80000"/>
              <a:buFontTx/>
              <a:buNone/>
              <a:tabLst/>
              <a:defRPr sz="1600" baseline="0">
                <a:solidFill>
                  <a:schemeClr val="bg1"/>
                </a:solidFill>
              </a:defRPr>
            </a:lvl1pPr>
          </a:lstStyle>
          <a:p>
            <a:pPr marL="0" marR="0" lvl="0" indent="0" algn="ctr" defTabSz="103956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a:xfrm>
            <a:off x="421040" y="7263805"/>
            <a:ext cx="692897" cy="198458"/>
          </a:xfrm>
          <a:prstGeom prst="rect">
            <a:avLst/>
          </a:prstGeom>
        </p:spPr>
        <p:txBody>
          <a:bodyPr/>
          <a:lstStyle/>
          <a:p>
            <a:fld id="{AE37C732-8AFC-479A-BACB-8B04EC657C09}"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052860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7"/>
            <a:ext cx="4799400" cy="4671709"/>
          </a:xfrm>
          <a:solidFill>
            <a:srgbClr val="009CDE"/>
          </a:solidFill>
        </p:spPr>
        <p:txBody>
          <a:bodyPr lIns="163716" tIns="163716" rIns="163716" bIns="163716"/>
          <a:lstStyle>
            <a:lvl1pPr>
              <a:defRPr sz="1600" b="1">
                <a:solidFill>
                  <a:schemeClr val="bg1"/>
                </a:solidFill>
                <a:latin typeface="+mn-lt"/>
              </a:defRPr>
            </a:lvl1pPr>
            <a:lvl2pPr>
              <a:buClr>
                <a:schemeClr val="bg1"/>
              </a:buClr>
              <a:defRPr sz="1600">
                <a:solidFill>
                  <a:schemeClr val="bg1"/>
                </a:solidFill>
                <a:latin typeface="+mn-lt"/>
              </a:defRPr>
            </a:lvl2pPr>
            <a:lvl3pPr>
              <a:buClr>
                <a:schemeClr val="bg1"/>
              </a:buClr>
              <a:defRPr sz="1600">
                <a:solidFill>
                  <a:schemeClr val="bg1"/>
                </a:solidFill>
                <a:latin typeface="+mn-lt"/>
              </a:defRPr>
            </a:lvl3pPr>
            <a:lvl4pPr>
              <a:buClr>
                <a:schemeClr val="bg1"/>
              </a:buClr>
              <a:defRPr sz="1600">
                <a:solidFill>
                  <a:schemeClr val="bg1"/>
                </a:solidFill>
                <a:latin typeface="+mn-lt"/>
              </a:defRPr>
            </a:lvl4pPr>
            <a:lvl5pPr>
              <a:buClr>
                <a:schemeClr val="bg1"/>
              </a:buClr>
              <a:defRPr sz="1600">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7"/>
            <a:ext cx="4799400" cy="4671709"/>
          </a:xfrm>
          <a:solidFill>
            <a:schemeClr val="bg1">
              <a:lumMod val="85000"/>
            </a:schemeClr>
          </a:solidFill>
        </p:spPr>
        <p:txBody>
          <a:bodyPr bIns="2251030" anchor="ctr"/>
          <a:lstStyle>
            <a:lvl1pPr marL="0" marR="0" indent="0" algn="ctr" defTabSz="1039564"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3956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p>
          <a:p>
            <a:pPr marL="0" marR="0" lvl="0" indent="0" algn="ctr" defTabSz="1039564"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a:xfrm>
            <a:off x="421040" y="7263805"/>
            <a:ext cx="692897" cy="198458"/>
          </a:xfrm>
          <a:prstGeom prst="rect">
            <a:avLst/>
          </a:prstGeom>
        </p:spPr>
        <p:txBody>
          <a:bodyPr/>
          <a:lstStyle/>
          <a:p>
            <a:fld id="{6CD1E4FA-FCD6-4F98-8B0A-2138971C40A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0874464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1022" y="1984587"/>
            <a:ext cx="9846457" cy="4671709"/>
          </a:xfrm>
          <a:solidFill>
            <a:schemeClr val="bg1">
              <a:lumMod val="85000"/>
            </a:schemeClr>
          </a:solidFill>
        </p:spPr>
        <p:txBody>
          <a:bodyPr bIns="2251030" anchor="ctr"/>
          <a:lstStyle>
            <a:lvl1pPr marL="0" marR="0" indent="0" algn="ctr" defTabSz="1039564"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3956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a:xfrm>
            <a:off x="421040" y="7263805"/>
            <a:ext cx="692897" cy="198458"/>
          </a:xfrm>
          <a:prstGeom prst="rect">
            <a:avLst/>
          </a:prstGeom>
        </p:spPr>
        <p:txBody>
          <a:bodyPr/>
          <a:lstStyle/>
          <a:p>
            <a:fld id="{080241F1-0EEA-47C0-8D3F-B3B3E6B37855}"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96507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40" y="1984587"/>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67"/>
            <a:ext cx="7157000" cy="318553"/>
          </a:xfrm>
        </p:spPr>
        <p:txBody>
          <a:bodyPr lIns="20401" anchor="ctr">
            <a:normAutofit/>
          </a:bodyPr>
          <a:lstStyle>
            <a:lvl1pPr>
              <a:defRPr sz="1800"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a:xfrm>
            <a:off x="421040" y="7263805"/>
            <a:ext cx="692897" cy="198458"/>
          </a:xfrm>
          <a:prstGeom prst="rect">
            <a:avLst/>
          </a:prstGeom>
        </p:spPr>
        <p:txBody>
          <a:bodyPr/>
          <a:lstStyle/>
          <a:p>
            <a:fld id="{2DD82CBF-8C13-4350-AE4C-2F53590C8914}" type="datetime1">
              <a:rPr lang="en-GB" smtClean="0">
                <a:solidFill>
                  <a:prstClr val="black"/>
                </a:solidFill>
              </a:rPr>
              <a:pPr/>
              <a:t>25/05/2020</a:t>
            </a:fld>
            <a:endParaRPr lang="en-GB">
              <a:solidFill>
                <a:prstClr val="black"/>
              </a:solidFill>
            </a:endParaRPr>
          </a:p>
        </p:txBody>
      </p:sp>
      <p:sp>
        <p:nvSpPr>
          <p:cNvPr id="5" name="Footer Placeholder 4"/>
          <p:cNvSpPr>
            <a:spLocks noGrp="1"/>
          </p:cNvSpPr>
          <p:nvPr>
            <p:ph type="ftr" sz="quarter" idx="15"/>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3788827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xfrm>
            <a:off x="421040" y="7263805"/>
            <a:ext cx="692897" cy="198458"/>
          </a:xfrm>
          <a:prstGeom prst="rect">
            <a:avLst/>
          </a:prstGeom>
          <a:noFill/>
        </p:spPr>
        <p:txBody>
          <a:bodyPr/>
          <a:lstStyle>
            <a:lvl1pPr>
              <a:defRPr>
                <a:solidFill>
                  <a:schemeClr val="tx1"/>
                </a:solidFill>
              </a:defRPr>
            </a:lvl1pPr>
          </a:lstStyle>
          <a:p>
            <a:fld id="{3C8783AD-39BB-4344-A133-72D1D9DB84A8}" type="datetime1">
              <a:rPr lang="en-GB" smtClean="0">
                <a:solidFill>
                  <a:prstClr val="black"/>
                </a:solidFill>
              </a:rPr>
              <a:pPr/>
              <a:t>25/05/2020</a:t>
            </a:fld>
            <a:endParaRPr lang="en-GB">
              <a:solidFill>
                <a:prstClr val="black"/>
              </a:solidFill>
            </a:endParaRPr>
          </a:p>
        </p:txBody>
      </p:sp>
      <p:sp>
        <p:nvSpPr>
          <p:cNvPr id="19" name="Footer Placeholder 18"/>
          <p:cNvSpPr>
            <a:spLocks noGrp="1"/>
          </p:cNvSpPr>
          <p:nvPr>
            <p:ph type="ftr" sz="quarter" idx="15"/>
          </p:nvPr>
        </p:nvSpPr>
        <p:spPr>
          <a:xfrm>
            <a:off x="1221810" y="7263806"/>
            <a:ext cx="2576231" cy="257407"/>
          </a:xfrm>
          <a:prstGeom prst="rect">
            <a:avLst/>
          </a:prstGeom>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xfrm>
            <a:off x="10013166" y="7263805"/>
            <a:ext cx="254293" cy="198458"/>
          </a:xfrm>
          <a:prstGeom prst="rect">
            <a:avLst/>
          </a:prstGeom>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7"/>
            <a:ext cx="9846458" cy="229968"/>
          </a:xfrm>
          <a:noFill/>
        </p:spPr>
        <p:txBody>
          <a:bodyPr anchor="t">
            <a:normAutofit/>
          </a:bodyPr>
          <a:lstStyle>
            <a:lvl1pPr>
              <a:defRPr sz="900"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1000" y="1984587"/>
            <a:ext cx="9846458" cy="4671709"/>
          </a:xfrm>
          <a:noFill/>
        </p:spPr>
        <p:txBody>
          <a:bodyPr lIns="0" tIns="0" rIns="0" bIns="0"/>
          <a:lstStyle>
            <a:lvl1pPr>
              <a:lnSpc>
                <a:spcPct val="110000"/>
              </a:lnSpc>
              <a:defRPr sz="1600" b="1">
                <a:solidFill>
                  <a:schemeClr val="tx1"/>
                </a:solidFill>
                <a:latin typeface="+mn-lt"/>
              </a:defRPr>
            </a:lvl1pPr>
            <a:lvl2pPr>
              <a:lnSpc>
                <a:spcPct val="110000"/>
              </a:lnSpc>
              <a:defRPr sz="1600">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7244411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6"/>
            <a:ext cx="10693400" cy="7561262"/>
          </a:xfrm>
          <a:solidFill>
            <a:schemeClr val="bg1"/>
          </a:solidFill>
        </p:spPr>
        <p:txBody>
          <a:bodyPr wrap="square" tIns="2251030" bIns="0" anchor="ctr"/>
          <a:lstStyle>
            <a:lvl1pPr marL="0" marR="0" indent="0" algn="ctr" defTabSz="1039564"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pPr marL="0" marR="0" lvl="0" indent="0" algn="ctr" defTabSz="103956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 then arrange object (send to back)</a:t>
            </a:r>
          </a:p>
          <a:p>
            <a:pPr marL="0" marR="0" lvl="0" indent="0" algn="ctr" defTabSz="1039564"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5" y="1984583"/>
            <a:ext cx="3753829" cy="1818591"/>
          </a:xfrm>
          <a:solidFill>
            <a:schemeClr val="tx2">
              <a:alpha val="90000"/>
            </a:schemeClr>
          </a:solidFill>
        </p:spPr>
        <p:txBody>
          <a:bodyPr lIns="409268" tIns="204632" rIns="409268" bIns="204632">
            <a:noAutofit/>
          </a:bodyPr>
          <a:lstStyle>
            <a:lvl1pPr>
              <a:defRPr sz="3200" b="1">
                <a:solidFill>
                  <a:schemeClr val="bg1"/>
                </a:solidFill>
                <a:latin typeface="+mj-lt"/>
              </a:defRPr>
            </a:lvl1pPr>
            <a:lvl2pPr marL="615438" indent="-312231">
              <a:buClr>
                <a:schemeClr val="bg1"/>
              </a:buClr>
              <a:defRPr sz="3200">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a:xfrm>
            <a:off x="421040" y="7263805"/>
            <a:ext cx="692897" cy="198458"/>
          </a:xfrm>
          <a:prstGeom prst="rect">
            <a:avLst/>
          </a:prstGeom>
        </p:spPr>
        <p:txBody>
          <a:bodyPr/>
          <a:lstStyle>
            <a:lvl1pPr>
              <a:defRPr>
                <a:solidFill>
                  <a:schemeClr val="tx1"/>
                </a:solidFill>
              </a:defRPr>
            </a:lvl1pPr>
          </a:lstStyle>
          <a:p>
            <a:fld id="{95D2BDAD-C3B1-4D4D-BCAB-0920DD58C7A3}" type="datetime1">
              <a:rPr lang="en-GB" smtClean="0">
                <a:solidFill>
                  <a:prstClr val="black"/>
                </a:solidFill>
              </a:rPr>
              <a:pPr/>
              <a:t>25/05/2020</a:t>
            </a:fld>
            <a:endParaRPr lang="en-GB">
              <a:solidFill>
                <a:prstClr val="black"/>
              </a:solidFill>
            </a:endParaRPr>
          </a:p>
        </p:txBody>
      </p:sp>
      <p:sp>
        <p:nvSpPr>
          <p:cNvPr id="3" name="Footer Placeholder 2"/>
          <p:cNvSpPr>
            <a:spLocks noGrp="1"/>
          </p:cNvSpPr>
          <p:nvPr>
            <p:ph type="ftr" sz="quarter" idx="20"/>
          </p:nvPr>
        </p:nvSpPr>
        <p:spPr bwMode="gray">
          <a:xfrm>
            <a:off x="1221810" y="7263806"/>
            <a:ext cx="2576231" cy="257407"/>
          </a:xfrm>
          <a:prstGeom prst="rect">
            <a:avLst/>
          </a:prstGeom>
        </p:spPr>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a:xfrm>
            <a:off x="10013166" y="7263805"/>
            <a:ext cx="254293" cy="198458"/>
          </a:xfrm>
          <a:prstGeom prst="rect">
            <a:avLst/>
          </a:prstGeom>
        </p:spPr>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8869678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a:xfrm>
            <a:off x="421040" y="7263805"/>
            <a:ext cx="692897" cy="198458"/>
          </a:xfrm>
          <a:prstGeom prst="rect">
            <a:avLst/>
          </a:prstGeom>
        </p:spPr>
        <p:txBody>
          <a:bodyPr/>
          <a:lstStyle/>
          <a:p>
            <a:fld id="{D8A80B80-3C39-4ABA-AE91-B32640717E7F}" type="datetime1">
              <a:rPr lang="en-GB" smtClean="0">
                <a:solidFill>
                  <a:prstClr val="black"/>
                </a:solidFill>
              </a:rPr>
              <a:pPr/>
              <a:t>25/05/2020</a:t>
            </a:fld>
            <a:endParaRPr lang="en-GB">
              <a:solidFill>
                <a:prstClr val="black"/>
              </a:solidFill>
            </a:endParaRPr>
          </a:p>
        </p:txBody>
      </p:sp>
      <p:sp>
        <p:nvSpPr>
          <p:cNvPr id="8" name="Footer Placeholder 7"/>
          <p:cNvSpPr>
            <a:spLocks noGrp="1"/>
          </p:cNvSpPr>
          <p:nvPr>
            <p:ph type="ftr" sz="quarter" idx="31"/>
          </p:nvPr>
        </p:nvSpPr>
        <p:spPr bwMode="gray">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5" y="1984607"/>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3959" tIns="51979" rIns="103959" bIns="51979" rtlCol="0" anchor="ctr"/>
          <a:lstStyle/>
          <a:p>
            <a:pPr algn="ctr" defTabSz="519783" rtl="0" fontAlgn="auto">
              <a:spcBef>
                <a:spcPts val="0"/>
              </a:spcBef>
              <a:spcAft>
                <a:spcPts val="0"/>
              </a:spcAft>
            </a:pPr>
            <a:endParaRPr lang="en-GB" sz="2100" b="0">
              <a:solidFill>
                <a:prstClr val="white"/>
              </a:solidFill>
            </a:endParaRPr>
          </a:p>
        </p:txBody>
      </p:sp>
      <p:sp>
        <p:nvSpPr>
          <p:cNvPr id="4" name="Text Placeholder 3"/>
          <p:cNvSpPr>
            <a:spLocks noGrp="1"/>
          </p:cNvSpPr>
          <p:nvPr>
            <p:ph type="body" sz="quarter" idx="33" hasCustomPrompt="1"/>
          </p:nvPr>
        </p:nvSpPr>
        <p:spPr>
          <a:xfrm>
            <a:off x="421022" y="2363510"/>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30" y="2363510"/>
            <a:ext cx="3748329"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1022" y="3173049"/>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30" y="3173049"/>
            <a:ext cx="3748329"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1022" y="398258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30" y="3982588"/>
            <a:ext cx="3748329"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1022" y="479212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30" y="4792128"/>
            <a:ext cx="3748329"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1022" y="5601667"/>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30" y="5601667"/>
            <a:ext cx="3748329"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1022" y="641120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30" y="6411208"/>
            <a:ext cx="3748329" cy="436608"/>
          </a:xfrm>
        </p:spPr>
        <p:txBody>
          <a:bodyPr tIns="163716"/>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499887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a:xfrm>
            <a:off x="421040" y="7263805"/>
            <a:ext cx="692897" cy="198458"/>
          </a:xfrm>
          <a:prstGeom prst="rect">
            <a:avLst/>
          </a:prstGeom>
        </p:spPr>
        <p:txBody>
          <a:bodyPr/>
          <a:lstStyle/>
          <a:p>
            <a:fld id="{5190BE2B-9B92-42BE-801D-EAA8180D84A6}"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1"/>
          </p:nvPr>
        </p:nvSpPr>
        <p:spPr bwMode="gray">
          <a:xfrm>
            <a:off x="1221810" y="7263806"/>
            <a:ext cx="2576231" cy="257407"/>
          </a:xfrm>
          <a:prstGeom prst="rect">
            <a:avLst/>
          </a:prstGeom>
        </p:spPr>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51"/>
            <a:ext cx="7157000" cy="318553"/>
          </a:xfrm>
        </p:spPr>
        <p:txBody>
          <a:bodyPr lIns="20462"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5379748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2251030" anchor="ctr">
            <a:normAutofit/>
          </a:bodyPr>
          <a:lstStyle>
            <a:lvl1pPr marL="0" marR="0" indent="0" algn="ctr" defTabSz="1039564"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5" y="4941616"/>
            <a:ext cx="10693399" cy="1825817"/>
          </a:xfrm>
          <a:solidFill>
            <a:schemeClr val="tx2">
              <a:alpha val="90000"/>
            </a:schemeClr>
          </a:solidFill>
        </p:spPr>
        <p:txBody>
          <a:bodyPr lIns="409268" tIns="245568" rIns="409268" bIns="245568" numCol="3" anchor="t">
            <a:noAutofit/>
          </a:bodyPr>
          <a:lstStyle>
            <a:lvl1pPr marL="0" indent="0" algn="l">
              <a:lnSpc>
                <a:spcPct val="90000"/>
              </a:lnSpc>
              <a:buNone/>
              <a:defRPr sz="1600" b="0">
                <a:solidFill>
                  <a:schemeClr val="bg1"/>
                </a:solidFill>
                <a:latin typeface="+mj-lt"/>
                <a:cs typeface="Arial" panose="020B0604020202020204" pitchFamily="34" charset="0"/>
              </a:defRPr>
            </a:lvl1pPr>
            <a:lvl2pPr marL="519783" indent="0" algn="ctr">
              <a:buNone/>
              <a:defRPr sz="2300"/>
            </a:lvl2pPr>
            <a:lvl3pPr marL="1039564" indent="0" algn="ctr">
              <a:buNone/>
              <a:defRPr sz="2100"/>
            </a:lvl3pPr>
            <a:lvl4pPr marL="1559348" indent="0" algn="ctr">
              <a:buNone/>
              <a:defRPr sz="1800"/>
            </a:lvl4pPr>
            <a:lvl5pPr marL="2079131" indent="0" algn="ctr">
              <a:buNone/>
              <a:defRPr sz="1800"/>
            </a:lvl5pPr>
            <a:lvl6pPr marL="2598910" indent="0" algn="ctr">
              <a:buNone/>
              <a:defRPr sz="1800"/>
            </a:lvl6pPr>
            <a:lvl7pPr marL="3118694" indent="0" algn="ctr">
              <a:buNone/>
              <a:defRPr sz="1800"/>
            </a:lvl7pPr>
            <a:lvl8pPr marL="3638477" indent="0" algn="ctr">
              <a:buNone/>
              <a:defRPr sz="1800"/>
            </a:lvl8pPr>
            <a:lvl9pPr marL="4158258" indent="0" algn="ctr">
              <a:buNone/>
              <a:defRPr sz="1800"/>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40" y="538663"/>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409268" tIns="81853" rIns="511601" bIns="204632" anchor="t" anchorCtr="0">
            <a:noAutofit/>
          </a:bodyPr>
          <a:lstStyle>
            <a:lvl1pPr algn="l">
              <a:lnSpc>
                <a:spcPct val="85000"/>
              </a:lnSpc>
              <a:defRPr sz="4800">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11200109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393508" anchor="ctr">
            <a:normAutofit/>
          </a:bodyPr>
          <a:lstStyle>
            <a:lvl1pPr marL="0" marR="0" indent="0" algn="ctr" defTabSz="1041034" rtl="0" eaLnBrk="1" fontAlgn="auto" latinLnBrk="0" hangingPunct="1">
              <a:lnSpc>
                <a:spcPct val="110000"/>
              </a:lnSpc>
              <a:spcBef>
                <a:spcPts val="1141"/>
              </a:spcBef>
              <a:spcAft>
                <a:spcPts val="684"/>
              </a:spcAft>
              <a:buClr>
                <a:schemeClr val="tx1"/>
              </a:buClr>
              <a:buSzPct val="80000"/>
              <a:buFontTx/>
              <a:buNone/>
              <a:tabLst/>
              <a:defRPr sz="1600"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409851" tIns="81970" rIns="512323" bIns="204924" anchor="t" anchorCtr="0">
            <a:noAutofit/>
          </a:bodyPr>
          <a:lstStyle>
            <a:lvl1pPr algn="l">
              <a:lnSpc>
                <a:spcPct val="85000"/>
              </a:lnSpc>
              <a:defRPr sz="4800">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16" y="4941616"/>
            <a:ext cx="10693399" cy="1825817"/>
          </a:xfrm>
          <a:solidFill>
            <a:schemeClr val="tx2"/>
          </a:solidFill>
        </p:spPr>
        <p:txBody>
          <a:bodyPr lIns="409851" tIns="409851" rIns="409851" bIns="942668" anchor="b">
            <a:noAutofit/>
          </a:bodyPr>
          <a:lstStyle>
            <a:lvl1pPr marL="0" indent="0" algn="l">
              <a:lnSpc>
                <a:spcPct val="90000"/>
              </a:lnSpc>
              <a:buNone/>
              <a:defRPr sz="2700" b="1">
                <a:solidFill>
                  <a:schemeClr val="bg1"/>
                </a:solidFill>
                <a:latin typeface="+mj-lt"/>
                <a:cs typeface="Arial" panose="020B0604020202020204" pitchFamily="34" charset="0"/>
              </a:defRPr>
            </a:lvl1pPr>
            <a:lvl2pPr marL="520517" indent="0" algn="ctr">
              <a:buNone/>
              <a:defRPr sz="2300"/>
            </a:lvl2pPr>
            <a:lvl3pPr marL="1041034" indent="0" algn="ctr">
              <a:buNone/>
              <a:defRPr sz="2100"/>
            </a:lvl3pPr>
            <a:lvl4pPr marL="1561550" indent="0" algn="ctr">
              <a:buNone/>
              <a:defRPr sz="1800"/>
            </a:lvl4pPr>
            <a:lvl5pPr marL="2082068" indent="0" algn="ctr">
              <a:buNone/>
              <a:defRPr sz="1800"/>
            </a:lvl5pPr>
            <a:lvl6pPr marL="2602582" indent="0" algn="ctr">
              <a:buNone/>
              <a:defRPr sz="1800"/>
            </a:lvl6pPr>
            <a:lvl7pPr marL="3123102" indent="0" algn="ctr">
              <a:buNone/>
              <a:defRPr sz="1800"/>
            </a:lvl7pPr>
            <a:lvl8pPr marL="3643617" indent="0" algn="ctr">
              <a:buNone/>
              <a:defRPr sz="1800"/>
            </a:lvl8pPr>
            <a:lvl9pPr marL="4164131" indent="0" algn="ctr">
              <a:buNone/>
              <a:defRPr sz="1800"/>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102462">
            <a:noAutofit/>
          </a:bodyPr>
          <a:lstStyle>
            <a:lvl1pPr algn="l">
              <a:defRPr sz="1800"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40" y="534941"/>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11974087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14" y="1984587"/>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a:xfrm>
            <a:off x="421040" y="7263805"/>
            <a:ext cx="692897" cy="198458"/>
          </a:xfrm>
          <a:prstGeom prst="rect">
            <a:avLst/>
          </a:prstGeom>
        </p:spPr>
        <p:txBody>
          <a:bodyPr/>
          <a:lstStyle/>
          <a:p>
            <a:fld id="{2DD82CBF-8C13-4350-AE4C-2F53590C8914}" type="datetime1">
              <a:rPr lang="en-GB" smtClean="0">
                <a:solidFill>
                  <a:prstClr val="black"/>
                </a:solidFill>
              </a:rPr>
              <a:pPr/>
              <a:t>25/05/2020</a:t>
            </a:fld>
            <a:endParaRPr lang="en-GB">
              <a:solidFill>
                <a:prstClr val="black"/>
              </a:solidFill>
            </a:endParaRPr>
          </a:p>
        </p:txBody>
      </p:sp>
      <p:sp>
        <p:nvSpPr>
          <p:cNvPr id="5" name="Footer Placeholder 4"/>
          <p:cNvSpPr>
            <a:spLocks noGrp="1"/>
          </p:cNvSpPr>
          <p:nvPr>
            <p:ph type="ftr" sz="quarter" idx="15"/>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233304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a:xfrm>
            <a:off x="421040" y="7263805"/>
            <a:ext cx="692897" cy="198458"/>
          </a:xfrm>
          <a:prstGeom prst="rect">
            <a:avLst/>
          </a:prstGeom>
        </p:spPr>
        <p:txBody>
          <a:bodyPr/>
          <a:lstStyle/>
          <a:p>
            <a:fld id="{75708A0E-6304-4377-B9A2-6D43C3E577B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333621358"/>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8331A1FC-65C4-44A8-B613-91BD0819DF9D}"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1014" y="1984583"/>
            <a:ext cx="4799401" cy="277855"/>
          </a:xfrm>
          <a:solidFill>
            <a:srgbClr val="009CDE"/>
          </a:solidFill>
        </p:spPr>
        <p:txBody>
          <a:bodyPr vert="horz" lIns="81970" tIns="20494" rIns="81970" bIns="20494"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81970" tIns="20494" rIns="81970" bIns="20494" rtlCol="0" anchor="ctr">
            <a:normAutofit/>
          </a:bodyPr>
          <a:lstStyle>
            <a:lvl1pPr>
              <a:defRPr lang="en-US" sz="1600"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0334307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E276E1C6-02BA-4AE4-BA67-94F0EB3C066C}"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1014" y="1984583"/>
            <a:ext cx="4799401" cy="277855"/>
          </a:xfrm>
          <a:solidFill>
            <a:srgbClr val="009CDE"/>
          </a:solidFill>
        </p:spPr>
        <p:txBody>
          <a:bodyPr vert="horz" lIns="81970" tIns="20494" rIns="81970" bIns="20494"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81970" tIns="20494" rIns="81970" bIns="20494" rtlCol="0" anchor="ctr">
            <a:normAutofit/>
          </a:bodyPr>
          <a:lstStyle>
            <a:lvl1pPr>
              <a:defRPr lang="en-US" sz="1600"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1014" y="4453762"/>
            <a:ext cx="4799401" cy="277855"/>
          </a:xfrm>
          <a:solidFill>
            <a:srgbClr val="009CDE"/>
          </a:solidFill>
        </p:spPr>
        <p:txBody>
          <a:bodyPr vert="horz" lIns="81970" tIns="20494" rIns="81970" bIns="20494"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81970" tIns="20494" rIns="81970" bIns="20494" rtlCol="0" anchor="ctr">
            <a:normAutofit/>
          </a:bodyPr>
          <a:lstStyle>
            <a:lvl1pPr>
              <a:defRPr lang="en-US" sz="1600"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2351164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Text Placeholder 7"/>
          <p:cNvSpPr>
            <a:spLocks noGrp="1"/>
          </p:cNvSpPr>
          <p:nvPr>
            <p:ph type="body" sz="quarter" idx="13" hasCustomPrompt="1"/>
          </p:nvPr>
        </p:nvSpPr>
        <p:spPr>
          <a:xfrm>
            <a:off x="421426" y="1309867"/>
            <a:ext cx="7157000" cy="318553"/>
          </a:xfrm>
        </p:spPr>
        <p:txBody>
          <a:bodyPr lIns="20401"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591186317"/>
      </p:ext>
    </p:extLst>
  </p:cSld>
  <p:clrMapOvr>
    <a:masterClrMapping/>
  </p:clrMapOvr>
  <p:extLst mod="1">
    <p:ext uri="{DCECCB84-F9BA-43D5-87BE-67443E8EF086}">
      <p15:sldGuideLst xmlns:p15="http://schemas.microsoft.com/office/powerpoint/2012/main">
        <p15:guide id="1" pos="288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8D5E3B6C-7049-41BB-AB3F-3ACBC77CD451}"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81970" tIns="20494" rIns="81970" bIns="20494"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81970" tIns="20494" rIns="81970" bIns="20494"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81970" tIns="20494" rIns="81970" bIns="20494"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4771742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7"/>
            <a:ext cx="4799400" cy="4671709"/>
          </a:xfrm>
          <a:solidFill>
            <a:schemeClr val="bg1">
              <a:lumMod val="85000"/>
            </a:schemeClr>
          </a:solidFill>
        </p:spPr>
        <p:txBody>
          <a:bodyPr bIns="2254207" anchor="ctr"/>
          <a:lstStyle>
            <a:lvl1pPr marL="0" marR="0" indent="0" algn="ctr" defTabSz="1041034" rtl="0" eaLnBrk="1" fontAlgn="auto" latinLnBrk="0" hangingPunct="1">
              <a:lnSpc>
                <a:spcPct val="110000"/>
              </a:lnSpc>
              <a:spcBef>
                <a:spcPts val="1141"/>
              </a:spcBef>
              <a:spcAft>
                <a:spcPts val="684"/>
              </a:spcAft>
              <a:buClr>
                <a:schemeClr val="tx1"/>
              </a:buClr>
              <a:buSzPct val="80000"/>
              <a:buFontTx/>
              <a:buNone/>
              <a:tabLst/>
              <a:defRPr sz="1600" baseline="0">
                <a:solidFill>
                  <a:schemeClr val="bg1"/>
                </a:solidFill>
              </a:defRPr>
            </a:lvl1pPr>
          </a:lstStyle>
          <a:p>
            <a:pPr marL="0" marR="0" lvl="0" indent="0" algn="ctr" defTabSz="104103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a:xfrm>
            <a:off x="421040" y="7263805"/>
            <a:ext cx="692897" cy="198458"/>
          </a:xfrm>
          <a:prstGeom prst="rect">
            <a:avLst/>
          </a:prstGeom>
        </p:spPr>
        <p:txBody>
          <a:bodyPr/>
          <a:lstStyle/>
          <a:p>
            <a:fld id="{AE37C732-8AFC-479A-BACB-8B04EC657C09}"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7984554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7"/>
            <a:ext cx="4799400" cy="4671709"/>
          </a:xfrm>
          <a:solidFill>
            <a:srgbClr val="009CDE"/>
          </a:solidFill>
        </p:spPr>
        <p:txBody>
          <a:bodyPr lIns="163945" tIns="163945" rIns="163945" bIns="163945"/>
          <a:lstStyle>
            <a:lvl1pPr>
              <a:defRPr sz="1600" b="1">
                <a:solidFill>
                  <a:schemeClr val="bg1"/>
                </a:solidFill>
                <a:latin typeface="+mn-lt"/>
              </a:defRPr>
            </a:lvl1pPr>
            <a:lvl2pPr>
              <a:buClr>
                <a:schemeClr val="bg1"/>
              </a:buClr>
              <a:defRPr sz="1600">
                <a:solidFill>
                  <a:schemeClr val="bg1"/>
                </a:solidFill>
                <a:latin typeface="+mn-lt"/>
              </a:defRPr>
            </a:lvl2pPr>
            <a:lvl3pPr>
              <a:buClr>
                <a:schemeClr val="bg1"/>
              </a:buClr>
              <a:defRPr sz="1600">
                <a:solidFill>
                  <a:schemeClr val="bg1"/>
                </a:solidFill>
                <a:latin typeface="+mn-lt"/>
              </a:defRPr>
            </a:lvl3pPr>
            <a:lvl4pPr>
              <a:buClr>
                <a:schemeClr val="bg1"/>
              </a:buClr>
              <a:defRPr sz="1600">
                <a:solidFill>
                  <a:schemeClr val="bg1"/>
                </a:solidFill>
                <a:latin typeface="+mn-lt"/>
              </a:defRPr>
            </a:lvl4pPr>
            <a:lvl5pPr>
              <a:buClr>
                <a:schemeClr val="bg1"/>
              </a:buClr>
              <a:defRPr sz="1600">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7"/>
            <a:ext cx="4799400" cy="4671709"/>
          </a:xfrm>
          <a:solidFill>
            <a:schemeClr val="bg1">
              <a:lumMod val="85000"/>
            </a:schemeClr>
          </a:solidFill>
        </p:spPr>
        <p:txBody>
          <a:bodyPr bIns="2254207" anchor="ctr"/>
          <a:lstStyle>
            <a:lvl1pPr marL="0" marR="0" indent="0" algn="ctr" defTabSz="1041034"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4103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p>
          <a:p>
            <a:pPr marL="0" marR="0" lvl="0" indent="0" algn="ctr" defTabSz="1041034"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a:xfrm>
            <a:off x="421040" y="7263805"/>
            <a:ext cx="692897" cy="198458"/>
          </a:xfrm>
          <a:prstGeom prst="rect">
            <a:avLst/>
          </a:prstGeom>
        </p:spPr>
        <p:txBody>
          <a:bodyPr/>
          <a:lstStyle/>
          <a:p>
            <a:fld id="{6CD1E4FA-FCD6-4F98-8B0A-2138971C40A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4075878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1012" y="1984587"/>
            <a:ext cx="9846457" cy="4671709"/>
          </a:xfrm>
          <a:solidFill>
            <a:schemeClr val="bg1">
              <a:lumMod val="85000"/>
            </a:schemeClr>
          </a:solidFill>
        </p:spPr>
        <p:txBody>
          <a:bodyPr bIns="2254207" anchor="ctr"/>
          <a:lstStyle>
            <a:lvl1pPr marL="0" marR="0" indent="0" algn="ctr" defTabSz="1041034"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4103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a:xfrm>
            <a:off x="421040" y="7263805"/>
            <a:ext cx="692897" cy="198458"/>
          </a:xfrm>
          <a:prstGeom prst="rect">
            <a:avLst/>
          </a:prstGeom>
        </p:spPr>
        <p:txBody>
          <a:bodyPr/>
          <a:lstStyle/>
          <a:p>
            <a:fld id="{080241F1-0EEA-47C0-8D3F-B3B3E6B37855}"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4352889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xfrm>
            <a:off x="421040" y="7263805"/>
            <a:ext cx="692897" cy="198458"/>
          </a:xfrm>
          <a:prstGeom prst="rect">
            <a:avLst/>
          </a:prstGeom>
          <a:noFill/>
        </p:spPr>
        <p:txBody>
          <a:bodyPr/>
          <a:lstStyle>
            <a:lvl1pPr>
              <a:defRPr>
                <a:solidFill>
                  <a:schemeClr val="tx1"/>
                </a:solidFill>
              </a:defRPr>
            </a:lvl1pPr>
          </a:lstStyle>
          <a:p>
            <a:fld id="{3C8783AD-39BB-4344-A133-72D1D9DB84A8}" type="datetime1">
              <a:rPr lang="en-GB" smtClean="0">
                <a:solidFill>
                  <a:prstClr val="black"/>
                </a:solidFill>
              </a:rPr>
              <a:pPr/>
              <a:t>25/05/2020</a:t>
            </a:fld>
            <a:endParaRPr lang="en-GB">
              <a:solidFill>
                <a:prstClr val="black"/>
              </a:solidFill>
            </a:endParaRPr>
          </a:p>
        </p:txBody>
      </p:sp>
      <p:sp>
        <p:nvSpPr>
          <p:cNvPr id="19" name="Footer Placeholder 18"/>
          <p:cNvSpPr>
            <a:spLocks noGrp="1"/>
          </p:cNvSpPr>
          <p:nvPr>
            <p:ph type="ftr" sz="quarter" idx="15"/>
          </p:nvPr>
        </p:nvSpPr>
        <p:spPr>
          <a:xfrm>
            <a:off x="1221810" y="7263806"/>
            <a:ext cx="2576231" cy="257407"/>
          </a:xfrm>
          <a:prstGeom prst="rect">
            <a:avLst/>
          </a:prstGeom>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xfrm>
            <a:off x="10013166" y="7263805"/>
            <a:ext cx="254293" cy="198458"/>
          </a:xfrm>
          <a:prstGeom prst="rect">
            <a:avLst/>
          </a:prstGeom>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7"/>
            <a:ext cx="9846458" cy="229968"/>
          </a:xfrm>
          <a:noFill/>
        </p:spPr>
        <p:txBody>
          <a:bodyPr anchor="t">
            <a:normAutofit/>
          </a:bodyPr>
          <a:lstStyle>
            <a:lvl1pPr>
              <a:defRPr sz="900"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1000" y="1984587"/>
            <a:ext cx="9846458" cy="4671709"/>
          </a:xfrm>
          <a:noFill/>
        </p:spPr>
        <p:txBody>
          <a:bodyPr lIns="0" tIns="0" rIns="0" bIns="0"/>
          <a:lstStyle>
            <a:lvl1pPr>
              <a:lnSpc>
                <a:spcPct val="110000"/>
              </a:lnSpc>
              <a:defRPr sz="1600" b="1">
                <a:solidFill>
                  <a:schemeClr val="tx1"/>
                </a:solidFill>
                <a:latin typeface="+mn-lt"/>
              </a:defRPr>
            </a:lvl1pPr>
            <a:lvl2pPr>
              <a:lnSpc>
                <a:spcPct val="110000"/>
              </a:lnSpc>
              <a:defRPr sz="1600">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31049662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2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6"/>
            <a:ext cx="10693400" cy="7561262"/>
          </a:xfrm>
          <a:solidFill>
            <a:schemeClr val="bg1"/>
          </a:solidFill>
        </p:spPr>
        <p:txBody>
          <a:bodyPr wrap="square" tIns="2254207" bIns="0" anchor="ctr"/>
          <a:lstStyle>
            <a:lvl1pPr marL="0" marR="0" indent="0" algn="ctr" defTabSz="1041034"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pPr marL="0" marR="0" lvl="0" indent="0" algn="ctr" defTabSz="1041034"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 then arrange object (send to back)</a:t>
            </a:r>
          </a:p>
          <a:p>
            <a:pPr marL="0" marR="0" lvl="0" indent="0" algn="ctr" defTabSz="1041034"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16" y="1984583"/>
            <a:ext cx="3753829" cy="1818591"/>
          </a:xfrm>
          <a:solidFill>
            <a:schemeClr val="tx2">
              <a:alpha val="90000"/>
            </a:schemeClr>
          </a:solidFill>
        </p:spPr>
        <p:txBody>
          <a:bodyPr lIns="409851" tIns="204924" rIns="409851" bIns="204924">
            <a:noAutofit/>
          </a:bodyPr>
          <a:lstStyle>
            <a:lvl1pPr>
              <a:defRPr sz="3200" b="1">
                <a:solidFill>
                  <a:schemeClr val="bg1"/>
                </a:solidFill>
                <a:latin typeface="+mj-lt"/>
              </a:defRPr>
            </a:lvl1pPr>
            <a:lvl2pPr marL="616307" indent="-312672">
              <a:buClr>
                <a:schemeClr val="bg1"/>
              </a:buClr>
              <a:defRPr sz="3200">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a:xfrm>
            <a:off x="421040" y="7263805"/>
            <a:ext cx="692897" cy="198458"/>
          </a:xfrm>
          <a:prstGeom prst="rect">
            <a:avLst/>
          </a:prstGeom>
        </p:spPr>
        <p:txBody>
          <a:bodyPr/>
          <a:lstStyle>
            <a:lvl1pPr>
              <a:defRPr>
                <a:solidFill>
                  <a:schemeClr val="tx1"/>
                </a:solidFill>
              </a:defRPr>
            </a:lvl1pPr>
          </a:lstStyle>
          <a:p>
            <a:fld id="{95D2BDAD-C3B1-4D4D-BCAB-0920DD58C7A3}" type="datetime1">
              <a:rPr lang="en-GB" smtClean="0">
                <a:solidFill>
                  <a:prstClr val="black"/>
                </a:solidFill>
              </a:rPr>
              <a:pPr/>
              <a:t>25/05/2020</a:t>
            </a:fld>
            <a:endParaRPr lang="en-GB">
              <a:solidFill>
                <a:prstClr val="black"/>
              </a:solidFill>
            </a:endParaRPr>
          </a:p>
        </p:txBody>
      </p:sp>
      <p:sp>
        <p:nvSpPr>
          <p:cNvPr id="3" name="Footer Placeholder 2"/>
          <p:cNvSpPr>
            <a:spLocks noGrp="1"/>
          </p:cNvSpPr>
          <p:nvPr>
            <p:ph type="ftr" sz="quarter" idx="20"/>
          </p:nvPr>
        </p:nvSpPr>
        <p:spPr bwMode="gray">
          <a:xfrm>
            <a:off x="1221810" y="7263806"/>
            <a:ext cx="2576231" cy="257407"/>
          </a:xfrm>
          <a:prstGeom prst="rect">
            <a:avLst/>
          </a:prstGeom>
        </p:spPr>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a:xfrm>
            <a:off x="10013166" y="7263805"/>
            <a:ext cx="254293" cy="198458"/>
          </a:xfrm>
          <a:prstGeom prst="rect">
            <a:avLst/>
          </a:prstGeom>
        </p:spPr>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0417789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a:xfrm>
            <a:off x="421040" y="7263805"/>
            <a:ext cx="692897" cy="198458"/>
          </a:xfrm>
          <a:prstGeom prst="rect">
            <a:avLst/>
          </a:prstGeom>
        </p:spPr>
        <p:txBody>
          <a:bodyPr/>
          <a:lstStyle/>
          <a:p>
            <a:fld id="{D8A80B80-3C39-4ABA-AE91-B32640717E7F}" type="datetime1">
              <a:rPr lang="en-GB" smtClean="0">
                <a:solidFill>
                  <a:prstClr val="black"/>
                </a:solidFill>
              </a:rPr>
              <a:pPr/>
              <a:t>25/05/2020</a:t>
            </a:fld>
            <a:endParaRPr lang="en-GB">
              <a:solidFill>
                <a:prstClr val="black"/>
              </a:solidFill>
            </a:endParaRPr>
          </a:p>
        </p:txBody>
      </p:sp>
      <p:sp>
        <p:nvSpPr>
          <p:cNvPr id="8" name="Footer Placeholder 7"/>
          <p:cNvSpPr>
            <a:spLocks noGrp="1"/>
          </p:cNvSpPr>
          <p:nvPr>
            <p:ph type="ftr" sz="quarter" idx="31"/>
          </p:nvPr>
        </p:nvSpPr>
        <p:spPr bwMode="gray">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5" y="1984598"/>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4105" tIns="52052" rIns="104105" bIns="52052" rtlCol="0" anchor="ctr"/>
          <a:lstStyle/>
          <a:p>
            <a:pPr algn="ctr" defTabSz="520517" rtl="0" fontAlgn="auto">
              <a:spcBef>
                <a:spcPts val="0"/>
              </a:spcBef>
              <a:spcAft>
                <a:spcPts val="0"/>
              </a:spcAft>
            </a:pPr>
            <a:endParaRPr lang="en-GB" sz="2100" b="0">
              <a:solidFill>
                <a:prstClr val="white"/>
              </a:solidFill>
            </a:endParaRPr>
          </a:p>
        </p:txBody>
      </p:sp>
      <p:sp>
        <p:nvSpPr>
          <p:cNvPr id="4" name="Text Placeholder 3"/>
          <p:cNvSpPr>
            <a:spLocks noGrp="1"/>
          </p:cNvSpPr>
          <p:nvPr>
            <p:ph type="body" sz="quarter" idx="33" hasCustomPrompt="1"/>
          </p:nvPr>
        </p:nvSpPr>
        <p:spPr>
          <a:xfrm>
            <a:off x="421012" y="2363510"/>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30" y="2363510"/>
            <a:ext cx="3748329"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1012" y="3173049"/>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30" y="3173049"/>
            <a:ext cx="3748329"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1012" y="398258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30" y="3982588"/>
            <a:ext cx="3748329"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1012" y="479212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30" y="4792128"/>
            <a:ext cx="3748329"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1012" y="5601667"/>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30" y="5601667"/>
            <a:ext cx="3748329"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1012" y="641120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30" y="6411208"/>
            <a:ext cx="3748329" cy="436608"/>
          </a:xfrm>
        </p:spPr>
        <p:txBody>
          <a:bodyPr tIns="163945"/>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31082635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a:xfrm>
            <a:off x="421040" y="7263805"/>
            <a:ext cx="692897" cy="198458"/>
          </a:xfrm>
          <a:prstGeom prst="rect">
            <a:avLst/>
          </a:prstGeom>
        </p:spPr>
        <p:txBody>
          <a:bodyPr/>
          <a:lstStyle/>
          <a:p>
            <a:fld id="{5190BE2B-9B92-42BE-801D-EAA8180D84A6}"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1"/>
          </p:nvPr>
        </p:nvSpPr>
        <p:spPr bwMode="gray">
          <a:xfrm>
            <a:off x="1221810" y="7263806"/>
            <a:ext cx="2576231" cy="257407"/>
          </a:xfrm>
          <a:prstGeom prst="rect">
            <a:avLst/>
          </a:prstGeom>
        </p:spPr>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7"/>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42"/>
            <a:ext cx="7157000" cy="318553"/>
          </a:xfrm>
        </p:spPr>
        <p:txBody>
          <a:bodyPr lIns="20494"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85149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2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2254207" anchor="ctr">
            <a:normAutofit/>
          </a:bodyPr>
          <a:lstStyle>
            <a:lvl1pPr marL="0" marR="0" indent="0" algn="ctr" defTabSz="1041034"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16" y="4941616"/>
            <a:ext cx="10693399" cy="1825817"/>
          </a:xfrm>
          <a:solidFill>
            <a:schemeClr val="tx2">
              <a:alpha val="90000"/>
            </a:schemeClr>
          </a:solidFill>
        </p:spPr>
        <p:txBody>
          <a:bodyPr lIns="409851" tIns="245914" rIns="409851" bIns="245914" numCol="3" anchor="t">
            <a:noAutofit/>
          </a:bodyPr>
          <a:lstStyle>
            <a:lvl1pPr marL="0" indent="0" algn="l">
              <a:lnSpc>
                <a:spcPct val="90000"/>
              </a:lnSpc>
              <a:buNone/>
              <a:defRPr sz="1600" b="0">
                <a:solidFill>
                  <a:schemeClr val="bg1"/>
                </a:solidFill>
                <a:latin typeface="+mj-lt"/>
                <a:cs typeface="Arial" panose="020B0604020202020204" pitchFamily="34" charset="0"/>
              </a:defRPr>
            </a:lvl1pPr>
            <a:lvl2pPr marL="520517" indent="0" algn="ctr">
              <a:buNone/>
              <a:defRPr sz="2300"/>
            </a:lvl2pPr>
            <a:lvl3pPr marL="1041034" indent="0" algn="ctr">
              <a:buNone/>
              <a:defRPr sz="2100"/>
            </a:lvl3pPr>
            <a:lvl4pPr marL="1561550" indent="0" algn="ctr">
              <a:buNone/>
              <a:defRPr sz="1800"/>
            </a:lvl4pPr>
            <a:lvl5pPr marL="2082068" indent="0" algn="ctr">
              <a:buNone/>
              <a:defRPr sz="1800"/>
            </a:lvl5pPr>
            <a:lvl6pPr marL="2602582" indent="0" algn="ctr">
              <a:buNone/>
              <a:defRPr sz="1800"/>
            </a:lvl6pPr>
            <a:lvl7pPr marL="3123102" indent="0" algn="ctr">
              <a:buNone/>
              <a:defRPr sz="1800"/>
            </a:lvl7pPr>
            <a:lvl8pPr marL="3643617" indent="0" algn="ctr">
              <a:buNone/>
              <a:defRPr sz="1800"/>
            </a:lvl8pPr>
            <a:lvl9pPr marL="4164131" indent="0" algn="ctr">
              <a:buNone/>
              <a:defRPr sz="1800"/>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40" y="538663"/>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409851" tIns="81970" rIns="512323" bIns="204924" anchor="t" anchorCtr="0">
            <a:noAutofit/>
          </a:bodyPr>
          <a:lstStyle>
            <a:lvl1pPr algn="l">
              <a:lnSpc>
                <a:spcPct val="85000"/>
              </a:lnSpc>
              <a:defRPr sz="4800">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36878152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3_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396217" anchor="ctr">
            <a:normAutofit/>
          </a:bodyP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410652" tIns="82130" rIns="513315" bIns="205326" anchor="t" anchorCtr="0">
            <a:noAutofit/>
          </a:bodyPr>
          <a:lstStyle>
            <a:lvl1pPr algn="l">
              <a:lnSpc>
                <a:spcPct val="85000"/>
              </a:lnSpc>
              <a:defRPr sz="4800">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3" y="4941614"/>
            <a:ext cx="10693399" cy="1825817"/>
          </a:xfrm>
          <a:solidFill>
            <a:schemeClr val="tx2"/>
          </a:solidFill>
        </p:spPr>
        <p:txBody>
          <a:bodyPr lIns="410652" tIns="410652" rIns="410652" bIns="944500" anchor="b">
            <a:noAutofit/>
          </a:bodyPr>
          <a:lstStyle>
            <a:lvl1pPr marL="0" indent="0" algn="l">
              <a:lnSpc>
                <a:spcPct val="90000"/>
              </a:lnSpc>
              <a:buNone/>
              <a:defRPr sz="2700" b="1">
                <a:solidFill>
                  <a:schemeClr val="bg1"/>
                </a:solidFill>
                <a:latin typeface="+mj-lt"/>
                <a:cs typeface="Arial" panose="020B0604020202020204" pitchFamily="34" charset="0"/>
              </a:defRPr>
            </a:lvl1pPr>
            <a:lvl2pPr marL="521528" indent="0" algn="ctr">
              <a:buNone/>
              <a:defRPr sz="2300"/>
            </a:lvl2pPr>
            <a:lvl3pPr marL="1043056" indent="0" algn="ctr">
              <a:buNone/>
              <a:defRPr sz="2100"/>
            </a:lvl3pPr>
            <a:lvl4pPr marL="1564584" indent="0" algn="ctr">
              <a:buNone/>
              <a:defRPr sz="1800"/>
            </a:lvl4pPr>
            <a:lvl5pPr marL="2086112" indent="0" algn="ctr">
              <a:buNone/>
              <a:defRPr sz="1800"/>
            </a:lvl5pPr>
            <a:lvl6pPr marL="2607640" indent="0" algn="ctr">
              <a:buNone/>
              <a:defRPr sz="1800"/>
            </a:lvl6pPr>
            <a:lvl7pPr marL="3129168" indent="0" algn="ctr">
              <a:buNone/>
              <a:defRPr sz="1800"/>
            </a:lvl7pPr>
            <a:lvl8pPr marL="3650696" indent="0" algn="ctr">
              <a:buNone/>
              <a:defRPr sz="1800"/>
            </a:lvl8pPr>
            <a:lvl9pPr marL="4172224" indent="0" algn="ctr">
              <a:buNone/>
              <a:defRPr sz="1800"/>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102663">
            <a:noAutofit/>
          </a:bodyPr>
          <a:lstStyle>
            <a:lvl1pPr algn="l">
              <a:defRPr sz="1800"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8" y="534938"/>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2526405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67"/>
            <a:ext cx="7157000" cy="318553"/>
          </a:xfrm>
        </p:spPr>
        <p:txBody>
          <a:bodyPr lIns="20401" anchor="ctr">
            <a:normAutofit/>
          </a:bodyPr>
          <a:lstStyle>
            <a:lvl1pPr>
              <a:defRPr sz="1800"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1040" y="1984583"/>
            <a:ext cx="4799401" cy="277855"/>
          </a:xfrm>
          <a:solidFill>
            <a:srgbClr val="009CDE"/>
          </a:solidFill>
        </p:spPr>
        <p:txBody>
          <a:bodyPr vert="horz" lIns="81619" tIns="20401" rIns="81619" bIns="20401"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81619" tIns="20401" rIns="81619" bIns="20401" rtlCol="0" anchor="ctr">
            <a:normAutofit/>
          </a:bodyPr>
          <a:lstStyle>
            <a:lvl1pPr>
              <a:defRPr lang="en-US" sz="1600"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40117805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1"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a:xfrm>
            <a:off x="421040" y="7263805"/>
            <a:ext cx="692897" cy="198458"/>
          </a:xfrm>
          <a:prstGeom prst="rect">
            <a:avLst/>
          </a:prstGeom>
        </p:spPr>
        <p:txBody>
          <a:bodyPr/>
          <a:lstStyle/>
          <a:p>
            <a:fld id="{2DD82CBF-8C13-4350-AE4C-2F53590C8914}" type="datetime1">
              <a:rPr lang="en-GB" smtClean="0">
                <a:solidFill>
                  <a:prstClr val="black"/>
                </a:solidFill>
              </a:rPr>
              <a:pPr/>
              <a:t>25/05/2020</a:t>
            </a:fld>
            <a:endParaRPr lang="en-GB">
              <a:solidFill>
                <a:prstClr val="black"/>
              </a:solidFill>
            </a:endParaRPr>
          </a:p>
        </p:txBody>
      </p:sp>
      <p:sp>
        <p:nvSpPr>
          <p:cNvPr id="5" name="Footer Placeholder 4"/>
          <p:cNvSpPr>
            <a:spLocks noGrp="1"/>
          </p:cNvSpPr>
          <p:nvPr>
            <p:ph type="ftr" sz="quarter" idx="15"/>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0652567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a:xfrm>
            <a:off x="421040" y="7263805"/>
            <a:ext cx="692897" cy="198458"/>
          </a:xfrm>
          <a:prstGeom prst="rect">
            <a:avLst/>
          </a:prstGeom>
        </p:spPr>
        <p:txBody>
          <a:bodyPr/>
          <a:lstStyle/>
          <a:p>
            <a:fld id="{75708A0E-6304-4377-B9A2-6D43C3E577B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895757997"/>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8331A1FC-65C4-44A8-B613-91BD0819DF9D}"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1001" y="1984583"/>
            <a:ext cx="4799401" cy="277855"/>
          </a:xfrm>
          <a:solidFill>
            <a:srgbClr val="009CDE"/>
          </a:solidFill>
        </p:spPr>
        <p:txBody>
          <a:bodyPr vert="horz" lIns="82130" tIns="20533" rIns="82130" bIns="20533"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9083277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E276E1C6-02BA-4AE4-BA67-94F0EB3C066C}"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1001" y="1984583"/>
            <a:ext cx="4799401" cy="277855"/>
          </a:xfrm>
          <a:solidFill>
            <a:srgbClr val="009CDE"/>
          </a:solidFill>
        </p:spPr>
        <p:txBody>
          <a:bodyPr vert="horz" lIns="82130" tIns="20533" rIns="82130" bIns="20533"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1001" y="4453762"/>
            <a:ext cx="4799401" cy="277855"/>
          </a:xfrm>
          <a:solidFill>
            <a:srgbClr val="009CDE"/>
          </a:solidFill>
        </p:spPr>
        <p:txBody>
          <a:bodyPr vert="horz" lIns="82130" tIns="20533" rIns="82130" bIns="20533"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38297792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a:xfrm>
            <a:off x="421040" y="7263805"/>
            <a:ext cx="692897" cy="198458"/>
          </a:xfrm>
          <a:prstGeom prst="rect">
            <a:avLst/>
          </a:prstGeom>
        </p:spPr>
        <p:txBody>
          <a:bodyPr/>
          <a:lstStyle/>
          <a:p>
            <a:fld id="{8D5E3B6C-7049-41BB-AB3F-3ACBC77CD451}"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3741176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2258586"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baseline="0">
                <a:solidFill>
                  <a:schemeClr val="bg1"/>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a:xfrm>
            <a:off x="421040" y="7263805"/>
            <a:ext cx="692897" cy="198458"/>
          </a:xfrm>
          <a:prstGeom prst="rect">
            <a:avLst/>
          </a:prstGeom>
        </p:spPr>
        <p:txBody>
          <a:bodyPr/>
          <a:lstStyle/>
          <a:p>
            <a:fld id="{AE37C732-8AFC-479A-BACB-8B04EC657C09}"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6143298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_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64261" tIns="164261" rIns="164261" bIns="164261"/>
          <a:lstStyle>
            <a:lvl1pPr>
              <a:defRPr sz="1600" b="1">
                <a:solidFill>
                  <a:schemeClr val="bg1"/>
                </a:solidFill>
                <a:latin typeface="+mn-lt"/>
              </a:defRPr>
            </a:lvl1pPr>
            <a:lvl2pPr>
              <a:buClr>
                <a:schemeClr val="bg1"/>
              </a:buClr>
              <a:defRPr sz="1600">
                <a:solidFill>
                  <a:schemeClr val="bg1"/>
                </a:solidFill>
                <a:latin typeface="+mn-lt"/>
              </a:defRPr>
            </a:lvl2pPr>
            <a:lvl3pPr>
              <a:buClr>
                <a:schemeClr val="bg1"/>
              </a:buClr>
              <a:defRPr sz="1600">
                <a:solidFill>
                  <a:schemeClr val="bg1"/>
                </a:solidFill>
                <a:latin typeface="+mn-lt"/>
              </a:defRPr>
            </a:lvl3pPr>
            <a:lvl4pPr>
              <a:buClr>
                <a:schemeClr val="bg1"/>
              </a:buClr>
              <a:defRPr sz="1600">
                <a:solidFill>
                  <a:schemeClr val="bg1"/>
                </a:solidFill>
                <a:latin typeface="+mn-lt"/>
              </a:defRPr>
            </a:lvl4pPr>
            <a:lvl5pPr>
              <a:buClr>
                <a:schemeClr val="bg1"/>
              </a:buClr>
              <a:defRPr sz="1600">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2258586"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p>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a:xfrm>
            <a:off x="421040" y="7263805"/>
            <a:ext cx="692897" cy="198458"/>
          </a:xfrm>
          <a:prstGeom prst="rect">
            <a:avLst/>
          </a:prstGeom>
        </p:spPr>
        <p:txBody>
          <a:bodyPr/>
          <a:lstStyle/>
          <a:p>
            <a:fld id="{6CD1E4FA-FCD6-4F98-8B0A-2138971C40A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1271329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2258586"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a:xfrm>
            <a:off x="421040" y="7263805"/>
            <a:ext cx="692897" cy="198458"/>
          </a:xfrm>
          <a:prstGeom prst="rect">
            <a:avLst/>
          </a:prstGeom>
        </p:spPr>
        <p:txBody>
          <a:bodyPr/>
          <a:lstStyle/>
          <a:p>
            <a:fld id="{080241F1-0EEA-47C0-8D3F-B3B3E6B37855}"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9"/>
          </p:nvPr>
        </p:nvSpPr>
        <p:spPr>
          <a:xfrm>
            <a:off x="1221810" y="7263806"/>
            <a:ext cx="2576231" cy="257407"/>
          </a:xfrm>
          <a:prstGeom prst="rect">
            <a:avLst/>
          </a:prstGeom>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9936252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xfrm>
            <a:off x="421040" y="7263805"/>
            <a:ext cx="692897" cy="198458"/>
          </a:xfrm>
          <a:prstGeom prst="rect">
            <a:avLst/>
          </a:prstGeom>
          <a:noFill/>
        </p:spPr>
        <p:txBody>
          <a:bodyPr/>
          <a:lstStyle>
            <a:lvl1pPr>
              <a:defRPr>
                <a:solidFill>
                  <a:schemeClr val="tx1"/>
                </a:solidFill>
              </a:defRPr>
            </a:lvl1pPr>
          </a:lstStyle>
          <a:p>
            <a:fld id="{3C8783AD-39BB-4344-A133-72D1D9DB84A8}" type="datetime1">
              <a:rPr lang="en-GB" smtClean="0">
                <a:solidFill>
                  <a:prstClr val="black"/>
                </a:solidFill>
              </a:rPr>
              <a:pPr/>
              <a:t>25/05/2020</a:t>
            </a:fld>
            <a:endParaRPr lang="en-GB">
              <a:solidFill>
                <a:prstClr val="black"/>
              </a:solidFill>
            </a:endParaRPr>
          </a:p>
        </p:txBody>
      </p:sp>
      <p:sp>
        <p:nvSpPr>
          <p:cNvPr id="19" name="Footer Placeholder 18"/>
          <p:cNvSpPr>
            <a:spLocks noGrp="1"/>
          </p:cNvSpPr>
          <p:nvPr>
            <p:ph type="ftr" sz="quarter" idx="15"/>
          </p:nvPr>
        </p:nvSpPr>
        <p:spPr>
          <a:xfrm>
            <a:off x="1221810" y="7263806"/>
            <a:ext cx="2576231" cy="257407"/>
          </a:xfrm>
          <a:prstGeom prst="rect">
            <a:avLst/>
          </a:prstGeom>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xfrm>
            <a:off x="10013166" y="7263805"/>
            <a:ext cx="254293" cy="198458"/>
          </a:xfrm>
          <a:prstGeom prst="rect">
            <a:avLst/>
          </a:prstGeom>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4"/>
            <a:ext cx="9846458" cy="229968"/>
          </a:xfrm>
          <a:noFill/>
        </p:spPr>
        <p:txBody>
          <a:bodyPr anchor="t">
            <a:normAutofit/>
          </a:bodyPr>
          <a:lstStyle>
            <a:lvl1pPr>
              <a:defRPr sz="900"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1000" y="1984584"/>
            <a:ext cx="9846458" cy="4671709"/>
          </a:xfrm>
          <a:noFill/>
        </p:spPr>
        <p:txBody>
          <a:bodyPr lIns="0" tIns="0" rIns="0" bIns="0"/>
          <a:lstStyle>
            <a:lvl1pPr>
              <a:lnSpc>
                <a:spcPct val="110000"/>
              </a:lnSpc>
              <a:defRPr sz="1600" b="1">
                <a:solidFill>
                  <a:schemeClr val="tx1"/>
                </a:solidFill>
                <a:latin typeface="+mn-lt"/>
              </a:defRPr>
            </a:lvl1pPr>
            <a:lvl2pPr>
              <a:lnSpc>
                <a:spcPct val="110000"/>
              </a:lnSpc>
              <a:defRPr sz="1600">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4387863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3_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5"/>
            <a:ext cx="10693400" cy="7561262"/>
          </a:xfrm>
          <a:solidFill>
            <a:schemeClr val="bg1"/>
          </a:solidFill>
        </p:spPr>
        <p:txBody>
          <a:bodyPr wrap="square" tIns="2258586" bIns="0"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 then arrange object (send to back)</a:t>
            </a:r>
          </a:p>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3" y="1984583"/>
            <a:ext cx="3753829" cy="1818591"/>
          </a:xfrm>
          <a:solidFill>
            <a:schemeClr val="tx2">
              <a:alpha val="90000"/>
            </a:schemeClr>
          </a:solidFill>
        </p:spPr>
        <p:txBody>
          <a:bodyPr lIns="410652" tIns="205326" rIns="410652" bIns="205326">
            <a:noAutofit/>
          </a:bodyPr>
          <a:lstStyle>
            <a:lvl1pPr>
              <a:defRPr sz="3200" b="1">
                <a:solidFill>
                  <a:schemeClr val="bg1"/>
                </a:solidFill>
                <a:latin typeface="+mj-lt"/>
              </a:defRPr>
            </a:lvl1pPr>
            <a:lvl2pPr marL="617504" indent="-313280">
              <a:buClr>
                <a:schemeClr val="bg1"/>
              </a:buClr>
              <a:defRPr sz="3200">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a:xfrm>
            <a:off x="421040" y="7263805"/>
            <a:ext cx="692897" cy="198458"/>
          </a:xfrm>
          <a:prstGeom prst="rect">
            <a:avLst/>
          </a:prstGeom>
        </p:spPr>
        <p:txBody>
          <a:bodyPr/>
          <a:lstStyle>
            <a:lvl1pPr>
              <a:defRPr>
                <a:solidFill>
                  <a:schemeClr val="tx1"/>
                </a:solidFill>
              </a:defRPr>
            </a:lvl1pPr>
          </a:lstStyle>
          <a:p>
            <a:fld id="{95D2BDAD-C3B1-4D4D-BCAB-0920DD58C7A3}" type="datetime1">
              <a:rPr lang="en-GB" smtClean="0">
                <a:solidFill>
                  <a:prstClr val="black"/>
                </a:solidFill>
              </a:rPr>
              <a:pPr/>
              <a:t>25/05/2020</a:t>
            </a:fld>
            <a:endParaRPr lang="en-GB">
              <a:solidFill>
                <a:prstClr val="black"/>
              </a:solidFill>
            </a:endParaRPr>
          </a:p>
        </p:txBody>
      </p:sp>
      <p:sp>
        <p:nvSpPr>
          <p:cNvPr id="3" name="Footer Placeholder 2"/>
          <p:cNvSpPr>
            <a:spLocks noGrp="1"/>
          </p:cNvSpPr>
          <p:nvPr>
            <p:ph type="ftr" sz="quarter" idx="20"/>
          </p:nvPr>
        </p:nvSpPr>
        <p:spPr bwMode="gray">
          <a:xfrm>
            <a:off x="1221810" y="7263806"/>
            <a:ext cx="2576231" cy="257407"/>
          </a:xfrm>
          <a:prstGeom prst="rect">
            <a:avLst/>
          </a:prstGeom>
        </p:spPr>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a:xfrm>
            <a:off x="10013166" y="7263805"/>
            <a:ext cx="254293" cy="198458"/>
          </a:xfrm>
          <a:prstGeom prst="rect">
            <a:avLst/>
          </a:prstGeom>
        </p:spPr>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Tree>
    <p:extLst>
      <p:ext uri="{BB962C8B-B14F-4D97-AF65-F5344CB8AC3E}">
        <p14:creationId xmlns:p14="http://schemas.microsoft.com/office/powerpoint/2010/main" val="3623811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1040" y="1984583"/>
            <a:ext cx="4799401" cy="277855"/>
          </a:xfrm>
          <a:solidFill>
            <a:srgbClr val="009CDE"/>
          </a:solidFill>
        </p:spPr>
        <p:txBody>
          <a:bodyPr vert="horz" lIns="81619" tIns="20401" rIns="81619" bIns="20401"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81619" tIns="20401" rIns="81619" bIns="20401" rtlCol="0" anchor="ctr">
            <a:normAutofit/>
          </a:bodyPr>
          <a:lstStyle>
            <a:lvl1pPr>
              <a:defRPr lang="en-US" sz="1600"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67"/>
            <a:ext cx="7157000" cy="318553"/>
          </a:xfrm>
        </p:spPr>
        <p:txBody>
          <a:bodyPr lIns="20401" anchor="ctr">
            <a:normAutofit/>
          </a:bodyPr>
          <a:lstStyle>
            <a:lvl1pPr>
              <a:defRPr sz="1800"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1040" y="4453762"/>
            <a:ext cx="4799401" cy="277855"/>
          </a:xfrm>
          <a:solidFill>
            <a:srgbClr val="009CDE"/>
          </a:solidFill>
        </p:spPr>
        <p:txBody>
          <a:bodyPr vert="horz" lIns="81619" tIns="20401" rIns="81619" bIns="20401"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81619" tIns="20401" rIns="81619" bIns="20401" rtlCol="0" anchor="ctr">
            <a:normAutofit/>
          </a:bodyPr>
          <a:lstStyle>
            <a:lvl1pPr>
              <a:defRPr lang="en-US" sz="1600"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29903364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a:xfrm>
            <a:off x="421040" y="7263805"/>
            <a:ext cx="692897" cy="198458"/>
          </a:xfrm>
          <a:prstGeom prst="rect">
            <a:avLst/>
          </a:prstGeom>
        </p:spPr>
        <p:txBody>
          <a:bodyPr/>
          <a:lstStyle/>
          <a:p>
            <a:fld id="{D8A80B80-3C39-4ABA-AE91-B32640717E7F}" type="datetime1">
              <a:rPr lang="en-GB" smtClean="0">
                <a:solidFill>
                  <a:prstClr val="black"/>
                </a:solidFill>
              </a:rPr>
              <a:pPr/>
              <a:t>25/05/2020</a:t>
            </a:fld>
            <a:endParaRPr lang="en-GB">
              <a:solidFill>
                <a:prstClr val="black"/>
              </a:solidFill>
            </a:endParaRPr>
          </a:p>
        </p:txBody>
      </p:sp>
      <p:sp>
        <p:nvSpPr>
          <p:cNvPr id="8" name="Footer Placeholder 7"/>
          <p:cNvSpPr>
            <a:spLocks noGrp="1"/>
          </p:cNvSpPr>
          <p:nvPr>
            <p:ph type="ftr" sz="quarter" idx="31"/>
          </p:nvPr>
        </p:nvSpPr>
        <p:spPr bwMode="gray">
          <a:xfrm>
            <a:off x="1221810" y="7263806"/>
            <a:ext cx="2576231" cy="257407"/>
          </a:xfrm>
          <a:prstGeom prst="rect">
            <a:avLst/>
          </a:prstGeom>
        </p:spPr>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2"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defTabSz="521528" rtl="0" fontAlgn="auto">
              <a:spcBef>
                <a:spcPts val="0"/>
              </a:spcBef>
              <a:spcAft>
                <a:spcPts val="0"/>
              </a:spcAft>
            </a:pPr>
            <a:endParaRPr lang="en-GB" sz="2100" b="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9786739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a:xfrm>
            <a:off x="421040" y="7263805"/>
            <a:ext cx="692897" cy="198458"/>
          </a:xfrm>
          <a:prstGeom prst="rect">
            <a:avLst/>
          </a:prstGeom>
        </p:spPr>
        <p:txBody>
          <a:bodyPr/>
          <a:lstStyle/>
          <a:p>
            <a:fld id="{5190BE2B-9B92-42BE-801D-EAA8180D84A6}"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1"/>
          </p:nvPr>
        </p:nvSpPr>
        <p:spPr bwMode="gray">
          <a:xfrm>
            <a:off x="1221810" y="7263806"/>
            <a:ext cx="2576231" cy="257407"/>
          </a:xfrm>
          <a:prstGeom prst="rect">
            <a:avLst/>
          </a:prstGeom>
        </p:spPr>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a:xfrm>
            <a:off x="10013166" y="7263805"/>
            <a:ext cx="254293" cy="198458"/>
          </a:xfrm>
          <a:prstGeom prst="rect">
            <a:avLst/>
          </a:prstGeom>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4"/>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30"/>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1324093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3_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2258586" anchor="ctr">
            <a:normAutofit/>
          </a:bodyP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3" y="4941613"/>
            <a:ext cx="10693399" cy="1825817"/>
          </a:xfrm>
          <a:solidFill>
            <a:schemeClr val="tx2">
              <a:alpha val="90000"/>
            </a:schemeClr>
          </a:solidFill>
        </p:spPr>
        <p:txBody>
          <a:bodyPr lIns="410652" tIns="246391" rIns="410652" bIns="246391" numCol="3" anchor="t">
            <a:noAutofit/>
          </a:bodyPr>
          <a:lstStyle>
            <a:lvl1pPr marL="0" indent="0" algn="l">
              <a:lnSpc>
                <a:spcPct val="90000"/>
              </a:lnSpc>
              <a:buNone/>
              <a:defRPr sz="1600" b="0">
                <a:solidFill>
                  <a:schemeClr val="bg1"/>
                </a:solidFill>
                <a:latin typeface="+mj-lt"/>
                <a:cs typeface="Arial" panose="020B0604020202020204" pitchFamily="34" charset="0"/>
              </a:defRPr>
            </a:lvl1pPr>
            <a:lvl2pPr marL="521528" indent="0" algn="ctr">
              <a:buNone/>
              <a:defRPr sz="2300"/>
            </a:lvl2pPr>
            <a:lvl3pPr marL="1043056" indent="0" algn="ctr">
              <a:buNone/>
              <a:defRPr sz="2100"/>
            </a:lvl3pPr>
            <a:lvl4pPr marL="1564584" indent="0" algn="ctr">
              <a:buNone/>
              <a:defRPr sz="1800"/>
            </a:lvl4pPr>
            <a:lvl5pPr marL="2086112" indent="0" algn="ctr">
              <a:buNone/>
              <a:defRPr sz="1800"/>
            </a:lvl5pPr>
            <a:lvl6pPr marL="2607640" indent="0" algn="ctr">
              <a:buNone/>
              <a:defRPr sz="1800"/>
            </a:lvl6pPr>
            <a:lvl7pPr marL="3129168" indent="0" algn="ctr">
              <a:buNone/>
              <a:defRPr sz="1800"/>
            </a:lvl7pPr>
            <a:lvl8pPr marL="3650696" indent="0" algn="ctr">
              <a:buNone/>
              <a:defRPr sz="1800"/>
            </a:lvl8pPr>
            <a:lvl9pPr marL="4172224" indent="0" algn="ctr">
              <a:buNone/>
              <a:defRPr sz="1800"/>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410652" tIns="82130" rIns="513315" bIns="205326" anchor="t" anchorCtr="0">
            <a:noAutofit/>
          </a:bodyPr>
          <a:lstStyle>
            <a:lvl1pPr algn="l">
              <a:lnSpc>
                <a:spcPct val="85000"/>
              </a:lnSpc>
              <a:defRPr sz="4800">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10590410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396217" anchor="ctr">
            <a:normAutofit/>
          </a:bodyP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410652" tIns="82130" rIns="513315" bIns="205326" anchor="t" anchorCtr="0">
            <a:noAutofit/>
          </a:bodyPr>
          <a:lstStyle>
            <a:lvl1pPr algn="l">
              <a:lnSpc>
                <a:spcPct val="85000"/>
              </a:lnSpc>
              <a:defRPr sz="4800">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410652" tIns="410652" rIns="410652" bIns="944500" anchor="b">
            <a:noAutofit/>
          </a:bodyPr>
          <a:lstStyle>
            <a:lvl1pPr marL="0" indent="0" algn="l">
              <a:lnSpc>
                <a:spcPct val="90000"/>
              </a:lnSpc>
              <a:buNone/>
              <a:defRPr sz="2700" b="1">
                <a:solidFill>
                  <a:schemeClr val="bg1"/>
                </a:solidFill>
                <a:latin typeface="+mj-lt"/>
                <a:cs typeface="Arial" panose="020B0604020202020204" pitchFamily="34" charset="0"/>
              </a:defRPr>
            </a:lvl1pPr>
            <a:lvl2pPr marL="521528" indent="0" algn="ctr">
              <a:buNone/>
              <a:defRPr sz="2300"/>
            </a:lvl2pPr>
            <a:lvl3pPr marL="1043056" indent="0" algn="ctr">
              <a:buNone/>
              <a:defRPr sz="2100"/>
            </a:lvl3pPr>
            <a:lvl4pPr marL="1564584" indent="0" algn="ctr">
              <a:buNone/>
              <a:defRPr sz="1800"/>
            </a:lvl4pPr>
            <a:lvl5pPr marL="2086112" indent="0" algn="ctr">
              <a:buNone/>
              <a:defRPr sz="1800"/>
            </a:lvl5pPr>
            <a:lvl6pPr marL="2607640" indent="0" algn="ctr">
              <a:buNone/>
              <a:defRPr sz="1800"/>
            </a:lvl6pPr>
            <a:lvl7pPr marL="3129168" indent="0" algn="ctr">
              <a:buNone/>
              <a:defRPr sz="1800"/>
            </a:lvl7pPr>
            <a:lvl8pPr marL="3650696" indent="0" algn="ctr">
              <a:buNone/>
              <a:defRPr sz="1800"/>
            </a:lvl8pPr>
            <a:lvl9pPr marL="4172224" indent="0" algn="ctr">
              <a:buNone/>
              <a:defRPr sz="1800"/>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102663">
            <a:noAutofit/>
          </a:bodyPr>
          <a:lstStyle>
            <a:lvl1pPr algn="l">
              <a:defRPr sz="1800"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31396060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fld id="{2DD82CBF-8C13-4350-AE4C-2F53590C8914}" type="datetime1">
              <a:rPr lang="en-GB" smtClean="0">
                <a:solidFill>
                  <a:prstClr val="black"/>
                </a:solidFill>
              </a:rPr>
              <a:pPr/>
              <a:t>25/05/2020</a:t>
            </a:fld>
            <a:endParaRPr lang="en-GB">
              <a:solidFill>
                <a:prstClr val="black"/>
              </a:solidFill>
            </a:endParaRPr>
          </a:p>
        </p:txBody>
      </p:sp>
      <p:sp>
        <p:nvSpPr>
          <p:cNvPr id="5" name="Footer Placeholder 4"/>
          <p:cNvSpPr>
            <a:spLocks noGrp="1"/>
          </p:cNvSpPr>
          <p:nvPr>
            <p:ph type="ftr" sz="quarter" idx="15"/>
          </p:nvPr>
        </p:nvSpPr>
        <p:spPr/>
        <p:txBody>
          <a:bodyPr/>
          <a:lstStyle/>
          <a:p>
            <a:r>
              <a:rPr lang="en-US">
                <a:solidFill>
                  <a:prstClr val="black"/>
                </a:solidFill>
              </a:rPr>
              <a:t>|     Monitoring WASH in Health Care Facilities</a:t>
            </a:r>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412345612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fld id="{75708A0E-6304-4377-B9A2-6D43C3E577B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548437239"/>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331A1FC-65C4-44A8-B613-91BD0819DF9D}"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82130" tIns="20533" rIns="82130" bIns="20533"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3573199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E276E1C6-02BA-4AE4-BA67-94F0EB3C066C}"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82130" tIns="20533" rIns="82130" bIns="20533"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82130" tIns="20533" rIns="82130" bIns="20533" rtlCol="0" anchor="ctr">
            <a:normAutofit/>
          </a:bodyPr>
          <a:lstStyle>
            <a:lvl1pPr>
              <a:defRPr lang="en-US" sz="1600"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39270003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fld id="{8D5E3B6C-7049-41BB-AB3F-3ACBC77CD451}"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23"/>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82130" tIns="20533" rIns="82130" bIns="20533"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7647637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2258586"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baseline="0">
                <a:solidFill>
                  <a:schemeClr val="bg1"/>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AE37C732-8AFC-479A-BACB-8B04EC657C09}"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650332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81619" tIns="20401" rIns="81619" bIns="20401"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81619" tIns="20401" rIns="81619" bIns="20401"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600"/>
            </a:lvl1pPr>
            <a:lvl2pPr>
              <a:defRPr sz="1600"/>
            </a:lvl2pPr>
            <a:lvl3pPr>
              <a:defRPr sz="1600"/>
            </a:lvl3pPr>
            <a:lvl4pPr>
              <a:defRPr sz="1600"/>
            </a:lvl4pPr>
            <a:lvl5pPr>
              <a:defRPr sz="1600"/>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81619" tIns="20401" rIns="81619" bIns="20401" rtlCol="0" anchor="ctr">
            <a:normAutofit/>
          </a:bodyPr>
          <a:lstStyle>
            <a:lvl1pPr>
              <a:defRPr lang="en-US" sz="1600"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67"/>
            <a:ext cx="7157000" cy="318553"/>
          </a:xfrm>
        </p:spPr>
        <p:txBody>
          <a:bodyPr lIns="20401"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42066618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64261" tIns="164261" rIns="164261" bIns="164261"/>
          <a:lstStyle>
            <a:lvl1pPr>
              <a:defRPr sz="1600" b="1">
                <a:solidFill>
                  <a:schemeClr val="bg1"/>
                </a:solidFill>
                <a:latin typeface="+mn-lt"/>
              </a:defRPr>
            </a:lvl1pPr>
            <a:lvl2pPr>
              <a:buClr>
                <a:schemeClr val="bg1"/>
              </a:buClr>
              <a:defRPr sz="1600">
                <a:solidFill>
                  <a:schemeClr val="bg1"/>
                </a:solidFill>
                <a:latin typeface="+mn-lt"/>
              </a:defRPr>
            </a:lvl2pPr>
            <a:lvl3pPr>
              <a:buClr>
                <a:schemeClr val="bg1"/>
              </a:buClr>
              <a:defRPr sz="1600">
                <a:solidFill>
                  <a:schemeClr val="bg1"/>
                </a:solidFill>
                <a:latin typeface="+mn-lt"/>
              </a:defRPr>
            </a:lvl3pPr>
            <a:lvl4pPr>
              <a:buClr>
                <a:schemeClr val="bg1"/>
              </a:buClr>
              <a:defRPr sz="1600">
                <a:solidFill>
                  <a:schemeClr val="bg1"/>
                </a:solidFill>
                <a:latin typeface="+mn-lt"/>
              </a:defRPr>
            </a:lvl4pPr>
            <a:lvl5pPr>
              <a:buClr>
                <a:schemeClr val="bg1"/>
              </a:buClr>
              <a:defRPr sz="1600">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2258586"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p>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fld id="{6CD1E4FA-FCD6-4F98-8B0A-2138971C40AA}" type="datetime1">
              <a:rPr lang="en-GB" smtClean="0">
                <a:solidFill>
                  <a:prstClr val="black"/>
                </a:solidFill>
              </a:rPr>
              <a:pPr/>
              <a:t>25/05/2020</a:t>
            </a:fld>
            <a:endParaRPr lang="en-GB">
              <a:solidFill>
                <a:prstClr val="black"/>
              </a:solidFill>
            </a:endParaRPr>
          </a:p>
        </p:txBody>
      </p:sp>
      <p:sp>
        <p:nvSpPr>
          <p:cNvPr id="9" name="Footer Placeholder 8"/>
          <p:cNvSpPr>
            <a:spLocks noGrp="1"/>
          </p:cNvSpPr>
          <p:nvPr>
            <p:ph type="ftr" sz="quarter" idx="19"/>
          </p:nvPr>
        </p:nvSpPr>
        <p:spPr/>
        <p:txBody>
          <a:bodyPr/>
          <a:lstStyle/>
          <a:p>
            <a:r>
              <a:rPr lang="en-US">
                <a:solidFill>
                  <a:prstClr val="black"/>
                </a:solidFill>
              </a:rPr>
              <a:t>|     Monitoring WASH in Health Care Facilities</a:t>
            </a:r>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8788574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2258586"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bg1"/>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fld id="{080241F1-0EEA-47C0-8D3F-B3B3E6B37855}"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9"/>
          </p:nvPr>
        </p:nvSpPr>
        <p:spPr/>
        <p:txBody>
          <a:body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5375747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fld id="{3C8783AD-39BB-4344-A133-72D1D9DB84A8}" type="datetime1">
              <a:rPr lang="en-GB" smtClean="0">
                <a:solidFill>
                  <a:prstClr val="black"/>
                </a:solidFill>
              </a:rPr>
              <a:pPr/>
              <a:t>25/05/2020</a:t>
            </a:fld>
            <a:endParaRPr lang="en-GB">
              <a:solidFill>
                <a:prstClr val="black"/>
              </a:solidFill>
            </a:endParaRPr>
          </a:p>
        </p:txBody>
      </p:sp>
      <p:sp>
        <p:nvSpPr>
          <p:cNvPr id="19" name="Footer Placeholder 18"/>
          <p:cNvSpPr>
            <a:spLocks noGrp="1"/>
          </p:cNvSpPr>
          <p:nvPr>
            <p:ph type="ftr" sz="quarter" idx="15"/>
          </p:nvPr>
        </p:nvSpPr>
        <p:spPr>
          <a:noFill/>
        </p:spPr>
        <p:txBody>
          <a:bodyPr/>
          <a:lstStyle/>
          <a:p>
            <a:r>
              <a:rPr lang="en-US">
                <a:solidFill>
                  <a:prstClr val="black"/>
                </a:solidFill>
              </a:rPr>
              <a:t>|     Monitoring WASH in Health Care Facilities</a:t>
            </a:r>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900"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600" b="1">
                <a:solidFill>
                  <a:schemeClr val="tx1"/>
                </a:solidFill>
                <a:latin typeface="+mn-lt"/>
              </a:defRPr>
            </a:lvl1pPr>
            <a:lvl2pPr>
              <a:lnSpc>
                <a:spcPct val="110000"/>
              </a:lnSpc>
              <a:defRPr sz="1600">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257119960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2258586" bIns="0" anchor="ct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 then arrange object (send to back)</a:t>
            </a:r>
          </a:p>
          <a:p>
            <a:pPr marL="0" marR="0" lvl="0" indent="0" algn="ctr" defTabSz="1043056" rtl="0" eaLnBrk="1" fontAlgn="auto" latinLnBrk="0" hangingPunct="1">
              <a:lnSpc>
                <a:spcPct val="110000"/>
              </a:lnSpc>
              <a:spcBef>
                <a:spcPts val="1141"/>
              </a:spcBef>
              <a:spcAft>
                <a:spcPts val="684"/>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410652" tIns="205326" rIns="410652" bIns="205326">
            <a:noAutofit/>
          </a:bodyPr>
          <a:lstStyle>
            <a:lvl1pPr>
              <a:defRPr sz="3200" b="1">
                <a:solidFill>
                  <a:schemeClr val="bg1"/>
                </a:solidFill>
                <a:latin typeface="+mj-lt"/>
              </a:defRPr>
            </a:lvl1pPr>
            <a:lvl2pPr marL="617504" indent="-313280">
              <a:buClr>
                <a:schemeClr val="bg1"/>
              </a:buClr>
              <a:defRPr sz="3200">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fld id="{95D2BDAD-C3B1-4D4D-BCAB-0920DD58C7A3}" type="datetime1">
              <a:rPr lang="en-GB" smtClean="0">
                <a:solidFill>
                  <a:prstClr val="black"/>
                </a:solidFill>
              </a:rPr>
              <a:pPr/>
              <a:t>25/05/2020</a:t>
            </a:fld>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r>
              <a:rPr lang="en-US">
                <a:solidFill>
                  <a:prstClr val="black"/>
                </a:solidFill>
              </a:rPr>
              <a:t>|     Monitoring WASH in Health Care Facilities</a:t>
            </a:r>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a:srcRect/>
            <a:stretch>
              <a:fillRect/>
            </a:stretch>
          </a:blipFill>
        </p:spPr>
        <p:txBody>
          <a:bodyPr anchor="ctr"/>
          <a:lstStyle>
            <a:lvl1pPr algn="ctr">
              <a:defRPr sz="100">
                <a:solidFill>
                  <a:schemeClr val="bg1"/>
                </a:solidFill>
              </a:defRPr>
            </a:lvl1pPr>
          </a:lstStyle>
          <a:p>
            <a:r>
              <a:rPr lang="en-GB" noProof="0"/>
              <a:t>.</a:t>
            </a:r>
          </a:p>
        </p:txBody>
      </p:sp>
    </p:spTree>
    <p:extLst>
      <p:ext uri="{BB962C8B-B14F-4D97-AF65-F5344CB8AC3E}">
        <p14:creationId xmlns:p14="http://schemas.microsoft.com/office/powerpoint/2010/main" val="15880892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fld id="{D8A80B80-3C39-4ABA-AE91-B32640717E7F}" type="datetime1">
              <a:rPr lang="en-GB" smtClean="0">
                <a:solidFill>
                  <a:prstClr val="black"/>
                </a:solidFill>
              </a:rPr>
              <a:pPr/>
              <a:t>25/05/2020</a:t>
            </a:fld>
            <a:endParaRPr lang="en-GB">
              <a:solidFill>
                <a:prstClr val="black"/>
              </a:solidFill>
            </a:endParaRPr>
          </a:p>
        </p:txBody>
      </p:sp>
      <p:sp>
        <p:nvSpPr>
          <p:cNvPr id="8" name="Footer Placeholder 7"/>
          <p:cNvSpPr>
            <a:spLocks noGrp="1"/>
          </p:cNvSpPr>
          <p:nvPr>
            <p:ph type="ftr" sz="quarter" idx="31"/>
          </p:nvPr>
        </p:nvSpPr>
        <p:spPr bwMode="gray"/>
        <p:txBody>
          <a:bodyPr/>
          <a:lstStyle/>
          <a:p>
            <a:r>
              <a:rPr lang="en-US">
                <a:solidFill>
                  <a:prstClr val="black"/>
                </a:solidFill>
              </a:rPr>
              <a:t>|     Monitoring WASH in Health Care Facilities</a:t>
            </a:r>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lstStyle/>
          <a:p>
            <a:pPr algn="ctr" defTabSz="1043056" rtl="0" fontAlgn="auto">
              <a:spcBef>
                <a:spcPts val="0"/>
              </a:spcBef>
              <a:spcAft>
                <a:spcPts val="0"/>
              </a:spcAft>
            </a:pPr>
            <a:endParaRPr lang="en-GB" sz="2100" b="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200" b="1">
                <a:solidFill>
                  <a:srgbClr val="0092CC"/>
                </a:solidFill>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64261"/>
          <a:lstStyle>
            <a:lvl1pPr>
              <a:lnSpc>
                <a:spcPct val="100000"/>
              </a:lnSpc>
              <a:spcBef>
                <a:spcPts val="0"/>
              </a:spcBef>
              <a:spcAft>
                <a:spcPts val="0"/>
              </a:spcAft>
              <a:defRPr sz="1800" b="0">
                <a:solidFill>
                  <a:schemeClr val="tx1"/>
                </a:solidFill>
                <a:latin typeface="+mn-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24283104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fld id="{5190BE2B-9B92-42BE-801D-EAA8180D84A6}" type="datetime1">
              <a:rPr lang="en-GB" smtClean="0">
                <a:solidFill>
                  <a:prstClr val="black"/>
                </a:solidFill>
              </a:rPr>
              <a:pPr/>
              <a:t>25/05/2020</a:t>
            </a:fld>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r>
              <a:rPr lang="en-US">
                <a:solidFill>
                  <a:prstClr val="black"/>
                </a:solidFill>
              </a:rPr>
              <a:t>|     Monitoring WASH in Health Care Facilities</a:t>
            </a:r>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900"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20533" anchor="ctr">
            <a:normAutofit/>
          </a:bodyPr>
          <a:lstStyle>
            <a:lvl1pPr>
              <a:defRPr sz="1800"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41503652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2258586" anchor="ctr">
            <a:normAutofit/>
          </a:bodyPr>
          <a:lstStyle>
            <a:lvl1pPr marL="0" marR="0" indent="0" algn="ctr" defTabSz="1043056" rtl="0" eaLnBrk="1" fontAlgn="auto" latinLnBrk="0" hangingPunct="1">
              <a:lnSpc>
                <a:spcPct val="110000"/>
              </a:lnSpc>
              <a:spcBef>
                <a:spcPts val="1141"/>
              </a:spcBef>
              <a:spcAft>
                <a:spcPts val="684"/>
              </a:spcAft>
              <a:buClr>
                <a:schemeClr val="tx1"/>
              </a:buClr>
              <a:buSzPct val="80000"/>
              <a:buFontTx/>
              <a:buNone/>
              <a:tabLst/>
              <a:defRPr sz="160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0"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410652" tIns="246391" rIns="410652" bIns="246391" numCol="3" anchor="t">
            <a:noAutofit/>
          </a:bodyPr>
          <a:lstStyle>
            <a:lvl1pPr marL="0" indent="0" algn="l">
              <a:lnSpc>
                <a:spcPct val="90000"/>
              </a:lnSpc>
              <a:buNone/>
              <a:defRPr sz="1600" b="0">
                <a:solidFill>
                  <a:schemeClr val="bg1"/>
                </a:solidFill>
                <a:latin typeface="+mj-lt"/>
                <a:cs typeface="Arial" panose="020B0604020202020204" pitchFamily="34" charset="0"/>
              </a:defRPr>
            </a:lvl1pPr>
            <a:lvl2pPr marL="521528" indent="0" algn="ctr">
              <a:buNone/>
              <a:defRPr sz="2300"/>
            </a:lvl2pPr>
            <a:lvl3pPr marL="1043056" indent="0" algn="ctr">
              <a:buNone/>
              <a:defRPr sz="2100"/>
            </a:lvl3pPr>
            <a:lvl4pPr marL="1564584" indent="0" algn="ctr">
              <a:buNone/>
              <a:defRPr sz="1800"/>
            </a:lvl4pPr>
            <a:lvl5pPr marL="2086112" indent="0" algn="ctr">
              <a:buNone/>
              <a:defRPr sz="1800"/>
            </a:lvl5pPr>
            <a:lvl6pPr marL="2607640" indent="0" algn="ctr">
              <a:buNone/>
              <a:defRPr sz="1800"/>
            </a:lvl6pPr>
            <a:lvl7pPr marL="3129168" indent="0" algn="ctr">
              <a:buNone/>
              <a:defRPr sz="1800"/>
            </a:lvl7pPr>
            <a:lvl8pPr marL="3650696" indent="0" algn="ctr">
              <a:buNone/>
              <a:defRPr sz="1800"/>
            </a:lvl8pPr>
            <a:lvl9pPr marL="4172224" indent="0" algn="ctr">
              <a:buNone/>
              <a:defRPr sz="1800"/>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a:srcRect/>
            <a:stretch>
              <a:fillRect/>
            </a:stretch>
          </a:blipFill>
        </p:spPr>
        <p:txBody>
          <a:bodyPr/>
          <a:lstStyle>
            <a:lvl1pPr algn="ctr">
              <a:defRPr sz="10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800"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410652" tIns="82130" rIns="513315" bIns="205326" anchor="t" anchorCtr="0">
            <a:noAutofit/>
          </a:bodyPr>
          <a:lstStyle>
            <a:lvl1pPr algn="l">
              <a:lnSpc>
                <a:spcPct val="85000"/>
              </a:lnSpc>
              <a:defRPr sz="4800">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87476458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7ACBCA2-2593-43B4-B0CD-DA25AB27BF2B}" type="datetime1">
              <a:rPr lang="en-GB" smtClean="0">
                <a:solidFill>
                  <a:prstClr val="black"/>
                </a:solidFill>
              </a:rPr>
              <a:pPr>
                <a:defRPr/>
              </a:pPr>
              <a:t>25/05/2020</a:t>
            </a:fld>
            <a:endParaRPr lang="en-GB">
              <a:solidFill>
                <a:prstClr val="black"/>
              </a:solidFill>
            </a:endParaRPr>
          </a:p>
        </p:txBody>
      </p:sp>
      <p:sp>
        <p:nvSpPr>
          <p:cNvPr id="5" name="Footer Placeholder 4"/>
          <p:cNvSpPr>
            <a:spLocks noGrp="1"/>
          </p:cNvSpPr>
          <p:nvPr>
            <p:ph type="ftr" sz="quarter" idx="11"/>
          </p:nvPr>
        </p:nvSpPr>
        <p:spPr/>
        <p:txBody>
          <a:bodyPr/>
          <a:lstStyle/>
          <a:p>
            <a:pPr>
              <a:defRPr/>
            </a:pPr>
            <a:endParaRPr lang="en-GB">
              <a:solidFill>
                <a:prstClr val="black"/>
              </a:solidFill>
            </a:endParaRPr>
          </a:p>
        </p:txBody>
      </p:sp>
      <p:sp>
        <p:nvSpPr>
          <p:cNvPr id="6" name="Slide Number Placeholder 5"/>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a:t>
            </a:fld>
            <a:endParaRPr lang="en-GB">
              <a:solidFill>
                <a:prstClr val="black"/>
              </a:solidFill>
            </a:endParaRPr>
          </a:p>
        </p:txBody>
      </p:sp>
      <p:sp>
        <p:nvSpPr>
          <p:cNvPr id="8" name="Rectangle 7"/>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anchor="ctr"/>
          <a:lstStyle/>
          <a:p>
            <a:pPr algn="ctr" defTabSz="1043056" rtl="0" fontAlgn="auto">
              <a:spcBef>
                <a:spcPts val="0"/>
              </a:spcBef>
              <a:spcAft>
                <a:spcPts val="0"/>
              </a:spcAft>
              <a:defRPr/>
            </a:pPr>
            <a:endParaRPr lang="en-GB" sz="2100" b="0">
              <a:solidFill>
                <a:prstClr val="white"/>
              </a:solidFill>
            </a:endParaRPr>
          </a:p>
        </p:txBody>
      </p:sp>
      <p:sp>
        <p:nvSpPr>
          <p:cNvPr id="9" name="Rectangle 8"/>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anchor="ctr"/>
          <a:lstStyle/>
          <a:p>
            <a:pPr algn="ctr" defTabSz="1043056" rtl="0" fontAlgn="auto">
              <a:spcBef>
                <a:spcPts val="0"/>
              </a:spcBef>
              <a:spcAft>
                <a:spcPts val="0"/>
              </a:spcAft>
              <a:defRPr/>
            </a:pPr>
            <a:endParaRPr lang="en-GB" sz="2100" b="0">
              <a:solidFill>
                <a:prstClr val="white"/>
              </a:solidFill>
            </a:endParaRPr>
          </a:p>
        </p:txBody>
      </p:sp>
    </p:spTree>
    <p:extLst>
      <p:ext uri="{BB962C8B-B14F-4D97-AF65-F5344CB8AC3E}">
        <p14:creationId xmlns:p14="http://schemas.microsoft.com/office/powerpoint/2010/main" val="226146885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61200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7529" y="1522413"/>
            <a:ext cx="4772024" cy="5084762"/>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41952" y="1522413"/>
            <a:ext cx="4772024" cy="5084762"/>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56627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7"/>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7"/>
            <a:ext cx="4799400" cy="4671709"/>
          </a:xfrm>
          <a:solidFill>
            <a:schemeClr val="bg1">
              <a:lumMod val="85000"/>
            </a:schemeClr>
          </a:solidFill>
        </p:spPr>
        <p:txBody>
          <a:bodyPr bIns="2244681" anchor="ctr"/>
          <a:lstStyle>
            <a:lvl1pPr marL="0" marR="0" indent="0" algn="ctr" defTabSz="1036631" rtl="0" eaLnBrk="1" fontAlgn="auto" latinLnBrk="0" hangingPunct="1">
              <a:lnSpc>
                <a:spcPct val="110000"/>
              </a:lnSpc>
              <a:spcBef>
                <a:spcPts val="1141"/>
              </a:spcBef>
              <a:spcAft>
                <a:spcPts val="684"/>
              </a:spcAft>
              <a:buClr>
                <a:schemeClr val="tx1"/>
              </a:buClr>
              <a:buSzPct val="80000"/>
              <a:buFontTx/>
              <a:buNone/>
              <a:tabLst/>
              <a:defRPr sz="1600" baseline="0">
                <a:solidFill>
                  <a:schemeClr val="bg1"/>
                </a:solidFill>
              </a:defRPr>
            </a:lvl1pPr>
          </a:lstStyle>
          <a:p>
            <a:pPr marL="0" marR="0" lvl="0" indent="0" algn="ctr" defTabSz="1036631" rtl="0" eaLnBrk="1" fontAlgn="auto" latinLnBrk="0" hangingPunct="1">
              <a:lnSpc>
                <a:spcPct val="110000"/>
              </a:lnSpc>
              <a:spcBef>
                <a:spcPts val="1141"/>
              </a:spcBef>
              <a:spcAft>
                <a:spcPts val="684"/>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67"/>
            <a:ext cx="7157000" cy="318553"/>
          </a:xfrm>
        </p:spPr>
        <p:txBody>
          <a:bodyPr lIns="20401" anchor="ctr">
            <a:normAutofit/>
          </a:bodyPr>
          <a:lstStyle>
            <a:lvl1pPr>
              <a:defRPr sz="1800"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2617780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005" y="2348893"/>
            <a:ext cx="9089390" cy="1620771"/>
          </a:xfrm>
        </p:spPr>
        <p:txBody>
          <a:bodyPr/>
          <a:lstStyle/>
          <a:p>
            <a:r>
              <a:rPr lang="en-US"/>
              <a:t>Click to edit Master title style</a:t>
            </a:r>
            <a:endParaRPr lang="en-GB"/>
          </a:p>
        </p:txBody>
      </p:sp>
      <p:sp>
        <p:nvSpPr>
          <p:cNvPr id="3" name="Subtitle 2"/>
          <p:cNvSpPr>
            <a:spLocks noGrp="1"/>
          </p:cNvSpPr>
          <p:nvPr>
            <p:ph type="subTitle" idx="1"/>
          </p:nvPr>
        </p:nvSpPr>
        <p:spPr>
          <a:xfrm>
            <a:off x="1604010" y="4284716"/>
            <a:ext cx="7485380" cy="1932323"/>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18AE786-A5E5-4B88-9CF7-CFA41C5600D6}" type="datetimeFigureOut">
              <a:rPr lang="en-GB" smtClean="0">
                <a:solidFill>
                  <a:prstClr val="black"/>
                </a:solidFill>
              </a:rPr>
              <a:pPr/>
              <a:t>25/05/2020</a:t>
            </a:fld>
            <a:endParaRPr lang="en-GB">
              <a:solidFill>
                <a:prstClr val="black"/>
              </a:solidFill>
            </a:endParaRPr>
          </a:p>
        </p:txBody>
      </p:sp>
      <p:sp>
        <p:nvSpPr>
          <p:cNvPr id="5" name="Footer Placeholder 4"/>
          <p:cNvSpPr>
            <a:spLocks noGrp="1"/>
          </p:cNvSpPr>
          <p:nvPr>
            <p:ph type="ftr" sz="quarter" idx="11"/>
          </p:nvPr>
        </p:nvSpPr>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CE3A5D0-70DF-4155-8377-6C4632C78352}"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11900224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04203" y="1764295"/>
            <a:ext cx="4674937" cy="51896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C3FDE51E-0052-334C-A4B2-C567FE9F326F}"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4"/>
          </p:nvPr>
        </p:nvSpPr>
        <p:spPr>
          <a:xfrm>
            <a:off x="5507737" y="1764295"/>
            <a:ext cx="4674937" cy="51896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545705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1301509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786324504"/>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1599799" y="4322885"/>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233546843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15709687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8423466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05886370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63993834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890459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103667" tIns="51833" rIns="103667" bIns="51833" anchor="ctr"/>
          <a:lstStyle/>
          <a:p>
            <a:pPr algn="ctr" defTabSz="1036631" rtl="0" fontAlgn="auto">
              <a:spcBef>
                <a:spcPts val="0"/>
              </a:spcBef>
              <a:spcAft>
                <a:spcPts val="0"/>
              </a:spcAft>
              <a:defRPr/>
            </a:pPr>
            <a:endParaRPr lang="en-GB" sz="2100" b="0">
              <a:solidFill>
                <a:prstClr val="white"/>
              </a:solidFill>
            </a:endParaRPr>
          </a:p>
        </p:txBody>
      </p:sp>
      <p:sp>
        <p:nvSpPr>
          <p:cNvPr id="9" name="Rectangle 8"/>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lIns="103667" tIns="51833" rIns="103667" bIns="51833" anchor="ctr"/>
          <a:lstStyle/>
          <a:p>
            <a:pPr algn="ctr" defTabSz="1036631" rtl="0" fontAlgn="auto">
              <a:spcBef>
                <a:spcPts val="0"/>
              </a:spcBef>
              <a:spcAft>
                <a:spcPts val="0"/>
              </a:spcAft>
              <a:defRPr/>
            </a:pPr>
            <a:endParaRPr lang="en-GB" sz="2100" b="0">
              <a:solidFill>
                <a:prstClr val="white"/>
              </a:solidFill>
            </a:endParaRPr>
          </a:p>
        </p:txBody>
      </p:sp>
    </p:spTree>
    <p:extLst>
      <p:ext uri="{BB962C8B-B14F-4D97-AF65-F5344CB8AC3E}">
        <p14:creationId xmlns:p14="http://schemas.microsoft.com/office/powerpoint/2010/main" val="30055628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283849759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Chapter Intro Image white">
    <p:spTree>
      <p:nvGrpSpPr>
        <p:cNvPr id="1" name=""/>
        <p:cNvGrpSpPr/>
        <p:nvPr/>
      </p:nvGrpSpPr>
      <p:grpSpPr>
        <a:xfrm>
          <a:off x="0" y="0"/>
          <a:ext cx="0" cy="0"/>
          <a:chOff x="0" y="0"/>
          <a:chExt cx="0" cy="0"/>
        </a:xfrm>
      </p:grpSpPr>
      <p:sp>
        <p:nvSpPr>
          <p:cNvPr id="8" name="Picture Placeholder 5"/>
          <p:cNvSpPr>
            <a:spLocks noGrp="1"/>
          </p:cNvSpPr>
          <p:nvPr>
            <p:ph type="pic" sz="quarter" idx="17" hasCustomPrompt="1"/>
          </p:nvPr>
        </p:nvSpPr>
        <p:spPr bwMode="gray">
          <a:xfrm>
            <a:off x="0" y="3"/>
            <a:ext cx="10693400" cy="7561262"/>
          </a:xfrm>
          <a:solidFill>
            <a:schemeClr val="bg1"/>
          </a:solidFill>
        </p:spPr>
        <p:txBody>
          <a:bodyPr wrap="square" tIns="1980000" bIns="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 then arrange object (send to back)</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9" name="Text Placeholder 4"/>
          <p:cNvSpPr>
            <a:spLocks noGrp="1"/>
          </p:cNvSpPr>
          <p:nvPr>
            <p:ph type="body" sz="quarter" idx="18"/>
          </p:nvPr>
        </p:nvSpPr>
        <p:spPr bwMode="gray">
          <a:xfrm>
            <a:off x="2" y="1984583"/>
            <a:ext cx="3753829" cy="1818591"/>
          </a:xfrm>
          <a:solidFill>
            <a:schemeClr val="tx2">
              <a:alpha val="90000"/>
            </a:schemeClr>
          </a:solidFill>
        </p:spPr>
        <p:txBody>
          <a:bodyPr lIns="360000" tIns="180000" rIns="360000" bIns="180000">
            <a:noAutofit/>
          </a:bodyPr>
          <a:lstStyle>
            <a:lvl1pPr>
              <a:defRPr sz="3087" b="1">
                <a:solidFill>
                  <a:schemeClr val="bg1"/>
                </a:solidFill>
                <a:latin typeface="+mj-lt"/>
              </a:defRPr>
            </a:lvl1pPr>
            <a:lvl2pPr marL="596825" indent="-302788">
              <a:buClr>
                <a:schemeClr val="bg1"/>
              </a:buClr>
              <a:defRPr sz="3087">
                <a:solidFill>
                  <a:schemeClr val="bg1"/>
                </a:solidFill>
                <a:latin typeface="+mj-lt"/>
              </a:defRPr>
            </a:lvl2pPr>
          </a:lstStyle>
          <a:p>
            <a:pPr lvl="0"/>
            <a:r>
              <a:rPr lang="en-GB" noProof="0" dirty="0"/>
              <a:t>Edit Master text styles</a:t>
            </a:r>
          </a:p>
        </p:txBody>
      </p:sp>
      <p:sp>
        <p:nvSpPr>
          <p:cNvPr id="2" name="Date Placeholder 1"/>
          <p:cNvSpPr>
            <a:spLocks noGrp="1"/>
          </p:cNvSpPr>
          <p:nvPr>
            <p:ph type="dt" sz="half" idx="19"/>
          </p:nvPr>
        </p:nvSpPr>
        <p:spPr bwMode="gray"/>
        <p:txBody>
          <a:bodyPr/>
          <a:lstStyle>
            <a:lvl1pPr>
              <a:defRPr>
                <a:solidFill>
                  <a:schemeClr val="tx1"/>
                </a:solidFill>
              </a:defRPr>
            </a:lvl1pPr>
          </a:lstStyle>
          <a:p>
            <a:endParaRPr lang="en-GB">
              <a:solidFill>
                <a:prstClr val="black"/>
              </a:solidFill>
            </a:endParaRPr>
          </a:p>
        </p:txBody>
      </p:sp>
      <p:sp>
        <p:nvSpPr>
          <p:cNvPr id="3" name="Footer Placeholder 2"/>
          <p:cNvSpPr>
            <a:spLocks noGrp="1"/>
          </p:cNvSpPr>
          <p:nvPr>
            <p:ph type="ftr" sz="quarter" idx="20"/>
          </p:nvPr>
        </p:nvSpPr>
        <p:spPr bwMode="gray"/>
        <p:txBody>
          <a:bodyPr/>
          <a:lstStyle>
            <a:lvl1pPr>
              <a:defRPr>
                <a:solidFill>
                  <a:schemeClr val="tx1"/>
                </a:solidFill>
              </a:defRPr>
            </a:lvl1pPr>
          </a:lstStyle>
          <a:p>
            <a:endParaRPr lang="en-GB">
              <a:solidFill>
                <a:prstClr val="black"/>
              </a:solidFill>
            </a:endParaRPr>
          </a:p>
        </p:txBody>
      </p:sp>
      <p:sp>
        <p:nvSpPr>
          <p:cNvPr id="4" name="Slide Number Placeholder 3"/>
          <p:cNvSpPr>
            <a:spLocks noGrp="1"/>
          </p:cNvSpPr>
          <p:nvPr>
            <p:ph type="sldNum" sz="quarter" idx="21"/>
          </p:nvPr>
        </p:nvSpPr>
        <p:spPr bwMode="gray"/>
        <p:txBody>
          <a:bodyPr/>
          <a:lstStyle>
            <a:lvl1pPr>
              <a:defRPr>
                <a:solidFill>
                  <a:schemeClr val="tx1"/>
                </a:solidFill>
              </a:defRPr>
            </a:lvl1pPr>
          </a:lstStyle>
          <a:p>
            <a:fld id="{A74CE0EA-F3B5-4684-BA10-C594598FDB9C}" type="slidenum">
              <a:rPr lang="en-GB" smtClean="0">
                <a:solidFill>
                  <a:prstClr val="black"/>
                </a:solidFill>
              </a:rPr>
              <a:pPr/>
              <a:t>‹#›</a:t>
            </a:fld>
            <a:endParaRPr lang="en-GB">
              <a:solidFill>
                <a:prstClr val="black"/>
              </a:solidFill>
            </a:endParaRPr>
          </a:p>
        </p:txBody>
      </p:sp>
      <p:sp>
        <p:nvSpPr>
          <p:cNvPr id="15" name="Text Placeholder 7"/>
          <p:cNvSpPr>
            <a:spLocks noGrp="1"/>
          </p:cNvSpPr>
          <p:nvPr>
            <p:ph type="body" sz="quarter" idx="22"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7" name="Title 16"/>
          <p:cNvSpPr>
            <a:spLocks noGrp="1"/>
          </p:cNvSpPr>
          <p:nvPr>
            <p:ph type="title"/>
          </p:nvPr>
        </p:nvSpPr>
        <p:spPr bwMode="gray"/>
        <p:txBody>
          <a:bodyPr/>
          <a:lstStyle/>
          <a:p>
            <a:r>
              <a:rPr lang="en-GB" noProof="0"/>
              <a:t>Click to edit Master title style</a:t>
            </a:r>
          </a:p>
        </p:txBody>
      </p:sp>
      <p:sp>
        <p:nvSpPr>
          <p:cNvPr id="6" name="Picture Placeholder 5"/>
          <p:cNvSpPr>
            <a:spLocks noGrp="1"/>
          </p:cNvSpPr>
          <p:nvPr>
            <p:ph type="pic" sz="quarter" idx="23" hasCustomPrompt="1"/>
          </p:nvPr>
        </p:nvSpPr>
        <p:spPr bwMode="gray">
          <a:xfrm>
            <a:off x="7956167" y="410101"/>
            <a:ext cx="2311290" cy="766049"/>
          </a:xfrm>
          <a:blipFill dpi="0" rotWithShape="1">
            <a:blip r:embed="rId2" cstate="email">
              <a:extLst>
                <a:ext uri="{28A0092B-C50C-407E-A947-70E740481C1C}">
                  <a14:useLocalDpi xmlns:a14="http://schemas.microsoft.com/office/drawing/2010/main"/>
                </a:ext>
              </a:extLst>
            </a:blip>
            <a:srcRect/>
            <a:stretch>
              <a:fillRect/>
            </a:stretch>
          </a:blipFill>
        </p:spPr>
        <p:txBody>
          <a:bodyPr anchor="ct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9822118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white new">
    <p:spTree>
      <p:nvGrpSpPr>
        <p:cNvPr id="1" name=""/>
        <p:cNvGrpSpPr/>
        <p:nvPr/>
      </p:nvGrpSpPr>
      <p:grpSpPr>
        <a:xfrm>
          <a:off x="0" y="0"/>
          <a:ext cx="0" cy="0"/>
          <a:chOff x="0" y="0"/>
          <a:chExt cx="0" cy="0"/>
        </a:xfrm>
      </p:grpSpPr>
      <p:sp>
        <p:nvSpPr>
          <p:cNvPr id="7" name="Date Placeholder 6"/>
          <p:cNvSpPr>
            <a:spLocks noGrp="1"/>
          </p:cNvSpPr>
          <p:nvPr>
            <p:ph type="dt" sz="half" idx="30"/>
          </p:nvPr>
        </p:nvSpPr>
        <p:spPr bwMode="gray"/>
        <p:txBody>
          <a:bodyPr/>
          <a:lstStyle/>
          <a:p>
            <a:endParaRPr lang="en-GB">
              <a:solidFill>
                <a:prstClr val="black"/>
              </a:solidFill>
            </a:endParaRPr>
          </a:p>
        </p:txBody>
      </p:sp>
      <p:sp>
        <p:nvSpPr>
          <p:cNvPr id="8" name="Footer Placeholder 7"/>
          <p:cNvSpPr>
            <a:spLocks noGrp="1"/>
          </p:cNvSpPr>
          <p:nvPr>
            <p:ph type="ftr" sz="quarter" idx="31"/>
          </p:nvPr>
        </p:nvSpPr>
        <p:spPr bwMode="gray"/>
        <p:txBody>
          <a:bodyPr/>
          <a:lstStyle/>
          <a:p>
            <a:endParaRPr lang="en-GB">
              <a:solidFill>
                <a:prstClr val="black"/>
              </a:solidFill>
            </a:endParaRPr>
          </a:p>
        </p:txBody>
      </p:sp>
      <p:sp>
        <p:nvSpPr>
          <p:cNvPr id="9" name="Slide Number Placeholder 8"/>
          <p:cNvSpPr>
            <a:spLocks noGrp="1"/>
          </p:cNvSpPr>
          <p:nvPr>
            <p:ph type="sldNum" sz="quarter" idx="3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28" name="Rectangle 27"/>
          <p:cNvSpPr/>
          <p:nvPr userDrawn="1"/>
        </p:nvSpPr>
        <p:spPr bwMode="gray">
          <a:xfrm>
            <a:off x="421000" y="1984586"/>
            <a:ext cx="5585128" cy="1571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00">
              <a:solidFill>
                <a:prstClr val="white"/>
              </a:solidFill>
            </a:endParaRPr>
          </a:p>
        </p:txBody>
      </p:sp>
      <p:sp>
        <p:nvSpPr>
          <p:cNvPr id="4" name="Text Placeholder 3"/>
          <p:cNvSpPr>
            <a:spLocks noGrp="1"/>
          </p:cNvSpPr>
          <p:nvPr>
            <p:ph type="body" sz="quarter" idx="33" hasCustomPrompt="1"/>
          </p:nvPr>
        </p:nvSpPr>
        <p:spPr>
          <a:xfrm>
            <a:off x="420999" y="2363510"/>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01</a:t>
            </a:r>
          </a:p>
        </p:txBody>
      </p:sp>
      <p:sp>
        <p:nvSpPr>
          <p:cNvPr id="31" name="Text Placeholder 3"/>
          <p:cNvSpPr>
            <a:spLocks noGrp="1"/>
          </p:cNvSpPr>
          <p:nvPr>
            <p:ph type="body" sz="quarter" idx="34" hasCustomPrompt="1"/>
          </p:nvPr>
        </p:nvSpPr>
        <p:spPr>
          <a:xfrm>
            <a:off x="1497565" y="2363510"/>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Headline</a:t>
            </a:r>
          </a:p>
        </p:txBody>
      </p:sp>
      <p:sp>
        <p:nvSpPr>
          <p:cNvPr id="34" name="Text Placeholder 3"/>
          <p:cNvSpPr>
            <a:spLocks noGrp="1"/>
          </p:cNvSpPr>
          <p:nvPr>
            <p:ph type="body" sz="quarter" idx="35" hasCustomPrompt="1"/>
          </p:nvPr>
        </p:nvSpPr>
        <p:spPr>
          <a:xfrm>
            <a:off x="6519129" y="2363510"/>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dirty="0"/>
              <a:t>Speaker</a:t>
            </a:r>
          </a:p>
        </p:txBody>
      </p:sp>
      <p:sp>
        <p:nvSpPr>
          <p:cNvPr id="36" name="Text Placeholder 3"/>
          <p:cNvSpPr>
            <a:spLocks noGrp="1"/>
          </p:cNvSpPr>
          <p:nvPr>
            <p:ph type="body" sz="quarter" idx="36" hasCustomPrompt="1"/>
          </p:nvPr>
        </p:nvSpPr>
        <p:spPr>
          <a:xfrm>
            <a:off x="420999" y="3173049"/>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02</a:t>
            </a:r>
          </a:p>
        </p:txBody>
      </p:sp>
      <p:sp>
        <p:nvSpPr>
          <p:cNvPr id="37" name="Text Placeholder 3"/>
          <p:cNvSpPr>
            <a:spLocks noGrp="1"/>
          </p:cNvSpPr>
          <p:nvPr>
            <p:ph type="body" sz="quarter" idx="37" hasCustomPrompt="1"/>
          </p:nvPr>
        </p:nvSpPr>
        <p:spPr>
          <a:xfrm>
            <a:off x="1497565" y="3173049"/>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39" name="Text Placeholder 3"/>
          <p:cNvSpPr>
            <a:spLocks noGrp="1"/>
          </p:cNvSpPr>
          <p:nvPr>
            <p:ph type="body" sz="quarter" idx="38" hasCustomPrompt="1"/>
          </p:nvPr>
        </p:nvSpPr>
        <p:spPr>
          <a:xfrm>
            <a:off x="6519129" y="3173049"/>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0" name="Text Placeholder 3"/>
          <p:cNvSpPr>
            <a:spLocks noGrp="1"/>
          </p:cNvSpPr>
          <p:nvPr>
            <p:ph type="body" sz="quarter" idx="39" hasCustomPrompt="1"/>
          </p:nvPr>
        </p:nvSpPr>
        <p:spPr>
          <a:xfrm>
            <a:off x="420999" y="398258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03</a:t>
            </a:r>
          </a:p>
        </p:txBody>
      </p:sp>
      <p:sp>
        <p:nvSpPr>
          <p:cNvPr id="41" name="Text Placeholder 3"/>
          <p:cNvSpPr>
            <a:spLocks noGrp="1"/>
          </p:cNvSpPr>
          <p:nvPr>
            <p:ph type="body" sz="quarter" idx="40" hasCustomPrompt="1"/>
          </p:nvPr>
        </p:nvSpPr>
        <p:spPr>
          <a:xfrm>
            <a:off x="1497565" y="398258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2" name="Text Placeholder 3"/>
          <p:cNvSpPr>
            <a:spLocks noGrp="1"/>
          </p:cNvSpPr>
          <p:nvPr>
            <p:ph type="body" sz="quarter" idx="41" hasCustomPrompt="1"/>
          </p:nvPr>
        </p:nvSpPr>
        <p:spPr>
          <a:xfrm>
            <a:off x="6519129" y="398258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3" name="Text Placeholder 3"/>
          <p:cNvSpPr>
            <a:spLocks noGrp="1"/>
          </p:cNvSpPr>
          <p:nvPr>
            <p:ph type="body" sz="quarter" idx="42" hasCustomPrompt="1"/>
          </p:nvPr>
        </p:nvSpPr>
        <p:spPr>
          <a:xfrm>
            <a:off x="420999" y="479212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04</a:t>
            </a:r>
          </a:p>
        </p:txBody>
      </p:sp>
      <p:sp>
        <p:nvSpPr>
          <p:cNvPr id="44" name="Text Placeholder 3"/>
          <p:cNvSpPr>
            <a:spLocks noGrp="1"/>
          </p:cNvSpPr>
          <p:nvPr>
            <p:ph type="body" sz="quarter" idx="43" hasCustomPrompt="1"/>
          </p:nvPr>
        </p:nvSpPr>
        <p:spPr>
          <a:xfrm>
            <a:off x="1497565" y="479212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5" name="Text Placeholder 3"/>
          <p:cNvSpPr>
            <a:spLocks noGrp="1"/>
          </p:cNvSpPr>
          <p:nvPr>
            <p:ph type="body" sz="quarter" idx="44" hasCustomPrompt="1"/>
          </p:nvPr>
        </p:nvSpPr>
        <p:spPr>
          <a:xfrm>
            <a:off x="6519129" y="479212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6" name="Text Placeholder 3"/>
          <p:cNvSpPr>
            <a:spLocks noGrp="1"/>
          </p:cNvSpPr>
          <p:nvPr>
            <p:ph type="body" sz="quarter" idx="45" hasCustomPrompt="1"/>
          </p:nvPr>
        </p:nvSpPr>
        <p:spPr>
          <a:xfrm>
            <a:off x="420999" y="5601667"/>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05</a:t>
            </a:r>
          </a:p>
        </p:txBody>
      </p:sp>
      <p:sp>
        <p:nvSpPr>
          <p:cNvPr id="47" name="Text Placeholder 3"/>
          <p:cNvSpPr>
            <a:spLocks noGrp="1"/>
          </p:cNvSpPr>
          <p:nvPr>
            <p:ph type="body" sz="quarter" idx="46" hasCustomPrompt="1"/>
          </p:nvPr>
        </p:nvSpPr>
        <p:spPr>
          <a:xfrm>
            <a:off x="1497565" y="5601667"/>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48" name="Text Placeholder 3"/>
          <p:cNvSpPr>
            <a:spLocks noGrp="1"/>
          </p:cNvSpPr>
          <p:nvPr>
            <p:ph type="body" sz="quarter" idx="47" hasCustomPrompt="1"/>
          </p:nvPr>
        </p:nvSpPr>
        <p:spPr>
          <a:xfrm>
            <a:off x="6519129" y="5601667"/>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49" name="Text Placeholder 3"/>
          <p:cNvSpPr>
            <a:spLocks noGrp="1"/>
          </p:cNvSpPr>
          <p:nvPr>
            <p:ph type="body" sz="quarter" idx="48" hasCustomPrompt="1"/>
          </p:nvPr>
        </p:nvSpPr>
        <p:spPr>
          <a:xfrm>
            <a:off x="420999" y="6411208"/>
            <a:ext cx="866983" cy="436608"/>
          </a:xfrm>
        </p:spPr>
        <p:txBody>
          <a:bodyPr/>
          <a:lstStyle>
            <a:lvl1pPr>
              <a:defRPr sz="3087" b="1">
                <a:solidFill>
                  <a:srgbClr val="0092CC"/>
                </a:solidFill>
                <a:latin typeface="+mj-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06</a:t>
            </a:r>
          </a:p>
        </p:txBody>
      </p:sp>
      <p:sp>
        <p:nvSpPr>
          <p:cNvPr id="50" name="Text Placeholder 3"/>
          <p:cNvSpPr>
            <a:spLocks noGrp="1"/>
          </p:cNvSpPr>
          <p:nvPr>
            <p:ph type="body" sz="quarter" idx="49" hasCustomPrompt="1"/>
          </p:nvPr>
        </p:nvSpPr>
        <p:spPr>
          <a:xfrm>
            <a:off x="1497565" y="6411208"/>
            <a:ext cx="4508562"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Headline</a:t>
            </a:r>
          </a:p>
        </p:txBody>
      </p:sp>
      <p:sp>
        <p:nvSpPr>
          <p:cNvPr id="51" name="Text Placeholder 3"/>
          <p:cNvSpPr>
            <a:spLocks noGrp="1"/>
          </p:cNvSpPr>
          <p:nvPr>
            <p:ph type="body" sz="quarter" idx="50" hasCustomPrompt="1"/>
          </p:nvPr>
        </p:nvSpPr>
        <p:spPr>
          <a:xfrm>
            <a:off x="6519129" y="6411208"/>
            <a:ext cx="3748329" cy="436608"/>
          </a:xfrm>
        </p:spPr>
        <p:txBody>
          <a:bodyPr tIns="144000"/>
          <a:lstStyle>
            <a:lvl1pPr>
              <a:lnSpc>
                <a:spcPct val="100000"/>
              </a:lnSpc>
              <a:spcBef>
                <a:spcPts val="0"/>
              </a:spcBef>
              <a:spcAft>
                <a:spcPts val="0"/>
              </a:spcAft>
              <a:defRPr sz="1764" b="0">
                <a:solidFill>
                  <a:schemeClr val="tx1"/>
                </a:solidFill>
                <a:latin typeface="+mn-lt"/>
              </a:defRPr>
            </a:lvl1pPr>
            <a:lvl2pPr>
              <a:defRPr sz="3087" b="1">
                <a:latin typeface="+mj-lt"/>
              </a:defRPr>
            </a:lvl2pPr>
            <a:lvl3pPr>
              <a:defRPr sz="3087" b="1">
                <a:latin typeface="+mj-lt"/>
              </a:defRPr>
            </a:lvl3pPr>
            <a:lvl4pPr>
              <a:defRPr sz="3087" b="1">
                <a:latin typeface="+mj-lt"/>
              </a:defRPr>
            </a:lvl4pPr>
            <a:lvl5pPr>
              <a:defRPr sz="3087" b="1">
                <a:latin typeface="+mj-lt"/>
              </a:defRPr>
            </a:lvl5pPr>
          </a:lstStyle>
          <a:p>
            <a:pPr lvl="0"/>
            <a:r>
              <a:rPr lang="en-GB" noProof="0"/>
              <a:t>Speaker</a:t>
            </a:r>
          </a:p>
        </p:txBody>
      </p:sp>
      <p:sp>
        <p:nvSpPr>
          <p:cNvPr id="2" name="Title 1"/>
          <p:cNvSpPr>
            <a:spLocks noGrp="1"/>
          </p:cNvSpPr>
          <p:nvPr>
            <p:ph type="title"/>
          </p:nvPr>
        </p:nvSpPr>
        <p:spPr/>
        <p:txBody>
          <a:bodyPr/>
          <a:lstStyle/>
          <a:p>
            <a:r>
              <a:rPr lang="en-GB" noProof="0"/>
              <a:t>Click to edit Master title style</a:t>
            </a:r>
          </a:p>
        </p:txBody>
      </p:sp>
      <p:sp>
        <p:nvSpPr>
          <p:cNvPr id="2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Tree>
    <p:extLst>
      <p:ext uri="{BB962C8B-B14F-4D97-AF65-F5344CB8AC3E}">
        <p14:creationId xmlns:p14="http://schemas.microsoft.com/office/powerpoint/2010/main" val="14996030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Only white">
    <p:spTree>
      <p:nvGrpSpPr>
        <p:cNvPr id="1" name=""/>
        <p:cNvGrpSpPr/>
        <p:nvPr/>
      </p:nvGrpSpPr>
      <p:grpSpPr>
        <a:xfrm>
          <a:off x="0" y="0"/>
          <a:ext cx="0" cy="0"/>
          <a:chOff x="0" y="0"/>
          <a:chExt cx="0" cy="0"/>
        </a:xfrm>
      </p:grpSpPr>
      <p:sp>
        <p:nvSpPr>
          <p:cNvPr id="3" name="Date Placeholder 2"/>
          <p:cNvSpPr>
            <a:spLocks noGrp="1"/>
          </p:cNvSpPr>
          <p:nvPr>
            <p:ph type="dt" sz="half" idx="10"/>
          </p:nvPr>
        </p:nvSpPr>
        <p:spPr bwMode="gray"/>
        <p:txBody>
          <a:bodyPr/>
          <a:lstStyle/>
          <a:p>
            <a:endParaRPr lang="en-GB">
              <a:solidFill>
                <a:prstClr val="black"/>
              </a:solidFill>
            </a:endParaRPr>
          </a:p>
        </p:txBody>
      </p:sp>
      <p:sp>
        <p:nvSpPr>
          <p:cNvPr id="4" name="Footer Placeholder 3"/>
          <p:cNvSpPr>
            <a:spLocks noGrp="1"/>
          </p:cNvSpPr>
          <p:nvPr>
            <p:ph type="ftr" sz="quarter" idx="11"/>
          </p:nvPr>
        </p:nvSpPr>
        <p:spPr bwMode="gray"/>
        <p:txBody>
          <a:bodyPr/>
          <a:lstStyle>
            <a:lvl1pPr>
              <a:defRPr/>
            </a:lvl1pPr>
          </a:lstStyle>
          <a:p>
            <a:endParaRPr lang="en-GB" dirty="0">
              <a:solidFill>
                <a:prstClr val="black"/>
              </a:solidFill>
            </a:endParaRPr>
          </a:p>
        </p:txBody>
      </p:sp>
      <p:sp>
        <p:nvSpPr>
          <p:cNvPr id="5" name="Slide Number Placeholder 4"/>
          <p:cNvSpPr>
            <a:spLocks noGrp="1"/>
          </p:cNvSpPr>
          <p:nvPr>
            <p:ph type="sldNum" sz="quarter" idx="12"/>
          </p:nvPr>
        </p:nvSpPr>
        <p:spPr bwMode="gray"/>
        <p:txBody>
          <a:bodyPr/>
          <a:lstStyle/>
          <a:p>
            <a:fld id="{A74CE0EA-F3B5-4684-BA10-C594598FDB9C}" type="slidenum">
              <a:rPr lang="en-GB" smtClean="0">
                <a:solidFill>
                  <a:prstClr val="black"/>
                </a:solidFill>
              </a:rPr>
              <a:pPr/>
              <a:t>‹#›</a:t>
            </a:fld>
            <a:endParaRPr lang="en-GB">
              <a:solidFill>
                <a:prstClr val="black"/>
              </a:solidFill>
            </a:endParaRPr>
          </a:p>
        </p:txBody>
      </p:sp>
      <p:sp>
        <p:nvSpPr>
          <p:cNvPr id="12" name="Text Placeholder 7"/>
          <p:cNvSpPr>
            <a:spLocks noGrp="1"/>
          </p:cNvSpPr>
          <p:nvPr>
            <p:ph type="body" sz="quarter" idx="21" hasCustomPrompt="1"/>
          </p:nvPr>
        </p:nvSpPr>
        <p:spPr bwMode="gray">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0" name="Text Placeholder 7"/>
          <p:cNvSpPr>
            <a:spLocks noGrp="1"/>
          </p:cNvSpPr>
          <p:nvPr>
            <p:ph type="body" sz="quarter" idx="13" hasCustomPrompt="1"/>
          </p:nvPr>
        </p:nvSpPr>
        <p:spPr bwMode="gray">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105163358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Closing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bwMode="gray">
          <a:xfrm>
            <a:off x="0" y="0"/>
            <a:ext cx="10693400" cy="7561263"/>
          </a:xfrm>
          <a:solidFill>
            <a:schemeClr val="bg1"/>
          </a:solidFill>
        </p:spPr>
        <p:txBody>
          <a:bodyPr bIns="1980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p:txBody>
      </p:sp>
      <p:sp>
        <p:nvSpPr>
          <p:cNvPr id="36" name="Text Placeholder 35"/>
          <p:cNvSpPr>
            <a:spLocks noGrp="1"/>
          </p:cNvSpPr>
          <p:nvPr>
            <p:ph type="body" sz="quarter" idx="10" hasCustomPrompt="1"/>
          </p:nvPr>
        </p:nvSpPr>
        <p:spPr bwMode="gray">
          <a:xfrm>
            <a:off x="421000" y="7174276"/>
            <a:ext cx="5237591" cy="273046"/>
          </a:xfrm>
        </p:spPr>
        <p:txBody>
          <a:bodyPr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3" name="Subtitle 2"/>
          <p:cNvSpPr>
            <a:spLocks noGrp="1"/>
          </p:cNvSpPr>
          <p:nvPr>
            <p:ph type="subTitle" idx="1" hasCustomPrompt="1"/>
          </p:nvPr>
        </p:nvSpPr>
        <p:spPr bwMode="gray">
          <a:xfrm>
            <a:off x="2" y="4941613"/>
            <a:ext cx="10693399" cy="1825817"/>
          </a:xfrm>
          <a:solidFill>
            <a:schemeClr val="tx2">
              <a:alpha val="90000"/>
            </a:schemeClr>
          </a:solidFill>
        </p:spPr>
        <p:txBody>
          <a:bodyPr lIns="360000" tIns="216000" rIns="360000" bIns="216000" numCol="3" anchor="t">
            <a:noAutofit/>
          </a:bodyPr>
          <a:lstStyle>
            <a:lvl1pPr marL="0" indent="0" algn="l">
              <a:lnSpc>
                <a:spcPct val="90000"/>
              </a:lnSpc>
              <a:buNone/>
              <a:defRPr sz="1544" b="0">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b="1" noProof="0" dirty="0"/>
              <a:t>WHO</a:t>
            </a:r>
          </a:p>
          <a:p>
            <a:r>
              <a:rPr lang="en-GB" noProof="0" dirty="0"/>
              <a:t>20, Avenue </a:t>
            </a:r>
            <a:r>
              <a:rPr lang="en-GB" noProof="0" dirty="0" err="1"/>
              <a:t>Appia</a:t>
            </a:r>
            <a:r>
              <a:rPr lang="en-GB" noProof="0" dirty="0"/>
              <a:t> </a:t>
            </a:r>
            <a:br>
              <a:rPr lang="en-GB" noProof="0" dirty="0"/>
            </a:br>
            <a:r>
              <a:rPr lang="en-GB" noProof="0" dirty="0"/>
              <a:t>1211 Geneva</a:t>
            </a:r>
          </a:p>
          <a:p>
            <a:r>
              <a:rPr lang="en-GB" noProof="0" dirty="0"/>
              <a:t>Switzerland</a:t>
            </a:r>
          </a:p>
          <a:p>
            <a:endParaRPr lang="en-GB" noProof="0" dirty="0"/>
          </a:p>
          <a:p>
            <a:r>
              <a:rPr lang="en-GB" noProof="0" dirty="0"/>
              <a:t>Tel.: +xx</a:t>
            </a:r>
            <a:br>
              <a:rPr lang="en-GB" noProof="0" dirty="0"/>
            </a:br>
            <a:r>
              <a:rPr lang="en-GB" noProof="0" dirty="0"/>
              <a:t>Fax: +xx</a:t>
            </a:r>
          </a:p>
        </p:txBody>
      </p:sp>
      <p:sp>
        <p:nvSpPr>
          <p:cNvPr id="35" name="Picture Placeholder 8"/>
          <p:cNvSpPr>
            <a:spLocks noGrp="1"/>
          </p:cNvSpPr>
          <p:nvPr>
            <p:ph type="pic" sz="quarter" idx="22" hasCustomPrompt="1"/>
          </p:nvPr>
        </p:nvSpPr>
        <p:spPr bwMode="gray">
          <a:xfrm>
            <a:off x="6543637" y="538663"/>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
        <p:nvSpPr>
          <p:cNvPr id="37" name="Text Placeholder 35"/>
          <p:cNvSpPr>
            <a:spLocks noGrp="1"/>
          </p:cNvSpPr>
          <p:nvPr>
            <p:ph type="body" sz="quarter" idx="16" hasCustomPrompt="1"/>
          </p:nvPr>
        </p:nvSpPr>
        <p:spPr bwMode="gray">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a:t>www.who.int</a:t>
            </a:r>
          </a:p>
        </p:txBody>
      </p:sp>
      <p:sp>
        <p:nvSpPr>
          <p:cNvPr id="39" name="Title 1"/>
          <p:cNvSpPr>
            <a:spLocks noGrp="1"/>
          </p:cNvSpPr>
          <p:nvPr>
            <p:ph type="ctrTitle" hasCustomPrompt="1"/>
          </p:nvPr>
        </p:nvSpPr>
        <p:spPr bwMode="gray">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a:t>
            </a:r>
            <a:br>
              <a:rPr lang="en-GB" noProof="0" dirty="0"/>
            </a:br>
            <a:r>
              <a:rPr lang="en-GB" noProof="0" dirty="0"/>
              <a:t>Master title style</a:t>
            </a:r>
          </a:p>
        </p:txBody>
      </p:sp>
    </p:spTree>
    <p:extLst>
      <p:ext uri="{BB962C8B-B14F-4D97-AF65-F5344CB8AC3E}">
        <p14:creationId xmlns:p14="http://schemas.microsoft.com/office/powerpoint/2010/main" val="59357819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GB">
              <a:solidFill>
                <a:prstClr val="black"/>
              </a:solidFill>
            </a:endParaRPr>
          </a:p>
        </p:txBody>
      </p:sp>
      <p:sp>
        <p:nvSpPr>
          <p:cNvPr id="5" name="Footer Placeholder 4"/>
          <p:cNvSpPr>
            <a:spLocks noGrp="1"/>
          </p:cNvSpPr>
          <p:nvPr>
            <p:ph type="ftr" sz="quarter" idx="11"/>
          </p:nvPr>
        </p:nvSpPr>
        <p:spPr/>
        <p:txBody>
          <a:bodyPr/>
          <a:lstStyle/>
          <a:p>
            <a:pPr>
              <a:defRPr/>
            </a:pPr>
            <a:endParaRPr lang="en-GB">
              <a:solidFill>
                <a:prstClr val="black"/>
              </a:solidFill>
            </a:endParaRPr>
          </a:p>
        </p:txBody>
      </p:sp>
      <p:sp>
        <p:nvSpPr>
          <p:cNvPr id="6" name="Slide Number Placeholder 5"/>
          <p:cNvSpPr>
            <a:spLocks noGrp="1"/>
          </p:cNvSpPr>
          <p:nvPr>
            <p:ph type="sldNum" sz="quarter" idx="12"/>
          </p:nvPr>
        </p:nvSpPr>
        <p:spPr/>
        <p:txBody>
          <a:bodyPr/>
          <a:lstStyle/>
          <a:p>
            <a:pPr>
              <a:defRPr/>
            </a:pPr>
            <a:fld id="{A73939FE-7BC6-42BD-B27E-1F76D60FE7C3}" type="slidenum">
              <a:rPr lang="en-GB" smtClean="0">
                <a:solidFill>
                  <a:prstClr val="black"/>
                </a:solidFill>
              </a:rPr>
              <a:pPr>
                <a:defRPr/>
              </a:pPr>
              <a:t>‹#›</a:t>
            </a:fld>
            <a:endParaRPr lang="en-GB">
              <a:solidFill>
                <a:prstClr val="black"/>
              </a:solidFill>
            </a:endParaRPr>
          </a:p>
        </p:txBody>
      </p:sp>
      <p:sp>
        <p:nvSpPr>
          <p:cNvPr id="8" name="Rectangle 7"/>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4300">
              <a:solidFill>
                <a:prstClr val="white"/>
              </a:solidFill>
            </a:endParaRPr>
          </a:p>
        </p:txBody>
      </p:sp>
      <p:sp>
        <p:nvSpPr>
          <p:cNvPr id="9" name="Rectangle 8"/>
          <p:cNvSpPr/>
          <p:nvPr userDrawn="1"/>
        </p:nvSpPr>
        <p:spPr>
          <a:xfrm>
            <a:off x="0" y="1557760"/>
            <a:ext cx="10693400" cy="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4300">
              <a:solidFill>
                <a:prstClr val="white"/>
              </a:solidFill>
            </a:endParaRPr>
          </a:p>
        </p:txBody>
      </p:sp>
    </p:spTree>
    <p:extLst>
      <p:ext uri="{BB962C8B-B14F-4D97-AF65-F5344CB8AC3E}">
        <p14:creationId xmlns:p14="http://schemas.microsoft.com/office/powerpoint/2010/main" val="42602526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17529" y="1522413"/>
            <a:ext cx="4772024" cy="5084762"/>
          </a:xfrm>
        </p:spPr>
        <p:txBody>
          <a:bodyPr/>
          <a:lstStyle>
            <a:lvl1pPr>
              <a:defRPr sz="2756"/>
            </a:lvl1pPr>
            <a:lvl2pPr>
              <a:defRPr sz="2315"/>
            </a:lvl2pPr>
            <a:lvl3pPr>
              <a:defRPr sz="1985"/>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41952" y="1522413"/>
            <a:ext cx="4772024" cy="5084762"/>
          </a:xfrm>
        </p:spPr>
        <p:txBody>
          <a:bodyPr/>
          <a:lstStyle>
            <a:lvl1pPr>
              <a:defRPr sz="2756"/>
            </a:lvl1pPr>
            <a:lvl2pPr>
              <a:defRPr sz="2315"/>
            </a:lvl2pPr>
            <a:lvl3pPr>
              <a:defRPr sz="1985"/>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3150544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2005" y="2348893"/>
            <a:ext cx="9089390" cy="1620771"/>
          </a:xfrm>
        </p:spPr>
        <p:txBody>
          <a:bodyPr/>
          <a:lstStyle/>
          <a:p>
            <a:r>
              <a:rPr lang="en-US"/>
              <a:t>Click to edit Master title style</a:t>
            </a:r>
            <a:endParaRPr lang="en-GB"/>
          </a:p>
        </p:txBody>
      </p:sp>
      <p:sp>
        <p:nvSpPr>
          <p:cNvPr id="3" name="Subtitle 2"/>
          <p:cNvSpPr>
            <a:spLocks noGrp="1"/>
          </p:cNvSpPr>
          <p:nvPr>
            <p:ph type="subTitle" idx="1"/>
          </p:nvPr>
        </p:nvSpPr>
        <p:spPr>
          <a:xfrm>
            <a:off x="1604010" y="4284716"/>
            <a:ext cx="7485380" cy="1932323"/>
          </a:xfrm>
        </p:spPr>
        <p:txBody>
          <a:bodyPr/>
          <a:lstStyle>
            <a:lvl1pPr marL="0" indent="0" algn="ctr">
              <a:buNone/>
              <a:defRPr>
                <a:solidFill>
                  <a:schemeClr val="tx1">
                    <a:tint val="75000"/>
                  </a:schemeClr>
                </a:solidFill>
              </a:defRPr>
            </a:lvl1pPr>
            <a:lvl2pPr marL="504063" indent="0" algn="ctr">
              <a:buNone/>
              <a:defRPr>
                <a:solidFill>
                  <a:schemeClr val="tx1">
                    <a:tint val="75000"/>
                  </a:schemeClr>
                </a:solidFill>
              </a:defRPr>
            </a:lvl2pPr>
            <a:lvl3pPr marL="1008126" indent="0" algn="ctr">
              <a:buNone/>
              <a:defRPr>
                <a:solidFill>
                  <a:schemeClr val="tx1">
                    <a:tint val="75000"/>
                  </a:schemeClr>
                </a:solidFill>
              </a:defRPr>
            </a:lvl3pPr>
            <a:lvl4pPr marL="1512189" indent="0" algn="ctr">
              <a:buNone/>
              <a:defRPr>
                <a:solidFill>
                  <a:schemeClr val="tx1">
                    <a:tint val="75000"/>
                  </a:schemeClr>
                </a:solidFill>
              </a:defRPr>
            </a:lvl4pPr>
            <a:lvl5pPr marL="2016252" indent="0" algn="ctr">
              <a:buNone/>
              <a:defRPr>
                <a:solidFill>
                  <a:schemeClr val="tx1">
                    <a:tint val="75000"/>
                  </a:schemeClr>
                </a:solidFill>
              </a:defRPr>
            </a:lvl5pPr>
            <a:lvl6pPr marL="2520315" indent="0" algn="ctr">
              <a:buNone/>
              <a:defRPr>
                <a:solidFill>
                  <a:schemeClr val="tx1">
                    <a:tint val="75000"/>
                  </a:schemeClr>
                </a:solidFill>
              </a:defRPr>
            </a:lvl6pPr>
            <a:lvl7pPr marL="3024378" indent="0" algn="ctr">
              <a:buNone/>
              <a:defRPr>
                <a:solidFill>
                  <a:schemeClr val="tx1">
                    <a:tint val="75000"/>
                  </a:schemeClr>
                </a:solidFill>
              </a:defRPr>
            </a:lvl7pPr>
            <a:lvl8pPr marL="3528441" indent="0" algn="ctr">
              <a:buNone/>
              <a:defRPr>
                <a:solidFill>
                  <a:schemeClr val="tx1">
                    <a:tint val="75000"/>
                  </a:schemeClr>
                </a:solidFill>
              </a:defRPr>
            </a:lvl8pPr>
            <a:lvl9pPr marL="4032504"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CE3A5D0-70DF-4155-8377-6C4632C78352}"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72806667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04203" y="1764295"/>
            <a:ext cx="4674937" cy="51896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C3FDE51E-0052-334C-A4B2-C567FE9F326F}"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4"/>
          </p:nvPr>
        </p:nvSpPr>
        <p:spPr>
          <a:xfrm>
            <a:off x="5507737" y="1764295"/>
            <a:ext cx="4674937" cy="51896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926910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grpSp>
        <p:nvGrpSpPr>
          <p:cNvPr id="2" name="Group 16"/>
          <p:cNvGrpSpPr>
            <a:grpSpLocks/>
          </p:cNvGrpSpPr>
          <p:nvPr/>
        </p:nvGrpSpPr>
        <p:grpSpPr bwMode="auto">
          <a:xfrm>
            <a:off x="0" y="1408986"/>
            <a:ext cx="10695257" cy="6152277"/>
            <a:chOff x="0" y="1277938"/>
            <a:chExt cx="9145588" cy="5580062"/>
          </a:xfrm>
        </p:grpSpPr>
        <p:grpSp>
          <p:nvGrpSpPr>
            <p:cNvPr id="3" name="Group 15"/>
            <p:cNvGrpSpPr>
              <a:grpSpLocks/>
            </p:cNvGrpSpPr>
            <p:nvPr userDrawn="1"/>
          </p:nvGrpSpPr>
          <p:grpSpPr bwMode="auto">
            <a:xfrm>
              <a:off x="0" y="1277938"/>
              <a:ext cx="9145588" cy="5580062"/>
              <a:chOff x="0" y="1277938"/>
              <a:chExt cx="9145588" cy="5580062"/>
            </a:xfrm>
          </p:grpSpPr>
          <p:sp>
            <p:nvSpPr>
              <p:cNvPr id="5" name="Rectangle 5"/>
              <p:cNvSpPr>
                <a:spLocks noChangeArrowheads="1"/>
              </p:cNvSpPr>
              <p:nvPr userDrawn="1"/>
            </p:nvSpPr>
            <p:spPr bwMode="auto">
              <a:xfrm>
                <a:off x="1588" y="6015038"/>
                <a:ext cx="9144000" cy="842962"/>
              </a:xfrm>
              <a:prstGeom prst="rect">
                <a:avLst/>
              </a:prstGeom>
              <a:solidFill>
                <a:srgbClr val="1E7FB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endParaRPr lang="en-CA" altLang="en-US" sz="1985"/>
              </a:p>
            </p:txBody>
          </p:sp>
          <p:sp>
            <p:nvSpPr>
              <p:cNvPr id="6" name="Rectangle 6"/>
              <p:cNvSpPr>
                <a:spLocks noChangeArrowheads="1"/>
              </p:cNvSpPr>
              <p:nvPr userDrawn="1"/>
            </p:nvSpPr>
            <p:spPr bwMode="auto">
              <a:xfrm>
                <a:off x="927100" y="6426200"/>
                <a:ext cx="2292350" cy="234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endParaRPr lang="en-US" altLang="en-US" sz="1323">
                  <a:solidFill>
                    <a:srgbClr val="96CCEE"/>
                  </a:solidFill>
                  <a:latin typeface="Arial Narrow" pitchFamily="34" charset="0"/>
                </a:endParaRPr>
              </a:p>
            </p:txBody>
          </p:sp>
          <p:sp>
            <p:nvSpPr>
              <p:cNvPr id="7" name="Rectangle 7"/>
              <p:cNvSpPr>
                <a:spLocks noChangeArrowheads="1"/>
              </p:cNvSpPr>
              <p:nvPr userDrawn="1"/>
            </p:nvSpPr>
            <p:spPr bwMode="auto">
              <a:xfrm>
                <a:off x="360363" y="6399213"/>
                <a:ext cx="355600" cy="331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altLang="en-US" sz="1654">
                    <a:solidFill>
                      <a:srgbClr val="72BBE8"/>
                    </a:solidFill>
                    <a:latin typeface="Arial Narrow" pitchFamily="34" charset="0"/>
                  </a:rPr>
                  <a:t> </a:t>
                </a:r>
                <a:endParaRPr lang="en-US" altLang="en-US" sz="2315" baseline="14000">
                  <a:solidFill>
                    <a:schemeClr val="bg1"/>
                  </a:solidFill>
                  <a:latin typeface="Arial Narrow" pitchFamily="34" charset="0"/>
                </a:endParaRPr>
              </a:p>
            </p:txBody>
          </p:sp>
          <p:sp>
            <p:nvSpPr>
              <p:cNvPr id="8" name="Line 4"/>
              <p:cNvSpPr>
                <a:spLocks noChangeShapeType="1"/>
              </p:cNvSpPr>
              <p:nvPr userDrawn="1"/>
            </p:nvSpPr>
            <p:spPr bwMode="auto">
              <a:xfrm>
                <a:off x="0" y="1277938"/>
                <a:ext cx="9144000" cy="0"/>
              </a:xfrm>
              <a:prstGeom prst="line">
                <a:avLst/>
              </a:prstGeom>
              <a:noFill/>
              <a:ln w="38100">
                <a:solidFill>
                  <a:srgbClr val="1E7FB8"/>
                </a:solidFill>
                <a:round/>
                <a:headEnd/>
                <a:tailEnd/>
              </a:ln>
              <a:effectLst>
                <a:outerShdw blurRad="63500" dist="29783" dir="1514402" algn="ctr" rotWithShape="0">
                  <a:schemeClr val="bg2">
                    <a:alpha val="74997"/>
                  </a:schemeClr>
                </a:outerShdw>
              </a:effectLst>
              <a:extLst>
                <a:ext uri="{909E8E84-426E-40dd-AFC4-6F175D3DCCD1}">
                  <a14:hiddenFill xmlns="" xmlns:a14="http://schemas.microsoft.com/office/drawing/2010/main">
                    <a:noFill/>
                  </a14:hiddenFill>
                </a:ext>
              </a:extLst>
            </p:spPr>
            <p:txBody>
              <a:bodyPr/>
              <a:lstStyle/>
              <a:p>
                <a:pPr>
                  <a:defRPr/>
                </a:pPr>
                <a:endParaRPr lang="en-US" sz="4300">
                  <a:latin typeface="Arial" charset="0"/>
                  <a:ea typeface="ＭＳ Ｐゴシック" charset="0"/>
                  <a:cs typeface="Arial" charset="0"/>
                </a:endParaRPr>
              </a:p>
            </p:txBody>
          </p:sp>
        </p:grpSp>
        <p:pic>
          <p:nvPicPr>
            <p:cNvPr id="4" name="Picture 4" descr="WHO-EN-white-H"/>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6430963" y="6040438"/>
              <a:ext cx="2208212" cy="717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38404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504244" y="1764296"/>
            <a:ext cx="4674937" cy="51896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10013166" y="7263805"/>
            <a:ext cx="254293" cy="198458"/>
          </a:xfrm>
          <a:prstGeom prst="rect">
            <a:avLst/>
          </a:prstGeom>
        </p:spPr>
        <p:txBody>
          <a:bodyPr/>
          <a:lstStyle/>
          <a:p>
            <a:fld id="{C3FDE51E-0052-334C-A4B2-C567FE9F326F}" type="slidenum">
              <a:rPr lang="en-US" smtClean="0">
                <a:solidFill>
                  <a:prstClr val="black"/>
                </a:solidFill>
              </a:rPr>
              <a:pPr/>
              <a:t>‹#›</a:t>
            </a:fld>
            <a:endParaRPr lang="en-US" dirty="0">
              <a:solidFill>
                <a:prstClr val="black"/>
              </a:solidFill>
            </a:endParaRPr>
          </a:p>
        </p:txBody>
      </p:sp>
      <p:sp>
        <p:nvSpPr>
          <p:cNvPr id="9" name="Content Placeholder 2"/>
          <p:cNvSpPr>
            <a:spLocks noGrp="1"/>
          </p:cNvSpPr>
          <p:nvPr>
            <p:ph idx="14"/>
          </p:nvPr>
        </p:nvSpPr>
        <p:spPr>
          <a:xfrm>
            <a:off x="5507778" y="1764296"/>
            <a:ext cx="4674937" cy="51896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7069897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spTree>
      <p:nvGrpSpPr>
        <p:cNvPr id="1" name=""/>
        <p:cNvGrpSpPr/>
        <p:nvPr/>
      </p:nvGrpSpPr>
      <p:grpSpPr>
        <a:xfrm>
          <a:off x="0" y="0"/>
          <a:ext cx="0" cy="0"/>
          <a:chOff x="0" y="0"/>
          <a:chExt cx="0" cy="0"/>
        </a:xfrm>
      </p:grpSpPr>
      <p:sp>
        <p:nvSpPr>
          <p:cNvPr id="61" name="Picture Placeholder 4"/>
          <p:cNvSpPr>
            <a:spLocks noGrp="1"/>
          </p:cNvSpPr>
          <p:nvPr>
            <p:ph type="pic" sz="quarter" idx="13" hasCustomPrompt="1"/>
          </p:nvPr>
        </p:nvSpPr>
        <p:spPr>
          <a:xfrm>
            <a:off x="0" y="0"/>
            <a:ext cx="10693400" cy="7561263"/>
          </a:xfrm>
          <a:solidFill>
            <a:schemeClr val="bg1"/>
          </a:solidFill>
        </p:spPr>
        <p:txBody>
          <a:bodyPr bIns="1224000" anchor="ctr">
            <a:normAutofit/>
          </a:bodyP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accent6"/>
                </a:solidFill>
              </a:defRPr>
            </a:lvl1pPr>
          </a:lstStyle>
          <a:p>
            <a:r>
              <a:rPr lang="en-GB" noProof="0" dirty="0"/>
              <a:t>Click on Icon to add picture, then arrange object (send to back)</a:t>
            </a:r>
            <a:br>
              <a:rPr lang="en-GB" noProof="0" dirty="0"/>
            </a:br>
            <a:r>
              <a:rPr lang="en-GB" noProof="0" dirty="0"/>
              <a:t>Change picture either by right mouse click on picture + „change picture“ </a:t>
            </a:r>
            <a:br>
              <a:rPr lang="en-GB" noProof="0" dirty="0"/>
            </a:br>
            <a:r>
              <a:rPr lang="en-GB" noProof="0" dirty="0"/>
              <a:t>or by deleting picture + resetting slide</a:t>
            </a:r>
          </a:p>
          <a:p>
            <a:endParaRPr lang="en-GB" noProof="0" dirty="0"/>
          </a:p>
        </p:txBody>
      </p:sp>
      <p:sp>
        <p:nvSpPr>
          <p:cNvPr id="2" name="Title 1"/>
          <p:cNvSpPr>
            <a:spLocks noGrp="1"/>
          </p:cNvSpPr>
          <p:nvPr>
            <p:ph type="ctrTitle"/>
          </p:nvPr>
        </p:nvSpPr>
        <p:spPr>
          <a:xfrm>
            <a:off x="0" y="534938"/>
            <a:ext cx="6441300" cy="1233924"/>
          </a:xfrm>
          <a:noFill/>
        </p:spPr>
        <p:txBody>
          <a:bodyPr lIns="360000" tIns="72000" rIns="450000" bIns="180000" anchor="t" anchorCtr="0">
            <a:noAutofit/>
          </a:bodyPr>
          <a:lstStyle>
            <a:lvl1pPr algn="l">
              <a:lnSpc>
                <a:spcPct val="85000"/>
              </a:lnSpc>
              <a:defRPr sz="4631">
                <a:solidFill>
                  <a:srgbClr val="0092CC"/>
                </a:solidFill>
                <a:latin typeface="+mj-lt"/>
              </a:defRPr>
            </a:lvl1pPr>
          </a:lstStyle>
          <a:p>
            <a:r>
              <a:rPr lang="en-GB" noProof="0" dirty="0"/>
              <a:t>Click to edit Master title style</a:t>
            </a:r>
          </a:p>
        </p:txBody>
      </p:sp>
      <p:sp>
        <p:nvSpPr>
          <p:cNvPr id="36" name="Text Placeholder 35"/>
          <p:cNvSpPr>
            <a:spLocks noGrp="1"/>
          </p:cNvSpPr>
          <p:nvPr>
            <p:ph type="body" sz="quarter" idx="10" hasCustomPrompt="1"/>
          </p:nvPr>
        </p:nvSpPr>
        <p:spPr>
          <a:xfrm>
            <a:off x="421000" y="7174276"/>
            <a:ext cx="5237591" cy="273046"/>
          </a:xfrm>
        </p:spPr>
        <p:txBody>
          <a:bodyPr lIns="0" anchor="ctr">
            <a:noAutofit/>
          </a:bodyPr>
          <a:lstStyle>
            <a:lvl1pPr>
              <a:defRPr sz="1103" b="0">
                <a:solidFill>
                  <a:schemeClr val="tx1"/>
                </a:solidFill>
                <a:latin typeface="+mn-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Name of Author  |  Function | Division | Country </a:t>
            </a:r>
          </a:p>
        </p:txBody>
      </p:sp>
      <p:sp>
        <p:nvSpPr>
          <p:cNvPr id="90" name="Text Placeholder 35"/>
          <p:cNvSpPr>
            <a:spLocks noGrp="1"/>
          </p:cNvSpPr>
          <p:nvPr>
            <p:ph type="body" sz="quarter" idx="16" hasCustomPrompt="1"/>
          </p:nvPr>
        </p:nvSpPr>
        <p:spPr>
          <a:xfrm>
            <a:off x="8328707" y="7140143"/>
            <a:ext cx="1925425" cy="273046"/>
          </a:xfrm>
        </p:spPr>
        <p:txBody>
          <a:bodyPr rIns="0" anchor="ctr">
            <a:noAutofit/>
          </a:bodyPr>
          <a:lstStyle>
            <a:lvl1pPr algn="ctr">
              <a:defRPr sz="1764" b="1" spc="0" baseline="0">
                <a:solidFill>
                  <a:schemeClr val="tx2"/>
                </a:solidFill>
                <a:latin typeface="+mj-lt"/>
                <a:cs typeface="Times New Roman" panose="02020603050405020304" pitchFamily="18"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www.who.int</a:t>
            </a:r>
          </a:p>
        </p:txBody>
      </p:sp>
      <p:sp>
        <p:nvSpPr>
          <p:cNvPr id="3" name="Subtitle 2"/>
          <p:cNvSpPr>
            <a:spLocks noGrp="1"/>
          </p:cNvSpPr>
          <p:nvPr>
            <p:ph type="subTitle" idx="1"/>
          </p:nvPr>
        </p:nvSpPr>
        <p:spPr>
          <a:xfrm>
            <a:off x="2" y="4941614"/>
            <a:ext cx="10693399" cy="1825817"/>
          </a:xfrm>
          <a:solidFill>
            <a:schemeClr val="tx2"/>
          </a:solidFill>
        </p:spPr>
        <p:txBody>
          <a:bodyPr lIns="360000" tIns="360000" rIns="360000" bIns="828000" anchor="b">
            <a:noAutofit/>
          </a:bodyPr>
          <a:lstStyle>
            <a:lvl1pPr marL="0" indent="0" algn="l">
              <a:lnSpc>
                <a:spcPct val="90000"/>
              </a:lnSpc>
              <a:buNone/>
              <a:defRPr sz="2646" b="1">
                <a:solidFill>
                  <a:schemeClr val="bg1"/>
                </a:solidFill>
                <a:latin typeface="+mj-lt"/>
                <a:cs typeface="Arial" panose="020B0604020202020204" pitchFamily="34" charset="0"/>
              </a:defRPr>
            </a:lvl1pPr>
            <a:lvl2pPr marL="504063" indent="0" algn="ctr">
              <a:buNone/>
              <a:defRPr sz="2205"/>
            </a:lvl2pPr>
            <a:lvl3pPr marL="1008126" indent="0" algn="ctr">
              <a:buNone/>
              <a:defRPr sz="1985"/>
            </a:lvl3pPr>
            <a:lvl4pPr marL="1512189" indent="0" algn="ctr">
              <a:buNone/>
              <a:defRPr sz="1764"/>
            </a:lvl4pPr>
            <a:lvl5pPr marL="2016252" indent="0" algn="ctr">
              <a:buNone/>
              <a:defRPr sz="1764"/>
            </a:lvl5pPr>
            <a:lvl6pPr marL="2520315" indent="0" algn="ctr">
              <a:buNone/>
              <a:defRPr sz="1764"/>
            </a:lvl6pPr>
            <a:lvl7pPr marL="3024378" indent="0" algn="ctr">
              <a:buNone/>
              <a:defRPr sz="1764"/>
            </a:lvl7pPr>
            <a:lvl8pPr marL="3528441" indent="0" algn="ctr">
              <a:buNone/>
              <a:defRPr sz="1764"/>
            </a:lvl8pPr>
            <a:lvl9pPr marL="4032504" indent="0" algn="ctr">
              <a:buNone/>
              <a:defRPr sz="1764"/>
            </a:lvl9pPr>
          </a:lstStyle>
          <a:p>
            <a:r>
              <a:rPr lang="en-GB" noProof="0" dirty="0"/>
              <a:t>Click to edit Master subtitle style</a:t>
            </a:r>
          </a:p>
        </p:txBody>
      </p:sp>
      <p:sp>
        <p:nvSpPr>
          <p:cNvPr id="62" name="Text Placeholder 35"/>
          <p:cNvSpPr>
            <a:spLocks noGrp="1"/>
          </p:cNvSpPr>
          <p:nvPr>
            <p:ph type="body" sz="quarter" idx="15" hasCustomPrompt="1"/>
          </p:nvPr>
        </p:nvSpPr>
        <p:spPr>
          <a:xfrm>
            <a:off x="420999" y="5998795"/>
            <a:ext cx="9833132" cy="317533"/>
          </a:xfrm>
          <a:noFill/>
        </p:spPr>
        <p:txBody>
          <a:bodyPr lIns="0" rIns="90000">
            <a:noAutofit/>
          </a:bodyPr>
          <a:lstStyle>
            <a:lvl1pPr algn="l">
              <a:defRPr sz="1764" b="0">
                <a:solidFill>
                  <a:schemeClr val="bg1"/>
                </a:solidFill>
                <a:latin typeface="+mj-lt"/>
                <a:cs typeface="Arial" panose="020B0604020202020204" pitchFamily="34" charset="0"/>
              </a:defRPr>
            </a:lvl1pPr>
            <a:lvl2pPr>
              <a:defRPr>
                <a:solidFill>
                  <a:schemeClr val="bg1"/>
                </a:solidFill>
                <a:latin typeface="Times New Roman" panose="02020603050405020304" pitchFamily="18" charset="0"/>
                <a:cs typeface="Times New Roman" panose="02020603050405020304" pitchFamily="18" charset="0"/>
              </a:defRPr>
            </a:lvl2pPr>
            <a:lvl3pPr>
              <a:defRPr>
                <a:solidFill>
                  <a:schemeClr val="bg1"/>
                </a:solidFill>
                <a:latin typeface="Times New Roman" panose="02020603050405020304" pitchFamily="18" charset="0"/>
                <a:cs typeface="Times New Roman" panose="02020603050405020304" pitchFamily="18" charset="0"/>
              </a:defRPr>
            </a:lvl3pPr>
            <a:lvl4pPr>
              <a:defRPr>
                <a:solidFill>
                  <a:schemeClr val="bg1"/>
                </a:solidFill>
                <a:latin typeface="Times New Roman" panose="02020603050405020304" pitchFamily="18" charset="0"/>
                <a:cs typeface="Times New Roman" panose="02020603050405020304" pitchFamily="18" charset="0"/>
              </a:defRPr>
            </a:lvl4pPr>
            <a:lvl5pPr>
              <a:defRPr>
                <a:solidFill>
                  <a:schemeClr val="bg1"/>
                </a:solidFill>
                <a:latin typeface="Times New Roman" panose="02020603050405020304" pitchFamily="18" charset="0"/>
                <a:cs typeface="Times New Roman" panose="02020603050405020304" pitchFamily="18" charset="0"/>
              </a:defRPr>
            </a:lvl5pPr>
          </a:lstStyle>
          <a:p>
            <a:pPr lvl="0"/>
            <a:r>
              <a:rPr lang="en-GB" noProof="0" dirty="0"/>
              <a:t>Date</a:t>
            </a:r>
          </a:p>
        </p:txBody>
      </p:sp>
      <p:sp>
        <p:nvSpPr>
          <p:cNvPr id="37" name="Picture Placeholder 8"/>
          <p:cNvSpPr>
            <a:spLocks noGrp="1"/>
          </p:cNvSpPr>
          <p:nvPr>
            <p:ph type="pic" sz="quarter" idx="22" hasCustomPrompt="1"/>
          </p:nvPr>
        </p:nvSpPr>
        <p:spPr>
          <a:xfrm>
            <a:off x="6543637" y="534938"/>
            <a:ext cx="3710496" cy="1226473"/>
          </a:xfrm>
          <a:blipFill dpi="0" rotWithShape="1">
            <a:blip r:embed="rId2" cstate="email">
              <a:extLst>
                <a:ext uri="{28A0092B-C50C-407E-A947-70E740481C1C}">
                  <a14:useLocalDpi xmlns:a14="http://schemas.microsoft.com/office/drawing/2010/main"/>
                </a:ext>
              </a:extLst>
            </a:blip>
            <a:srcRect/>
            <a:stretch>
              <a:fillRect/>
            </a:stretch>
          </a:blipFill>
        </p:spPr>
        <p:txBody>
          <a:bodyPr/>
          <a:lstStyle>
            <a:lvl1pPr algn="ctr">
              <a:defRPr sz="110">
                <a:solidFill>
                  <a:schemeClr val="bg1"/>
                </a:solidFill>
              </a:defRPr>
            </a:lvl1pPr>
          </a:lstStyle>
          <a:p>
            <a:r>
              <a:rPr lang="en-GB" noProof="0"/>
              <a:t>.</a:t>
            </a:r>
          </a:p>
        </p:txBody>
      </p:sp>
    </p:spTree>
    <p:extLst>
      <p:ext uri="{BB962C8B-B14F-4D97-AF65-F5344CB8AC3E}">
        <p14:creationId xmlns:p14="http://schemas.microsoft.com/office/powerpoint/2010/main" val="18487039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and Content whi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000" y="1984584"/>
            <a:ext cx="9851401"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4" name="Date Placeholder 3"/>
          <p:cNvSpPr>
            <a:spLocks noGrp="1"/>
          </p:cNvSpPr>
          <p:nvPr>
            <p:ph type="dt" sz="half" idx="14"/>
          </p:nvPr>
        </p:nvSpPr>
        <p:spPr/>
        <p:txBody>
          <a:bodyPr/>
          <a:lstStyle/>
          <a:p>
            <a:endParaRPr lang="en-GB">
              <a:solidFill>
                <a:prstClr val="black"/>
              </a:solidFill>
            </a:endParaRPr>
          </a:p>
        </p:txBody>
      </p:sp>
      <p:sp>
        <p:nvSpPr>
          <p:cNvPr id="5" name="Footer Placeholder 4"/>
          <p:cNvSpPr>
            <a:spLocks noGrp="1"/>
          </p:cNvSpPr>
          <p:nvPr>
            <p:ph type="ftr" sz="quarter" idx="15"/>
          </p:nvPr>
        </p:nvSpPr>
        <p:spPr/>
        <p:txBody>
          <a:bodyPr/>
          <a:lstStyle/>
          <a:p>
            <a:endParaRPr lang="en-GB" dirty="0">
              <a:solidFill>
                <a:prstClr val="black"/>
              </a:solidFill>
            </a:endParaRPr>
          </a:p>
        </p:txBody>
      </p:sp>
      <p:sp>
        <p:nvSpPr>
          <p:cNvPr id="6" name="Slide Number Placeholder 5"/>
          <p:cNvSpPr>
            <a:spLocks noGrp="1"/>
          </p:cNvSpPr>
          <p:nvPr>
            <p:ph type="sldNum" sz="quarter" idx="16"/>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93337240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mparison whi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0999"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3302392980"/>
      </p:ext>
    </p:extLst>
  </p:cSld>
  <p:clrMapOvr>
    <a:masterClrMapping/>
  </p:clrMapOvr>
  <p:extLst mod="1">
    <p:ext uri="{DCECCB84-F9BA-43D5-87BE-67443E8EF086}">
      <p15:sldGuideLst xmlns:p15="http://schemas.microsoft.com/office/powerpoint/2012/main">
        <p15:guide id="1" pos="288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mparison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4274793"/>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8"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25"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6"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Tree>
    <p:extLst>
      <p:ext uri="{BB962C8B-B14F-4D97-AF65-F5344CB8AC3E}">
        <p14:creationId xmlns:p14="http://schemas.microsoft.com/office/powerpoint/2010/main" val="367396184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4 Boxe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Content Placeholder 3"/>
          <p:cNvSpPr>
            <a:spLocks noGrp="1"/>
          </p:cNvSpPr>
          <p:nvPr>
            <p:ph sz="half" idx="26"/>
          </p:nvPr>
        </p:nvSpPr>
        <p:spPr>
          <a:xfrm>
            <a:off x="5468057" y="2381500"/>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20" name="Text Placeholder 5"/>
          <p:cNvSpPr>
            <a:spLocks noGrp="1"/>
          </p:cNvSpPr>
          <p:nvPr>
            <p:ph type="body" sz="quarter" idx="28"/>
          </p:nvPr>
        </p:nvSpPr>
        <p:spPr>
          <a:xfrm>
            <a:off x="5468058" y="1984583"/>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
        <p:nvSpPr>
          <p:cNvPr id="3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
        <p:nvSpPr>
          <p:cNvPr id="37" name="Content Placeholder 2"/>
          <p:cNvSpPr>
            <a:spLocks noGrp="1"/>
          </p:cNvSpPr>
          <p:nvPr>
            <p:ph sz="half" idx="30"/>
          </p:nvPr>
        </p:nvSpPr>
        <p:spPr>
          <a:xfrm>
            <a:off x="420999"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3"/>
          <p:cNvSpPr>
            <a:spLocks noGrp="1"/>
          </p:cNvSpPr>
          <p:nvPr>
            <p:ph sz="half" idx="34"/>
          </p:nvPr>
        </p:nvSpPr>
        <p:spPr>
          <a:xfrm>
            <a:off x="5468057" y="4830476"/>
            <a:ext cx="4799400" cy="1825817"/>
          </a:xfrm>
        </p:spPr>
        <p:txBody>
          <a:bodyPr>
            <a:noAutofit/>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9" name="Text Placeholder 5"/>
          <p:cNvSpPr>
            <a:spLocks noGrp="1"/>
          </p:cNvSpPr>
          <p:nvPr>
            <p:ph type="body" sz="quarter" idx="35"/>
          </p:nvPr>
        </p:nvSpPr>
        <p:spPr>
          <a:xfrm>
            <a:off x="420999" y="4453762"/>
            <a:ext cx="4799401" cy="277855"/>
          </a:xfrm>
          <a:solidFill>
            <a:srgbClr val="009CDE"/>
          </a:solidFill>
        </p:spPr>
        <p:txBody>
          <a:bodyPr vert="horz" lIns="72000" tIns="18000" rIns="72000" bIns="18000" rtlCol="0" anchor="ctr">
            <a:normAutofit/>
          </a:bodyPr>
          <a:lstStyle>
            <a:lvl1pPr>
              <a:defRPr lang="en-US" sz="1544" b="1" kern="1200" dirty="0">
                <a:solidFill>
                  <a:schemeClr val="bg1"/>
                </a:solidFill>
                <a:latin typeface="+mj-lt"/>
                <a:ea typeface="+mn-ea"/>
                <a:cs typeface="Times New Roman" panose="02020603050405020304" pitchFamily="18" charset="0"/>
              </a:defRPr>
            </a:lvl1pPr>
            <a:lvl2pPr>
              <a:defRPr lang="en-US" dirty="0" smtClean="0">
                <a:solidFill>
                  <a:schemeClr val="bg1"/>
                </a:solidFill>
              </a:defRPr>
            </a:lvl2pPr>
            <a:lvl3pPr>
              <a:defRPr lang="en-US" dirty="0" smtClean="0">
                <a:solidFill>
                  <a:schemeClr val="bg1"/>
                </a:solidFill>
              </a:defRPr>
            </a:lvl3pPr>
            <a:lvl4pPr>
              <a:defRPr lang="en-US" dirty="0" smtClean="0">
                <a:solidFill>
                  <a:schemeClr val="bg1"/>
                </a:solidFill>
              </a:defRPr>
            </a:lvl4pPr>
            <a:lvl5pPr>
              <a:defRPr lang="en-US" dirty="0">
                <a:solidFill>
                  <a:schemeClr val="bg1"/>
                </a:solidFill>
              </a:defRPr>
            </a:lvl5pPr>
          </a:lstStyle>
          <a:p>
            <a:pPr lvl="0"/>
            <a:r>
              <a:rPr lang="en-GB" noProof="0"/>
              <a:t>Edit Master text styles</a:t>
            </a:r>
          </a:p>
        </p:txBody>
      </p:sp>
      <p:sp>
        <p:nvSpPr>
          <p:cNvPr id="40" name="Text Placeholder 5"/>
          <p:cNvSpPr>
            <a:spLocks noGrp="1"/>
          </p:cNvSpPr>
          <p:nvPr>
            <p:ph type="body" sz="quarter" idx="36"/>
          </p:nvPr>
        </p:nvSpPr>
        <p:spPr>
          <a:xfrm>
            <a:off x="5468058" y="4453762"/>
            <a:ext cx="4799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dirty="0"/>
              <a:t>Edit Master text styles</a:t>
            </a:r>
          </a:p>
        </p:txBody>
      </p:sp>
    </p:spTree>
    <p:extLst>
      <p:ext uri="{BB962C8B-B14F-4D97-AF65-F5344CB8AC3E}">
        <p14:creationId xmlns:p14="http://schemas.microsoft.com/office/powerpoint/2010/main" val="78579235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 Columns white">
    <p:spTree>
      <p:nvGrpSpPr>
        <p:cNvPr id="1" name=""/>
        <p:cNvGrpSpPr/>
        <p:nvPr/>
      </p:nvGrpSpPr>
      <p:grpSpPr>
        <a:xfrm>
          <a:off x="0" y="0"/>
          <a:ext cx="0" cy="0"/>
          <a:chOff x="0" y="0"/>
          <a:chExt cx="0" cy="0"/>
        </a:xfrm>
      </p:grpSpPr>
      <p:sp>
        <p:nvSpPr>
          <p:cNvPr id="8" name="Date Placeholder 7"/>
          <p:cNvSpPr>
            <a:spLocks noGrp="1"/>
          </p:cNvSpPr>
          <p:nvPr>
            <p:ph type="dt" sz="half" idx="22"/>
          </p:nvPr>
        </p:nvSpPr>
        <p:spPr/>
        <p:txBody>
          <a:bodyPr/>
          <a:lstStyle/>
          <a:p>
            <a:endParaRPr lang="en-GB">
              <a:solidFill>
                <a:prstClr val="black"/>
              </a:solidFill>
            </a:endParaRPr>
          </a:p>
        </p:txBody>
      </p:sp>
      <p:sp>
        <p:nvSpPr>
          <p:cNvPr id="9" name="Footer Placeholder 8"/>
          <p:cNvSpPr>
            <a:spLocks noGrp="1"/>
          </p:cNvSpPr>
          <p:nvPr>
            <p:ph type="ftr" sz="quarter" idx="23"/>
          </p:nvPr>
        </p:nvSpPr>
        <p:spPr/>
        <p:txBody>
          <a:bodyPr/>
          <a:lstStyle/>
          <a:p>
            <a:endParaRPr lang="en-GB">
              <a:solidFill>
                <a:prstClr val="black"/>
              </a:solidFill>
            </a:endParaRPr>
          </a:p>
        </p:txBody>
      </p:sp>
      <p:sp>
        <p:nvSpPr>
          <p:cNvPr id="10" name="Slide Number Placeholder 9"/>
          <p:cNvSpPr>
            <a:spLocks noGrp="1"/>
          </p:cNvSpPr>
          <p:nvPr>
            <p:ph type="sldNum" sz="quarter" idx="24"/>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1"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1" name="Title 10"/>
          <p:cNvSpPr>
            <a:spLocks noGrp="1"/>
          </p:cNvSpPr>
          <p:nvPr>
            <p:ph type="title"/>
          </p:nvPr>
        </p:nvSpPr>
        <p:spPr/>
        <p:txBody>
          <a:bodyPr/>
          <a:lstStyle/>
          <a:p>
            <a:r>
              <a:rPr lang="en-GB" noProof="0"/>
              <a:t>Click to edit Master title style</a:t>
            </a:r>
          </a:p>
        </p:txBody>
      </p:sp>
      <p:sp>
        <p:nvSpPr>
          <p:cNvPr id="12" name="Content Placeholder 2"/>
          <p:cNvSpPr>
            <a:spLocks noGrp="1"/>
          </p:cNvSpPr>
          <p:nvPr>
            <p:ph sz="half" idx="25"/>
          </p:nvPr>
        </p:nvSpPr>
        <p:spPr>
          <a:xfrm>
            <a:off x="420999"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Text Placeholder 5"/>
          <p:cNvSpPr>
            <a:spLocks noGrp="1"/>
          </p:cNvSpPr>
          <p:nvPr>
            <p:ph type="body" sz="quarter" idx="27"/>
          </p:nvPr>
        </p:nvSpPr>
        <p:spPr>
          <a:xfrm>
            <a:off x="420999"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16" name="Content Placeholder 2"/>
          <p:cNvSpPr>
            <a:spLocks noGrp="1"/>
          </p:cNvSpPr>
          <p:nvPr>
            <p:ph sz="half" idx="29"/>
          </p:nvPr>
        </p:nvSpPr>
        <p:spPr>
          <a:xfrm>
            <a:off x="3786528"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7" name="Text Placeholder 5"/>
          <p:cNvSpPr>
            <a:spLocks noGrp="1"/>
          </p:cNvSpPr>
          <p:nvPr>
            <p:ph type="body" sz="quarter" idx="30"/>
          </p:nvPr>
        </p:nvSpPr>
        <p:spPr>
          <a:xfrm>
            <a:off x="3786528"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4" name="Content Placeholder 2"/>
          <p:cNvSpPr>
            <a:spLocks noGrp="1"/>
          </p:cNvSpPr>
          <p:nvPr>
            <p:ph sz="half" idx="31"/>
          </p:nvPr>
        </p:nvSpPr>
        <p:spPr>
          <a:xfrm>
            <a:off x="7152057" y="2381500"/>
            <a:ext cx="3115400" cy="4274793"/>
          </a:xfrm>
        </p:spPr>
        <p:txBody>
          <a:bodyPr/>
          <a:lstStyle>
            <a:lvl1pPr>
              <a:defRPr sz="1544"/>
            </a:lvl1pPr>
            <a:lvl2pPr>
              <a:defRPr sz="1544"/>
            </a:lvl2pPr>
            <a:lvl3pPr>
              <a:defRPr sz="1544"/>
            </a:lvl3pPr>
            <a:lvl4pPr>
              <a:defRPr sz="1544"/>
            </a:lvl4pPr>
            <a:lvl5pPr>
              <a:defRPr sz="1544"/>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5" name="Text Placeholder 5"/>
          <p:cNvSpPr>
            <a:spLocks noGrp="1"/>
          </p:cNvSpPr>
          <p:nvPr>
            <p:ph type="body" sz="quarter" idx="32"/>
          </p:nvPr>
        </p:nvSpPr>
        <p:spPr>
          <a:xfrm>
            <a:off x="7152057" y="1984583"/>
            <a:ext cx="3115400" cy="277855"/>
          </a:xfrm>
          <a:solidFill>
            <a:srgbClr val="009CDE"/>
          </a:solidFill>
        </p:spPr>
        <p:txBody>
          <a:bodyPr vert="horz" lIns="72000" tIns="18000" rIns="72000" bIns="18000" rtlCol="0" anchor="ctr">
            <a:normAutofit/>
          </a:bodyPr>
          <a:lstStyle>
            <a:lvl1pPr>
              <a:defRPr lang="en-US" sz="1544" b="1" dirty="0">
                <a:solidFill>
                  <a:schemeClr val="bg1"/>
                </a:solidFill>
                <a:latin typeface="+mj-lt"/>
              </a:defRPr>
            </a:lvl1pPr>
          </a:lstStyle>
          <a:p>
            <a:pPr lvl="0"/>
            <a:r>
              <a:rPr lang="en-GB" noProof="0"/>
              <a:t>Edit Master text styles</a:t>
            </a:r>
          </a:p>
        </p:txBody>
      </p:sp>
      <p:sp>
        <p:nvSpPr>
          <p:cNvPr id="23"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87282122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mage left / Text right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p:spPr>
        <p:txBody>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baseline="0">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283403322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Quotation white">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468057" y="1984584"/>
            <a:ext cx="4799400" cy="4671709"/>
          </a:xfrm>
          <a:solidFill>
            <a:srgbClr val="009CDE"/>
          </a:solidFill>
        </p:spPr>
        <p:txBody>
          <a:bodyPr lIns="144000" tIns="144000" rIns="144000" bIns="144000"/>
          <a:lstStyle>
            <a:lvl1pPr>
              <a:defRPr sz="1544" b="1">
                <a:solidFill>
                  <a:schemeClr val="bg1"/>
                </a:solidFill>
                <a:latin typeface="+mn-lt"/>
              </a:defRPr>
            </a:lvl1pPr>
            <a:lvl2pPr>
              <a:buClr>
                <a:schemeClr val="bg1"/>
              </a:buClr>
              <a:defRPr sz="1544">
                <a:solidFill>
                  <a:schemeClr val="bg1"/>
                </a:solidFill>
                <a:latin typeface="+mn-lt"/>
              </a:defRPr>
            </a:lvl2pPr>
            <a:lvl3pPr>
              <a:buClr>
                <a:schemeClr val="bg1"/>
              </a:buClr>
              <a:defRPr sz="1544">
                <a:solidFill>
                  <a:schemeClr val="bg1"/>
                </a:solidFill>
                <a:latin typeface="+mn-lt"/>
              </a:defRPr>
            </a:lvl3pPr>
            <a:lvl4pPr>
              <a:buClr>
                <a:schemeClr val="bg1"/>
              </a:buClr>
              <a:defRPr sz="1544">
                <a:solidFill>
                  <a:schemeClr val="bg1"/>
                </a:solidFill>
                <a:latin typeface="+mn-lt"/>
              </a:defRPr>
            </a:lvl4pPr>
            <a:lvl5pPr>
              <a:buClr>
                <a:schemeClr val="bg1"/>
              </a:buClr>
              <a:defRPr sz="1544">
                <a:solidFill>
                  <a:schemeClr val="bg1"/>
                </a:solidFill>
                <a:latin typeface="+mn-lt"/>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Picture Placeholder 5"/>
          <p:cNvSpPr>
            <a:spLocks noGrp="1"/>
          </p:cNvSpPr>
          <p:nvPr>
            <p:ph type="pic" sz="quarter" idx="17" hasCustomPrompt="1"/>
          </p:nvPr>
        </p:nvSpPr>
        <p:spPr>
          <a:xfrm>
            <a:off x="420999" y="1984584"/>
            <a:ext cx="4799400"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p>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8" name="Date Placeholder 7"/>
          <p:cNvSpPr>
            <a:spLocks noGrp="1"/>
          </p:cNvSpPr>
          <p:nvPr>
            <p:ph type="dt" sz="half" idx="18"/>
          </p:nvPr>
        </p:nvSpPr>
        <p:spPr/>
        <p:txBody>
          <a:bodyPr/>
          <a:lstStyle/>
          <a:p>
            <a:endParaRPr lang="en-GB">
              <a:solidFill>
                <a:prstClr val="black"/>
              </a:solidFill>
            </a:endParaRPr>
          </a:p>
        </p:txBody>
      </p:sp>
      <p:sp>
        <p:nvSpPr>
          <p:cNvPr id="9" name="Footer Placeholder 8"/>
          <p:cNvSpPr>
            <a:spLocks noGrp="1"/>
          </p:cNvSpPr>
          <p:nvPr>
            <p:ph type="ftr" sz="quarter" idx="19"/>
          </p:nvPr>
        </p:nvSpPr>
        <p:spPr/>
        <p:txBody>
          <a:bodyPr/>
          <a:lstStyle/>
          <a:p>
            <a:endParaRPr lang="en-GB">
              <a:solidFill>
                <a:prstClr val="black"/>
              </a:solidFill>
            </a:endParaRPr>
          </a:p>
        </p:txBody>
      </p:sp>
      <p:sp>
        <p:nvSpPr>
          <p:cNvPr id="10" name="Slide Number Placeholder 9"/>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23"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15" name="Title 14"/>
          <p:cNvSpPr>
            <a:spLocks noGrp="1"/>
          </p:cNvSpPr>
          <p:nvPr>
            <p:ph type="title"/>
          </p:nvPr>
        </p:nvSpPr>
        <p:spPr/>
        <p:txBody>
          <a:bodyPr/>
          <a:lstStyle/>
          <a:p>
            <a:r>
              <a:rPr lang="en-GB" noProof="0"/>
              <a:t>Click to edit Master title style</a:t>
            </a:r>
          </a:p>
        </p:txBody>
      </p:sp>
      <p:sp>
        <p:nvSpPr>
          <p:cNvPr id="16"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318334526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Large Image white">
    <p:spTree>
      <p:nvGrpSpPr>
        <p:cNvPr id="1" name=""/>
        <p:cNvGrpSpPr/>
        <p:nvPr/>
      </p:nvGrpSpPr>
      <p:grpSpPr>
        <a:xfrm>
          <a:off x="0" y="0"/>
          <a:ext cx="0" cy="0"/>
          <a:chOff x="0" y="0"/>
          <a:chExt cx="0" cy="0"/>
        </a:xfrm>
      </p:grpSpPr>
      <p:sp>
        <p:nvSpPr>
          <p:cNvPr id="6" name="Picture Placeholder 5"/>
          <p:cNvSpPr>
            <a:spLocks noGrp="1"/>
          </p:cNvSpPr>
          <p:nvPr>
            <p:ph type="pic" sz="quarter" idx="17" hasCustomPrompt="1"/>
          </p:nvPr>
        </p:nvSpPr>
        <p:spPr>
          <a:xfrm>
            <a:off x="420999" y="1984584"/>
            <a:ext cx="9846457" cy="4671709"/>
          </a:xfrm>
          <a:solidFill>
            <a:schemeClr val="bg1">
              <a:lumMod val="85000"/>
            </a:schemeClr>
          </a:solidFill>
        </p:spPr>
        <p:txBody>
          <a:bodyPr bIns="1980000" anchor="ctr"/>
          <a:lstStyle>
            <a:lvl1pPr marL="0" marR="0" indent="0" algn="ctr" defTabSz="1008126" rtl="0" eaLnBrk="1" fontAlgn="auto" latinLnBrk="0" hangingPunct="1">
              <a:lnSpc>
                <a:spcPct val="110000"/>
              </a:lnSpc>
              <a:spcBef>
                <a:spcPts val="1103"/>
              </a:spcBef>
              <a:spcAft>
                <a:spcPts val="662"/>
              </a:spcAft>
              <a:buClr>
                <a:schemeClr val="tx1"/>
              </a:buClr>
              <a:buSzPct val="80000"/>
              <a:buFontTx/>
              <a:buNone/>
              <a:tabLst/>
              <a:defRPr sz="1544">
                <a:solidFill>
                  <a:schemeClr val="bg1"/>
                </a:solidFill>
              </a:defRPr>
            </a:lvl1pPr>
          </a:lstStyle>
          <a:p>
            <a:pPr marL="0" marR="0" lvl="0" indent="0" algn="ctr" defTabSz="1008126" rtl="0" eaLnBrk="1" fontAlgn="auto" latinLnBrk="0" hangingPunct="1">
              <a:lnSpc>
                <a:spcPct val="110000"/>
              </a:lnSpc>
              <a:spcBef>
                <a:spcPts val="1103"/>
              </a:spcBef>
              <a:spcAft>
                <a:spcPts val="662"/>
              </a:spcAft>
              <a:buClr>
                <a:schemeClr val="tx1"/>
              </a:buClr>
              <a:buSzPct val="80000"/>
              <a:buFontTx/>
              <a:buNone/>
              <a:tabLst/>
              <a:defRPr/>
            </a:pPr>
            <a:r>
              <a:rPr lang="en-GB" noProof="0" dirty="0"/>
              <a:t>Click on Icon to add picture</a:t>
            </a:r>
            <a:br>
              <a:rPr lang="en-GB" noProof="0" dirty="0"/>
            </a:br>
            <a:r>
              <a:rPr lang="en-GB" noProof="0" dirty="0"/>
              <a:t>Change picture either by</a:t>
            </a:r>
            <a:br>
              <a:rPr lang="en-GB" noProof="0" dirty="0"/>
            </a:br>
            <a:r>
              <a:rPr lang="en-GB" noProof="0" dirty="0"/>
              <a:t>right mouse click on picture + „change picture“ </a:t>
            </a:r>
            <a:br>
              <a:rPr lang="en-GB" noProof="0" dirty="0"/>
            </a:br>
            <a:r>
              <a:rPr lang="en-GB" noProof="0" dirty="0"/>
              <a:t>or by deleting picture + resetting slide</a:t>
            </a:r>
          </a:p>
        </p:txBody>
      </p:sp>
      <p:sp>
        <p:nvSpPr>
          <p:cNvPr id="3" name="Date Placeholder 2"/>
          <p:cNvSpPr>
            <a:spLocks noGrp="1"/>
          </p:cNvSpPr>
          <p:nvPr>
            <p:ph type="dt" sz="half" idx="18"/>
          </p:nvPr>
        </p:nvSpPr>
        <p:spPr/>
        <p:txBody>
          <a:bodyPr/>
          <a:lstStyle/>
          <a:p>
            <a:endParaRPr lang="en-GB">
              <a:solidFill>
                <a:prstClr val="black"/>
              </a:solidFill>
            </a:endParaRPr>
          </a:p>
        </p:txBody>
      </p:sp>
      <p:sp>
        <p:nvSpPr>
          <p:cNvPr id="4" name="Footer Placeholder 3"/>
          <p:cNvSpPr>
            <a:spLocks noGrp="1"/>
          </p:cNvSpPr>
          <p:nvPr>
            <p:ph type="ftr" sz="quarter" idx="19"/>
          </p:nvPr>
        </p:nvSpPr>
        <p:spPr/>
        <p:txBody>
          <a:bodyPr/>
          <a:lstStyle/>
          <a:p>
            <a:endParaRPr lang="en-GB" dirty="0">
              <a:solidFill>
                <a:prstClr val="black"/>
              </a:solidFill>
            </a:endParaRPr>
          </a:p>
        </p:txBody>
      </p:sp>
      <p:sp>
        <p:nvSpPr>
          <p:cNvPr id="5" name="Slide Number Placeholder 4"/>
          <p:cNvSpPr>
            <a:spLocks noGrp="1"/>
          </p:cNvSpPr>
          <p:nvPr>
            <p:ph type="sldNum" sz="quarter" idx="20"/>
          </p:nvPr>
        </p:nvSpPr>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6" name="Text Placeholder 7"/>
          <p:cNvSpPr>
            <a:spLocks noGrp="1"/>
          </p:cNvSpPr>
          <p:nvPr>
            <p:ph type="body" sz="quarter" idx="21" hasCustomPrompt="1"/>
          </p:nvPr>
        </p:nvSpPr>
        <p:spPr>
          <a:xfrm>
            <a:off x="421000" y="6939042"/>
            <a:ext cx="9846458" cy="229968"/>
          </a:xfrm>
        </p:spPr>
        <p:txBody>
          <a:bodyPr anchor="t">
            <a:normAutofit/>
          </a:bodyPr>
          <a:lstStyle>
            <a:lvl1pPr>
              <a:defRPr sz="882" b="0">
                <a:solidFill>
                  <a:schemeClr val="tx1"/>
                </a:solidFill>
                <a:latin typeface="+mn-lt"/>
              </a:defRPr>
            </a:lvl1pPr>
          </a:lstStyle>
          <a:p>
            <a:pPr lvl="0"/>
            <a:r>
              <a:rPr lang="en-GB" noProof="0"/>
              <a:t>Source:</a:t>
            </a:r>
          </a:p>
        </p:txBody>
      </p:sp>
      <p:sp>
        <p:nvSpPr>
          <p:cNvPr id="7" name="Title 6"/>
          <p:cNvSpPr>
            <a:spLocks noGrp="1"/>
          </p:cNvSpPr>
          <p:nvPr>
            <p:ph type="title"/>
          </p:nvPr>
        </p:nvSpPr>
        <p:spPr/>
        <p:txBody>
          <a:bodyPr/>
          <a:lstStyle/>
          <a:p>
            <a:r>
              <a:rPr lang="en-GB" noProof="0"/>
              <a:t>Click to edit Master title style</a:t>
            </a:r>
          </a:p>
        </p:txBody>
      </p:sp>
      <p:sp>
        <p:nvSpPr>
          <p:cNvPr id="14"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a:t>One line Subtitle (optional)</a:t>
            </a:r>
          </a:p>
        </p:txBody>
      </p:sp>
    </p:spTree>
    <p:extLst>
      <p:ext uri="{BB962C8B-B14F-4D97-AF65-F5344CB8AC3E}">
        <p14:creationId xmlns:p14="http://schemas.microsoft.com/office/powerpoint/2010/main" val="157276053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hapter Intro large Text white">
    <p:spTree>
      <p:nvGrpSpPr>
        <p:cNvPr id="1" name=""/>
        <p:cNvGrpSpPr/>
        <p:nvPr/>
      </p:nvGrpSpPr>
      <p:grpSpPr>
        <a:xfrm>
          <a:off x="0" y="0"/>
          <a:ext cx="0" cy="0"/>
          <a:chOff x="0" y="0"/>
          <a:chExt cx="0" cy="0"/>
        </a:xfrm>
      </p:grpSpPr>
      <p:sp>
        <p:nvSpPr>
          <p:cNvPr id="18" name="Date Placeholder 17"/>
          <p:cNvSpPr>
            <a:spLocks noGrp="1"/>
          </p:cNvSpPr>
          <p:nvPr>
            <p:ph type="dt" sz="half" idx="14"/>
          </p:nvPr>
        </p:nvSpPr>
        <p:spPr>
          <a:noFill/>
        </p:spPr>
        <p:txBody>
          <a:bodyPr/>
          <a:lstStyle>
            <a:lvl1pPr>
              <a:defRPr>
                <a:solidFill>
                  <a:schemeClr val="tx1"/>
                </a:solidFill>
              </a:defRPr>
            </a:lvl1pPr>
          </a:lstStyle>
          <a:p>
            <a:endParaRPr lang="en-GB">
              <a:solidFill>
                <a:prstClr val="black"/>
              </a:solidFill>
            </a:endParaRPr>
          </a:p>
        </p:txBody>
      </p:sp>
      <p:sp>
        <p:nvSpPr>
          <p:cNvPr id="19" name="Footer Placeholder 18"/>
          <p:cNvSpPr>
            <a:spLocks noGrp="1"/>
          </p:cNvSpPr>
          <p:nvPr>
            <p:ph type="ftr" sz="quarter" idx="15"/>
          </p:nvPr>
        </p:nvSpPr>
        <p:spPr>
          <a:noFill/>
        </p:spPr>
        <p:txBody>
          <a:bodyPr/>
          <a:lstStyle/>
          <a:p>
            <a:endParaRPr lang="en-GB" dirty="0">
              <a:solidFill>
                <a:prstClr val="black"/>
              </a:solidFill>
            </a:endParaRPr>
          </a:p>
        </p:txBody>
      </p:sp>
      <p:sp>
        <p:nvSpPr>
          <p:cNvPr id="20" name="Slide Number Placeholder 19"/>
          <p:cNvSpPr>
            <a:spLocks noGrp="1"/>
          </p:cNvSpPr>
          <p:nvPr>
            <p:ph type="sldNum" sz="quarter" idx="16"/>
          </p:nvPr>
        </p:nvSpPr>
        <p:spPr>
          <a:noFill/>
        </p:spPr>
        <p:txBody>
          <a:bodyPr/>
          <a:lstStyle/>
          <a:p>
            <a:fld id="{A74CE0EA-F3B5-4684-BA10-C594598FDB9C}" type="slidenum">
              <a:rPr lang="en-GB" smtClean="0">
                <a:solidFill>
                  <a:prstClr val="black"/>
                </a:solidFill>
              </a:rPr>
              <a:pPr/>
              <a:t>‹#›</a:t>
            </a:fld>
            <a:endParaRPr lang="en-GB">
              <a:solidFill>
                <a:prstClr val="black"/>
              </a:solidFill>
            </a:endParaRPr>
          </a:p>
        </p:txBody>
      </p:sp>
      <p:sp>
        <p:nvSpPr>
          <p:cNvPr id="17" name="Text Placeholder 7"/>
          <p:cNvSpPr>
            <a:spLocks noGrp="1"/>
          </p:cNvSpPr>
          <p:nvPr>
            <p:ph type="body" sz="quarter" idx="21" hasCustomPrompt="1"/>
          </p:nvPr>
        </p:nvSpPr>
        <p:spPr>
          <a:xfrm>
            <a:off x="421000" y="6939042"/>
            <a:ext cx="9846458" cy="229968"/>
          </a:xfrm>
          <a:noFill/>
        </p:spPr>
        <p:txBody>
          <a:bodyPr anchor="t">
            <a:normAutofit/>
          </a:bodyPr>
          <a:lstStyle>
            <a:lvl1pPr>
              <a:defRPr sz="882" b="0">
                <a:solidFill>
                  <a:schemeClr val="tx1"/>
                </a:solidFill>
                <a:latin typeface="+mn-lt"/>
              </a:defRPr>
            </a:lvl1pPr>
          </a:lstStyle>
          <a:p>
            <a:pPr lvl="0"/>
            <a:r>
              <a:rPr lang="en-GB" noProof="0"/>
              <a:t>Source:</a:t>
            </a:r>
          </a:p>
        </p:txBody>
      </p:sp>
      <p:sp>
        <p:nvSpPr>
          <p:cNvPr id="4" name="Title 3"/>
          <p:cNvSpPr>
            <a:spLocks noGrp="1"/>
          </p:cNvSpPr>
          <p:nvPr>
            <p:ph type="title"/>
          </p:nvPr>
        </p:nvSpPr>
        <p:spPr>
          <a:noFill/>
        </p:spPr>
        <p:txBody>
          <a:bodyPr/>
          <a:lstStyle/>
          <a:p>
            <a:r>
              <a:rPr lang="en-GB" noProof="0" dirty="0"/>
              <a:t>Click to edit Master title style</a:t>
            </a:r>
          </a:p>
        </p:txBody>
      </p:sp>
      <p:sp>
        <p:nvSpPr>
          <p:cNvPr id="15" name="Text Placeholder 7"/>
          <p:cNvSpPr>
            <a:spLocks noGrp="1"/>
          </p:cNvSpPr>
          <p:nvPr>
            <p:ph type="body" sz="quarter" idx="13" hasCustomPrompt="1"/>
          </p:nvPr>
        </p:nvSpPr>
        <p:spPr>
          <a:xfrm>
            <a:off x="421426" y="1309828"/>
            <a:ext cx="7157000" cy="318553"/>
          </a:xfrm>
        </p:spPr>
        <p:txBody>
          <a:bodyPr lIns="18000" anchor="ctr">
            <a:normAutofit/>
          </a:bodyPr>
          <a:lstStyle>
            <a:lvl1pPr>
              <a:defRPr sz="1764" b="0">
                <a:solidFill>
                  <a:schemeClr val="tx1"/>
                </a:solidFill>
                <a:latin typeface="+mj-lt"/>
              </a:defRPr>
            </a:lvl1pPr>
          </a:lstStyle>
          <a:p>
            <a:pPr lvl="0"/>
            <a:r>
              <a:rPr lang="en-GB" noProof="0" dirty="0"/>
              <a:t>One line Subtitle (optional)</a:t>
            </a:r>
          </a:p>
        </p:txBody>
      </p:sp>
      <p:sp>
        <p:nvSpPr>
          <p:cNvPr id="12" name="Text Placeholder 4"/>
          <p:cNvSpPr>
            <a:spLocks noGrp="1"/>
          </p:cNvSpPr>
          <p:nvPr>
            <p:ph type="body" sz="quarter" idx="18"/>
          </p:nvPr>
        </p:nvSpPr>
        <p:spPr>
          <a:xfrm>
            <a:off x="420999" y="1984584"/>
            <a:ext cx="9846458" cy="4671709"/>
          </a:xfrm>
          <a:noFill/>
        </p:spPr>
        <p:txBody>
          <a:bodyPr lIns="0" tIns="0" rIns="0" bIns="0"/>
          <a:lstStyle>
            <a:lvl1pPr>
              <a:lnSpc>
                <a:spcPct val="110000"/>
              </a:lnSpc>
              <a:defRPr sz="1544" b="1">
                <a:solidFill>
                  <a:schemeClr val="tx1"/>
                </a:solidFill>
                <a:latin typeface="+mn-lt"/>
              </a:defRPr>
            </a:lvl1pPr>
            <a:lvl2pPr>
              <a:lnSpc>
                <a:spcPct val="110000"/>
              </a:lnSpc>
              <a:defRPr sz="1544">
                <a:solidFill>
                  <a:schemeClr val="tx1"/>
                </a:solidFill>
                <a:latin typeface="+mn-lt"/>
              </a:defRPr>
            </a:lvl2pPr>
          </a:lstStyle>
          <a:p>
            <a:pPr lvl="0"/>
            <a:r>
              <a:rPr lang="en-GB" noProof="0" dirty="0"/>
              <a:t>Edit Master text styles</a:t>
            </a:r>
          </a:p>
          <a:p>
            <a:pPr lvl="1"/>
            <a:r>
              <a:rPr lang="en-GB" noProof="0" dirty="0"/>
              <a:t>Second level</a:t>
            </a:r>
          </a:p>
        </p:txBody>
      </p:sp>
    </p:spTree>
    <p:extLst>
      <p:ext uri="{BB962C8B-B14F-4D97-AF65-F5344CB8AC3E}">
        <p14:creationId xmlns:p14="http://schemas.microsoft.com/office/powerpoint/2010/main" val="403960203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slideLayout" Target="../slideLayouts/slideLayout70.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0" Type="http://schemas.openxmlformats.org/officeDocument/2006/relationships/theme" Target="../theme/theme2.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19" Type="http://schemas.openxmlformats.org/officeDocument/2006/relationships/theme" Target="../theme/theme3.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5" Type="http://schemas.openxmlformats.org/officeDocument/2006/relationships/theme" Target="../theme/theme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20401" tIns="0" rIns="408103"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40" y="1992985"/>
            <a:ext cx="9851401" cy="4671709"/>
          </a:xfrm>
          <a:prstGeom prst="rect">
            <a:avLst/>
          </a:prstGeom>
        </p:spPr>
        <p:txBody>
          <a:bodyPr vert="horz" lIns="20401" tIns="0" rIns="20401"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Tree>
    <p:extLst>
      <p:ext uri="{BB962C8B-B14F-4D97-AF65-F5344CB8AC3E}">
        <p14:creationId xmlns:p14="http://schemas.microsoft.com/office/powerpoint/2010/main" val="3374784683"/>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32" r:id="rId8"/>
    <p:sldLayoutId id="2147483740" r:id="rId9"/>
    <p:sldLayoutId id="2147484049" r:id="rId10"/>
    <p:sldLayoutId id="2147483972" r:id="rId11"/>
    <p:sldLayoutId id="2147483973" r:id="rId12"/>
    <p:sldLayoutId id="2147483974" r:id="rId13"/>
    <p:sldLayoutId id="2147483975" r:id="rId14"/>
    <p:sldLayoutId id="2147483976" r:id="rId15"/>
    <p:sldLayoutId id="2147483977" r:id="rId16"/>
    <p:sldLayoutId id="2147483978" r:id="rId17"/>
    <p:sldLayoutId id="2147483979" r:id="rId18"/>
    <p:sldLayoutId id="2147483980" r:id="rId19"/>
    <p:sldLayoutId id="2147483981" r:id="rId20"/>
    <p:sldLayoutId id="2147483982" r:id="rId21"/>
    <p:sldLayoutId id="2147483983" r:id="rId22"/>
    <p:sldLayoutId id="2147483984" r:id="rId23"/>
    <p:sldLayoutId id="2147483985" r:id="rId24"/>
    <p:sldLayoutId id="2147483991" r:id="rId25"/>
    <p:sldLayoutId id="2147483992" r:id="rId26"/>
    <p:sldLayoutId id="2147483993" r:id="rId27"/>
    <p:sldLayoutId id="2147483994" r:id="rId28"/>
    <p:sldLayoutId id="2147483995" r:id="rId29"/>
    <p:sldLayoutId id="2147483996" r:id="rId30"/>
    <p:sldLayoutId id="2147483997" r:id="rId31"/>
    <p:sldLayoutId id="2147483998" r:id="rId32"/>
    <p:sldLayoutId id="2147483999" r:id="rId33"/>
    <p:sldLayoutId id="2147484000" r:id="rId34"/>
    <p:sldLayoutId id="2147484001" r:id="rId35"/>
    <p:sldLayoutId id="2147484002" r:id="rId36"/>
    <p:sldLayoutId id="2147484003" r:id="rId37"/>
    <p:sldLayoutId id="2147484004" r:id="rId38"/>
    <p:sldLayoutId id="2147483955" r:id="rId39"/>
    <p:sldLayoutId id="2147483956" r:id="rId40"/>
    <p:sldLayoutId id="2147483957" r:id="rId41"/>
    <p:sldLayoutId id="2147483958" r:id="rId42"/>
    <p:sldLayoutId id="2147483959" r:id="rId43"/>
    <p:sldLayoutId id="2147483960" r:id="rId44"/>
    <p:sldLayoutId id="2147483961" r:id="rId45"/>
    <p:sldLayoutId id="2147483962" r:id="rId46"/>
    <p:sldLayoutId id="2147483963" r:id="rId47"/>
    <p:sldLayoutId id="2147483964" r:id="rId48"/>
    <p:sldLayoutId id="2147483965" r:id="rId49"/>
    <p:sldLayoutId id="2147483966" r:id="rId50"/>
    <p:sldLayoutId id="2147483967" r:id="rId51"/>
    <p:sldLayoutId id="2147483968" r:id="rId52"/>
  </p:sldLayoutIdLst>
  <p:hf hdr="0"/>
  <p:txStyles>
    <p:titleStyle>
      <a:lvl1pPr algn="l" defTabSz="1036631" rtl="0" eaLnBrk="1" latinLnBrk="0" hangingPunct="1">
        <a:lnSpc>
          <a:spcPct val="90000"/>
        </a:lnSpc>
        <a:spcBef>
          <a:spcPct val="0"/>
        </a:spcBef>
        <a:buNone/>
        <a:defRPr sz="3200" b="1" kern="1200">
          <a:solidFill>
            <a:srgbClr val="0092CC"/>
          </a:solidFill>
          <a:latin typeface="+mj-lt"/>
          <a:ea typeface="+mj-ea"/>
          <a:cs typeface="+mj-cs"/>
        </a:defRPr>
      </a:lvl1pPr>
    </p:titleStyle>
    <p:bodyStyle>
      <a:lvl1pPr marL="0" indent="0" algn="l" defTabSz="1036631" rtl="0" eaLnBrk="1" latinLnBrk="0" hangingPunct="1">
        <a:lnSpc>
          <a:spcPct val="110000"/>
        </a:lnSpc>
        <a:spcBef>
          <a:spcPts val="1141"/>
        </a:spcBef>
        <a:spcAft>
          <a:spcPts val="684"/>
        </a:spcAft>
        <a:buClr>
          <a:schemeClr val="tx1"/>
        </a:buClr>
        <a:buSzPct val="80000"/>
        <a:buFontTx/>
        <a:buNone/>
        <a:defRPr sz="1600" b="0" kern="1200">
          <a:solidFill>
            <a:srgbClr val="09164D"/>
          </a:solidFill>
          <a:latin typeface="+mn-lt"/>
          <a:ea typeface="+mn-ea"/>
          <a:cs typeface="Times New Roman" panose="02020603050405020304" pitchFamily="18" charset="0"/>
        </a:defRPr>
      </a:lvl1pPr>
      <a:lvl2pPr marL="408515" indent="-203369" algn="l" defTabSz="1036631"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rgbClr val="09164D"/>
          </a:solidFill>
          <a:latin typeface="+mn-lt"/>
          <a:ea typeface="+mn-ea"/>
          <a:cs typeface="+mn-cs"/>
        </a:defRPr>
      </a:lvl2pPr>
      <a:lvl3pPr marL="937649" indent="-323957" algn="l" defTabSz="1036631"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rgbClr val="09164D"/>
          </a:solidFill>
          <a:latin typeface="+mn-lt"/>
          <a:ea typeface="+mn-ea"/>
          <a:cs typeface="+mn-cs"/>
        </a:defRPr>
      </a:lvl3pPr>
      <a:lvl4pPr marL="1337187" indent="-323957" algn="l" defTabSz="1036631"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rgbClr val="09164D"/>
          </a:solidFill>
          <a:latin typeface="+mn-lt"/>
          <a:ea typeface="+mn-ea"/>
          <a:cs typeface="+mn-cs"/>
        </a:defRPr>
      </a:lvl4pPr>
      <a:lvl5pPr marL="1832110" indent="-406728" algn="l" defTabSz="1036631"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rgbClr val="09164D"/>
          </a:solidFill>
          <a:latin typeface="+mn-lt"/>
          <a:ea typeface="+mn-ea"/>
          <a:cs typeface="+mn-cs"/>
        </a:defRPr>
      </a:lvl5pPr>
      <a:lvl6pPr marL="2337834" indent="-406728" algn="l" defTabSz="1036631" rtl="0" eaLnBrk="1" latinLnBrk="0" hangingPunct="1">
        <a:lnSpc>
          <a:spcPct val="90000"/>
        </a:lnSpc>
        <a:spcBef>
          <a:spcPts val="570"/>
        </a:spcBef>
        <a:buFont typeface="Arial" panose="020B0604020202020204" pitchFamily="34" charset="0"/>
        <a:buChar char="•"/>
        <a:defRPr sz="1600" kern="1200">
          <a:solidFill>
            <a:srgbClr val="09164D"/>
          </a:solidFill>
          <a:latin typeface="+mn-lt"/>
          <a:ea typeface="+mn-ea"/>
          <a:cs typeface="+mn-cs"/>
        </a:defRPr>
      </a:lvl6pPr>
      <a:lvl7pPr marL="3369060" indent="-259158" algn="l" defTabSz="1036631" rtl="0" eaLnBrk="1" latinLnBrk="0" hangingPunct="1">
        <a:lnSpc>
          <a:spcPct val="90000"/>
        </a:lnSpc>
        <a:spcBef>
          <a:spcPts val="570"/>
        </a:spcBef>
        <a:buFont typeface="Arial" panose="020B0604020202020204" pitchFamily="34" charset="0"/>
        <a:buChar char="•"/>
        <a:defRPr sz="2100" kern="1200">
          <a:solidFill>
            <a:schemeClr val="tx1"/>
          </a:solidFill>
          <a:latin typeface="+mn-lt"/>
          <a:ea typeface="+mn-ea"/>
          <a:cs typeface="+mn-cs"/>
        </a:defRPr>
      </a:lvl7pPr>
      <a:lvl8pPr marL="3887374" indent="-259158" algn="l" defTabSz="1036631" rtl="0" eaLnBrk="1" latinLnBrk="0" hangingPunct="1">
        <a:lnSpc>
          <a:spcPct val="90000"/>
        </a:lnSpc>
        <a:spcBef>
          <a:spcPts val="570"/>
        </a:spcBef>
        <a:buFont typeface="Arial" panose="020B0604020202020204" pitchFamily="34" charset="0"/>
        <a:buChar char="•"/>
        <a:defRPr sz="2100" kern="1200">
          <a:solidFill>
            <a:schemeClr val="tx1"/>
          </a:solidFill>
          <a:latin typeface="+mn-lt"/>
          <a:ea typeface="+mn-ea"/>
          <a:cs typeface="+mn-cs"/>
        </a:defRPr>
      </a:lvl8pPr>
      <a:lvl9pPr marL="4405697" indent="-259158" algn="l" defTabSz="1036631" rtl="0" eaLnBrk="1" latinLnBrk="0" hangingPunct="1">
        <a:lnSpc>
          <a:spcPct val="90000"/>
        </a:lnSpc>
        <a:spcBef>
          <a:spcPts val="570"/>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1036631" rtl="0" eaLnBrk="1" latinLnBrk="0" hangingPunct="1">
        <a:defRPr sz="2100" kern="1200">
          <a:solidFill>
            <a:schemeClr val="tx1"/>
          </a:solidFill>
          <a:latin typeface="+mn-lt"/>
          <a:ea typeface="+mn-ea"/>
          <a:cs typeface="+mn-cs"/>
        </a:defRPr>
      </a:lvl1pPr>
      <a:lvl2pPr marL="518319" algn="l" defTabSz="1036631" rtl="0" eaLnBrk="1" latinLnBrk="0" hangingPunct="1">
        <a:defRPr sz="2100" kern="1200">
          <a:solidFill>
            <a:schemeClr val="tx1"/>
          </a:solidFill>
          <a:latin typeface="+mn-lt"/>
          <a:ea typeface="+mn-ea"/>
          <a:cs typeface="+mn-cs"/>
        </a:defRPr>
      </a:lvl2pPr>
      <a:lvl3pPr marL="1036631" algn="l" defTabSz="1036631" rtl="0" eaLnBrk="1" latinLnBrk="0" hangingPunct="1">
        <a:defRPr sz="2100" kern="1200">
          <a:solidFill>
            <a:schemeClr val="tx1"/>
          </a:solidFill>
          <a:latin typeface="+mn-lt"/>
          <a:ea typeface="+mn-ea"/>
          <a:cs typeface="+mn-cs"/>
        </a:defRPr>
      </a:lvl3pPr>
      <a:lvl4pPr marL="1554950" algn="l" defTabSz="1036631" rtl="0" eaLnBrk="1" latinLnBrk="0" hangingPunct="1">
        <a:defRPr sz="2100" kern="1200">
          <a:solidFill>
            <a:schemeClr val="tx1"/>
          </a:solidFill>
          <a:latin typeface="+mn-lt"/>
          <a:ea typeface="+mn-ea"/>
          <a:cs typeface="+mn-cs"/>
        </a:defRPr>
      </a:lvl4pPr>
      <a:lvl5pPr marL="2073270" algn="l" defTabSz="1036631" rtl="0" eaLnBrk="1" latinLnBrk="0" hangingPunct="1">
        <a:defRPr sz="2100" kern="1200">
          <a:solidFill>
            <a:schemeClr val="tx1"/>
          </a:solidFill>
          <a:latin typeface="+mn-lt"/>
          <a:ea typeface="+mn-ea"/>
          <a:cs typeface="+mn-cs"/>
        </a:defRPr>
      </a:lvl5pPr>
      <a:lvl6pPr marL="2591583" algn="l" defTabSz="1036631" rtl="0" eaLnBrk="1" latinLnBrk="0" hangingPunct="1">
        <a:defRPr sz="2100" kern="1200">
          <a:solidFill>
            <a:schemeClr val="tx1"/>
          </a:solidFill>
          <a:latin typeface="+mn-lt"/>
          <a:ea typeface="+mn-ea"/>
          <a:cs typeface="+mn-cs"/>
        </a:defRPr>
      </a:lvl6pPr>
      <a:lvl7pPr marL="3109897" algn="l" defTabSz="1036631" rtl="0" eaLnBrk="1" latinLnBrk="0" hangingPunct="1">
        <a:defRPr sz="2100" kern="1200">
          <a:solidFill>
            <a:schemeClr val="tx1"/>
          </a:solidFill>
          <a:latin typeface="+mn-lt"/>
          <a:ea typeface="+mn-ea"/>
          <a:cs typeface="+mn-cs"/>
        </a:defRPr>
      </a:lvl7pPr>
      <a:lvl8pPr marL="3628221" algn="l" defTabSz="1036631" rtl="0" eaLnBrk="1" latinLnBrk="0" hangingPunct="1">
        <a:defRPr sz="2100" kern="1200">
          <a:solidFill>
            <a:schemeClr val="tx1"/>
          </a:solidFill>
          <a:latin typeface="+mn-lt"/>
          <a:ea typeface="+mn-ea"/>
          <a:cs typeface="+mn-cs"/>
        </a:defRPr>
      </a:lvl8pPr>
      <a:lvl9pPr marL="4146533" algn="l" defTabSz="1036631" rtl="0" eaLnBrk="1" latinLnBrk="0" hangingPunct="1">
        <a:defRPr sz="21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userDrawn="1">
          <p15:clr>
            <a:srgbClr val="F26B43"/>
          </p15:clr>
        </p15:guide>
        <p15:guide id="2" orient="horz" pos="3809" userDrawn="1">
          <p15:clr>
            <a:srgbClr val="F26B43"/>
          </p15:clr>
        </p15:guide>
        <p15:guide id="3" pos="2880" userDrawn="1">
          <p15:clr>
            <a:srgbClr val="F26B43"/>
          </p15:clr>
        </p15:guide>
        <p15:guide id="4" pos="226" userDrawn="1">
          <p15:clr>
            <a:srgbClr val="F26B43"/>
          </p15:clr>
        </p15:guide>
        <p15:guide id="5" pos="5534" userDrawn="1">
          <p15:clr>
            <a:srgbClr val="F26B43"/>
          </p15:clr>
        </p15:guide>
        <p15:guide id="6" pos="2939" userDrawn="1">
          <p15:clr>
            <a:srgbClr val="F26B43"/>
          </p15:clr>
        </p15:guide>
        <p15:guide id="7" pos="28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20533" tIns="0" rIns="410652"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20533" tIns="0" rIns="20533"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900">
                <a:solidFill>
                  <a:schemeClr val="tx1"/>
                </a:solidFill>
                <a:latin typeface="+mn-lt"/>
                <a:cs typeface="Times New Roman" panose="02020603050405020304" pitchFamily="18" charset="0"/>
              </a:defRPr>
            </a:lvl1pPr>
          </a:lstStyle>
          <a:p>
            <a:pPr defTabSz="1043056" rtl="0" fontAlgn="auto">
              <a:spcBef>
                <a:spcPts val="0"/>
              </a:spcBef>
              <a:spcAft>
                <a:spcPts val="0"/>
              </a:spcAft>
            </a:pPr>
            <a:fld id="{194E5EA4-45EB-498E-8901-6D9303F88AA9}" type="datetime1">
              <a:rPr lang="en-GB" b="0" smtClean="0">
                <a:solidFill>
                  <a:prstClr val="black"/>
                </a:solidFill>
              </a:rPr>
              <a:pPr defTabSz="1043056" rtl="0" fontAlgn="auto">
                <a:spcBef>
                  <a:spcPts val="0"/>
                </a:spcBef>
                <a:spcAft>
                  <a:spcPts val="0"/>
                </a:spcAft>
              </a:pPr>
              <a:t>25/05/2020</a:t>
            </a:fld>
            <a:endParaRPr lang="en-GB" b="0">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900">
                <a:solidFill>
                  <a:schemeClr val="tx1"/>
                </a:solidFill>
                <a:latin typeface="+mn-lt"/>
                <a:cs typeface="Times New Roman" panose="02020603050405020304" pitchFamily="18" charset="0"/>
              </a:defRPr>
            </a:lvl1pPr>
          </a:lstStyle>
          <a:p>
            <a:pPr defTabSz="1043056" rtl="0" fontAlgn="auto">
              <a:spcBef>
                <a:spcPts val="0"/>
              </a:spcBef>
              <a:spcAft>
                <a:spcPts val="0"/>
              </a:spcAft>
            </a:pPr>
            <a:r>
              <a:rPr lang="en-US" b="0" dirty="0">
                <a:solidFill>
                  <a:prstClr val="black"/>
                </a:solidFill>
              </a:rPr>
              <a:t>|     Monitoring WASH in Health Care Facilities</a:t>
            </a:r>
            <a:endParaRPr lang="en-GB" b="0"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900" b="0">
                <a:solidFill>
                  <a:schemeClr val="tx1"/>
                </a:solidFill>
                <a:latin typeface="+mn-lt"/>
                <a:cs typeface="Times New Roman" panose="02020603050405020304" pitchFamily="18" charset="0"/>
              </a:defRPr>
            </a:lvl1pPr>
          </a:lstStyle>
          <a:p>
            <a:pPr defTabSz="1043056" rtl="0" fontAlgn="auto">
              <a:spcBef>
                <a:spcPts val="0"/>
              </a:spcBef>
              <a:spcAft>
                <a:spcPts val="0"/>
              </a:spcAft>
            </a:pPr>
            <a:fld id="{A74CE0EA-F3B5-4684-BA10-C594598FDB9C}" type="slidenum">
              <a:rPr lang="en-GB" smtClean="0">
                <a:solidFill>
                  <a:prstClr val="black"/>
                </a:solidFill>
              </a:rPr>
              <a:pPr defTabSz="1043056" rtl="0" fontAlgn="auto">
                <a:spcBef>
                  <a:spcPts val="0"/>
                </a:spcBef>
                <a:spcAft>
                  <a:spcPts val="0"/>
                </a:spcAft>
              </a:pPr>
              <a:t>‹#›</a:t>
            </a:fld>
            <a:endParaRPr lang="en-GB">
              <a:solidFill>
                <a:prstClr val="black"/>
              </a:solidFill>
            </a:endParaRPr>
          </a:p>
        </p:txBody>
      </p:sp>
    </p:spTree>
    <p:extLst>
      <p:ext uri="{BB962C8B-B14F-4D97-AF65-F5344CB8AC3E}">
        <p14:creationId xmlns:p14="http://schemas.microsoft.com/office/powerpoint/2010/main" val="1241214549"/>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 id="2147484039" r:id="rId14"/>
    <p:sldLayoutId id="2147484040" r:id="rId15"/>
    <p:sldLayoutId id="2147484043" r:id="rId16"/>
    <p:sldLayoutId id="2147484046" r:id="rId17"/>
    <p:sldLayoutId id="2147484047" r:id="rId18"/>
    <p:sldLayoutId id="2147484048" r:id="rId19"/>
  </p:sldLayoutIdLst>
  <p:hf hdr="0"/>
  <p:txStyles>
    <p:titleStyle>
      <a:lvl1pPr algn="l" defTabSz="1043056" rtl="0" eaLnBrk="1" latinLnBrk="0" hangingPunct="1">
        <a:lnSpc>
          <a:spcPct val="90000"/>
        </a:lnSpc>
        <a:spcBef>
          <a:spcPct val="0"/>
        </a:spcBef>
        <a:buNone/>
        <a:defRPr sz="3200" b="1" kern="1200">
          <a:solidFill>
            <a:srgbClr val="0092CC"/>
          </a:solidFill>
          <a:latin typeface="+mj-lt"/>
          <a:ea typeface="+mj-ea"/>
          <a:cs typeface="+mj-cs"/>
        </a:defRPr>
      </a:lvl1pPr>
    </p:titleStyle>
    <p:bodyStyle>
      <a:lvl1pPr marL="0" indent="0" algn="l" defTabSz="1043056" rtl="0" eaLnBrk="1" latinLnBrk="0" hangingPunct="1">
        <a:lnSpc>
          <a:spcPct val="110000"/>
        </a:lnSpc>
        <a:spcBef>
          <a:spcPts val="1141"/>
        </a:spcBef>
        <a:spcAft>
          <a:spcPts val="684"/>
        </a:spcAft>
        <a:buClr>
          <a:schemeClr val="tx1"/>
        </a:buClr>
        <a:buSzPct val="80000"/>
        <a:buFontTx/>
        <a:buNone/>
        <a:defRPr sz="1600" b="0" kern="1200">
          <a:solidFill>
            <a:schemeClr val="tx1"/>
          </a:solidFill>
          <a:latin typeface="+mn-lt"/>
          <a:ea typeface="+mn-ea"/>
          <a:cs typeface="Times New Roman" panose="02020603050405020304" pitchFamily="18" charset="0"/>
        </a:defRPr>
      </a:lvl1pPr>
      <a:lvl2pPr marL="411066" indent="-204628" algn="l" defTabSz="1043056"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chemeClr val="tx1"/>
          </a:solidFill>
          <a:latin typeface="+mn-lt"/>
          <a:ea typeface="+mn-ea"/>
          <a:cs typeface="+mn-cs"/>
        </a:defRPr>
      </a:lvl2pPr>
      <a:lvl3pPr marL="943458" indent="-325955" algn="l" defTabSz="1043056"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chemeClr val="tx1"/>
          </a:solidFill>
          <a:latin typeface="+mn-lt"/>
          <a:ea typeface="+mn-ea"/>
          <a:cs typeface="+mn-cs"/>
        </a:defRPr>
      </a:lvl3pPr>
      <a:lvl4pPr marL="1345470" indent="-325955" algn="l" defTabSz="1043056"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chemeClr val="tx1"/>
          </a:solidFill>
          <a:latin typeface="+mn-lt"/>
          <a:ea typeface="+mn-ea"/>
          <a:cs typeface="+mn-cs"/>
        </a:defRPr>
      </a:lvl4pPr>
      <a:lvl5pPr marL="1843457" indent="-409255" algn="l" defTabSz="1043056" rtl="0" eaLnBrk="1" latinLnBrk="0" hangingPunct="1">
        <a:lnSpc>
          <a:spcPct val="110000"/>
        </a:lnSpc>
        <a:spcBef>
          <a:spcPts val="570"/>
        </a:spcBef>
        <a:spcAft>
          <a:spcPts val="684"/>
        </a:spcAft>
        <a:buClr>
          <a:schemeClr val="tx1"/>
        </a:buClr>
        <a:buSzPct val="100000"/>
        <a:buFont typeface="Arial" panose="020B0604020202020204" pitchFamily="34" charset="0"/>
        <a:buChar char="•"/>
        <a:defRPr sz="1600" kern="1200">
          <a:solidFill>
            <a:schemeClr val="tx1"/>
          </a:solidFill>
          <a:latin typeface="+mn-lt"/>
          <a:ea typeface="+mn-ea"/>
          <a:cs typeface="+mn-cs"/>
        </a:defRPr>
      </a:lvl5pPr>
      <a:lvl6pPr marL="2352309" indent="-409255" algn="l" defTabSz="1043056" rtl="0" eaLnBrk="1" latinLnBrk="0" hangingPunct="1">
        <a:lnSpc>
          <a:spcPct val="90000"/>
        </a:lnSpc>
        <a:spcBef>
          <a:spcPts val="570"/>
        </a:spcBef>
        <a:buFont typeface="Arial" panose="020B0604020202020204" pitchFamily="34" charset="0"/>
        <a:buChar char="•"/>
        <a:defRPr sz="1600" kern="1200">
          <a:solidFill>
            <a:schemeClr val="tx1"/>
          </a:solidFill>
          <a:latin typeface="+mn-lt"/>
          <a:ea typeface="+mn-ea"/>
          <a:cs typeface="+mn-cs"/>
        </a:defRPr>
      </a:lvl6pPr>
      <a:lvl7pPr marL="3389932" indent="-260764" algn="l" defTabSz="1043056" rtl="0" eaLnBrk="1" latinLnBrk="0" hangingPunct="1">
        <a:lnSpc>
          <a:spcPct val="90000"/>
        </a:lnSpc>
        <a:spcBef>
          <a:spcPts val="570"/>
        </a:spcBef>
        <a:buFont typeface="Arial" panose="020B0604020202020204" pitchFamily="34" charset="0"/>
        <a:buChar char="•"/>
        <a:defRPr sz="2100" kern="1200">
          <a:solidFill>
            <a:schemeClr val="tx1"/>
          </a:solidFill>
          <a:latin typeface="+mn-lt"/>
          <a:ea typeface="+mn-ea"/>
          <a:cs typeface="+mn-cs"/>
        </a:defRPr>
      </a:lvl7pPr>
      <a:lvl8pPr marL="3911460" indent="-260764" algn="l" defTabSz="1043056" rtl="0" eaLnBrk="1" latinLnBrk="0" hangingPunct="1">
        <a:lnSpc>
          <a:spcPct val="90000"/>
        </a:lnSpc>
        <a:spcBef>
          <a:spcPts val="570"/>
        </a:spcBef>
        <a:buFont typeface="Arial" panose="020B0604020202020204" pitchFamily="34" charset="0"/>
        <a:buChar char="•"/>
        <a:defRPr sz="2100" kern="1200">
          <a:solidFill>
            <a:schemeClr val="tx1"/>
          </a:solidFill>
          <a:latin typeface="+mn-lt"/>
          <a:ea typeface="+mn-ea"/>
          <a:cs typeface="+mn-cs"/>
        </a:defRPr>
      </a:lvl8pPr>
      <a:lvl9pPr marL="4432988" indent="-260764" algn="l" defTabSz="1043056" rtl="0" eaLnBrk="1" latinLnBrk="0" hangingPunct="1">
        <a:lnSpc>
          <a:spcPct val="90000"/>
        </a:lnSpc>
        <a:spcBef>
          <a:spcPts val="570"/>
        </a:spcBef>
        <a:buFont typeface="Arial" panose="020B0604020202020204" pitchFamily="34" charset="0"/>
        <a:buChar char="•"/>
        <a:defRPr sz="21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fld id="{A74CE0EA-F3B5-4684-BA10-C594598FDB9C}"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779326107"/>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 id="2147484127" r:id="rId13"/>
    <p:sldLayoutId id="2147484128" r:id="rId14"/>
    <p:sldLayoutId id="2147484129" r:id="rId15"/>
    <p:sldLayoutId id="2147484130" r:id="rId16"/>
    <p:sldLayoutId id="2147484131" r:id="rId17"/>
    <p:sldLayoutId id="2147484132" r:id="rId18"/>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20999" y="405317"/>
            <a:ext cx="7157000" cy="793833"/>
          </a:xfrm>
          <a:prstGeom prst="rect">
            <a:avLst/>
          </a:prstGeom>
        </p:spPr>
        <p:txBody>
          <a:bodyPr vert="horz" lIns="18000" tIns="0" rIns="360000" bIns="0" rtlCol="0" anchor="b">
            <a:noAutofit/>
          </a:bodyPr>
          <a:lstStyle/>
          <a:p>
            <a:r>
              <a:rPr lang="en-GB" noProof="0"/>
              <a:t>Click to edit </a:t>
            </a:r>
            <a:br>
              <a:rPr lang="en-GB" noProof="0"/>
            </a:br>
            <a:r>
              <a:rPr lang="en-GB" noProof="0"/>
              <a:t>Master title style</a:t>
            </a:r>
          </a:p>
        </p:txBody>
      </p:sp>
      <p:sp>
        <p:nvSpPr>
          <p:cNvPr id="3" name="Text Placeholder 2"/>
          <p:cNvSpPr>
            <a:spLocks noGrp="1"/>
          </p:cNvSpPr>
          <p:nvPr>
            <p:ph type="body" idx="1"/>
          </p:nvPr>
        </p:nvSpPr>
        <p:spPr bwMode="gray">
          <a:xfrm>
            <a:off x="421000" y="1992985"/>
            <a:ext cx="9851401" cy="4671709"/>
          </a:xfrm>
          <a:prstGeom prst="rect">
            <a:avLst/>
          </a:prstGeom>
        </p:spPr>
        <p:txBody>
          <a:bodyPr vert="horz" lIns="18000" tIns="0" rIns="1800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p:txBody>
      </p:sp>
      <p:sp>
        <p:nvSpPr>
          <p:cNvPr id="4" name="Date Placeholder 3"/>
          <p:cNvSpPr>
            <a:spLocks noGrp="1"/>
          </p:cNvSpPr>
          <p:nvPr>
            <p:ph type="dt" sz="half" idx="2"/>
          </p:nvPr>
        </p:nvSpPr>
        <p:spPr bwMode="gray">
          <a:xfrm>
            <a:off x="420999" y="7263805"/>
            <a:ext cx="692897" cy="198458"/>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a:solidFill>
                <a:prstClr val="black"/>
              </a:solidFill>
            </a:endParaRPr>
          </a:p>
        </p:txBody>
      </p:sp>
      <p:sp>
        <p:nvSpPr>
          <p:cNvPr id="5" name="Footer Placeholder 4"/>
          <p:cNvSpPr>
            <a:spLocks noGrp="1"/>
          </p:cNvSpPr>
          <p:nvPr>
            <p:ph type="ftr" sz="quarter" idx="3"/>
          </p:nvPr>
        </p:nvSpPr>
        <p:spPr bwMode="gray">
          <a:xfrm>
            <a:off x="1221770" y="7263805"/>
            <a:ext cx="2576231" cy="257407"/>
          </a:xfrm>
          <a:prstGeom prst="rect">
            <a:avLst/>
          </a:prstGeom>
        </p:spPr>
        <p:txBody>
          <a:bodyPr vert="horz" lIns="0" tIns="0" rIns="0" bIns="0" rtlCol="0" anchor="t"/>
          <a:lstStyle>
            <a:lvl1pPr algn="l">
              <a:defRPr sz="882">
                <a:solidFill>
                  <a:schemeClr val="tx1"/>
                </a:solidFill>
                <a:latin typeface="+mn-lt"/>
                <a:cs typeface="Times New Roman" panose="02020603050405020304" pitchFamily="18" charset="0"/>
              </a:defRPr>
            </a:lvl1pPr>
          </a:lstStyle>
          <a:p>
            <a:pPr defTabSz="504063"/>
            <a:endParaRPr lang="en-GB" dirty="0">
              <a:solidFill>
                <a:prstClr val="black"/>
              </a:solidFill>
            </a:endParaRPr>
          </a:p>
        </p:txBody>
      </p:sp>
      <p:sp>
        <p:nvSpPr>
          <p:cNvPr id="6" name="Slide Number Placeholder 5"/>
          <p:cNvSpPr>
            <a:spLocks noGrp="1"/>
          </p:cNvSpPr>
          <p:nvPr>
            <p:ph type="sldNum" sz="quarter" idx="4"/>
          </p:nvPr>
        </p:nvSpPr>
        <p:spPr bwMode="gray">
          <a:xfrm>
            <a:off x="10013164" y="7263805"/>
            <a:ext cx="254293" cy="198458"/>
          </a:xfrm>
          <a:prstGeom prst="rect">
            <a:avLst/>
          </a:prstGeom>
        </p:spPr>
        <p:txBody>
          <a:bodyPr vert="horz" lIns="0" tIns="0" rIns="0" bIns="0" rtlCol="0" anchor="t"/>
          <a:lstStyle>
            <a:lvl1pPr algn="r">
              <a:defRPr sz="882" b="0">
                <a:solidFill>
                  <a:schemeClr val="tx1"/>
                </a:solidFill>
                <a:latin typeface="+mn-lt"/>
                <a:cs typeface="Times New Roman" panose="02020603050405020304" pitchFamily="18" charset="0"/>
              </a:defRPr>
            </a:lvl1pPr>
          </a:lstStyle>
          <a:p>
            <a:pPr defTabSz="504063"/>
            <a:fld id="{A74CE0EA-F3B5-4684-BA10-C594598FDB9C}" type="slidenum">
              <a:rPr lang="en-GB" smtClean="0">
                <a:solidFill>
                  <a:prstClr val="black"/>
                </a:solidFill>
              </a:rPr>
              <a:pPr defTabSz="504063"/>
              <a:t>‹#›</a:t>
            </a:fld>
            <a:endParaRPr lang="en-GB">
              <a:solidFill>
                <a:prstClr val="black"/>
              </a:solidFill>
            </a:endParaRPr>
          </a:p>
        </p:txBody>
      </p:sp>
    </p:spTree>
    <p:extLst>
      <p:ext uri="{BB962C8B-B14F-4D97-AF65-F5344CB8AC3E}">
        <p14:creationId xmlns:p14="http://schemas.microsoft.com/office/powerpoint/2010/main" val="2560151838"/>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 id="2147484147" r:id="rId14"/>
  </p:sldLayoutIdLst>
  <p:hf hdr="0" ftr="0" dt="0"/>
  <p:txStyles>
    <p:titleStyle>
      <a:lvl1pPr algn="l" defTabSz="1008126" rtl="0" eaLnBrk="1" latinLnBrk="0" hangingPunct="1">
        <a:lnSpc>
          <a:spcPct val="90000"/>
        </a:lnSpc>
        <a:spcBef>
          <a:spcPct val="0"/>
        </a:spcBef>
        <a:buNone/>
        <a:defRPr sz="3087" b="1" kern="1200">
          <a:solidFill>
            <a:srgbClr val="0092CC"/>
          </a:solidFill>
          <a:latin typeface="+mj-lt"/>
          <a:ea typeface="+mj-ea"/>
          <a:cs typeface="+mj-cs"/>
        </a:defRPr>
      </a:lvl1pPr>
    </p:titleStyle>
    <p:bodyStyle>
      <a:lvl1pPr marL="0" indent="0" algn="l" defTabSz="1008126" rtl="0" eaLnBrk="1" latinLnBrk="0" hangingPunct="1">
        <a:lnSpc>
          <a:spcPct val="110000"/>
        </a:lnSpc>
        <a:spcBef>
          <a:spcPts val="1103"/>
        </a:spcBef>
        <a:spcAft>
          <a:spcPts val="662"/>
        </a:spcAft>
        <a:buClr>
          <a:schemeClr val="tx1"/>
        </a:buClr>
        <a:buSzPct val="80000"/>
        <a:buFontTx/>
        <a:buNone/>
        <a:defRPr sz="1544" b="0" kern="1200">
          <a:solidFill>
            <a:schemeClr val="tx1"/>
          </a:solidFill>
          <a:latin typeface="+mn-lt"/>
          <a:ea typeface="+mn-ea"/>
          <a:cs typeface="Times New Roman" panose="02020603050405020304" pitchFamily="18" charset="0"/>
        </a:defRPr>
      </a:lvl1pPr>
      <a:lvl2pPr marL="397300" indent="-197775"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2pPr>
      <a:lvl3pPr marL="91186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3pPr>
      <a:lvl4pPr marL="1300413" indent="-31503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4pPr>
      <a:lvl5pPr marL="1781723" indent="-395549" algn="l" defTabSz="1008126" rtl="0" eaLnBrk="1" latinLnBrk="0" hangingPunct="1">
        <a:lnSpc>
          <a:spcPct val="110000"/>
        </a:lnSpc>
        <a:spcBef>
          <a:spcPts val="551"/>
        </a:spcBef>
        <a:spcAft>
          <a:spcPts val="662"/>
        </a:spcAft>
        <a:buClr>
          <a:schemeClr val="tx1"/>
        </a:buClr>
        <a:buSzPct val="100000"/>
        <a:buFont typeface="Arial" panose="020B0604020202020204" pitchFamily="34" charset="0"/>
        <a:buChar char="•"/>
        <a:defRPr sz="1544" kern="1200">
          <a:solidFill>
            <a:schemeClr val="tx1"/>
          </a:solidFill>
          <a:latin typeface="+mn-lt"/>
          <a:ea typeface="+mn-ea"/>
          <a:cs typeface="+mn-cs"/>
        </a:defRPr>
      </a:lvl5pPr>
      <a:lvl6pPr marL="2273535" indent="-395549" algn="l" defTabSz="1008126" rtl="0" eaLnBrk="1" latinLnBrk="0" hangingPunct="1">
        <a:lnSpc>
          <a:spcPct val="90000"/>
        </a:lnSpc>
        <a:spcBef>
          <a:spcPts val="551"/>
        </a:spcBef>
        <a:buFont typeface="Arial" panose="020B0604020202020204" pitchFamily="34" charset="0"/>
        <a:buChar char="•"/>
        <a:defRPr sz="1544" kern="1200">
          <a:solidFill>
            <a:schemeClr val="tx1"/>
          </a:solidFill>
          <a:latin typeface="+mn-lt"/>
          <a:ea typeface="+mn-ea"/>
          <a:cs typeface="+mn-cs"/>
        </a:defRPr>
      </a:lvl6pPr>
      <a:lvl7pPr marL="3276410"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0473"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4536" indent="-252032" algn="l" defTabSz="1008126"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39">
          <p15:clr>
            <a:srgbClr val="F26B43"/>
          </p15:clr>
        </p15:guide>
        <p15:guide id="2" orient="horz" pos="3809">
          <p15:clr>
            <a:srgbClr val="F26B43"/>
          </p15:clr>
        </p15:guide>
        <p15:guide id="3" pos="2880">
          <p15:clr>
            <a:srgbClr val="F26B43"/>
          </p15:clr>
        </p15:guide>
        <p15:guide id="4" pos="226">
          <p15:clr>
            <a:srgbClr val="F26B43"/>
          </p15:clr>
        </p15:guide>
        <p15:guide id="5" pos="5534">
          <p15:clr>
            <a:srgbClr val="F26B43"/>
          </p15:clr>
        </p15:guide>
        <p15:guide id="6" pos="2939">
          <p15:clr>
            <a:srgbClr val="F26B43"/>
          </p15:clr>
        </p15:guide>
        <p15:guide id="7" pos="28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washinhcf.org/submit-your-resource/" TargetMode="External"/><Relationship Id="rId2" Type="http://schemas.openxmlformats.org/officeDocument/2006/relationships/hyperlink" Target="http://www.who.int/water_sanitation_health/publications/water-and-sanitation-for-health-facility-improvement-tool/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wasinhcf.org/resources" TargetMode="External"/><Relationship Id="rId2" Type="http://schemas.openxmlformats.org/officeDocument/2006/relationships/hyperlink" Target="http://www.washinhcf.org/resources" TargetMode="External"/><Relationship Id="rId1" Type="http://schemas.openxmlformats.org/officeDocument/2006/relationships/slideLayout" Target="../slideLayouts/slideLayout2.xml"/><Relationship Id="rId5" Type="http://schemas.openxmlformats.org/officeDocument/2006/relationships/hyperlink" Target="https://www.who.int/emergencies/diseases/novel-coronavirus-2019/technical-guidance-publications?healthtopics=b6bd35a3-cf4f-4851-8e80-85cb0068335b&amp;publishingoffices=aeebab07-3d0c-4a24-b6ef-7c11b7139e43&amp;healthtopics-hidden=true&amp;publishingoffices-hidden=true" TargetMode="External"/><Relationship Id="rId4" Type="http://schemas.openxmlformats.org/officeDocument/2006/relationships/hyperlink" Target="https://www.who.int/emergencies/diseases/novel-coronavirus-2019/technical-guidance/infection-prevention-and-contro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washinhcf.org/contact/" TargetMode="External"/><Relationship Id="rId2" Type="http://schemas.openxmlformats.org/officeDocument/2006/relationships/hyperlink" Target="mailto:washinhcf@who.i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who.int/gpsc/ssi-guidelines/en/" TargetMode="External"/><Relationship Id="rId3" Type="http://schemas.openxmlformats.org/officeDocument/2006/relationships/hyperlink" Target="http://www.who.int/water_sanitation_health/publications/ehs_hc/en/" TargetMode="External"/><Relationship Id="rId7" Type="http://schemas.openxmlformats.org/officeDocument/2006/relationships/hyperlink" Target="http://www.who.int/maternal_child_adolescent/documents/improving-maternal-newborn-care-quality/en/" TargetMode="External"/><Relationship Id="rId2" Type="http://schemas.openxmlformats.org/officeDocument/2006/relationships/hyperlink" Target="http://www.who.int/water_sanitation_health/publications/water-and-sanitation-for-health-facility-improvement-tool/en/" TargetMode="External"/><Relationship Id="rId1" Type="http://schemas.openxmlformats.org/officeDocument/2006/relationships/slideLayout" Target="../slideLayouts/slideLayout8.xml"/><Relationship Id="rId6" Type="http://schemas.openxmlformats.org/officeDocument/2006/relationships/hyperlink" Target="https://www.who.int/water_sanitation_health/publications/technologies-for-the-treatment-of-infectious-and-sharp-waste/en/" TargetMode="External"/><Relationship Id="rId5" Type="http://schemas.openxmlformats.org/officeDocument/2006/relationships/hyperlink" Target="http://www.who.int/water_sanitation_health/publications/safe-management-of-waste-summary/en/" TargetMode="External"/><Relationship Id="rId4" Type="http://schemas.openxmlformats.org/officeDocument/2006/relationships/hyperlink" Target="http://www.who.int/water_sanitation_health/publications/safe-management-of-wastes-from-healthcare-activities/en/" TargetMode="External"/><Relationship Id="rId9" Type="http://schemas.openxmlformats.org/officeDocument/2006/relationships/hyperlink" Target="http://www.who.int/gpsc/5may/en/"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staffmail.brighton.ac.uk/owa/redir.aspx?C=8rshAflDqE2IspUT_B4e3lT2FF23sdEI9FWJroKLNmEEwTUS_3rVbhewJmwdRMNwjhA24wc92uI.&amp;URL=http://www.who.int/water_sanitation_health/publications/2011/dwq_chapters/en/index.html" TargetMode="External"/><Relationship Id="rId3" Type="http://schemas.openxmlformats.org/officeDocument/2006/relationships/hyperlink" Target="https://www.who.int/publications-detail/water-sanitation-hygiene-and-waste-management-for-covid-19" TargetMode="External"/><Relationship Id="rId7" Type="http://schemas.openxmlformats.org/officeDocument/2006/relationships/hyperlink" Target="https://staffmail.brighton.ac.uk/owa/redir.aspx?C=8rshAflDqE2IspUT_B4e3lT2FF23sdEI9FWJroKLNmEEwTUS_3rVbhewJmwdRMNwjhA24wc92uI.&amp;URL=http://www.who.int/water_sanitation_health/hygiene/settings/ehs_hc/en/" TargetMode="External"/><Relationship Id="rId2" Type="http://schemas.openxmlformats.org/officeDocument/2006/relationships/notesSlide" Target="../notesSlides/notesSlide2.xml"/><Relationship Id="rId1" Type="http://schemas.openxmlformats.org/officeDocument/2006/relationships/slideLayout" Target="../slideLayouts/slideLayout91.xml"/><Relationship Id="rId6" Type="http://schemas.openxmlformats.org/officeDocument/2006/relationships/hyperlink" Target="http://www.who.int/water_sanitation_health/publications/technotes/en/" TargetMode="External"/><Relationship Id="rId11" Type="http://schemas.openxmlformats.org/officeDocument/2006/relationships/hyperlink" Target="https://www.who.int/water_sanitation_health/publications/technologies-for-the-treatment-of-infectious-and-sharp-waste/en/" TargetMode="External"/><Relationship Id="rId5" Type="http://schemas.openxmlformats.org/officeDocument/2006/relationships/hyperlink" Target="https://www.who.int/publications-detail/infection-prevention-and-control-during-health-care-when-novel-coronavirus-(ncov)-infection-is-suspected-20200125" TargetMode="External"/><Relationship Id="rId10" Type="http://schemas.openxmlformats.org/officeDocument/2006/relationships/hyperlink" Target="http://www.who.int/water_sanitation_health/medicalwaste/wastemanag/en/" TargetMode="External"/><Relationship Id="rId4" Type="http://schemas.openxmlformats.org/officeDocument/2006/relationships/hyperlink" Target="https://www.cdc.gov/hai/pdfs/resource-limited/environmental-cleaning-508.pdf" TargetMode="External"/><Relationship Id="rId9" Type="http://schemas.openxmlformats.org/officeDocument/2006/relationships/hyperlink" Target="https://www.who.int/water_sanitation_health/publications/guidelines-on-sanitation-and-health/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23644" y="6272676"/>
            <a:ext cx="10740688" cy="1374472"/>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1" eaLnBrk="1" fontAlgn="base" latinLnBrk="0" hangingPunct="1">
              <a:lnSpc>
                <a:spcPct val="100000"/>
              </a:lnSpc>
              <a:spcBef>
                <a:spcPct val="0"/>
              </a:spcBef>
              <a:spcAft>
                <a:spcPct val="0"/>
              </a:spcAft>
              <a:buClrTx/>
              <a:buSzTx/>
              <a:buFontTx/>
              <a:buNone/>
              <a:tabLst/>
              <a:defRPr/>
            </a:pPr>
            <a:endParaRPr kumimoji="0" lang="en-GB" sz="3900" b="1" i="0" u="none" strike="noStrike" kern="1200" cap="none" spc="0" normalizeH="0" baseline="0" noProof="0">
              <a:ln>
                <a:noFill/>
              </a:ln>
              <a:solidFill>
                <a:srgbClr val="000066"/>
              </a:solidFill>
              <a:effectLst/>
              <a:uLnTx/>
              <a:uFillTx/>
              <a:latin typeface="Arial" charset="0"/>
              <a:ea typeface="+mn-ea"/>
              <a:cs typeface="Arial" charset="0"/>
            </a:endParaRPr>
          </a:p>
        </p:txBody>
      </p:sp>
      <p:sp>
        <p:nvSpPr>
          <p:cNvPr id="246792" name="Rectangle 8"/>
          <p:cNvSpPr>
            <a:spLocks noChangeArrowheads="1"/>
          </p:cNvSpPr>
          <p:nvPr/>
        </p:nvSpPr>
        <p:spPr bwMode="auto">
          <a:xfrm>
            <a:off x="779461" y="2902827"/>
            <a:ext cx="9134475" cy="2965285"/>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marL="0" marR="0" lvl="0" indent="0" algn="ctr" defTabSz="1042988" rtl="0" eaLnBrk="1" fontAlgn="base" latinLnBrk="0" hangingPunct="1">
              <a:lnSpc>
                <a:spcPct val="100000"/>
              </a:lnSpc>
              <a:spcBef>
                <a:spcPct val="0"/>
              </a:spcBef>
              <a:spcAft>
                <a:spcPct val="0"/>
              </a:spcAft>
              <a:buClrTx/>
              <a:buSzTx/>
              <a:buFontTx/>
              <a:buNone/>
              <a:tabLst/>
              <a:defRPr/>
            </a:pPr>
            <a:endParaRPr kumimoji="0" lang="es-ES" sz="3600" b="1" i="0" u="none" strike="noStrike" kern="1200" cap="none" spc="0" normalizeH="0" baseline="0" noProof="0" dirty="0">
              <a:ln>
                <a:noFill/>
              </a:ln>
              <a:solidFill>
                <a:srgbClr val="FFFFFF"/>
              </a:solidFill>
              <a:effectLst/>
              <a:uLnTx/>
              <a:uFillTx/>
              <a:latin typeface="Arial" charset="0"/>
              <a:ea typeface="+mn-ea"/>
              <a:cs typeface="Arial" charset="0"/>
            </a:endParaRPr>
          </a:p>
          <a:p>
            <a:pPr marL="0" marR="0" lvl="0" indent="0" algn="ctr" defTabSz="1042988" rtl="0" eaLnBrk="1" fontAlgn="base" latinLnBrk="0" hangingPunct="1">
              <a:lnSpc>
                <a:spcPct val="100000"/>
              </a:lnSpc>
              <a:spcBef>
                <a:spcPct val="0"/>
              </a:spcBef>
              <a:spcAft>
                <a:spcPct val="0"/>
              </a:spcAft>
              <a:buClrTx/>
              <a:buSzTx/>
              <a:buFontTx/>
              <a:buNone/>
              <a:tabLst/>
              <a:defRPr/>
            </a:pPr>
            <a:r>
              <a:rPr kumimoji="0" lang="en-US" sz="5000" b="1" i="0" u="none" strike="noStrike" kern="1200" cap="none" spc="0" normalizeH="0" baseline="0" noProof="0" dirty="0">
                <a:ln>
                  <a:noFill/>
                </a:ln>
                <a:solidFill>
                  <a:srgbClr val="FFFFFF"/>
                </a:solidFill>
                <a:effectLst/>
                <a:uLnTx/>
                <a:uFillTx/>
                <a:latin typeface="Arial" charset="0"/>
                <a:ea typeface="+mn-ea"/>
                <a:cs typeface="Arial" charset="0"/>
              </a:rPr>
              <a:t>WHO &amp; UNICEF</a:t>
            </a:r>
          </a:p>
          <a:p>
            <a:pPr marL="0" marR="0" lvl="0" indent="0" algn="ctr" defTabSz="1042988" rtl="0" eaLnBrk="1" fontAlgn="base" latinLnBrk="0" hangingPunct="1">
              <a:lnSpc>
                <a:spcPct val="100000"/>
              </a:lnSpc>
              <a:spcBef>
                <a:spcPct val="0"/>
              </a:spcBef>
              <a:spcAft>
                <a:spcPct val="0"/>
              </a:spcAft>
              <a:buClrTx/>
              <a:buSzTx/>
              <a:buFontTx/>
              <a:buNone/>
              <a:tabLst/>
              <a:defRPr/>
            </a:pPr>
            <a:r>
              <a:rPr kumimoji="0" lang="en-US" sz="5000" b="1" i="0" u="none" strike="noStrike" kern="1200" cap="none" spc="0" normalizeH="0" baseline="0" noProof="0" dirty="0">
                <a:ln>
                  <a:noFill/>
                </a:ln>
                <a:solidFill>
                  <a:srgbClr val="FFFFFF"/>
                </a:solidFill>
                <a:effectLst/>
                <a:uLnTx/>
                <a:uFillTx/>
                <a:latin typeface="Arial" charset="0"/>
                <a:ea typeface="+mn-ea"/>
                <a:cs typeface="Arial" charset="0"/>
              </a:rPr>
              <a:t>WASH FIT Training package</a:t>
            </a:r>
            <a:endParaRPr kumimoji="0" lang="es-ES" sz="3600" b="1" i="0" u="none" strike="noStrike" kern="1200" cap="none" spc="0" normalizeH="0" baseline="0" noProof="0" dirty="0">
              <a:ln>
                <a:noFill/>
              </a:ln>
              <a:solidFill>
                <a:srgbClr val="FF9966">
                  <a:lumMod val="60000"/>
                  <a:lumOff val="40000"/>
                </a:srgbClr>
              </a:solidFill>
              <a:effectLst/>
              <a:uLnTx/>
              <a:uFillTx/>
              <a:latin typeface="Arial" charset="0"/>
              <a:ea typeface="+mn-ea"/>
              <a:cs typeface="Arial" charset="0"/>
            </a:endParaRPr>
          </a:p>
          <a:p>
            <a:pPr marL="0" marR="0" lvl="0" indent="0" algn="ctr" defTabSz="1042988"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dirty="0">
                <a:ln>
                  <a:noFill/>
                </a:ln>
                <a:solidFill>
                  <a:srgbClr val="FF9966">
                    <a:lumMod val="60000"/>
                    <a:lumOff val="40000"/>
                  </a:srgbClr>
                </a:solidFill>
                <a:effectLst/>
                <a:uLnTx/>
                <a:uFillTx/>
                <a:latin typeface="Arial" charset="0"/>
                <a:ea typeface="+mn-ea"/>
                <a:cs typeface="Arial" charset="0"/>
              </a:rPr>
              <a:t>Updated: May 2020</a:t>
            </a:r>
          </a:p>
          <a:p>
            <a:pPr marL="0" marR="0" lvl="0" indent="0" algn="ctr" defTabSz="1042988" rtl="0" eaLnBrk="1" fontAlgn="base" latinLnBrk="0" hangingPunct="1">
              <a:lnSpc>
                <a:spcPct val="100000"/>
              </a:lnSpc>
              <a:spcBef>
                <a:spcPct val="0"/>
              </a:spcBef>
              <a:spcAft>
                <a:spcPct val="0"/>
              </a:spcAft>
              <a:buClrTx/>
              <a:buSzTx/>
              <a:buFontTx/>
              <a:buNone/>
              <a:tabLst/>
              <a:defRPr/>
            </a:pPr>
            <a:endParaRPr kumimoji="0" lang="es-ES" sz="3600" b="1" i="0" u="none" strike="noStrike" kern="1200" cap="none" spc="0" normalizeH="0" baseline="0" noProof="0" dirty="0">
              <a:ln>
                <a:noFill/>
              </a:ln>
              <a:solidFill>
                <a:srgbClr val="FF9966">
                  <a:lumMod val="60000"/>
                  <a:lumOff val="40000"/>
                </a:srgbClr>
              </a:solidFill>
              <a:effectLst/>
              <a:uLnTx/>
              <a:uFillTx/>
              <a:latin typeface="Arial" charset="0"/>
              <a:ea typeface="+mn-ea"/>
              <a:cs typeface="Arial" charset="0"/>
            </a:endParaRPr>
          </a:p>
          <a:p>
            <a:pPr marL="0" marR="0" lvl="0" indent="0" algn="ctr" defTabSz="1042988"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9966">
                    <a:lumMod val="60000"/>
                    <a:lumOff val="40000"/>
                  </a:srgbClr>
                </a:solidFill>
                <a:effectLst/>
                <a:uLnTx/>
                <a:uFillTx/>
                <a:latin typeface="Arial" charset="0"/>
                <a:ea typeface="+mn-ea"/>
                <a:cs typeface="Arial" charset="0"/>
              </a:rPr>
              <a:t>Instructions for use</a:t>
            </a:r>
          </a:p>
          <a:p>
            <a:pPr marL="0" marR="0" lvl="0" indent="0" algn="ctr" defTabSz="1042988"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dirty="0">
              <a:ln>
                <a:noFill/>
              </a:ln>
              <a:solidFill>
                <a:srgbClr val="FF9966">
                  <a:lumMod val="60000"/>
                  <a:lumOff val="40000"/>
                </a:srgbClr>
              </a:solidFill>
              <a:effectLst/>
              <a:uLnTx/>
              <a:uFillTx/>
              <a:latin typeface="Arial" charset="0"/>
              <a:ea typeface="+mn-ea"/>
              <a:cs typeface="Arial" charset="0"/>
            </a:endParaRPr>
          </a:p>
          <a:p>
            <a:pPr marL="0" marR="0" lvl="0" indent="0" algn="ctr" defTabSz="1042988" rtl="0" eaLnBrk="1" fontAlgn="base" latinLnBrk="0" hangingPunct="1">
              <a:lnSpc>
                <a:spcPct val="100000"/>
              </a:lnSpc>
              <a:spcBef>
                <a:spcPct val="0"/>
              </a:spcBef>
              <a:spcAft>
                <a:spcPct val="0"/>
              </a:spcAft>
              <a:buClrTx/>
              <a:buSzTx/>
              <a:buFontTx/>
              <a:buNone/>
              <a:tabLst/>
              <a:defRPr/>
            </a:pPr>
            <a:endParaRPr kumimoji="0" lang="en-GB" sz="5000" b="1" i="0" u="none" strike="noStrike" kern="1200" cap="none" spc="0" normalizeH="0" baseline="0" noProof="0" dirty="0">
              <a:ln>
                <a:noFill/>
              </a:ln>
              <a:solidFill>
                <a:srgbClr val="FFFFFF"/>
              </a:solidFill>
              <a:effectLst/>
              <a:uLnTx/>
              <a:uFillTx/>
              <a:latin typeface="Arial" charset="0"/>
              <a:ea typeface="+mn-ea"/>
              <a:cs typeface="Arial" charset="0"/>
            </a:endParaRPr>
          </a:p>
        </p:txBody>
      </p:sp>
    </p:spTree>
    <p:extLst>
      <p:ext uri="{BB962C8B-B14F-4D97-AF65-F5344CB8AC3E}">
        <p14:creationId xmlns:p14="http://schemas.microsoft.com/office/powerpoint/2010/main" val="1155146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732B-3E71-4D8A-8A32-52C74360D2D4}"/>
              </a:ext>
            </a:extLst>
          </p:cNvPr>
          <p:cNvSpPr>
            <a:spLocks noGrp="1"/>
          </p:cNvSpPr>
          <p:nvPr>
            <p:ph type="title"/>
          </p:nvPr>
        </p:nvSpPr>
        <p:spPr/>
        <p:txBody>
          <a:bodyPr/>
          <a:lstStyle/>
          <a:p>
            <a:r>
              <a:rPr lang="en-US" dirty="0"/>
              <a:t>What is included in the training package? </a:t>
            </a:r>
          </a:p>
        </p:txBody>
      </p:sp>
      <p:sp>
        <p:nvSpPr>
          <p:cNvPr id="3" name="Content Placeholder 2">
            <a:extLst>
              <a:ext uri="{FF2B5EF4-FFF2-40B4-BE49-F238E27FC236}">
                <a16:creationId xmlns:a16="http://schemas.microsoft.com/office/drawing/2014/main" id="{BBF174F6-E3CE-433B-BF37-431583AA868A}"/>
              </a:ext>
            </a:extLst>
          </p:cNvPr>
          <p:cNvSpPr>
            <a:spLocks noGrp="1"/>
          </p:cNvSpPr>
          <p:nvPr>
            <p:ph idx="1"/>
          </p:nvPr>
        </p:nvSpPr>
        <p:spPr/>
        <p:txBody>
          <a:bodyPr/>
          <a:lstStyle/>
          <a:p>
            <a:r>
              <a:rPr lang="en-US" dirty="0"/>
              <a:t>There are 7 modules:</a:t>
            </a:r>
          </a:p>
          <a:p>
            <a:pPr marL="694265" lvl="1" indent="-285750">
              <a:buFontTx/>
              <a:buChar char="-"/>
            </a:pPr>
            <a:r>
              <a:rPr lang="en-US" dirty="0"/>
              <a:t>Introductory presentation: Links between WASH and health (including latest global data, links with quality, AMR, IPC, maternal &amp; child health)</a:t>
            </a:r>
          </a:p>
          <a:p>
            <a:pPr marL="694265" lvl="1" indent="-285750">
              <a:buFontTx/>
              <a:buChar char="-"/>
            </a:pPr>
            <a:r>
              <a:rPr lang="en-US" dirty="0"/>
              <a:t>WASH FIT methodology </a:t>
            </a:r>
          </a:p>
          <a:p>
            <a:pPr marL="694265" lvl="1" indent="-285750">
              <a:buFontTx/>
              <a:buChar char="-"/>
            </a:pPr>
            <a:r>
              <a:rPr lang="en-US" dirty="0"/>
              <a:t>5 technical modules: Water, Sanitation, Health care waste management, Hand hygiene, Environmental cleaning </a:t>
            </a:r>
          </a:p>
          <a:p>
            <a:pPr marL="285750" indent="-285750">
              <a:buFontTx/>
              <a:buChar char="-"/>
            </a:pPr>
            <a:r>
              <a:rPr lang="en-US" dirty="0"/>
              <a:t>Accompanying handouts and exercises (refer to notes on slides for relevant handout) </a:t>
            </a:r>
          </a:p>
          <a:p>
            <a:endParaRPr lang="en-US" dirty="0"/>
          </a:p>
          <a:p>
            <a:r>
              <a:rPr lang="en-US" dirty="0"/>
              <a:t>The modules will be periodically reviewed and updated based on feedback </a:t>
            </a:r>
            <a:r>
              <a:rPr lang="en-US"/>
              <a:t>received from users. </a:t>
            </a:r>
            <a:endParaRPr lang="en-US" dirty="0"/>
          </a:p>
        </p:txBody>
      </p:sp>
    </p:spTree>
    <p:extLst>
      <p:ext uri="{BB962C8B-B14F-4D97-AF65-F5344CB8AC3E}">
        <p14:creationId xmlns:p14="http://schemas.microsoft.com/office/powerpoint/2010/main" val="1361481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732B-3E71-4D8A-8A32-52C74360D2D4}"/>
              </a:ext>
            </a:extLst>
          </p:cNvPr>
          <p:cNvSpPr>
            <a:spLocks noGrp="1"/>
          </p:cNvSpPr>
          <p:nvPr>
            <p:ph type="title"/>
          </p:nvPr>
        </p:nvSpPr>
        <p:spPr/>
        <p:txBody>
          <a:bodyPr/>
          <a:lstStyle/>
          <a:p>
            <a:r>
              <a:rPr lang="en-US" dirty="0"/>
              <a:t>How to use these modules </a:t>
            </a:r>
          </a:p>
        </p:txBody>
      </p:sp>
      <p:sp>
        <p:nvSpPr>
          <p:cNvPr id="3" name="Content Placeholder 2">
            <a:extLst>
              <a:ext uri="{FF2B5EF4-FFF2-40B4-BE49-F238E27FC236}">
                <a16:creationId xmlns:a16="http://schemas.microsoft.com/office/drawing/2014/main" id="{BBF174F6-E3CE-433B-BF37-431583AA868A}"/>
              </a:ext>
            </a:extLst>
          </p:cNvPr>
          <p:cNvSpPr>
            <a:spLocks noGrp="1"/>
          </p:cNvSpPr>
          <p:nvPr>
            <p:ph idx="1"/>
          </p:nvPr>
        </p:nvSpPr>
        <p:spPr/>
        <p:txBody>
          <a:bodyPr/>
          <a:lstStyle/>
          <a:p>
            <a:r>
              <a:rPr lang="en-US" dirty="0"/>
              <a:t>This training package is for use in tandem with the WASH FIT guide. The latest version is available at </a:t>
            </a:r>
            <a:r>
              <a:rPr lang="fr-FR" u="sng" dirty="0">
                <a:latin typeface="Arial" panose="020B0604020202020204" pitchFamily="34" charset="0"/>
                <a:ea typeface="Times New Roman" panose="02020603050405020304" pitchFamily="18" charset="0"/>
                <a:hlinkClick r:id="rId2"/>
              </a:rPr>
              <a:t>http://www.who.int/water_sanitation_health/publications/water-and-sanitation-for-health-facility-improvement-tool/en/</a:t>
            </a:r>
            <a:r>
              <a:rPr lang="fr-FR" u="sng" dirty="0">
                <a:latin typeface="Arial" panose="020B0604020202020204" pitchFamily="34" charset="0"/>
                <a:ea typeface="Times New Roman" panose="02020603050405020304" pitchFamily="18" charset="0"/>
              </a:rPr>
              <a:t>. </a:t>
            </a:r>
            <a:r>
              <a:rPr lang="fr-FR" dirty="0">
                <a:latin typeface="Arial" panose="020B0604020202020204" pitchFamily="34" charset="0"/>
                <a:ea typeface="Times New Roman" panose="02020603050405020304" pitchFamily="18" charset="0"/>
              </a:rPr>
              <a:t> </a:t>
            </a:r>
            <a:endParaRPr lang="en-US" dirty="0"/>
          </a:p>
          <a:p>
            <a:r>
              <a:rPr lang="en-US" dirty="0"/>
              <a:t>The slides should be adapted to the local context, including changing the photos to be more relevant to the country or region, replacing guidance with relevant national standards and making any other changes you feel are relevant. </a:t>
            </a:r>
          </a:p>
          <a:p>
            <a:r>
              <a:rPr lang="en-US" dirty="0"/>
              <a:t>If you would like to share your updated slides with the wider WASH in health care facilities community, please upload them to </a:t>
            </a:r>
            <a:r>
              <a:rPr lang="en-US" dirty="0">
                <a:hlinkClick r:id="rId3"/>
              </a:rPr>
              <a:t>https://www.washinhcf.org/submit-your-resource/</a:t>
            </a:r>
            <a:r>
              <a:rPr lang="en-US" dirty="0"/>
              <a:t>.  </a:t>
            </a:r>
          </a:p>
        </p:txBody>
      </p:sp>
      <p:sp>
        <p:nvSpPr>
          <p:cNvPr id="4" name="Text Placeholder 3">
            <a:extLst>
              <a:ext uri="{FF2B5EF4-FFF2-40B4-BE49-F238E27FC236}">
                <a16:creationId xmlns:a16="http://schemas.microsoft.com/office/drawing/2014/main" id="{391F2330-193B-4C95-BD78-9675D1F6CF47}"/>
              </a:ext>
            </a:extLst>
          </p:cNvPr>
          <p:cNvSpPr>
            <a:spLocks noGrp="1"/>
          </p:cNvSpPr>
          <p:nvPr>
            <p:ph type="body" sz="quarter" idx="13"/>
          </p:nvPr>
        </p:nvSpPr>
        <p:spPr/>
        <p:txBody>
          <a:bodyPr/>
          <a:lstStyle/>
          <a:p>
            <a:r>
              <a:rPr lang="en-US" dirty="0"/>
              <a:t>Version 1: May 2020 </a:t>
            </a:r>
          </a:p>
        </p:txBody>
      </p:sp>
    </p:spTree>
    <p:extLst>
      <p:ext uri="{BB962C8B-B14F-4D97-AF65-F5344CB8AC3E}">
        <p14:creationId xmlns:p14="http://schemas.microsoft.com/office/powerpoint/2010/main" val="4015414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DDFBCC-FCC1-4BDB-A526-05280F66AB89}"/>
              </a:ext>
            </a:extLst>
          </p:cNvPr>
          <p:cNvSpPr>
            <a:spLocks noGrp="1"/>
          </p:cNvSpPr>
          <p:nvPr>
            <p:ph idx="1"/>
          </p:nvPr>
        </p:nvSpPr>
        <p:spPr/>
        <p:txBody>
          <a:bodyPr/>
          <a:lstStyle/>
          <a:p>
            <a:r>
              <a:rPr lang="en-US" dirty="0"/>
              <a:t>This training package was developed before the outbreak of COVID-19. A short summary of the most relevant technical guidance for WASH &amp; COVID-19 have subsequently been included in each technical module. </a:t>
            </a:r>
          </a:p>
          <a:p>
            <a:r>
              <a:rPr lang="en-US" dirty="0"/>
              <a:t>A shortened version of WASH FIT for use in COVID-19 settings has been developed and is available at </a:t>
            </a:r>
            <a:r>
              <a:rPr lang="en-US" dirty="0">
                <a:hlinkClick r:id="rId2"/>
              </a:rPr>
              <a:t>www.washinhcf.org/resources</a:t>
            </a:r>
            <a:r>
              <a:rPr lang="en-US" dirty="0"/>
              <a:t>.  </a:t>
            </a:r>
          </a:p>
          <a:p>
            <a:r>
              <a:rPr lang="en-US" dirty="0"/>
              <a:t>If you are looking for more detailed technical guidance on COVID, there are other resources available: </a:t>
            </a:r>
          </a:p>
          <a:p>
            <a:r>
              <a:rPr lang="en-US" dirty="0"/>
              <a:t>In April 2020, WHO and UNICEF ran a 5-part webinar series on WASH in HCF and COVID-19. Those slides go into more detail on the technical guidance of WASH as it relates to COVID-19. They can be downloaded at </a:t>
            </a:r>
            <a:r>
              <a:rPr lang="en-US" dirty="0">
                <a:hlinkClick r:id="rId3"/>
              </a:rPr>
              <a:t>www.wasinhcf.org/resources</a:t>
            </a:r>
            <a:r>
              <a:rPr lang="en-US" dirty="0"/>
              <a:t> (search “COVID-19”). </a:t>
            </a:r>
          </a:p>
          <a:p>
            <a:r>
              <a:rPr lang="en-US" dirty="0"/>
              <a:t>WHO continues to publish updated technical guidance on a number of WASH and IPC topics related to COVID-19. For the latest evidence, visit </a:t>
            </a:r>
            <a:r>
              <a:rPr lang="en-US" dirty="0">
                <a:hlinkClick r:id="rId4"/>
              </a:rPr>
              <a:t>https://www.who.int/emergencies/diseases/novel-coronavirus-2019/technical-guidance/infection-prevention-and-control</a:t>
            </a:r>
            <a:r>
              <a:rPr lang="en-US" dirty="0"/>
              <a:t> and the Publications hub: </a:t>
            </a:r>
            <a:r>
              <a:rPr lang="en-US" dirty="0">
                <a:hlinkClick r:id="rId5"/>
              </a:rPr>
              <a:t>https://www.who.int/emergencies/diseases/novel-coronavirus-2019/technical-guidance-publications?healthtopics=b6bd35a3-cf4f-4851-8e80-85cb0068335b&amp;publishingoffices=aeebab07-3d0c-4a24-b6ef-7c11b7139e43&amp;healthtopics-hidden=true&amp;publishingoffices-hidden=true</a:t>
            </a:r>
            <a:r>
              <a:rPr lang="en-US" dirty="0"/>
              <a:t>.  </a:t>
            </a:r>
          </a:p>
        </p:txBody>
      </p:sp>
      <p:sp>
        <p:nvSpPr>
          <p:cNvPr id="8" name="Title 7">
            <a:extLst>
              <a:ext uri="{FF2B5EF4-FFF2-40B4-BE49-F238E27FC236}">
                <a16:creationId xmlns:a16="http://schemas.microsoft.com/office/drawing/2014/main" id="{F390BA7D-71A5-4A86-AD0E-96849357D063}"/>
              </a:ext>
            </a:extLst>
          </p:cNvPr>
          <p:cNvSpPr>
            <a:spLocks noGrp="1"/>
          </p:cNvSpPr>
          <p:nvPr>
            <p:ph type="title"/>
          </p:nvPr>
        </p:nvSpPr>
        <p:spPr/>
        <p:txBody>
          <a:bodyPr/>
          <a:lstStyle/>
          <a:p>
            <a:r>
              <a:rPr lang="en-US" dirty="0"/>
              <a:t>A note on WASH FIT &amp; COVID-19</a:t>
            </a:r>
          </a:p>
        </p:txBody>
      </p:sp>
    </p:spTree>
    <p:extLst>
      <p:ext uri="{BB962C8B-B14F-4D97-AF65-F5344CB8AC3E}">
        <p14:creationId xmlns:p14="http://schemas.microsoft.com/office/powerpoint/2010/main" val="2118810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20DFD2-020B-4C55-85F9-E1EA2509AC3A}"/>
              </a:ext>
            </a:extLst>
          </p:cNvPr>
          <p:cNvSpPr>
            <a:spLocks noGrp="1"/>
          </p:cNvSpPr>
          <p:nvPr>
            <p:ph idx="1"/>
          </p:nvPr>
        </p:nvSpPr>
        <p:spPr/>
        <p:txBody>
          <a:bodyPr/>
          <a:lstStyle/>
          <a:p>
            <a:pPr marL="285750" indent="-285750">
              <a:buFontTx/>
              <a:buChar char="-"/>
            </a:pPr>
            <a:r>
              <a:rPr lang="en-US" dirty="0"/>
              <a:t>On average, three days are recommend to get through the WASH FIT training package*. </a:t>
            </a:r>
          </a:p>
          <a:p>
            <a:pPr marL="285750" indent="-285750">
              <a:buFontTx/>
              <a:buChar char="-"/>
            </a:pPr>
            <a:r>
              <a:rPr lang="en-US" dirty="0"/>
              <a:t>Sufficient time should be given to go through the technical modules, making the training as interactive as possible. A balance is needed between cost of training, time that participants must take from their regular jobs and having enough time to go through the materials. </a:t>
            </a:r>
          </a:p>
          <a:p>
            <a:pPr marL="285750" indent="-285750">
              <a:buFontTx/>
              <a:buChar char="-"/>
            </a:pPr>
            <a:r>
              <a:rPr lang="en-US" dirty="0"/>
              <a:t>It is important to include a visit to a health care facility as part of the training to practice using the WASH FIT assessment. Depending on the number of participants and size &amp; type of facility visited, an average of 2 hours should be allowed, plus travel time to the facility. </a:t>
            </a:r>
          </a:p>
          <a:p>
            <a:pPr marL="285750" indent="-285750">
              <a:buFontTx/>
              <a:buChar char="-"/>
            </a:pPr>
            <a:r>
              <a:rPr lang="en-US" dirty="0"/>
              <a:t>On the last day of the training, include a session on action planning, making sure that all participants leave the training with a set of clear follow up actions. </a:t>
            </a:r>
          </a:p>
          <a:p>
            <a:pPr marL="285750" indent="-285750">
              <a:buFontTx/>
              <a:buChar char="-"/>
            </a:pPr>
            <a:endParaRPr lang="en-US" dirty="0"/>
          </a:p>
          <a:p>
            <a:r>
              <a:rPr lang="en-US" dirty="0"/>
              <a:t>* While large face to face meetings are not possible during the time of COVID-19, training may be delivered online in shorter sessions. More creative ways of doing practical exercises will be needed to replace some of the interactive exercises included in the slides.  </a:t>
            </a:r>
          </a:p>
          <a:p>
            <a:endParaRPr lang="en-US" dirty="0"/>
          </a:p>
        </p:txBody>
      </p:sp>
      <p:sp>
        <p:nvSpPr>
          <p:cNvPr id="8" name="Title 7">
            <a:extLst>
              <a:ext uri="{FF2B5EF4-FFF2-40B4-BE49-F238E27FC236}">
                <a16:creationId xmlns:a16="http://schemas.microsoft.com/office/drawing/2014/main" id="{CC5DEF16-D872-4812-8CB1-D82A2C66F37F}"/>
              </a:ext>
            </a:extLst>
          </p:cNvPr>
          <p:cNvSpPr>
            <a:spLocks noGrp="1"/>
          </p:cNvSpPr>
          <p:nvPr>
            <p:ph type="title"/>
          </p:nvPr>
        </p:nvSpPr>
        <p:spPr/>
        <p:txBody>
          <a:bodyPr/>
          <a:lstStyle/>
          <a:p>
            <a:r>
              <a:rPr lang="en-US" dirty="0"/>
              <a:t>Planning a WASH FIT training </a:t>
            </a:r>
          </a:p>
        </p:txBody>
      </p:sp>
    </p:spTree>
    <p:extLst>
      <p:ext uri="{BB962C8B-B14F-4D97-AF65-F5344CB8AC3E}">
        <p14:creationId xmlns:p14="http://schemas.microsoft.com/office/powerpoint/2010/main" val="1019870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FDAEBE-3F64-4099-B1BB-7F8F8E90606A}"/>
              </a:ext>
            </a:extLst>
          </p:cNvPr>
          <p:cNvSpPr>
            <a:spLocks noGrp="1"/>
          </p:cNvSpPr>
          <p:nvPr>
            <p:ph idx="1"/>
          </p:nvPr>
        </p:nvSpPr>
        <p:spPr/>
        <p:txBody>
          <a:bodyPr/>
          <a:lstStyle/>
          <a:p>
            <a:r>
              <a:rPr lang="en-US" dirty="0"/>
              <a:t>We would like to hear from you and your feedback from using these slides. </a:t>
            </a:r>
          </a:p>
          <a:p>
            <a:endParaRPr lang="en-US" dirty="0"/>
          </a:p>
          <a:p>
            <a:pPr marL="285750" indent="-285750">
              <a:spcBef>
                <a:spcPts val="0"/>
              </a:spcBef>
              <a:spcAft>
                <a:spcPts val="0"/>
              </a:spcAft>
              <a:buFont typeface="Arial" panose="020B0604020202020204" pitchFamily="34" charset="0"/>
              <a:buChar char="•"/>
            </a:pPr>
            <a:r>
              <a:rPr lang="en-US" b="1" dirty="0"/>
              <a:t>Where and how did you use the slides? </a:t>
            </a:r>
          </a:p>
          <a:p>
            <a:pPr marL="285750" indent="-285750">
              <a:spcBef>
                <a:spcPts val="0"/>
              </a:spcBef>
              <a:spcAft>
                <a:spcPts val="0"/>
              </a:spcAft>
              <a:buFont typeface="Arial" panose="020B0604020202020204" pitchFamily="34" charset="0"/>
              <a:buChar char="•"/>
            </a:pPr>
            <a:r>
              <a:rPr lang="en-US" b="1" dirty="0"/>
              <a:t>Who did you train, where and for how long?</a:t>
            </a:r>
          </a:p>
          <a:p>
            <a:pPr marL="285750" indent="-285750">
              <a:spcBef>
                <a:spcPts val="0"/>
              </a:spcBef>
              <a:spcAft>
                <a:spcPts val="0"/>
              </a:spcAft>
              <a:buFont typeface="Arial" panose="020B0604020202020204" pitchFamily="34" charset="0"/>
              <a:buChar char="•"/>
            </a:pPr>
            <a:r>
              <a:rPr lang="en-US" b="1" dirty="0"/>
              <a:t>Were the slides useful? How could they be improved? </a:t>
            </a:r>
          </a:p>
          <a:p>
            <a:pPr marL="285750" indent="-285750">
              <a:spcBef>
                <a:spcPts val="0"/>
              </a:spcBef>
              <a:spcAft>
                <a:spcPts val="0"/>
              </a:spcAft>
              <a:buFont typeface="Arial" panose="020B0604020202020204" pitchFamily="34" charset="0"/>
              <a:buChar char="•"/>
            </a:pPr>
            <a:r>
              <a:rPr lang="en-US" b="1" dirty="0"/>
              <a:t>What content or material is missing? Are there any supplementary resources you would like included? </a:t>
            </a:r>
          </a:p>
          <a:p>
            <a:endParaRPr lang="en-US" dirty="0"/>
          </a:p>
          <a:p>
            <a:r>
              <a:rPr lang="en-US" dirty="0"/>
              <a:t>Please share your experience via </a:t>
            </a:r>
            <a:r>
              <a:rPr lang="en-US" dirty="0">
                <a:hlinkClick r:id="rId2"/>
              </a:rPr>
              <a:t>washinhcf@who.int</a:t>
            </a:r>
            <a:r>
              <a:rPr lang="en-US" dirty="0"/>
              <a:t> or through the WASH in health care facilities knowledge portal: </a:t>
            </a:r>
            <a:r>
              <a:rPr lang="en-US" dirty="0">
                <a:hlinkClick r:id="rId3"/>
              </a:rPr>
              <a:t>https://www.washinhcf.org/contact/</a:t>
            </a:r>
            <a:endParaRPr lang="en-US" dirty="0"/>
          </a:p>
          <a:p>
            <a:endParaRPr lang="en-US" dirty="0"/>
          </a:p>
        </p:txBody>
      </p:sp>
      <p:sp>
        <p:nvSpPr>
          <p:cNvPr id="6" name="Slide Number Placeholder 5">
            <a:extLst>
              <a:ext uri="{FF2B5EF4-FFF2-40B4-BE49-F238E27FC236}">
                <a16:creationId xmlns:a16="http://schemas.microsoft.com/office/drawing/2014/main" id="{2EB6B47C-F404-40FC-9120-7A55745E1C02}"/>
              </a:ext>
            </a:extLst>
          </p:cNvPr>
          <p:cNvSpPr>
            <a:spLocks noGrp="1"/>
          </p:cNvSpPr>
          <p:nvPr>
            <p:ph type="sldNum" sz="quarter" idx="16"/>
          </p:nvPr>
        </p:nvSpPr>
        <p:spPr/>
        <p:txBody>
          <a:bodyPr/>
          <a:lstStyle/>
          <a:p>
            <a:fld id="{A74CE0EA-F3B5-4684-BA10-C594598FDB9C}" type="slidenum">
              <a:rPr lang="en-GB" smtClean="0">
                <a:solidFill>
                  <a:prstClr val="black"/>
                </a:solidFill>
              </a:rPr>
              <a:pPr/>
              <a:t>6</a:t>
            </a:fld>
            <a:endParaRPr lang="en-GB">
              <a:solidFill>
                <a:prstClr val="black"/>
              </a:solidFill>
            </a:endParaRPr>
          </a:p>
        </p:txBody>
      </p:sp>
      <p:sp>
        <p:nvSpPr>
          <p:cNvPr id="8" name="Title 7">
            <a:extLst>
              <a:ext uri="{FF2B5EF4-FFF2-40B4-BE49-F238E27FC236}">
                <a16:creationId xmlns:a16="http://schemas.microsoft.com/office/drawing/2014/main" id="{64C12041-13DD-4F46-B578-5EB5658F31F6}"/>
              </a:ext>
            </a:extLst>
          </p:cNvPr>
          <p:cNvSpPr>
            <a:spLocks noGrp="1"/>
          </p:cNvSpPr>
          <p:nvPr>
            <p:ph type="title"/>
          </p:nvPr>
        </p:nvSpPr>
        <p:spPr/>
        <p:txBody>
          <a:bodyPr/>
          <a:lstStyle/>
          <a:p>
            <a:r>
              <a:rPr lang="en-US" dirty="0"/>
              <a:t>Sharing your experience </a:t>
            </a:r>
          </a:p>
        </p:txBody>
      </p:sp>
    </p:spTree>
    <p:extLst>
      <p:ext uri="{BB962C8B-B14F-4D97-AF65-F5344CB8AC3E}">
        <p14:creationId xmlns:p14="http://schemas.microsoft.com/office/powerpoint/2010/main" val="2817275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Useful resources</a:t>
            </a:r>
          </a:p>
        </p:txBody>
      </p:sp>
      <p:sp>
        <p:nvSpPr>
          <p:cNvPr id="4" name="Rectangle 3">
            <a:extLst>
              <a:ext uri="{FF2B5EF4-FFF2-40B4-BE49-F238E27FC236}">
                <a16:creationId xmlns:a16="http://schemas.microsoft.com/office/drawing/2014/main" id="{3806B583-B937-4D7A-B64E-F9A0C4378375}"/>
              </a:ext>
            </a:extLst>
          </p:cNvPr>
          <p:cNvSpPr/>
          <p:nvPr/>
        </p:nvSpPr>
        <p:spPr>
          <a:xfrm>
            <a:off x="207610" y="1364056"/>
            <a:ext cx="9734550" cy="6093976"/>
          </a:xfrm>
          <a:prstGeom prst="rect">
            <a:avLst/>
          </a:prstGeom>
        </p:spPr>
        <p:txBody>
          <a:bodyPr wrap="square">
            <a:spAutoFit/>
          </a:bodyPr>
          <a:lstStyle/>
          <a:p>
            <a:pPr rtl="0">
              <a:spcBef>
                <a:spcPts val="0"/>
              </a:spcBef>
              <a:spcAft>
                <a:spcPts val="1200"/>
              </a:spcAft>
            </a:pPr>
            <a:r>
              <a:rPr lang="en-US" sz="1500" b="0" dirty="0">
                <a:solidFill>
                  <a:srgbClr val="09164D"/>
                </a:solidFill>
                <a:latin typeface="Arial" panose="020B0604020202020204" pitchFamily="34" charset="0"/>
                <a:ea typeface="Times New Roman" panose="02020603050405020304" pitchFamily="18" charset="0"/>
              </a:rPr>
              <a:t>WHO/UNICEF 2018. Water and Sanitation for Health Facility Improvement Tool (WASH FIT). </a:t>
            </a:r>
            <a:r>
              <a:rPr lang="fr-FR" sz="1500" b="0" u="sng" dirty="0">
                <a:solidFill>
                  <a:srgbClr val="09164D"/>
                </a:solidFill>
                <a:latin typeface="Arial" panose="020B0604020202020204" pitchFamily="34" charset="0"/>
                <a:ea typeface="Times New Roman" panose="02020603050405020304" pitchFamily="18" charset="0"/>
                <a:hlinkClick r:id="rId2"/>
              </a:rPr>
              <a:t>http://www.who.int/water_sanitation_health/publications/water-and-sanitation-for-health-facility-improvement-tool/en/</a:t>
            </a:r>
            <a:r>
              <a:rPr lang="fr-FR" sz="1500" b="0" dirty="0">
                <a:solidFill>
                  <a:srgbClr val="09164D"/>
                </a:solidFill>
                <a:latin typeface="Arial" panose="020B0604020202020204" pitchFamily="34" charset="0"/>
                <a:ea typeface="Times New Roman" panose="02020603050405020304" pitchFamily="18" charset="0"/>
              </a:rPr>
              <a:t> </a:t>
            </a:r>
            <a:r>
              <a:rPr lang="en-US" sz="1500" b="0" dirty="0">
                <a:solidFill>
                  <a:srgbClr val="09164D"/>
                </a:solidFill>
                <a:latin typeface="Arial" panose="020B0604020202020204" pitchFamily="34" charset="0"/>
                <a:ea typeface="Times New Roman" panose="02020603050405020304" pitchFamily="18" charset="0"/>
              </a:rPr>
              <a:t>(</a:t>
            </a:r>
            <a:r>
              <a:rPr lang="en-US" sz="1500" dirty="0">
                <a:solidFill>
                  <a:srgbClr val="09164D"/>
                </a:solidFill>
                <a:latin typeface="Arial" panose="020B0604020202020204" pitchFamily="34" charset="0"/>
                <a:ea typeface="Times New Roman" panose="02020603050405020304" pitchFamily="18" charset="0"/>
              </a:rPr>
              <a:t>updated version due end of 2020</a:t>
            </a:r>
            <a:r>
              <a:rPr lang="en-US" sz="1500" b="0" dirty="0">
                <a:solidFill>
                  <a:srgbClr val="09164D"/>
                </a:solidFill>
                <a:latin typeface="Arial" panose="020B0604020202020204" pitchFamily="34" charset="0"/>
                <a:ea typeface="Times New Roman" panose="02020603050405020304" pitchFamily="18" charset="0"/>
              </a:rPr>
              <a:t>)</a:t>
            </a:r>
          </a:p>
          <a:p>
            <a:pPr marL="0" marR="0" rtl="0">
              <a:spcBef>
                <a:spcPts val="0"/>
              </a:spcBef>
              <a:spcAft>
                <a:spcPts val="1200"/>
              </a:spcAft>
            </a:pPr>
            <a:r>
              <a:rPr lang="en-GB" sz="1500" b="0" dirty="0">
                <a:solidFill>
                  <a:srgbClr val="09164D"/>
                </a:solidFill>
                <a:latin typeface="Arial" panose="020B0604020202020204" pitchFamily="34" charset="0"/>
                <a:ea typeface="Times New Roman" panose="02020603050405020304" pitchFamily="18" charset="0"/>
              </a:rPr>
              <a:t>WHO, 2008. Essential environmental health standards in health care. </a:t>
            </a:r>
            <a:r>
              <a:rPr lang="en-GB" sz="1500" b="0" u="sng" dirty="0">
                <a:solidFill>
                  <a:srgbClr val="09164D"/>
                </a:solidFill>
                <a:latin typeface="Arial" panose="020B0604020202020204" pitchFamily="34" charset="0"/>
                <a:ea typeface="Times New Roman" panose="02020603050405020304" pitchFamily="18" charset="0"/>
                <a:hlinkClick r:id="rId3"/>
              </a:rPr>
              <a:t>www.who.int/water_sanitation_health/publications/ehs_hc/en/</a:t>
            </a:r>
            <a:r>
              <a:rPr lang="en-GB" sz="1500" b="0" u="sng" dirty="0">
                <a:solidFill>
                  <a:srgbClr val="09164D"/>
                </a:solidFill>
                <a:latin typeface="Arial" panose="020B0604020202020204" pitchFamily="34" charset="0"/>
                <a:ea typeface="Times New Roman" panose="02020603050405020304" pitchFamily="18" charset="0"/>
              </a:rPr>
              <a:t>.</a:t>
            </a:r>
            <a:r>
              <a:rPr lang="en-GB" sz="1500" b="0" dirty="0">
                <a:solidFill>
                  <a:srgbClr val="09164D"/>
                </a:solidFill>
                <a:latin typeface="Arial" panose="020B0604020202020204" pitchFamily="34" charset="0"/>
                <a:ea typeface="Times New Roman" panose="02020603050405020304" pitchFamily="18" charset="0"/>
              </a:rPr>
              <a:t> </a:t>
            </a:r>
            <a:endParaRPr lang="en-US" sz="1500" b="0" dirty="0">
              <a:solidFill>
                <a:srgbClr val="09164D"/>
              </a:solidFill>
              <a:latin typeface="Times New Roman" panose="02020603050405020304" pitchFamily="18" charset="0"/>
              <a:ea typeface="Times New Roman" panose="02020603050405020304" pitchFamily="18" charset="0"/>
            </a:endParaRPr>
          </a:p>
          <a:p>
            <a:pPr marL="0" marR="0" rtl="0">
              <a:spcBef>
                <a:spcPts val="0"/>
              </a:spcBef>
              <a:spcAft>
                <a:spcPts val="1200"/>
              </a:spcAft>
            </a:pPr>
            <a:r>
              <a:rPr lang="en-GB" sz="1500" b="0" dirty="0">
                <a:solidFill>
                  <a:srgbClr val="09164D"/>
                </a:solidFill>
                <a:latin typeface="Arial" panose="020B0604020202020204" pitchFamily="34" charset="0"/>
                <a:ea typeface="Times New Roman" panose="02020603050405020304" pitchFamily="18" charset="0"/>
              </a:rPr>
              <a:t>WHO, 2014. Safe management of wastes from health care activities. Second Edition. World Health Organization, Geneva. </a:t>
            </a:r>
            <a:r>
              <a:rPr lang="en-GB" sz="1500" b="0" u="sng" dirty="0">
                <a:solidFill>
                  <a:srgbClr val="09164D"/>
                </a:solidFill>
                <a:latin typeface="Arial" panose="020B0604020202020204" pitchFamily="34" charset="0"/>
                <a:ea typeface="Times New Roman" panose="02020603050405020304" pitchFamily="18" charset="0"/>
                <a:hlinkClick r:id="rId4"/>
              </a:rPr>
              <a:t>www.who.int/water_sanitation_health/publications/safe-management-of-wastes-from-healthcare-activities/en/</a:t>
            </a:r>
            <a:r>
              <a:rPr lang="en-GB" sz="1500" b="0" dirty="0">
                <a:solidFill>
                  <a:srgbClr val="09164D"/>
                </a:solidFill>
                <a:latin typeface="Times New Roman" panose="02020603050405020304" pitchFamily="18" charset="0"/>
                <a:ea typeface="Times New Roman" panose="02020603050405020304" pitchFamily="18" charset="0"/>
              </a:rPr>
              <a:t> </a:t>
            </a:r>
            <a:endParaRPr lang="en-US" sz="1500" b="0" dirty="0">
              <a:solidFill>
                <a:srgbClr val="09164D"/>
              </a:solidFill>
              <a:latin typeface="Times New Roman" panose="02020603050405020304" pitchFamily="18" charset="0"/>
              <a:ea typeface="Times New Roman" panose="02020603050405020304" pitchFamily="18" charset="0"/>
            </a:endParaRPr>
          </a:p>
          <a:p>
            <a:pPr marL="0" marR="0" rtl="0">
              <a:spcBef>
                <a:spcPts val="0"/>
              </a:spcBef>
              <a:spcAft>
                <a:spcPts val="1200"/>
              </a:spcAft>
            </a:pPr>
            <a:r>
              <a:rPr lang="en-GB" sz="1500" b="0" dirty="0">
                <a:solidFill>
                  <a:srgbClr val="09164D"/>
                </a:solidFill>
                <a:latin typeface="Arial" panose="020B0604020202020204" pitchFamily="34" charset="0"/>
                <a:ea typeface="Times New Roman" panose="02020603050405020304" pitchFamily="18" charset="0"/>
              </a:rPr>
              <a:t>WHO, 2017. Safe management of wastes from health care activities: a summary. World Health Organization, Geneva. </a:t>
            </a:r>
            <a:r>
              <a:rPr lang="en-GB" sz="1500" b="0" u="sng" dirty="0">
                <a:solidFill>
                  <a:srgbClr val="09164D"/>
                </a:solidFill>
                <a:latin typeface="Arial" panose="020B0604020202020204" pitchFamily="34" charset="0"/>
                <a:ea typeface="Times New Roman" panose="02020603050405020304" pitchFamily="18" charset="0"/>
                <a:hlinkClick r:id="rId5"/>
              </a:rPr>
              <a:t>www.who.int/water_sanitation_health/publications/safe-management-of-waste-summary/en/</a:t>
            </a:r>
            <a:r>
              <a:rPr lang="en-GB" sz="1500" b="0" dirty="0">
                <a:solidFill>
                  <a:srgbClr val="09164D"/>
                </a:solidFill>
                <a:latin typeface="Arial" panose="020B0604020202020204" pitchFamily="34" charset="0"/>
                <a:ea typeface="Times New Roman" panose="02020603050405020304" pitchFamily="18" charset="0"/>
              </a:rPr>
              <a:t> </a:t>
            </a:r>
            <a:endParaRPr lang="en-US" sz="1500" b="0" dirty="0">
              <a:solidFill>
                <a:srgbClr val="09164D"/>
              </a:solidFill>
              <a:latin typeface="Times New Roman" panose="02020603050405020304" pitchFamily="18" charset="0"/>
              <a:ea typeface="Times New Roman" panose="02020603050405020304" pitchFamily="18" charset="0"/>
            </a:endParaRPr>
          </a:p>
          <a:p>
            <a:pPr marL="0" marR="0" rtl="0">
              <a:spcBef>
                <a:spcPts val="0"/>
              </a:spcBef>
              <a:spcAft>
                <a:spcPts val="1200"/>
              </a:spcAft>
            </a:pPr>
            <a:r>
              <a:rPr lang="en-GB" sz="1500" b="0" dirty="0">
                <a:solidFill>
                  <a:srgbClr val="09164D"/>
                </a:solidFill>
                <a:latin typeface="Arial" panose="020B0604020202020204" pitchFamily="34" charset="0"/>
                <a:ea typeface="Times New Roman" panose="02020603050405020304" pitchFamily="18" charset="0"/>
              </a:rPr>
              <a:t>WHO, 2019. Overview of treatment technologies for infectious and sharp waste from health care facilities. </a:t>
            </a:r>
            <a:r>
              <a:rPr lang="en-GB" sz="1500" b="0" u="sng" dirty="0">
                <a:solidFill>
                  <a:srgbClr val="09164D"/>
                </a:solidFill>
                <a:latin typeface="Arial" panose="020B0604020202020204" pitchFamily="34" charset="0"/>
                <a:ea typeface="Times New Roman" panose="02020603050405020304" pitchFamily="18" charset="0"/>
                <a:hlinkClick r:id="rId6"/>
              </a:rPr>
              <a:t>www.who.int/water_sanitation_health/publications/technologies-for-the-treatment-of-infectious-and-sharp-waste/en/</a:t>
            </a:r>
            <a:r>
              <a:rPr lang="en-GB" sz="1500" b="0" u="sng" dirty="0">
                <a:solidFill>
                  <a:srgbClr val="09164D"/>
                </a:solidFill>
                <a:latin typeface="Arial" panose="020B0604020202020204" pitchFamily="34" charset="0"/>
                <a:ea typeface="Times New Roman" panose="02020603050405020304" pitchFamily="18" charset="0"/>
              </a:rPr>
              <a:t> </a:t>
            </a:r>
            <a:endParaRPr lang="en-US" sz="1500" b="0" dirty="0">
              <a:solidFill>
                <a:srgbClr val="09164D"/>
              </a:solidFill>
              <a:latin typeface="Times New Roman" panose="02020603050405020304" pitchFamily="18" charset="0"/>
              <a:ea typeface="Times New Roman" panose="02020603050405020304" pitchFamily="18" charset="0"/>
            </a:endParaRPr>
          </a:p>
          <a:p>
            <a:pPr marL="0" marR="0" rtl="0">
              <a:spcBef>
                <a:spcPts val="0"/>
              </a:spcBef>
              <a:spcAft>
                <a:spcPts val="1200"/>
              </a:spcAft>
            </a:pPr>
            <a:r>
              <a:rPr lang="en-GB" sz="1500" b="0" dirty="0">
                <a:solidFill>
                  <a:srgbClr val="09164D"/>
                </a:solidFill>
                <a:latin typeface="Times New Roman" panose="02020603050405020304" pitchFamily="18" charset="0"/>
                <a:ea typeface="Times New Roman" panose="02020603050405020304" pitchFamily="18" charset="0"/>
              </a:rPr>
              <a:t> </a:t>
            </a:r>
            <a:r>
              <a:rPr lang="en-US" sz="1500" b="0" dirty="0">
                <a:solidFill>
                  <a:srgbClr val="09164D"/>
                </a:solidFill>
              </a:rPr>
              <a:t>WHO (2016) Standards for improving quality of maternal and newborn care in health facilities </a:t>
            </a:r>
            <a:r>
              <a:rPr lang="en-US" sz="1500" b="0" dirty="0">
                <a:solidFill>
                  <a:srgbClr val="09164D"/>
                </a:solidFill>
                <a:hlinkClick r:id="rId7"/>
              </a:rPr>
              <a:t>http://www.who.int/maternal_child_adolescent/documents/improving-maternal-newborn-care-quality/en/#</a:t>
            </a:r>
            <a:r>
              <a:rPr lang="en-US" sz="1500" b="0" dirty="0">
                <a:solidFill>
                  <a:srgbClr val="09164D"/>
                </a:solidFill>
              </a:rPr>
              <a:t>  </a:t>
            </a:r>
          </a:p>
          <a:p>
            <a:pPr>
              <a:spcAft>
                <a:spcPts val="1200"/>
              </a:spcAft>
            </a:pPr>
            <a:r>
              <a:rPr lang="en-US" sz="1500" b="0" dirty="0">
                <a:solidFill>
                  <a:srgbClr val="09164D"/>
                </a:solidFill>
              </a:rPr>
              <a:t>WHO (2016) Global guidelines on the prevention of surgical site infection </a:t>
            </a:r>
            <a:r>
              <a:rPr lang="en-US" sz="1500" b="0" dirty="0">
                <a:solidFill>
                  <a:srgbClr val="09164D"/>
                </a:solidFill>
                <a:hlinkClick r:id="rId8"/>
              </a:rPr>
              <a:t>http://www.who.int/gpsc/ssi-guidelines/en/</a:t>
            </a:r>
            <a:r>
              <a:rPr lang="en-US" sz="1500" b="0" dirty="0">
                <a:solidFill>
                  <a:srgbClr val="09164D"/>
                </a:solidFill>
              </a:rPr>
              <a:t>  </a:t>
            </a:r>
          </a:p>
          <a:p>
            <a:pPr>
              <a:spcAft>
                <a:spcPts val="1200"/>
              </a:spcAft>
            </a:pPr>
            <a:r>
              <a:rPr lang="en-US" sz="1500" b="0" dirty="0">
                <a:solidFill>
                  <a:srgbClr val="09164D"/>
                </a:solidFill>
              </a:rPr>
              <a:t>WHO Clean Care is Safer Care </a:t>
            </a:r>
            <a:r>
              <a:rPr lang="en-US" sz="1500" b="0" dirty="0">
                <a:solidFill>
                  <a:srgbClr val="09164D"/>
                </a:solidFill>
                <a:hlinkClick r:id="rId9"/>
              </a:rPr>
              <a:t>http://www.who.int/gpsc/5may/en/</a:t>
            </a:r>
            <a:r>
              <a:rPr lang="en-US" sz="1500" b="0" dirty="0">
                <a:solidFill>
                  <a:srgbClr val="09164D"/>
                </a:solidFill>
              </a:rPr>
              <a:t> </a:t>
            </a:r>
          </a:p>
          <a:p>
            <a:pPr>
              <a:spcAft>
                <a:spcPts val="1200"/>
              </a:spcAft>
            </a:pPr>
            <a:endParaRPr lang="en-US" sz="1500" b="0" dirty="0">
              <a:solidFill>
                <a:srgbClr val="09164D"/>
              </a:solidFill>
            </a:endParaRPr>
          </a:p>
          <a:p>
            <a:pPr marL="0" marR="0" rtl="0">
              <a:spcBef>
                <a:spcPts val="0"/>
              </a:spcBef>
              <a:spcAft>
                <a:spcPts val="600"/>
              </a:spcAft>
            </a:pPr>
            <a:endParaRPr lang="en-US" sz="1500" b="0" dirty="0">
              <a:solidFill>
                <a:srgbClr val="09164D"/>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61135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BA87A5CA-ED4B-43F8-82F6-037E1A165002}"/>
              </a:ext>
            </a:extLst>
          </p:cNvPr>
          <p:cNvSpPr/>
          <p:nvPr/>
        </p:nvSpPr>
        <p:spPr>
          <a:xfrm>
            <a:off x="7342462" y="288048"/>
            <a:ext cx="2859906" cy="1429953"/>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08126" rtl="0" fontAlgn="auto">
              <a:spcBef>
                <a:spcPts val="0"/>
              </a:spcBef>
              <a:spcAft>
                <a:spcPts val="0"/>
              </a:spcAft>
            </a:pPr>
            <a:endParaRPr lang="en-GB" sz="1985" b="0">
              <a:solidFill>
                <a:prstClr val="white"/>
              </a:solidFill>
              <a:latin typeface="Arial"/>
            </a:endParaRPr>
          </a:p>
        </p:txBody>
      </p:sp>
      <p:sp>
        <p:nvSpPr>
          <p:cNvPr id="4" name="Slide Number Placeholder 3">
            <a:extLst>
              <a:ext uri="{FF2B5EF4-FFF2-40B4-BE49-F238E27FC236}">
                <a16:creationId xmlns:a16="http://schemas.microsoft.com/office/drawing/2014/main" id="{B5C7D3BC-5DE3-034B-8643-E785214C7218}"/>
              </a:ext>
            </a:extLst>
          </p:cNvPr>
          <p:cNvSpPr>
            <a:spLocks noGrp="1"/>
          </p:cNvSpPr>
          <p:nvPr>
            <p:ph type="sldNum" sz="quarter" idx="16"/>
          </p:nvPr>
        </p:nvSpPr>
        <p:spPr/>
        <p:txBody>
          <a:bodyPr/>
          <a:lstStyle/>
          <a:p>
            <a:pPr defTabSz="1008126" rtl="0" fontAlgn="auto">
              <a:spcBef>
                <a:spcPts val="0"/>
              </a:spcBef>
              <a:spcAft>
                <a:spcPts val="0"/>
              </a:spcAft>
            </a:pPr>
            <a:fld id="{A74CE0EA-F3B5-4684-BA10-C594598FDB9C}" type="slidenum">
              <a:rPr lang="en-GB">
                <a:solidFill>
                  <a:prstClr val="black"/>
                </a:solidFill>
                <a:latin typeface="Arial"/>
              </a:rPr>
              <a:pPr defTabSz="1008126" rtl="0" fontAlgn="auto">
                <a:spcBef>
                  <a:spcPts val="0"/>
                </a:spcBef>
                <a:spcAft>
                  <a:spcPts val="0"/>
                </a:spcAft>
              </a:pPr>
              <a:t>8</a:t>
            </a:fld>
            <a:endParaRPr lang="en-GB">
              <a:solidFill>
                <a:prstClr val="black"/>
              </a:solidFill>
              <a:latin typeface="Arial"/>
            </a:endParaRPr>
          </a:p>
        </p:txBody>
      </p:sp>
      <p:sp>
        <p:nvSpPr>
          <p:cNvPr id="7" name="Title 1">
            <a:extLst>
              <a:ext uri="{FF2B5EF4-FFF2-40B4-BE49-F238E27FC236}">
                <a16:creationId xmlns:a16="http://schemas.microsoft.com/office/drawing/2014/main" id="{A12E1E96-5891-7843-B4BD-9FB4AE90E946}"/>
              </a:ext>
            </a:extLst>
          </p:cNvPr>
          <p:cNvSpPr txBox="1">
            <a:spLocks noGrp="1"/>
          </p:cNvSpPr>
          <p:nvPr>
            <p:ph type="title"/>
          </p:nvPr>
        </p:nvSpPr>
        <p:spPr bwMode="auto">
          <a:xfrm>
            <a:off x="425943" y="0"/>
            <a:ext cx="6974282" cy="793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100711" tIns="50355" rIns="100711" bIns="50355" rtlCol="0" anchor="ctr">
            <a:noAutofit/>
          </a:bodyPr>
          <a:lstStyle>
            <a:lvl1pPr>
              <a:lnSpc>
                <a:spcPct val="90000"/>
              </a:lnSpc>
              <a:spcBef>
                <a:spcPts val="750"/>
              </a:spcBef>
              <a:buFont typeface="Arial" charset="0"/>
              <a:buChar char="•"/>
              <a:defRPr sz="2100">
                <a:solidFill>
                  <a:schemeClr val="tx1"/>
                </a:solidFill>
                <a:latin typeface="Calibri" pitchFamily="34" charset="0"/>
              </a:defRPr>
            </a:lvl1pPr>
            <a:lvl2pPr marL="742950" indent="-285750">
              <a:lnSpc>
                <a:spcPct val="90000"/>
              </a:lnSpc>
              <a:spcBef>
                <a:spcPts val="375"/>
              </a:spcBef>
              <a:buFont typeface="Arial" charset="0"/>
              <a:buChar char="•"/>
              <a:defRPr>
                <a:solidFill>
                  <a:schemeClr val="tx1"/>
                </a:solidFill>
                <a:latin typeface="Calibri" pitchFamily="34" charset="0"/>
              </a:defRPr>
            </a:lvl2pPr>
            <a:lvl3pPr marL="1143000" indent="-228600">
              <a:lnSpc>
                <a:spcPct val="90000"/>
              </a:lnSpc>
              <a:spcBef>
                <a:spcPts val="375"/>
              </a:spcBef>
              <a:buFont typeface="Arial" charset="0"/>
              <a:buChar char="•"/>
              <a:defRPr sz="1500">
                <a:solidFill>
                  <a:schemeClr val="tx1"/>
                </a:solidFill>
                <a:latin typeface="Calibri" pitchFamily="34" charset="0"/>
              </a:defRPr>
            </a:lvl3pPr>
            <a:lvl4pPr marL="1600200" indent="-228600">
              <a:lnSpc>
                <a:spcPct val="90000"/>
              </a:lnSpc>
              <a:spcBef>
                <a:spcPts val="375"/>
              </a:spcBef>
              <a:buFont typeface="Arial" charset="0"/>
              <a:buChar char="•"/>
              <a:defRPr sz="1300">
                <a:solidFill>
                  <a:schemeClr val="tx1"/>
                </a:solidFill>
                <a:latin typeface="Calibri" pitchFamily="34" charset="0"/>
              </a:defRPr>
            </a:lvl4pPr>
            <a:lvl5pPr marL="2057400" indent="-228600">
              <a:lnSpc>
                <a:spcPct val="90000"/>
              </a:lnSpc>
              <a:spcBef>
                <a:spcPts val="375"/>
              </a:spcBef>
              <a:buFont typeface="Arial" charset="0"/>
              <a:buChar char="•"/>
              <a:defRPr sz="1300">
                <a:solidFill>
                  <a:schemeClr val="tx1"/>
                </a:solidFill>
                <a:latin typeface="Calibri" pitchFamily="34" charset="0"/>
              </a:defRPr>
            </a:lvl5pPr>
            <a:lvl6pPr marL="25146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6pPr>
            <a:lvl7pPr marL="29718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7pPr>
            <a:lvl8pPr marL="34290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8pPr>
            <a:lvl9pPr marL="3886200" indent="-228600" eaLnBrk="0" fontAlgn="base" hangingPunct="0">
              <a:lnSpc>
                <a:spcPct val="90000"/>
              </a:lnSpc>
              <a:spcBef>
                <a:spcPts val="375"/>
              </a:spcBef>
              <a:spcAft>
                <a:spcPct val="0"/>
              </a:spcAft>
              <a:buFont typeface="Arial" charset="0"/>
              <a:buChar char="•"/>
              <a:defRPr sz="1300">
                <a:solidFill>
                  <a:schemeClr val="tx1"/>
                </a:solidFill>
                <a:latin typeface="Calibri" pitchFamily="34" charset="0"/>
              </a:defRPr>
            </a:lvl9pPr>
          </a:lstStyle>
          <a:p>
            <a:pPr eaLnBrk="1" hangingPunct="1">
              <a:lnSpc>
                <a:spcPct val="100000"/>
              </a:lnSpc>
              <a:spcBef>
                <a:spcPct val="0"/>
              </a:spcBef>
              <a:buFontTx/>
              <a:buNone/>
            </a:pPr>
            <a:r>
              <a:rPr lang="en-GB" altLang="en-US" sz="3100" dirty="0">
                <a:solidFill>
                  <a:srgbClr val="009CDE"/>
                </a:solidFill>
                <a:latin typeface="+mj-lt"/>
                <a:cs typeface="Arial" charset="0"/>
              </a:rPr>
              <a:t>WASH &amp; COVID-19 resources</a:t>
            </a:r>
            <a:endParaRPr lang="en-US" altLang="en-US" sz="3100" dirty="0">
              <a:solidFill>
                <a:srgbClr val="009CDE"/>
              </a:solidFill>
              <a:latin typeface="+mj-lt"/>
              <a:cs typeface="Arial" charset="0"/>
            </a:endParaRPr>
          </a:p>
        </p:txBody>
      </p:sp>
      <p:sp>
        <p:nvSpPr>
          <p:cNvPr id="10" name="TextBox 9">
            <a:extLst>
              <a:ext uri="{FF2B5EF4-FFF2-40B4-BE49-F238E27FC236}">
                <a16:creationId xmlns:a16="http://schemas.microsoft.com/office/drawing/2014/main" id="{642AF02F-0900-2143-BF23-36A2823ACD80}"/>
              </a:ext>
            </a:extLst>
          </p:cNvPr>
          <p:cNvSpPr txBox="1"/>
          <p:nvPr/>
        </p:nvSpPr>
        <p:spPr>
          <a:xfrm>
            <a:off x="279590" y="810538"/>
            <a:ext cx="9987867" cy="7212872"/>
          </a:xfrm>
          <a:prstGeom prst="rect">
            <a:avLst/>
          </a:prstGeom>
          <a:noFill/>
        </p:spPr>
        <p:txBody>
          <a:bodyPr wrap="square" rtlCol="0">
            <a:spAutoFit/>
          </a:bodyPr>
          <a:lstStyle/>
          <a:p>
            <a:pPr defTabSz="1008126" rtl="0" fontAlgn="auto">
              <a:spcBef>
                <a:spcPts val="0"/>
              </a:spcBef>
              <a:spcAft>
                <a:spcPts val="0"/>
              </a:spcAft>
            </a:pPr>
            <a:r>
              <a:rPr lang="en-US" sz="2000" dirty="0">
                <a:solidFill>
                  <a:prstClr val="black"/>
                </a:solidFill>
                <a:latin typeface="Arial"/>
                <a:cs typeface="+mn-cs"/>
              </a:rPr>
              <a:t>Download the WASH and COVID 19 technical brief at</a:t>
            </a:r>
            <a:r>
              <a:rPr lang="en-US" sz="2000" b="0" dirty="0">
                <a:solidFill>
                  <a:prstClr val="black"/>
                </a:solidFill>
                <a:latin typeface="Arial"/>
                <a:cs typeface="+mn-cs"/>
              </a:rPr>
              <a:t>: </a:t>
            </a:r>
            <a:r>
              <a:rPr lang="en-GB" sz="2000" b="0" dirty="0">
                <a:solidFill>
                  <a:prstClr val="black"/>
                </a:solidFill>
                <a:latin typeface="Arial"/>
                <a:cs typeface="+mn-cs"/>
                <a:hlinkClick r:id="rId3"/>
              </a:rPr>
              <a:t>https://www.who.int/publications-detail/water-sanitation-hygiene-and-waste-management-for-covid-19</a:t>
            </a:r>
            <a:endParaRPr lang="en-GB" sz="2000" b="0" dirty="0">
              <a:solidFill>
                <a:prstClr val="black"/>
              </a:solidFill>
              <a:latin typeface="Arial"/>
              <a:cs typeface="+mn-cs"/>
            </a:endParaRPr>
          </a:p>
          <a:p>
            <a:pPr defTabSz="1008126" rtl="0" fontAlgn="auto">
              <a:spcBef>
                <a:spcPts val="0"/>
              </a:spcBef>
              <a:spcAft>
                <a:spcPts val="0"/>
              </a:spcAft>
            </a:pP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CDC, 2019. Best practices for environmental cleaning in health care facilities: in resource limited settings. US </a:t>
            </a:r>
            <a:r>
              <a:rPr lang="en-GB" sz="1323" b="0" dirty="0" err="1">
                <a:solidFill>
                  <a:prstClr val="black"/>
                </a:solidFill>
                <a:latin typeface="Arial"/>
                <a:cs typeface="+mn-cs"/>
              </a:rPr>
              <a:t>Centers</a:t>
            </a:r>
            <a:r>
              <a:rPr lang="en-GB" sz="1323" b="0" dirty="0">
                <a:solidFill>
                  <a:prstClr val="black"/>
                </a:solidFill>
                <a:latin typeface="Arial"/>
                <a:cs typeface="+mn-cs"/>
              </a:rPr>
              <a:t> for Disease Control. USA. </a:t>
            </a:r>
            <a:r>
              <a:rPr lang="en-GB" sz="1323" b="0" u="sng" dirty="0">
                <a:solidFill>
                  <a:prstClr val="black"/>
                </a:solidFill>
                <a:latin typeface="Arial"/>
                <a:cs typeface="+mn-cs"/>
                <a:hlinkClick r:id="rId4"/>
              </a:rPr>
              <a:t>https://www.cdc.gov/hai/pdfs/resource-limited/environmental-cleaning-508.pdf</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2020. Infection prevention and control during health when novel coronavirus (</a:t>
            </a:r>
            <a:r>
              <a:rPr lang="en-GB" sz="1323" b="0" dirty="0" err="1">
                <a:solidFill>
                  <a:prstClr val="black"/>
                </a:solidFill>
                <a:latin typeface="Arial"/>
                <a:cs typeface="+mn-cs"/>
              </a:rPr>
              <a:t>nCoV</a:t>
            </a:r>
            <a:r>
              <a:rPr lang="en-GB" sz="1323" b="0" dirty="0">
                <a:solidFill>
                  <a:prstClr val="black"/>
                </a:solidFill>
                <a:latin typeface="Arial"/>
                <a:cs typeface="+mn-cs"/>
              </a:rPr>
              <a:t>) infection is suspected. </a:t>
            </a:r>
            <a:r>
              <a:rPr lang="en-GB" sz="1323" b="0" u="sng" dirty="0">
                <a:solidFill>
                  <a:prstClr val="black"/>
                </a:solidFill>
                <a:latin typeface="Arial"/>
                <a:cs typeface="+mn-cs"/>
                <a:hlinkClick r:id="rId5"/>
              </a:rPr>
              <a:t>https://www.who.int/publications-detail/infection-prevention-and-control-during-health-care-when-novel-coronavirus-(ncov)-infection-is-suspected-20200125</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WHO/WEDC, 2013.  </a:t>
            </a:r>
            <a:r>
              <a:rPr lang="en-GB" sz="1323" b="0" i="1" dirty="0">
                <a:solidFill>
                  <a:prstClr val="black"/>
                </a:solidFill>
                <a:latin typeface="Arial"/>
                <a:cs typeface="+mn-cs"/>
              </a:rPr>
              <a:t>Technical notes on water, sanitation and hygiene in emergencies.</a:t>
            </a:r>
            <a:r>
              <a:rPr lang="en-GB" sz="1323" b="0" dirty="0">
                <a:solidFill>
                  <a:prstClr val="black"/>
                </a:solidFill>
                <a:latin typeface="Arial"/>
                <a:cs typeface="+mn-cs"/>
              </a:rPr>
              <a:t> World Health Organization, Geneva. </a:t>
            </a:r>
            <a:r>
              <a:rPr lang="en-GB" sz="1323" b="0" u="sng" dirty="0">
                <a:solidFill>
                  <a:prstClr val="black"/>
                </a:solidFill>
                <a:latin typeface="Arial"/>
                <a:cs typeface="+mn-cs"/>
                <a:hlinkClick r:id="rId6"/>
              </a:rPr>
              <a:t>http://www.who.int/water_sanitation_health/publications/technotes/en/</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2008. </a:t>
            </a:r>
            <a:r>
              <a:rPr lang="en-GB" sz="1323" b="0" i="1" dirty="0">
                <a:solidFill>
                  <a:prstClr val="black"/>
                </a:solidFill>
                <a:latin typeface="Arial"/>
                <a:cs typeface="+mn-cs"/>
              </a:rPr>
              <a:t>Essential environmental health standards in health care</a:t>
            </a:r>
            <a:r>
              <a:rPr lang="en-GB" sz="1323" b="0" dirty="0">
                <a:solidFill>
                  <a:prstClr val="black"/>
                </a:solidFill>
                <a:latin typeface="Arial"/>
                <a:cs typeface="+mn-cs"/>
              </a:rPr>
              <a:t>. World Health </a:t>
            </a:r>
          </a:p>
          <a:p>
            <a:pPr defTabSz="1008126" rtl="0" fontAlgn="auto">
              <a:spcBef>
                <a:spcPts val="0"/>
              </a:spcBef>
              <a:spcAft>
                <a:spcPts val="0"/>
              </a:spcAft>
            </a:pPr>
            <a:r>
              <a:rPr lang="en-GB" sz="1323" b="0" dirty="0">
                <a:solidFill>
                  <a:prstClr val="black"/>
                </a:solidFill>
                <a:latin typeface="Arial"/>
                <a:cs typeface="+mn-cs"/>
              </a:rPr>
              <a:t>Organization, Geneva. </a:t>
            </a:r>
            <a:r>
              <a:rPr lang="en-GB" sz="1323" b="0" u="sng" dirty="0">
                <a:solidFill>
                  <a:prstClr val="black"/>
                </a:solidFill>
                <a:latin typeface="Arial"/>
                <a:cs typeface="+mn-cs"/>
                <a:hlinkClick r:id="rId7"/>
              </a:rPr>
              <a:t>http://www.who.int/water_sanitation_health/hygiene/settings/ehs_hc/en/</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2011. </a:t>
            </a:r>
            <a:r>
              <a:rPr lang="en-GB" sz="1323" b="0" i="1" dirty="0">
                <a:solidFill>
                  <a:prstClr val="black"/>
                </a:solidFill>
                <a:latin typeface="Arial"/>
                <a:cs typeface="+mn-cs"/>
              </a:rPr>
              <a:t>Guidelines for drinking-water quality, 4</a:t>
            </a:r>
            <a:r>
              <a:rPr lang="en-GB" sz="1323" b="0" i="1" baseline="30000" dirty="0">
                <a:solidFill>
                  <a:prstClr val="black"/>
                </a:solidFill>
                <a:latin typeface="Arial"/>
                <a:cs typeface="+mn-cs"/>
              </a:rPr>
              <a:t>th</a:t>
            </a:r>
            <a:r>
              <a:rPr lang="en-GB" sz="1323" b="0" i="1" dirty="0">
                <a:solidFill>
                  <a:prstClr val="black"/>
                </a:solidFill>
                <a:latin typeface="Arial"/>
                <a:cs typeface="+mn-cs"/>
              </a:rPr>
              <a:t> edition</a:t>
            </a:r>
            <a:r>
              <a:rPr lang="en-GB" sz="1323" b="0" dirty="0">
                <a:solidFill>
                  <a:prstClr val="black"/>
                </a:solidFill>
                <a:latin typeface="Arial"/>
                <a:cs typeface="+mn-cs"/>
              </a:rPr>
              <a:t>. World Health Organization, Geneva. </a:t>
            </a:r>
            <a:r>
              <a:rPr lang="en-GB" sz="1323" b="0" u="sng" dirty="0">
                <a:solidFill>
                  <a:prstClr val="black"/>
                </a:solidFill>
                <a:latin typeface="Arial"/>
                <a:cs typeface="+mn-cs"/>
                <a:hlinkClick r:id="rId8"/>
              </a:rPr>
              <a:t>http://www.who.int/water_sanitation_health/publications/2011/dwq_chapters/en/index.html</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2019. Results of Round II of WHO International Scheme to Evaluate Household Water Treatment Technologies. </a:t>
            </a:r>
            <a:r>
              <a:rPr lang="en-GB" sz="1323" b="0" u="sng" dirty="0">
                <a:solidFill>
                  <a:prstClr val="black"/>
                </a:solidFill>
                <a:latin typeface="Arial"/>
                <a:cs typeface="+mn-cs"/>
                <a:hlinkClick r:id="rId4"/>
              </a:rPr>
              <a:t>https://www.cdc.gov/hai/pdfs/resource-limited/environmental-cleaning-508.pdf</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2018. Guidelines on sanitation and health. World Health Organization, Geneva.</a:t>
            </a:r>
          </a:p>
          <a:p>
            <a:pPr defTabSz="1008126" rtl="0" fontAlgn="auto">
              <a:spcBef>
                <a:spcPts val="0"/>
              </a:spcBef>
              <a:spcAft>
                <a:spcPts val="0"/>
              </a:spcAft>
            </a:pPr>
            <a:r>
              <a:rPr lang="en-GB" sz="1323" b="0" u="sng" dirty="0">
                <a:solidFill>
                  <a:prstClr val="black"/>
                </a:solidFill>
                <a:latin typeface="Arial"/>
                <a:cs typeface="+mn-cs"/>
                <a:hlinkClick r:id="rId9"/>
              </a:rPr>
              <a:t>https://www.who.int/water_sanitation_health/publications/guidelines-on-sanitation-and-health/en/</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2014. </a:t>
            </a:r>
            <a:r>
              <a:rPr lang="en-GB" sz="1323" b="0" i="1" dirty="0">
                <a:solidFill>
                  <a:prstClr val="black"/>
                </a:solidFill>
                <a:latin typeface="Arial"/>
                <a:cs typeface="+mn-cs"/>
              </a:rPr>
              <a:t>Safe management of wastes from health-care activities. </a:t>
            </a:r>
            <a:r>
              <a:rPr lang="en-GB" sz="1323" b="0" dirty="0">
                <a:solidFill>
                  <a:prstClr val="black"/>
                </a:solidFill>
                <a:latin typeface="Arial"/>
                <a:cs typeface="+mn-cs"/>
              </a:rPr>
              <a:t>World Health Organization, Geneva. </a:t>
            </a:r>
            <a:r>
              <a:rPr lang="en-GB" sz="1323" b="0" u="sng" dirty="0">
                <a:solidFill>
                  <a:prstClr val="black"/>
                </a:solidFill>
                <a:latin typeface="Arial"/>
                <a:cs typeface="+mn-cs"/>
                <a:hlinkClick r:id="rId10"/>
              </a:rPr>
              <a:t>http://www.who.int/water_sanitation_health/medicalwaste/wastemanag/en/</a:t>
            </a:r>
            <a:endParaRPr lang="en-GB" sz="1323" b="0" dirty="0">
              <a:solidFill>
                <a:prstClr val="black"/>
              </a:solidFill>
              <a:latin typeface="Arial"/>
              <a:cs typeface="+mn-cs"/>
            </a:endParaRPr>
          </a:p>
          <a:p>
            <a:pPr defTabSz="1008126" rtl="0" fontAlgn="auto">
              <a:spcBef>
                <a:spcPts val="0"/>
              </a:spcBef>
              <a:spcAft>
                <a:spcPts val="0"/>
              </a:spcAft>
            </a:pPr>
            <a:r>
              <a:rPr lang="en-GB" sz="1323" b="0" dirty="0">
                <a:solidFill>
                  <a:prstClr val="black"/>
                </a:solidFill>
                <a:latin typeface="Arial"/>
                <a:cs typeface="+mn-cs"/>
              </a:rPr>
              <a:t> </a:t>
            </a:r>
          </a:p>
          <a:p>
            <a:pPr defTabSz="1008126" rtl="0" fontAlgn="auto">
              <a:spcBef>
                <a:spcPts val="0"/>
              </a:spcBef>
              <a:spcAft>
                <a:spcPts val="0"/>
              </a:spcAft>
            </a:pPr>
            <a:r>
              <a:rPr lang="en-GB" sz="1323" b="0" dirty="0">
                <a:solidFill>
                  <a:prstClr val="black"/>
                </a:solidFill>
                <a:latin typeface="Arial"/>
                <a:cs typeface="+mn-cs"/>
              </a:rPr>
              <a:t>WHO, 2019. Overview of technologies for the treatment of infectious and sharp waste from health care facilities. </a:t>
            </a:r>
            <a:r>
              <a:rPr lang="en-GB" sz="1323" b="0" u="sng" dirty="0">
                <a:solidFill>
                  <a:prstClr val="black"/>
                </a:solidFill>
                <a:latin typeface="Arial"/>
                <a:cs typeface="+mn-cs"/>
                <a:hlinkClick r:id="rId11"/>
              </a:rPr>
              <a:t>https://www.who.int/water_sanitation_health/publications/technologies-for-the-treatment-of-infectious-and-sharp-waste/en/</a:t>
            </a:r>
            <a:endParaRPr lang="en-GB" sz="1323" b="0" dirty="0">
              <a:solidFill>
                <a:prstClr val="black"/>
              </a:solidFill>
              <a:latin typeface="Arial"/>
              <a:cs typeface="+mn-cs"/>
            </a:endParaRPr>
          </a:p>
          <a:p>
            <a:pPr defTabSz="1008126" rtl="0" fontAlgn="auto">
              <a:spcBef>
                <a:spcPts val="662"/>
              </a:spcBef>
              <a:spcAft>
                <a:spcPts val="0"/>
              </a:spcAft>
            </a:pPr>
            <a:endParaRPr lang="en-GB" altLang="en-US" sz="2646" b="0" dirty="0">
              <a:solidFill>
                <a:prstClr val="black"/>
              </a:solidFill>
              <a:latin typeface="Arial"/>
              <a:cs typeface="Arial" pitchFamily="34" charset="0"/>
            </a:endParaRPr>
          </a:p>
        </p:txBody>
      </p:sp>
    </p:spTree>
    <p:extLst>
      <p:ext uri="{BB962C8B-B14F-4D97-AF65-F5344CB8AC3E}">
        <p14:creationId xmlns:p14="http://schemas.microsoft.com/office/powerpoint/2010/main" val="924848159"/>
      </p:ext>
    </p:extLst>
  </p:cSld>
  <p:clrMapOvr>
    <a:masterClrMapping/>
  </p:clrMapOvr>
</p:sld>
</file>

<file path=ppt/theme/theme1.xml><?xml version="1.0" encoding="utf-8"?>
<a:theme xmlns:a="http://schemas.openxmlformats.org/drawingml/2006/main" name="2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77D90195-0296-504F-BED3-8762773A3AE4}"/>
    </a:ext>
  </a:extLst>
</a:theme>
</file>

<file path=ppt/theme/theme4.xml><?xml version="1.0" encoding="utf-8"?>
<a:theme xmlns:a="http://schemas.openxmlformats.org/drawingml/2006/main" name="6_Office Theme">
  <a:themeElements>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fontScheme name="WHO Fonts PPT 2016">
      <a:majorFont>
        <a:latin typeface="Ebrim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WHO PPT color scheme 2016">
        <a:dk1>
          <a:sysClr val="windowText" lastClr="000000"/>
        </a:dk1>
        <a:lt1>
          <a:sysClr val="window" lastClr="FFFFFF"/>
        </a:lt1>
        <a:dk2>
          <a:srgbClr val="009CDE"/>
        </a:dk2>
        <a:lt2>
          <a:srgbClr val="F3F3F3"/>
        </a:lt2>
        <a:accent1>
          <a:srgbClr val="009CDE"/>
        </a:accent1>
        <a:accent2>
          <a:srgbClr val="183C5C"/>
        </a:accent2>
        <a:accent3>
          <a:srgbClr val="66C4EB"/>
        </a:accent3>
        <a:accent4>
          <a:srgbClr val="9B9B9B"/>
        </a:accent4>
        <a:accent5>
          <a:srgbClr val="CCEBF8"/>
        </a:accent5>
        <a:accent6>
          <a:srgbClr val="C9C9C9"/>
        </a:accent6>
        <a:hlink>
          <a:srgbClr val="009CDE"/>
        </a:hlink>
        <a:folHlink>
          <a:srgbClr val="B2B2B2"/>
        </a:folHlink>
      </a:clrScheme>
    </a:extraClrScheme>
  </a:extraClrSchemeLst>
  <a:custClrLst>
    <a:custClr name="WHO Blue">
      <a:srgbClr val="009CDE"/>
    </a:custClr>
    <a:custClr name="blank">
      <a:srgbClr val="FFFFFF"/>
    </a:custClr>
    <a:custClr name="blank">
      <a:srgbClr val="FFFFFF"/>
    </a:custClr>
    <a:custClr name="blank">
      <a:srgbClr val="FFFFFF"/>
    </a:custClr>
    <a:custClr name="WHO Indigo 01">
      <a:srgbClr val="09164D"/>
    </a:custClr>
    <a:custClr name="WHO Indigo 02">
      <a:srgbClr val="1A4164"/>
    </a:custClr>
    <a:custClr name="WHO Indigo 03">
      <a:srgbClr val="486783"/>
    </a:custClr>
    <a:custClr name="WHO Indigo 04">
      <a:srgbClr val="768DA2"/>
    </a:custClr>
    <a:custClr name="WHO Indigo 05">
      <a:srgbClr val="A3B3C1"/>
    </a:custClr>
    <a:custClr name="WHO Indigo 06">
      <a:srgbClr val="E8ECEF"/>
    </a:custClr>
    <a:custClr name="WHO Grey 01">
      <a:srgbClr val="9B9B9B"/>
    </a:custClr>
    <a:custClr name="WHO Grey 02">
      <a:srgbClr val="C9C9C9"/>
    </a:custClr>
    <a:custClr name="WHO Grey 03">
      <a:srgbClr val="F2F2F2"/>
    </a:custClr>
    <a:custClr name="blank">
      <a:srgbClr val="FFFFFF"/>
    </a:custClr>
    <a:custClr name="WHO Birchgreen 01">
      <a:srgbClr val="29811B"/>
    </a:custClr>
    <a:custClr name="WHO Birchgreen 02">
      <a:srgbClr val="7ABC32"/>
    </a:custClr>
    <a:custClr name="WHO Birchgreen 03">
      <a:srgbClr val="95C95B"/>
    </a:custClr>
    <a:custClr name="WHO Birchgreen 04">
      <a:srgbClr val="AFD784"/>
    </a:custClr>
    <a:custClr name="WHO Birchgreen 05">
      <a:srgbClr val="CAE4AD"/>
    </a:custClr>
    <a:custClr name="WHO Birchgreen 06">
      <a:srgbClr val="F2F8EA"/>
    </a:custClr>
    <a:custClr name="blank">
      <a:srgbClr val="FFFFFF"/>
    </a:custClr>
    <a:custClr name="blank">
      <a:srgbClr val="FFFFFF"/>
    </a:custClr>
    <a:custClr name="blank">
      <a:srgbClr val="FFFFFF"/>
    </a:custClr>
    <a:custClr name="blank">
      <a:srgbClr val="FFFFFF"/>
    </a:custClr>
    <a:custClr name="WHO Savannah 01">
      <a:srgbClr val="966100"/>
    </a:custClr>
    <a:custClr name="WHO Savannah 02">
      <a:srgbClr val="AF8100"/>
    </a:custClr>
    <a:custClr name="WHO Savannah 03">
      <a:srgbClr val="BF9A33"/>
    </a:custClr>
    <a:custClr name="WHO Savannah 04">
      <a:srgbClr val="CFB366"/>
    </a:custClr>
    <a:custClr name="WHO Savannah 05">
      <a:srgbClr val="DFCD99"/>
    </a:custClr>
    <a:custClr name="WHO Savannah 06">
      <a:srgbClr val="F7F2E5"/>
    </a:custClr>
    <a:custClr name="WHO Purple 01">
      <a:srgbClr val="761302"/>
    </a:custClr>
    <a:custClr name="WHO Purple 02">
      <a:srgbClr val="8F3807"/>
    </a:custClr>
    <a:custClr name="WHO Purple 03">
      <a:srgbClr val="A56039"/>
    </a:custClr>
    <a:custClr name="blank">
      <a:srgbClr val="FFFFFF"/>
    </a:custClr>
    <a:custClr name="WHO Heat 01">
      <a:srgbClr val="B54606"/>
    </a:custClr>
    <a:custClr name="WHO Heat 02">
      <a:srgbClr val="D46112"/>
    </a:custClr>
    <a:custClr name="WHO Heat 03">
      <a:srgbClr val="DD8141"/>
    </a:custClr>
    <a:custClr name="WHO Heat 04">
      <a:srgbClr val="E5A071"/>
    </a:custClr>
    <a:custClr name="WHO Heat 05">
      <a:srgbClr val="EEC0A0"/>
    </a:custClr>
    <a:custClr name="WHO Heat 06">
      <a:srgbClr val="FBEFE7"/>
    </a:custClr>
    <a:custClr name="WHO Purple 04">
      <a:srgbClr val="BC886A"/>
    </a:custClr>
    <a:custClr name="WHO Purple 05">
      <a:srgbClr val="D2AF9C"/>
    </a:custClr>
    <a:custClr name="WHO Purple 06">
      <a:srgbClr val="F4EBE6"/>
    </a:custClr>
    <a:custClr name="blank">
      <a:srgbClr val="FFFFFF"/>
    </a:custClr>
    <a:custClr name="WHO Wood 01">
      <a:srgbClr val="20521A"/>
    </a:custClr>
    <a:custClr name="WHO Wood 02">
      <a:srgbClr val="2F7D4F"/>
    </a:custClr>
    <a:custClr name="WHO Wood 03">
      <a:srgbClr val="599772"/>
    </a:custClr>
    <a:custClr name="WHO Wood 04">
      <a:srgbClr val="82B195"/>
    </a:custClr>
    <a:custClr name="WHO Wood 05">
      <a:srgbClr val="ACCBB9"/>
    </a:custClr>
    <a:custClr name="WHO Wood 06">
      <a:srgbClr val="EAF2ED"/>
    </a:custClr>
  </a:custClrLst>
  <a:extLst>
    <a:ext uri="{05A4C25C-085E-4340-85A3-A5531E510DB2}">
      <thm15:themeFamily xmlns:thm15="http://schemas.microsoft.com/office/thememl/2012/main" name="InterimAGDec2018V2_CKJS" id="{96BA60F7-6675-3E46-A0AD-8DEF05DABE2E}" vid="{CC487F63-9316-CE4E-B914-91B3E63996B2}"/>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10233</TotalTime>
  <Words>957</Words>
  <Application>Microsoft Office PowerPoint</Application>
  <PresentationFormat>Custom</PresentationFormat>
  <Paragraphs>82</Paragraphs>
  <Slides>8</Slides>
  <Notes>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8</vt:i4>
      </vt:variant>
    </vt:vector>
  </HeadingPairs>
  <TitlesOfParts>
    <vt:vector size="17" baseType="lpstr">
      <vt:lpstr>ＭＳ Ｐゴシック</vt:lpstr>
      <vt:lpstr>Arial</vt:lpstr>
      <vt:lpstr>Arial Narrow</vt:lpstr>
      <vt:lpstr>Ebrima</vt:lpstr>
      <vt:lpstr>Times New Roman</vt:lpstr>
      <vt:lpstr>2_Office Theme</vt:lpstr>
      <vt:lpstr>1_Office Theme</vt:lpstr>
      <vt:lpstr>4_Office Theme</vt:lpstr>
      <vt:lpstr>6_Office Theme</vt:lpstr>
      <vt:lpstr>PowerPoint Presentation</vt:lpstr>
      <vt:lpstr>What is included in the training package? </vt:lpstr>
      <vt:lpstr>How to use these modules </vt:lpstr>
      <vt:lpstr>A note on WASH FIT &amp; COVID-19</vt:lpstr>
      <vt:lpstr>Planning a WASH FIT training </vt:lpstr>
      <vt:lpstr>Sharing your experience </vt:lpstr>
      <vt:lpstr>Useful resources</vt:lpstr>
      <vt:lpstr>WASH &amp; COVID-19 resources</vt:lpstr>
    </vt:vector>
  </TitlesOfParts>
  <Company>World Health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MONTGOMERY, Margaret</dc:creator>
  <cp:keywords>communication, photos, text</cp:keywords>
  <cp:lastModifiedBy>HAYTER, Arabella</cp:lastModifiedBy>
  <cp:revision>259</cp:revision>
  <cp:lastPrinted>2016-06-03T12:38:34Z</cp:lastPrinted>
  <dcterms:created xsi:type="dcterms:W3CDTF">2005-03-01T08:26:43Z</dcterms:created>
  <dcterms:modified xsi:type="dcterms:W3CDTF">2020-05-26T07:14:16Z</dcterms:modified>
  <cp:category>Guidelines</cp:category>
</cp:coreProperties>
</file>