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tiff" ContentType="image/tiff"/>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theme/theme2.xml" ContentType="application/vnd.openxmlformats-officedocument.theme+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theme/theme3.xml" ContentType="application/vnd.openxmlformats-officedocument.theme+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 id="2147483695" r:id="rId2"/>
    <p:sldMasterId id="2147483712" r:id="rId3"/>
    <p:sldMasterId id="2147483728" r:id="rId4"/>
  </p:sldMasterIdLst>
  <p:notesMasterIdLst>
    <p:notesMasterId r:id="rId39"/>
  </p:notesMasterIdLst>
  <p:handoutMasterIdLst>
    <p:handoutMasterId r:id="rId40"/>
  </p:handoutMasterIdLst>
  <p:sldIdLst>
    <p:sldId id="340" r:id="rId5"/>
    <p:sldId id="343" r:id="rId6"/>
    <p:sldId id="344" r:id="rId7"/>
    <p:sldId id="368" r:id="rId8"/>
    <p:sldId id="478" r:id="rId9"/>
    <p:sldId id="464" r:id="rId10"/>
    <p:sldId id="465" r:id="rId11"/>
    <p:sldId id="467" r:id="rId12"/>
    <p:sldId id="451" r:id="rId13"/>
    <p:sldId id="1687" r:id="rId14"/>
    <p:sldId id="1688" r:id="rId15"/>
    <p:sldId id="470" r:id="rId16"/>
    <p:sldId id="479" r:id="rId17"/>
    <p:sldId id="1689" r:id="rId18"/>
    <p:sldId id="484" r:id="rId19"/>
    <p:sldId id="439" r:id="rId20"/>
    <p:sldId id="473" r:id="rId21"/>
    <p:sldId id="468" r:id="rId22"/>
    <p:sldId id="1685" r:id="rId23"/>
    <p:sldId id="1686" r:id="rId24"/>
    <p:sldId id="334" r:id="rId25"/>
    <p:sldId id="352" r:id="rId26"/>
    <p:sldId id="480" r:id="rId27"/>
    <p:sldId id="1690" r:id="rId28"/>
    <p:sldId id="360" r:id="rId29"/>
    <p:sldId id="1691" r:id="rId30"/>
    <p:sldId id="370" r:id="rId31"/>
    <p:sldId id="1683" r:id="rId32"/>
    <p:sldId id="1576" r:id="rId33"/>
    <p:sldId id="1692" r:id="rId34"/>
    <p:sldId id="461" r:id="rId35"/>
    <p:sldId id="1684" r:id="rId36"/>
    <p:sldId id="358" r:id="rId37"/>
    <p:sldId id="356" r:id="rId38"/>
  </p:sldIdLst>
  <p:sldSz cx="10693400" cy="7561263"/>
  <p:notesSz cx="6662738" cy="9832975"/>
  <p:defaultTextStyle>
    <a:defPPr>
      <a:defRPr lang="en-GB"/>
    </a:defPPr>
    <a:lvl1pPr algn="l" rtl="1" fontAlgn="base">
      <a:spcBef>
        <a:spcPct val="0"/>
      </a:spcBef>
      <a:spcAft>
        <a:spcPct val="0"/>
      </a:spcAft>
      <a:defRPr sz="3900" b="1" kern="1200">
        <a:solidFill>
          <a:srgbClr val="000066"/>
        </a:solidFill>
        <a:latin typeface="Arial" charset="0"/>
        <a:ea typeface="+mn-ea"/>
        <a:cs typeface="Arial" charset="0"/>
      </a:defRPr>
    </a:lvl1pPr>
    <a:lvl2pPr marL="457200" algn="l" rtl="1" fontAlgn="base">
      <a:spcBef>
        <a:spcPct val="0"/>
      </a:spcBef>
      <a:spcAft>
        <a:spcPct val="0"/>
      </a:spcAft>
      <a:defRPr sz="3900" b="1" kern="1200">
        <a:solidFill>
          <a:srgbClr val="000066"/>
        </a:solidFill>
        <a:latin typeface="Arial" charset="0"/>
        <a:ea typeface="+mn-ea"/>
        <a:cs typeface="Arial" charset="0"/>
      </a:defRPr>
    </a:lvl2pPr>
    <a:lvl3pPr marL="914400" algn="l" rtl="1" fontAlgn="base">
      <a:spcBef>
        <a:spcPct val="0"/>
      </a:spcBef>
      <a:spcAft>
        <a:spcPct val="0"/>
      </a:spcAft>
      <a:defRPr sz="3900" b="1" kern="1200">
        <a:solidFill>
          <a:srgbClr val="000066"/>
        </a:solidFill>
        <a:latin typeface="Arial" charset="0"/>
        <a:ea typeface="+mn-ea"/>
        <a:cs typeface="Arial" charset="0"/>
      </a:defRPr>
    </a:lvl3pPr>
    <a:lvl4pPr marL="1371600" algn="l" rtl="1" fontAlgn="base">
      <a:spcBef>
        <a:spcPct val="0"/>
      </a:spcBef>
      <a:spcAft>
        <a:spcPct val="0"/>
      </a:spcAft>
      <a:defRPr sz="3900" b="1" kern="1200">
        <a:solidFill>
          <a:srgbClr val="000066"/>
        </a:solidFill>
        <a:latin typeface="Arial" charset="0"/>
        <a:ea typeface="+mn-ea"/>
        <a:cs typeface="Arial" charset="0"/>
      </a:defRPr>
    </a:lvl4pPr>
    <a:lvl5pPr marL="1828800" algn="l" rtl="1" fontAlgn="base">
      <a:spcBef>
        <a:spcPct val="0"/>
      </a:spcBef>
      <a:spcAft>
        <a:spcPct val="0"/>
      </a:spcAft>
      <a:defRPr sz="3900" b="1" kern="1200">
        <a:solidFill>
          <a:srgbClr val="000066"/>
        </a:solidFill>
        <a:latin typeface="Arial" charset="0"/>
        <a:ea typeface="+mn-ea"/>
        <a:cs typeface="Arial" charset="0"/>
      </a:defRPr>
    </a:lvl5pPr>
    <a:lvl6pPr marL="2286000" algn="l" defTabSz="914400" rtl="0" eaLnBrk="1" latinLnBrk="0" hangingPunct="1">
      <a:defRPr sz="3900" b="1" kern="1200">
        <a:solidFill>
          <a:srgbClr val="000066"/>
        </a:solidFill>
        <a:latin typeface="Arial" charset="0"/>
        <a:ea typeface="+mn-ea"/>
        <a:cs typeface="Arial" charset="0"/>
      </a:defRPr>
    </a:lvl6pPr>
    <a:lvl7pPr marL="2743200" algn="l" defTabSz="914400" rtl="0" eaLnBrk="1" latinLnBrk="0" hangingPunct="1">
      <a:defRPr sz="3900" b="1" kern="1200">
        <a:solidFill>
          <a:srgbClr val="000066"/>
        </a:solidFill>
        <a:latin typeface="Arial" charset="0"/>
        <a:ea typeface="+mn-ea"/>
        <a:cs typeface="Arial" charset="0"/>
      </a:defRPr>
    </a:lvl7pPr>
    <a:lvl8pPr marL="3200400" algn="l" defTabSz="914400" rtl="0" eaLnBrk="1" latinLnBrk="0" hangingPunct="1">
      <a:defRPr sz="3900" b="1" kern="1200">
        <a:solidFill>
          <a:srgbClr val="000066"/>
        </a:solidFill>
        <a:latin typeface="Arial" charset="0"/>
        <a:ea typeface="+mn-ea"/>
        <a:cs typeface="Arial" charset="0"/>
      </a:defRPr>
    </a:lvl8pPr>
    <a:lvl9pPr marL="3657600" algn="l" defTabSz="914400" rtl="0" eaLnBrk="1" latinLnBrk="0" hangingPunct="1">
      <a:defRPr sz="3900" b="1" kern="1200">
        <a:solidFill>
          <a:srgbClr val="000066"/>
        </a:solidFill>
        <a:latin typeface="Arial" charset="0"/>
        <a:ea typeface="+mn-ea"/>
        <a:cs typeface="Arial" charset="0"/>
      </a:defRPr>
    </a:lvl9pPr>
  </p:defaultTextStyle>
  <p:extLst>
    <p:ext uri="{EFAFB233-063F-42B5-8137-9DF3F51BA10A}">
      <p15:sldGuideLst xmlns:p15="http://schemas.microsoft.com/office/powerpoint/2012/main">
        <p15:guide id="1" orient="horz" pos="2381">
          <p15:clr>
            <a:srgbClr val="A4A3A4"/>
          </p15:clr>
        </p15:guide>
        <p15:guide id="2" pos="3368">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HAYTER, Arabella" initials="HA" lastIdx="24" clrIdx="0">
    <p:extLst>
      <p:ext uri="{19B8F6BF-5375-455C-9EA6-DF929625EA0E}">
        <p15:presenceInfo xmlns:p15="http://schemas.microsoft.com/office/powerpoint/2012/main" userId="S-1-5-21-1446143339-2250552318-1255726049-176098" providerId="AD"/>
      </p:ext>
    </p:extLst>
  </p:cmAuthor>
  <p:cmAuthor id="2" name="MONTGOMERY, Margaret" initials="MM" lastIdx="5" clrIdx="1">
    <p:extLst>
      <p:ext uri="{19B8F6BF-5375-455C-9EA6-DF929625EA0E}">
        <p15:presenceInfo xmlns:p15="http://schemas.microsoft.com/office/powerpoint/2012/main" userId="S-1-5-21-1446143339-2250552318-1255726049-57289" providerId="AD"/>
      </p:ext>
    </p:extLst>
  </p:cmAuthor>
  <p:cmAuthor id="3" name="MEDLICOTT, Kate Olive" initials="MKO" lastIdx="14" clrIdx="2">
    <p:extLst>
      <p:ext uri="{19B8F6BF-5375-455C-9EA6-DF929625EA0E}">
        <p15:presenceInfo xmlns:p15="http://schemas.microsoft.com/office/powerpoint/2012/main" userId="S-1-5-21-1446143339-2250552318-1255726049-57477"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FF"/>
    <a:srgbClr val="530342"/>
    <a:srgbClr val="4189DD"/>
    <a:srgbClr val="72BBE8"/>
    <a:srgbClr val="66FF33"/>
    <a:srgbClr val="96CCEE"/>
    <a:srgbClr val="1E7FB8"/>
    <a:srgbClr val="C4DAF4"/>
    <a:srgbClr val="00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EB344D84-9AFB-497E-A393-DC336BA19D2E}" styleName="Medium Style 3 - Accent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015" autoAdjust="0"/>
    <p:restoredTop sz="85848" autoAdjust="0"/>
  </p:normalViewPr>
  <p:slideViewPr>
    <p:cSldViewPr snapToGrid="0">
      <p:cViewPr varScale="1">
        <p:scale>
          <a:sx n="54" d="100"/>
          <a:sy n="54" d="100"/>
        </p:scale>
        <p:origin x="1506" y="72"/>
      </p:cViewPr>
      <p:guideLst>
        <p:guide orient="horz" pos="2381"/>
        <p:guide pos="3368"/>
      </p:guideLst>
    </p:cSldViewPr>
  </p:slideViewPr>
  <p:notesTextViewPr>
    <p:cViewPr>
      <p:scale>
        <a:sx n="1" d="1"/>
        <a:sy n="1" d="1"/>
      </p:scale>
      <p:origin x="0" y="-12"/>
    </p:cViewPr>
  </p:notesTextViewPr>
  <p:sorterViewPr>
    <p:cViewPr>
      <p:scale>
        <a:sx n="100" d="100"/>
        <a:sy n="100" d="100"/>
      </p:scale>
      <p:origin x="0" y="-90"/>
    </p:cViewPr>
  </p:sorterViewPr>
  <p:notesViewPr>
    <p:cSldViewPr snapToGrid="0">
      <p:cViewPr varScale="1">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notesMaster" Target="notesMasters/notesMaster1.xml"/><Relationship Id="rId3" Type="http://schemas.openxmlformats.org/officeDocument/2006/relationships/slideMaster" Target="slideMasters/slideMaster3.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handoutMaster" Target="handoutMasters/handoutMaster1.xml"/><Relationship Id="rId45"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theme" Target="theme/theme1.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9698" name="Rectangle 2"/>
          <p:cNvSpPr>
            <a:spLocks noGrp="1" noChangeArrowheads="1"/>
          </p:cNvSpPr>
          <p:nvPr>
            <p:ph type="hdr" sz="quarter"/>
          </p:nvPr>
        </p:nvSpPr>
        <p:spPr bwMode="auto">
          <a:xfrm>
            <a:off x="0" y="0"/>
            <a:ext cx="2887663" cy="492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b="0">
                <a:solidFill>
                  <a:schemeClr val="tx1"/>
                </a:solidFill>
              </a:defRPr>
            </a:lvl1pPr>
          </a:lstStyle>
          <a:p>
            <a:r>
              <a:rPr lang="en-GB"/>
              <a:t>World Health Organization</a:t>
            </a:r>
          </a:p>
        </p:txBody>
      </p:sp>
      <p:sp>
        <p:nvSpPr>
          <p:cNvPr id="29699" name="Rectangle 3"/>
          <p:cNvSpPr>
            <a:spLocks noGrp="1" noChangeArrowheads="1"/>
          </p:cNvSpPr>
          <p:nvPr>
            <p:ph type="dt" sz="quarter" idx="1"/>
          </p:nvPr>
        </p:nvSpPr>
        <p:spPr bwMode="auto">
          <a:xfrm>
            <a:off x="3773488" y="0"/>
            <a:ext cx="2887662" cy="492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b="0">
                <a:solidFill>
                  <a:schemeClr val="tx1"/>
                </a:solidFill>
              </a:defRPr>
            </a:lvl1pPr>
          </a:lstStyle>
          <a:p>
            <a:fld id="{6DBEE147-F684-4840-90B3-835D9E551D18}" type="datetime3">
              <a:rPr lang="en-GB"/>
              <a:pPr/>
              <a:t>13 November, 2020</a:t>
            </a:fld>
            <a:endParaRPr lang="en-GB"/>
          </a:p>
        </p:txBody>
      </p:sp>
      <p:sp>
        <p:nvSpPr>
          <p:cNvPr id="29700" name="Rectangle 4"/>
          <p:cNvSpPr>
            <a:spLocks noGrp="1" noChangeArrowheads="1"/>
          </p:cNvSpPr>
          <p:nvPr>
            <p:ph type="ftr" sz="quarter" idx="2"/>
          </p:nvPr>
        </p:nvSpPr>
        <p:spPr bwMode="auto">
          <a:xfrm>
            <a:off x="0" y="9339263"/>
            <a:ext cx="2887663" cy="492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b="0">
                <a:solidFill>
                  <a:schemeClr val="tx1"/>
                </a:solidFill>
              </a:defRPr>
            </a:lvl1pPr>
          </a:lstStyle>
          <a:p>
            <a:endParaRPr lang="en-GB"/>
          </a:p>
        </p:txBody>
      </p:sp>
      <p:sp>
        <p:nvSpPr>
          <p:cNvPr id="29701" name="Rectangle 5"/>
          <p:cNvSpPr>
            <a:spLocks noGrp="1" noChangeArrowheads="1"/>
          </p:cNvSpPr>
          <p:nvPr>
            <p:ph type="sldNum" sz="quarter" idx="3"/>
          </p:nvPr>
        </p:nvSpPr>
        <p:spPr bwMode="auto">
          <a:xfrm>
            <a:off x="3773488" y="9339263"/>
            <a:ext cx="2887662" cy="492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b="0">
                <a:solidFill>
                  <a:schemeClr val="tx1"/>
                </a:solidFill>
              </a:defRPr>
            </a:lvl1pPr>
          </a:lstStyle>
          <a:p>
            <a:fld id="{168BC06E-EDE7-41F5-A77F-3BA05E8C898C}" type="slidenum">
              <a:rPr lang="en-GB"/>
              <a:pPr/>
              <a:t>‹#›</a:t>
            </a:fld>
            <a:endParaRPr lang="en-GB"/>
          </a:p>
        </p:txBody>
      </p:sp>
    </p:spTree>
    <p:extLst>
      <p:ext uri="{BB962C8B-B14F-4D97-AF65-F5344CB8AC3E}">
        <p14:creationId xmlns:p14="http://schemas.microsoft.com/office/powerpoint/2010/main" val="352600245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1746" name="Rectangle 2"/>
          <p:cNvSpPr>
            <a:spLocks noGrp="1" noChangeArrowheads="1"/>
          </p:cNvSpPr>
          <p:nvPr>
            <p:ph type="hdr" sz="quarter"/>
          </p:nvPr>
        </p:nvSpPr>
        <p:spPr bwMode="auto">
          <a:xfrm>
            <a:off x="0" y="0"/>
            <a:ext cx="2887663" cy="492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b="0">
                <a:solidFill>
                  <a:schemeClr val="tx1"/>
                </a:solidFill>
              </a:defRPr>
            </a:lvl1pPr>
          </a:lstStyle>
          <a:p>
            <a:r>
              <a:rPr lang="en-GB"/>
              <a:t>World Health Organization</a:t>
            </a:r>
          </a:p>
        </p:txBody>
      </p:sp>
      <p:sp>
        <p:nvSpPr>
          <p:cNvPr id="31747" name="Rectangle 3"/>
          <p:cNvSpPr>
            <a:spLocks noGrp="1" noChangeArrowheads="1"/>
          </p:cNvSpPr>
          <p:nvPr>
            <p:ph type="dt" idx="1"/>
          </p:nvPr>
        </p:nvSpPr>
        <p:spPr bwMode="auto">
          <a:xfrm>
            <a:off x="3773488" y="0"/>
            <a:ext cx="2887662" cy="492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b="0">
                <a:solidFill>
                  <a:schemeClr val="tx1"/>
                </a:solidFill>
              </a:defRPr>
            </a:lvl1pPr>
          </a:lstStyle>
          <a:p>
            <a:fld id="{C127BA38-178D-4AF7-B89D-37B34DD3D943}" type="datetime3">
              <a:rPr lang="en-GB"/>
              <a:pPr/>
              <a:t>13 November, 2020</a:t>
            </a:fld>
            <a:endParaRPr lang="en-GB"/>
          </a:p>
        </p:txBody>
      </p:sp>
      <p:sp>
        <p:nvSpPr>
          <p:cNvPr id="31748" name="Rectangle 4"/>
          <p:cNvSpPr>
            <a:spLocks noGrp="1" noRot="1" noChangeAspect="1" noChangeArrowheads="1" noTextEdit="1"/>
          </p:cNvSpPr>
          <p:nvPr>
            <p:ph type="sldImg" idx="2"/>
          </p:nvPr>
        </p:nvSpPr>
        <p:spPr bwMode="auto">
          <a:xfrm>
            <a:off x="725488" y="738188"/>
            <a:ext cx="5211762" cy="3686175"/>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31749" name="Rectangle 5"/>
          <p:cNvSpPr>
            <a:spLocks noGrp="1" noChangeArrowheads="1"/>
          </p:cNvSpPr>
          <p:nvPr>
            <p:ph type="body" sz="quarter" idx="3"/>
          </p:nvPr>
        </p:nvSpPr>
        <p:spPr bwMode="auto">
          <a:xfrm>
            <a:off x="666750" y="4670425"/>
            <a:ext cx="5329238" cy="44243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31750" name="Rectangle 6"/>
          <p:cNvSpPr>
            <a:spLocks noGrp="1" noChangeArrowheads="1"/>
          </p:cNvSpPr>
          <p:nvPr>
            <p:ph type="ftr" sz="quarter" idx="4"/>
          </p:nvPr>
        </p:nvSpPr>
        <p:spPr bwMode="auto">
          <a:xfrm>
            <a:off x="0" y="9339263"/>
            <a:ext cx="2887663" cy="492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b="0">
                <a:solidFill>
                  <a:schemeClr val="tx1"/>
                </a:solidFill>
              </a:defRPr>
            </a:lvl1pPr>
          </a:lstStyle>
          <a:p>
            <a:endParaRPr lang="en-GB"/>
          </a:p>
        </p:txBody>
      </p:sp>
      <p:sp>
        <p:nvSpPr>
          <p:cNvPr id="31751" name="Rectangle 7"/>
          <p:cNvSpPr>
            <a:spLocks noGrp="1" noChangeArrowheads="1"/>
          </p:cNvSpPr>
          <p:nvPr>
            <p:ph type="sldNum" sz="quarter" idx="5"/>
          </p:nvPr>
        </p:nvSpPr>
        <p:spPr bwMode="auto">
          <a:xfrm>
            <a:off x="3773488" y="9339263"/>
            <a:ext cx="2887662" cy="492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b="0">
                <a:solidFill>
                  <a:schemeClr val="tx1"/>
                </a:solidFill>
              </a:defRPr>
            </a:lvl1pPr>
          </a:lstStyle>
          <a:p>
            <a:fld id="{56EBA302-80AB-4EFD-A21F-6592AEBC50DA}" type="slidenum">
              <a:rPr lang="en-GB"/>
              <a:pPr/>
              <a:t>‹#›</a:t>
            </a:fld>
            <a:endParaRPr lang="en-GB"/>
          </a:p>
        </p:txBody>
      </p:sp>
    </p:spTree>
    <p:extLst>
      <p:ext uri="{BB962C8B-B14F-4D97-AF65-F5344CB8AC3E}">
        <p14:creationId xmlns:p14="http://schemas.microsoft.com/office/powerpoint/2010/main" val="220660765"/>
      </p:ext>
    </p:extLst>
  </p:cSld>
  <p:clrMap bg1="lt1" tx1="dk1" bg2="lt2" tx2="dk2" accent1="accent1" accent2="accent2" accent3="accent3" accent4="accent4" accent5="accent5" accent6="accent6" hlink="hlink" folHlink="folHlink"/>
  <p:hf ftr="0"/>
  <p:notesStyle>
    <a:lvl1pPr algn="r" rtl="1" fontAlgn="base">
      <a:spcBef>
        <a:spcPct val="30000"/>
      </a:spcBef>
      <a:spcAft>
        <a:spcPct val="0"/>
      </a:spcAft>
      <a:defRPr sz="1200" kern="1200">
        <a:solidFill>
          <a:schemeClr val="tx1"/>
        </a:solidFill>
        <a:latin typeface="Arial" charset="0"/>
        <a:ea typeface="+mn-ea"/>
        <a:cs typeface="Arial" charset="0"/>
      </a:defRPr>
    </a:lvl1pPr>
    <a:lvl2pPr marL="457200" algn="r" rtl="1" fontAlgn="base">
      <a:spcBef>
        <a:spcPct val="30000"/>
      </a:spcBef>
      <a:spcAft>
        <a:spcPct val="0"/>
      </a:spcAft>
      <a:defRPr sz="1200" kern="1200">
        <a:solidFill>
          <a:schemeClr val="tx1"/>
        </a:solidFill>
        <a:latin typeface="Arial" charset="0"/>
        <a:ea typeface="+mn-ea"/>
        <a:cs typeface="Arial" charset="0"/>
      </a:defRPr>
    </a:lvl2pPr>
    <a:lvl3pPr marL="914400" algn="r" rtl="1" fontAlgn="base">
      <a:spcBef>
        <a:spcPct val="30000"/>
      </a:spcBef>
      <a:spcAft>
        <a:spcPct val="0"/>
      </a:spcAft>
      <a:defRPr sz="1200" kern="1200">
        <a:solidFill>
          <a:schemeClr val="tx1"/>
        </a:solidFill>
        <a:latin typeface="Arial" charset="0"/>
        <a:ea typeface="+mn-ea"/>
        <a:cs typeface="Arial" charset="0"/>
      </a:defRPr>
    </a:lvl3pPr>
    <a:lvl4pPr marL="1371600" algn="r" rtl="1" fontAlgn="base">
      <a:spcBef>
        <a:spcPct val="30000"/>
      </a:spcBef>
      <a:spcAft>
        <a:spcPct val="0"/>
      </a:spcAft>
      <a:defRPr sz="1200" kern="1200">
        <a:solidFill>
          <a:schemeClr val="tx1"/>
        </a:solidFill>
        <a:latin typeface="Arial" charset="0"/>
        <a:ea typeface="+mn-ea"/>
        <a:cs typeface="Arial" charset="0"/>
      </a:defRPr>
    </a:lvl4pPr>
    <a:lvl5pPr marL="1828800" algn="r" rtl="1" fontAlgn="base">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s://www.who.int/water_sanitation_health/publications/guidelines-on-sanitation-and-health/en/" TargetMode="External"/><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ln/>
        </p:spPr>
        <p:txBody>
          <a:bodyPr/>
          <a:lstStyle/>
          <a:p>
            <a:r>
              <a:rPr lang="en-GB"/>
              <a:t>World Health Organization</a:t>
            </a:r>
          </a:p>
        </p:txBody>
      </p:sp>
      <p:sp>
        <p:nvSpPr>
          <p:cNvPr id="5" name="Rectangle 3"/>
          <p:cNvSpPr>
            <a:spLocks noGrp="1" noChangeArrowheads="1"/>
          </p:cNvSpPr>
          <p:nvPr>
            <p:ph type="dt" idx="1"/>
          </p:nvPr>
        </p:nvSpPr>
        <p:spPr>
          <a:ln/>
        </p:spPr>
        <p:txBody>
          <a:bodyPr/>
          <a:lstStyle/>
          <a:p>
            <a:fld id="{57555ECC-7A06-4FBD-B987-389D5FE2E642}" type="datetime3">
              <a:rPr lang="en-GB"/>
              <a:pPr/>
              <a:t>13 November, 2020</a:t>
            </a:fld>
            <a:endParaRPr lang="en-GB"/>
          </a:p>
        </p:txBody>
      </p:sp>
      <p:sp>
        <p:nvSpPr>
          <p:cNvPr id="7" name="Rectangle 7"/>
          <p:cNvSpPr>
            <a:spLocks noGrp="1" noChangeArrowheads="1"/>
          </p:cNvSpPr>
          <p:nvPr>
            <p:ph type="sldNum" sz="quarter" idx="5"/>
          </p:nvPr>
        </p:nvSpPr>
        <p:spPr>
          <a:ln/>
        </p:spPr>
        <p:txBody>
          <a:bodyPr/>
          <a:lstStyle/>
          <a:p>
            <a:fld id="{74A14E21-5CB3-43F7-80BA-7C43F2980D02}" type="slidenum">
              <a:rPr lang="en-GB"/>
              <a:pPr/>
              <a:t>1</a:t>
            </a:fld>
            <a:endParaRPr lang="en-GB"/>
          </a:p>
        </p:txBody>
      </p:sp>
      <p:sp>
        <p:nvSpPr>
          <p:cNvPr id="248834" name="Rectangle 2"/>
          <p:cNvSpPr>
            <a:spLocks noGrp="1" noRot="1" noChangeAspect="1" noChangeArrowheads="1" noTextEdit="1"/>
          </p:cNvSpPr>
          <p:nvPr>
            <p:ph type="sldImg"/>
          </p:nvPr>
        </p:nvSpPr>
        <p:spPr>
          <a:ln/>
        </p:spPr>
      </p:sp>
      <p:sp>
        <p:nvSpPr>
          <p:cNvPr id="248835" name="Rectangle 3"/>
          <p:cNvSpPr>
            <a:spLocks noGrp="1" noChangeArrowheads="1"/>
          </p:cNvSpPr>
          <p:nvPr>
            <p:ph type="body" idx="1"/>
          </p:nvPr>
        </p:nvSpPr>
        <p:spPr/>
        <p:txBody>
          <a:bodyPr/>
          <a:lstStyle/>
          <a:p>
            <a:pPr algn="l" rtl="0"/>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endParaRPr lang="en-US" dirty="0"/>
          </a:p>
        </p:txBody>
      </p:sp>
      <p:sp>
        <p:nvSpPr>
          <p:cNvPr id="4" name="Header Placeholder 3"/>
          <p:cNvSpPr>
            <a:spLocks noGrp="1"/>
          </p:cNvSpPr>
          <p:nvPr>
            <p:ph type="hdr" sz="quarter" idx="10"/>
          </p:nvPr>
        </p:nvSpPr>
        <p:spPr/>
        <p:txBody>
          <a:bodyPr/>
          <a:lstStyle/>
          <a:p>
            <a:r>
              <a:rPr lang="en-GB"/>
              <a:t>World Health Organization</a:t>
            </a:r>
          </a:p>
        </p:txBody>
      </p:sp>
      <p:sp>
        <p:nvSpPr>
          <p:cNvPr id="5" name="Date Placeholder 4"/>
          <p:cNvSpPr>
            <a:spLocks noGrp="1"/>
          </p:cNvSpPr>
          <p:nvPr>
            <p:ph type="dt" idx="11"/>
          </p:nvPr>
        </p:nvSpPr>
        <p:spPr/>
        <p:txBody>
          <a:bodyPr/>
          <a:lstStyle/>
          <a:p>
            <a:fld id="{C127BA38-178D-4AF7-B89D-37B34DD3D943}" type="datetime3">
              <a:rPr lang="en-GB" smtClean="0"/>
              <a:pPr/>
              <a:t>13 November, 2020</a:t>
            </a:fld>
            <a:endParaRPr lang="en-GB"/>
          </a:p>
        </p:txBody>
      </p:sp>
      <p:sp>
        <p:nvSpPr>
          <p:cNvPr id="6" name="Slide Number Placeholder 5"/>
          <p:cNvSpPr>
            <a:spLocks noGrp="1"/>
          </p:cNvSpPr>
          <p:nvPr>
            <p:ph type="sldNum" sz="quarter" idx="12"/>
          </p:nvPr>
        </p:nvSpPr>
        <p:spPr/>
        <p:txBody>
          <a:bodyPr/>
          <a:lstStyle/>
          <a:p>
            <a:fld id="{56EBA302-80AB-4EFD-A21F-6592AEBC50DA}" type="slidenum">
              <a:rPr lang="en-GB" smtClean="0"/>
              <a:pPr/>
              <a:t>13</a:t>
            </a:fld>
            <a:endParaRPr lang="en-GB"/>
          </a:p>
        </p:txBody>
      </p:sp>
    </p:spTree>
    <p:extLst>
      <p:ext uri="{BB962C8B-B14F-4D97-AF65-F5344CB8AC3E}">
        <p14:creationId xmlns:p14="http://schemas.microsoft.com/office/powerpoint/2010/main" val="205572936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en-US" dirty="0"/>
              <a:t>Chapter 3: Operation and maintenance</a:t>
            </a:r>
          </a:p>
          <a:p>
            <a:pPr algn="l" rtl="0"/>
            <a:r>
              <a:rPr lang="en-US" dirty="0"/>
              <a:t>• Cleanliness: the toilet and all surfaces of the room that it is in (e.g. bathroom, washroom, rest room, cubicle etc.) should be kept clean and free of excreta. </a:t>
            </a:r>
          </a:p>
          <a:p>
            <a:pPr algn="l" rtl="0"/>
            <a:r>
              <a:rPr lang="en-US" dirty="0"/>
              <a:t>• Cleaning arrangements: Locally-available cleaning materials should be safely stored and used, and all people carrying out cleaning should observe safe working practices. Where the toilet is public or shared, a regular cleaning schedule should be in place, with provision made for supply of cleaning materials and personal protective equipment (PPE). </a:t>
            </a:r>
          </a:p>
          <a:p>
            <a:pPr algn="l" rtl="0"/>
            <a:r>
              <a:rPr lang="en-US" dirty="0"/>
              <a:t>• Where dry toilets are used, a ready supply of ash, soil, lime or sawdust should be available within the facility, with which users can cover </a:t>
            </a:r>
            <a:r>
              <a:rPr lang="en-US" dirty="0" err="1"/>
              <a:t>faeces</a:t>
            </a:r>
            <a:r>
              <a:rPr lang="en-US" dirty="0"/>
              <a:t> after defecating. This helps to prevent flies and minimize</a:t>
            </a:r>
          </a:p>
          <a:p>
            <a:pPr algn="l" rtl="0"/>
            <a:r>
              <a:rPr lang="en-US" dirty="0" err="1"/>
              <a:t>odours</a:t>
            </a:r>
            <a:r>
              <a:rPr lang="en-US" dirty="0"/>
              <a:t>.</a:t>
            </a:r>
          </a:p>
        </p:txBody>
      </p:sp>
      <p:sp>
        <p:nvSpPr>
          <p:cNvPr id="4" name="Header Placeholder 3"/>
          <p:cNvSpPr>
            <a:spLocks noGrp="1"/>
          </p:cNvSpPr>
          <p:nvPr>
            <p:ph type="hdr" sz="quarter" idx="10"/>
          </p:nvPr>
        </p:nvSpPr>
        <p:spPr/>
        <p:txBody>
          <a:bodyPr/>
          <a:lstStyle/>
          <a:p>
            <a:r>
              <a:rPr lang="en-GB"/>
              <a:t>World Health Organization</a:t>
            </a:r>
          </a:p>
        </p:txBody>
      </p:sp>
      <p:sp>
        <p:nvSpPr>
          <p:cNvPr id="5" name="Date Placeholder 4"/>
          <p:cNvSpPr>
            <a:spLocks noGrp="1"/>
          </p:cNvSpPr>
          <p:nvPr>
            <p:ph type="dt" idx="11"/>
          </p:nvPr>
        </p:nvSpPr>
        <p:spPr/>
        <p:txBody>
          <a:bodyPr/>
          <a:lstStyle/>
          <a:p>
            <a:fld id="{C127BA38-178D-4AF7-B89D-37B34DD3D943}" type="datetime3">
              <a:rPr lang="en-GB" smtClean="0"/>
              <a:pPr/>
              <a:t>13 November, 2020</a:t>
            </a:fld>
            <a:endParaRPr lang="en-GB"/>
          </a:p>
        </p:txBody>
      </p:sp>
      <p:sp>
        <p:nvSpPr>
          <p:cNvPr id="6" name="Slide Number Placeholder 5"/>
          <p:cNvSpPr>
            <a:spLocks noGrp="1"/>
          </p:cNvSpPr>
          <p:nvPr>
            <p:ph type="sldNum" sz="quarter" idx="12"/>
          </p:nvPr>
        </p:nvSpPr>
        <p:spPr/>
        <p:txBody>
          <a:bodyPr/>
          <a:lstStyle/>
          <a:p>
            <a:fld id="{56EBA302-80AB-4EFD-A21F-6592AEBC50DA}" type="slidenum">
              <a:rPr lang="en-GB" smtClean="0"/>
              <a:pPr/>
              <a:t>22</a:t>
            </a:fld>
            <a:endParaRPr lang="en-GB"/>
          </a:p>
        </p:txBody>
      </p:sp>
    </p:spTree>
    <p:extLst>
      <p:ext uri="{BB962C8B-B14F-4D97-AF65-F5344CB8AC3E}">
        <p14:creationId xmlns:p14="http://schemas.microsoft.com/office/powerpoint/2010/main" val="141531329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l" rtl="0"/>
            <a:r>
              <a:rPr lang="en-AU" u="sng" dirty="0"/>
              <a:t>Activity 2: Photos of Infrastructure</a:t>
            </a:r>
          </a:p>
          <a:p>
            <a:pPr algn="l" rtl="0"/>
            <a:r>
              <a:rPr lang="en-AU" dirty="0"/>
              <a:t>Split into small groups.</a:t>
            </a:r>
            <a:r>
              <a:rPr lang="en-AU" baseline="0" dirty="0"/>
              <a:t> </a:t>
            </a:r>
            <a:r>
              <a:rPr lang="en-AU" dirty="0"/>
              <a:t>Handout photos of WASH infrastructure to each group (or see following slide)</a:t>
            </a:r>
          </a:p>
          <a:p>
            <a:pPr algn="l" rtl="0"/>
            <a:r>
              <a:rPr lang="en-AU" dirty="0"/>
              <a:t>In groups, discuss whether</a:t>
            </a:r>
            <a:r>
              <a:rPr lang="en-AU" baseline="0" dirty="0"/>
              <a:t> the examples are accessible or not and why</a:t>
            </a:r>
            <a:r>
              <a:rPr lang="en-AU" dirty="0"/>
              <a:t>. </a:t>
            </a:r>
          </a:p>
          <a:p>
            <a:pPr algn="l" rtl="0"/>
            <a:endParaRPr lang="en-AU" dirty="0"/>
          </a:p>
          <a:p>
            <a:pPr algn="l" rtl="0"/>
            <a:r>
              <a:rPr lang="en-AU" dirty="0"/>
              <a:t>Participants may also wish</a:t>
            </a:r>
            <a:r>
              <a:rPr lang="en-AU" baseline="0" dirty="0"/>
              <a:t> to identify which Universal design principles have been addressed in the examples. What further information would you need to know whether it meets the universal design principles?</a:t>
            </a:r>
          </a:p>
          <a:p>
            <a:pPr algn="l" rtl="0"/>
            <a:endParaRPr lang="en-AU" baseline="0" dirty="0"/>
          </a:p>
          <a:p>
            <a:pPr algn="l" rtl="0"/>
            <a:r>
              <a:rPr lang="en-AU" baseline="0" dirty="0"/>
              <a:t>If there is time, have a brief feedback session where by you hold up each photo and discuss accessibility features.</a:t>
            </a:r>
            <a:r>
              <a:rPr lang="en-AU" dirty="0"/>
              <a:t>  </a:t>
            </a: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12A3C17-0A6E-4E6F-A59A-9FA74B33C0BB}" type="slidenum">
              <a:rPr kumimoji="0" lang="en-AU"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23</a:t>
            </a:fld>
            <a:endParaRPr kumimoji="0" lang="en-AU"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72343109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en-US" sz="1200" dirty="0"/>
              <a:t>A toilet/latrine should have a door which is unlocked when not in use (or for which a key is available) and can be locked from the inside during use, there should be no major holes in the structure, the hole or pit should not be blocked, water should be available for flush/pour flush toilets, and there should be no cracks, or leaks in the toilet structure. It should be within the grounds of the facility</a:t>
            </a:r>
            <a:r>
              <a:rPr lang="en-US" sz="1200" b="1" dirty="0"/>
              <a:t> </a:t>
            </a:r>
            <a:r>
              <a:rPr lang="en-US" sz="1200" dirty="0"/>
              <a:t>and it should be clean as noted by absence of waste, visible dirt and excreta and insects)</a:t>
            </a:r>
            <a:r>
              <a:rPr lang="en-GB" sz="1200" dirty="0"/>
              <a:t>.</a:t>
            </a:r>
          </a:p>
          <a:p>
            <a:pPr algn="l" rtl="0"/>
            <a:endParaRPr lang="en-GB" dirty="0"/>
          </a:p>
        </p:txBody>
      </p:sp>
      <p:sp>
        <p:nvSpPr>
          <p:cNvPr id="4" name="Header Placeholder 3"/>
          <p:cNvSpPr>
            <a:spLocks noGrp="1"/>
          </p:cNvSpPr>
          <p:nvPr>
            <p:ph type="hdr" sz="quarter" idx="10"/>
          </p:nvPr>
        </p:nvSpPr>
        <p:spPr/>
        <p:txBody>
          <a:bodyPr/>
          <a:lstStyle/>
          <a:p>
            <a:pPr marL="0" marR="0" lvl="0" indent="0" algn="l" defTabSz="914400" rtl="1" eaLnBrk="1" fontAlgn="base" latinLnBrk="0" hangingPunct="1">
              <a:lnSpc>
                <a:spcPct val="100000"/>
              </a:lnSpc>
              <a:spcBef>
                <a:spcPct val="0"/>
              </a:spcBef>
              <a:spcAft>
                <a:spcPct val="0"/>
              </a:spcAft>
              <a:buClrTx/>
              <a:buSzTx/>
              <a:buFontTx/>
              <a:buNone/>
              <a:tabLst/>
              <a:defRPr/>
            </a:pPr>
            <a:r>
              <a:rPr kumimoji="0" lang="en-GB" sz="1200" b="0" i="0" u="none" strike="noStrike" kern="1200" cap="none" spc="0" normalizeH="0" baseline="0" noProof="0">
                <a:ln>
                  <a:noFill/>
                </a:ln>
                <a:solidFill>
                  <a:srgbClr val="000000"/>
                </a:solidFill>
                <a:effectLst/>
                <a:uLnTx/>
                <a:uFillTx/>
                <a:latin typeface="Arial" charset="0"/>
                <a:ea typeface="+mn-ea"/>
                <a:cs typeface="Arial" charset="0"/>
              </a:rPr>
              <a:t>World Health Organization</a:t>
            </a:r>
          </a:p>
        </p:txBody>
      </p:sp>
      <p:sp>
        <p:nvSpPr>
          <p:cNvPr id="5" name="Date Placeholder 4"/>
          <p:cNvSpPr>
            <a:spLocks noGrp="1"/>
          </p:cNvSpPr>
          <p:nvPr>
            <p:ph type="dt" idx="11"/>
          </p:nvPr>
        </p:nvSpPr>
        <p:spPr/>
        <p:txBody>
          <a:bodyPr/>
          <a:lstStyle/>
          <a:p>
            <a:pPr marL="0" marR="0" lvl="0" indent="0" algn="r" defTabSz="914400" rtl="1" eaLnBrk="1" fontAlgn="base" latinLnBrk="0" hangingPunct="1">
              <a:lnSpc>
                <a:spcPct val="100000"/>
              </a:lnSpc>
              <a:spcBef>
                <a:spcPct val="0"/>
              </a:spcBef>
              <a:spcAft>
                <a:spcPct val="0"/>
              </a:spcAft>
              <a:buClrTx/>
              <a:buSzTx/>
              <a:buFontTx/>
              <a:buNone/>
              <a:tabLst/>
              <a:defRPr/>
            </a:pPr>
            <a:fld id="{C127BA38-178D-4AF7-B89D-37B34DD3D943}" type="datetime3">
              <a:rPr kumimoji="0" lang="en-GB" sz="1200" b="0" i="0" u="none" strike="noStrike" kern="1200" cap="none" spc="0" normalizeH="0" baseline="0" noProof="0" smtClean="0">
                <a:ln>
                  <a:noFill/>
                </a:ln>
                <a:solidFill>
                  <a:srgbClr val="000000"/>
                </a:solidFill>
                <a:effectLst/>
                <a:uLnTx/>
                <a:uFillTx/>
                <a:latin typeface="Arial" charset="0"/>
                <a:ea typeface="+mn-ea"/>
                <a:cs typeface="Arial" charset="0"/>
              </a:rPr>
              <a:pPr marL="0" marR="0" lvl="0" indent="0" algn="r" defTabSz="914400" rtl="1" eaLnBrk="1" fontAlgn="base" latinLnBrk="0" hangingPunct="1">
                <a:lnSpc>
                  <a:spcPct val="100000"/>
                </a:lnSpc>
                <a:spcBef>
                  <a:spcPct val="0"/>
                </a:spcBef>
                <a:spcAft>
                  <a:spcPct val="0"/>
                </a:spcAft>
                <a:buClrTx/>
                <a:buSzTx/>
                <a:buFontTx/>
                <a:buNone/>
                <a:tabLst/>
                <a:defRPr/>
              </a:pPr>
              <a:t>13 November, 2020</a:t>
            </a:fld>
            <a:endParaRPr kumimoji="0" lang="en-GB" sz="1200" b="0" i="0" u="none" strike="noStrike" kern="1200" cap="none" spc="0" normalizeH="0" baseline="0" noProof="0">
              <a:ln>
                <a:noFill/>
              </a:ln>
              <a:solidFill>
                <a:srgbClr val="000000"/>
              </a:solidFill>
              <a:effectLst/>
              <a:uLnTx/>
              <a:uFillTx/>
              <a:latin typeface="Arial" charset="0"/>
              <a:ea typeface="+mn-ea"/>
              <a:cs typeface="Arial" charset="0"/>
            </a:endParaRPr>
          </a:p>
        </p:txBody>
      </p:sp>
      <p:sp>
        <p:nvSpPr>
          <p:cNvPr id="6" name="Slide Number Placeholder 5"/>
          <p:cNvSpPr>
            <a:spLocks noGrp="1"/>
          </p:cNvSpPr>
          <p:nvPr>
            <p:ph type="sldNum" sz="quarter" idx="12"/>
          </p:nvPr>
        </p:nvSpPr>
        <p:spPr/>
        <p:txBody>
          <a:bodyPr/>
          <a:lstStyle/>
          <a:p>
            <a:pPr marL="0" marR="0" lvl="0" indent="0" algn="r" defTabSz="914400" rtl="1" eaLnBrk="1" fontAlgn="base" latinLnBrk="0" hangingPunct="1">
              <a:lnSpc>
                <a:spcPct val="100000"/>
              </a:lnSpc>
              <a:spcBef>
                <a:spcPct val="0"/>
              </a:spcBef>
              <a:spcAft>
                <a:spcPct val="0"/>
              </a:spcAft>
              <a:buClrTx/>
              <a:buSzTx/>
              <a:buFontTx/>
              <a:buNone/>
              <a:tabLst/>
              <a:defRPr/>
            </a:pPr>
            <a:fld id="{56EBA302-80AB-4EFD-A21F-6592AEBC50DA}" type="slidenum">
              <a:rPr kumimoji="0" lang="en-GB" sz="1200" b="0" i="0" u="none" strike="noStrike" kern="1200" cap="none" spc="0" normalizeH="0" baseline="0" noProof="0" smtClean="0">
                <a:ln>
                  <a:noFill/>
                </a:ln>
                <a:solidFill>
                  <a:srgbClr val="000000"/>
                </a:solidFill>
                <a:effectLst/>
                <a:uLnTx/>
                <a:uFillTx/>
                <a:latin typeface="Arial" charset="0"/>
                <a:ea typeface="+mn-ea"/>
                <a:cs typeface="Arial" charset="0"/>
              </a:rPr>
              <a:pPr marL="0" marR="0" lvl="0" indent="0" algn="r" defTabSz="914400" rtl="1" eaLnBrk="1" fontAlgn="base" latinLnBrk="0" hangingPunct="1">
                <a:lnSpc>
                  <a:spcPct val="100000"/>
                </a:lnSpc>
                <a:spcBef>
                  <a:spcPct val="0"/>
                </a:spcBef>
                <a:spcAft>
                  <a:spcPct val="0"/>
                </a:spcAft>
                <a:buClrTx/>
                <a:buSzTx/>
                <a:buFontTx/>
                <a:buNone/>
                <a:tabLst/>
                <a:defRPr/>
              </a:pPr>
              <a:t>24</a:t>
            </a:fld>
            <a:endParaRPr kumimoji="0" lang="en-GB" sz="1200" b="0" i="0" u="none" strike="noStrike" kern="1200" cap="none" spc="0" normalizeH="0" baseline="0" noProof="0">
              <a:ln>
                <a:noFill/>
              </a:ln>
              <a:solidFill>
                <a:srgbClr val="000000"/>
              </a:solidFill>
              <a:effectLst/>
              <a:uLnTx/>
              <a:uFillTx/>
              <a:latin typeface="Arial" charset="0"/>
              <a:ea typeface="+mn-ea"/>
              <a:cs typeface="Arial" charset="0"/>
            </a:endParaRPr>
          </a:p>
        </p:txBody>
      </p:sp>
    </p:spTree>
    <p:extLst>
      <p:ext uri="{BB962C8B-B14F-4D97-AF65-F5344CB8AC3E}">
        <p14:creationId xmlns:p14="http://schemas.microsoft.com/office/powerpoint/2010/main" val="197369394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en-US" dirty="0"/>
              <a:t>Note: the minimum number of facilities is 2, this is to be realistic about what really small health care facilities can provide.</a:t>
            </a:r>
          </a:p>
        </p:txBody>
      </p:sp>
      <p:sp>
        <p:nvSpPr>
          <p:cNvPr id="4" name="Header Placeholder 3"/>
          <p:cNvSpPr>
            <a:spLocks noGrp="1"/>
          </p:cNvSpPr>
          <p:nvPr>
            <p:ph type="hdr" sz="quarter" idx="10"/>
          </p:nvPr>
        </p:nvSpPr>
        <p:spPr/>
        <p:txBody>
          <a:bodyPr/>
          <a:lstStyle/>
          <a:p>
            <a:r>
              <a:rPr lang="en-GB"/>
              <a:t>World Health Organization</a:t>
            </a:r>
          </a:p>
        </p:txBody>
      </p:sp>
      <p:sp>
        <p:nvSpPr>
          <p:cNvPr id="5" name="Date Placeholder 4"/>
          <p:cNvSpPr>
            <a:spLocks noGrp="1"/>
          </p:cNvSpPr>
          <p:nvPr>
            <p:ph type="dt" idx="11"/>
          </p:nvPr>
        </p:nvSpPr>
        <p:spPr/>
        <p:txBody>
          <a:bodyPr/>
          <a:lstStyle/>
          <a:p>
            <a:fld id="{C127BA38-178D-4AF7-B89D-37B34DD3D943}" type="datetime3">
              <a:rPr lang="en-GB" smtClean="0"/>
              <a:pPr/>
              <a:t>13 November, 2020</a:t>
            </a:fld>
            <a:endParaRPr lang="en-GB"/>
          </a:p>
        </p:txBody>
      </p:sp>
      <p:sp>
        <p:nvSpPr>
          <p:cNvPr id="6" name="Slide Number Placeholder 5"/>
          <p:cNvSpPr>
            <a:spLocks noGrp="1"/>
          </p:cNvSpPr>
          <p:nvPr>
            <p:ph type="sldNum" sz="quarter" idx="12"/>
          </p:nvPr>
        </p:nvSpPr>
        <p:spPr/>
        <p:txBody>
          <a:bodyPr/>
          <a:lstStyle/>
          <a:p>
            <a:fld id="{56EBA302-80AB-4EFD-A21F-6592AEBC50DA}" type="slidenum">
              <a:rPr lang="en-GB" smtClean="0"/>
              <a:pPr/>
              <a:t>25</a:t>
            </a:fld>
            <a:endParaRPr lang="en-GB"/>
          </a:p>
        </p:txBody>
      </p:sp>
    </p:spTree>
    <p:extLst>
      <p:ext uri="{BB962C8B-B14F-4D97-AF65-F5344CB8AC3E}">
        <p14:creationId xmlns:p14="http://schemas.microsoft.com/office/powerpoint/2010/main" val="356212132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en-US" dirty="0">
                <a:solidFill>
                  <a:srgbClr val="002060"/>
                </a:solidFill>
              </a:rPr>
              <a:t>Safe sanitation systems must meet these requirements in a manner consistent with human rights, while also addressing co-disposal of greywater, associated hygiene practices and essential services required for the functioning of technologies.</a:t>
            </a:r>
            <a:endParaRPr lang="en-GB" dirty="0"/>
          </a:p>
        </p:txBody>
      </p:sp>
      <p:sp>
        <p:nvSpPr>
          <p:cNvPr id="4" name="Header Placeholder 3"/>
          <p:cNvSpPr>
            <a:spLocks noGrp="1"/>
          </p:cNvSpPr>
          <p:nvPr>
            <p:ph type="hdr" sz="quarter"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prstClr val="black"/>
                </a:solidFill>
                <a:effectLst/>
                <a:uLnTx/>
                <a:uFillTx/>
                <a:latin typeface="Calibri"/>
                <a:ea typeface="+mn-ea"/>
                <a:cs typeface="Arial" charset="0"/>
              </a:rPr>
              <a:t>World Health Organization</a:t>
            </a:r>
          </a:p>
        </p:txBody>
      </p:sp>
      <p:sp>
        <p:nvSpPr>
          <p:cNvPr id="5" name="Date Placeholder 4"/>
          <p:cNvSpPr>
            <a:spLocks noGrp="1"/>
          </p:cNvSpPr>
          <p:nvPr>
            <p:ph type="dt" idx="11"/>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127BA38-178D-4AF7-B89D-37B34DD3D943}" type="datetime3">
              <a:rPr kumimoji="0" lang="en-GB" sz="1200" b="0" i="0" u="none" strike="noStrike" kern="1200" cap="none" spc="0" normalizeH="0" baseline="0" noProof="0" smtClean="0">
                <a:ln>
                  <a:noFill/>
                </a:ln>
                <a:solidFill>
                  <a:prstClr val="black"/>
                </a:solidFill>
                <a:effectLst/>
                <a:uLnTx/>
                <a:uFillTx/>
                <a:latin typeface="Calibri"/>
                <a:ea typeface="+mn-ea"/>
                <a:cs typeface="Arial" charset="0"/>
              </a:rPr>
              <a:pPr marL="0" marR="0" lvl="0" indent="0" algn="r" defTabSz="914400" rtl="0" eaLnBrk="1" fontAlgn="auto" latinLnBrk="0" hangingPunct="1">
                <a:lnSpc>
                  <a:spcPct val="100000"/>
                </a:lnSpc>
                <a:spcBef>
                  <a:spcPts val="0"/>
                </a:spcBef>
                <a:spcAft>
                  <a:spcPts val="0"/>
                </a:spcAft>
                <a:buClrTx/>
                <a:buSzTx/>
                <a:buFontTx/>
                <a:buNone/>
                <a:tabLst/>
                <a:defRPr/>
              </a:pPr>
              <a:t>13 November, 2020</a:t>
            </a:fld>
            <a:endParaRPr kumimoji="0" lang="en-GB" sz="1200" b="0" i="0" u="none" strike="noStrike" kern="1200" cap="none" spc="0" normalizeH="0" baseline="0" noProof="0">
              <a:ln>
                <a:noFill/>
              </a:ln>
              <a:solidFill>
                <a:prstClr val="black"/>
              </a:solidFill>
              <a:effectLst/>
              <a:uLnTx/>
              <a:uFillTx/>
              <a:latin typeface="Calibri"/>
              <a:ea typeface="+mn-ea"/>
              <a:cs typeface="Arial" charset="0"/>
            </a:endParaRPr>
          </a:p>
        </p:txBody>
      </p:sp>
      <p:sp>
        <p:nvSpPr>
          <p:cNvPr id="6" name="Slide Number Placeholder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6EBA302-80AB-4EFD-A21F-6592AEBC50DA}" type="slidenum">
              <a:rPr kumimoji="0" lang="en-GB" sz="1200" b="0" i="0" u="none" strike="noStrike" kern="1200" cap="none" spc="0" normalizeH="0" baseline="0" noProof="0" smtClean="0">
                <a:ln>
                  <a:noFill/>
                </a:ln>
                <a:solidFill>
                  <a:prstClr val="black"/>
                </a:solidFill>
                <a:effectLst/>
                <a:uLnTx/>
                <a:uFillTx/>
                <a:latin typeface="Calibri"/>
                <a:ea typeface="+mn-ea"/>
                <a:cs typeface="Arial" charset="0"/>
              </a:rPr>
              <a:pPr marL="0" marR="0" lvl="0" indent="0" algn="r" defTabSz="914400" rtl="0" eaLnBrk="1" fontAlgn="auto" latinLnBrk="0" hangingPunct="1">
                <a:lnSpc>
                  <a:spcPct val="100000"/>
                </a:lnSpc>
                <a:spcBef>
                  <a:spcPts val="0"/>
                </a:spcBef>
                <a:spcAft>
                  <a:spcPts val="0"/>
                </a:spcAft>
                <a:buClrTx/>
                <a:buSzTx/>
                <a:buFontTx/>
                <a:buNone/>
                <a:tabLst/>
                <a:defRPr/>
              </a:pPr>
              <a:t>30</a:t>
            </a:fld>
            <a:endParaRPr kumimoji="0" lang="en-GB" sz="1200" b="0" i="0" u="none" strike="noStrike" kern="1200" cap="none" spc="0" normalizeH="0" baseline="0" noProof="0">
              <a:ln>
                <a:noFill/>
              </a:ln>
              <a:solidFill>
                <a:prstClr val="black"/>
              </a:solidFill>
              <a:effectLst/>
              <a:uLnTx/>
              <a:uFillTx/>
              <a:latin typeface="Calibri"/>
              <a:ea typeface="+mn-ea"/>
              <a:cs typeface="Arial" charset="0"/>
            </a:endParaRPr>
          </a:p>
        </p:txBody>
      </p:sp>
    </p:spTree>
    <p:extLst>
      <p:ext uri="{BB962C8B-B14F-4D97-AF65-F5344CB8AC3E}">
        <p14:creationId xmlns:p14="http://schemas.microsoft.com/office/powerpoint/2010/main" val="209016624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en-US" dirty="0">
                <a:solidFill>
                  <a:srgbClr val="002060"/>
                </a:solidFill>
              </a:rPr>
              <a:t>Safe sanitation systems must meet these requirements in a manner consistent with human rights, while also addressing co-disposal of greywater, associated hygiene practices and essential services required for the functioning of technologies.</a:t>
            </a:r>
            <a:endParaRPr lang="en-GB" dirty="0"/>
          </a:p>
        </p:txBody>
      </p:sp>
      <p:sp>
        <p:nvSpPr>
          <p:cNvPr id="4" name="Header Placeholder 3"/>
          <p:cNvSpPr>
            <a:spLocks noGrp="1"/>
          </p:cNvSpPr>
          <p:nvPr>
            <p:ph type="hdr" sz="quarter"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prstClr val="black"/>
                </a:solidFill>
                <a:effectLst/>
                <a:uLnTx/>
                <a:uFillTx/>
                <a:latin typeface="Calibri"/>
                <a:ea typeface="+mn-ea"/>
                <a:cs typeface="Arial" charset="0"/>
              </a:rPr>
              <a:t>World Health Organization</a:t>
            </a:r>
          </a:p>
        </p:txBody>
      </p:sp>
      <p:sp>
        <p:nvSpPr>
          <p:cNvPr id="5" name="Date Placeholder 4"/>
          <p:cNvSpPr>
            <a:spLocks noGrp="1"/>
          </p:cNvSpPr>
          <p:nvPr>
            <p:ph type="dt" idx="11"/>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127BA38-178D-4AF7-B89D-37B34DD3D943}" type="datetime3">
              <a:rPr kumimoji="0" lang="en-GB" sz="1200" b="0" i="0" u="none" strike="noStrike" kern="1200" cap="none" spc="0" normalizeH="0" baseline="0" noProof="0" smtClean="0">
                <a:ln>
                  <a:noFill/>
                </a:ln>
                <a:solidFill>
                  <a:prstClr val="black"/>
                </a:solidFill>
                <a:effectLst/>
                <a:uLnTx/>
                <a:uFillTx/>
                <a:latin typeface="Calibri"/>
                <a:ea typeface="+mn-ea"/>
                <a:cs typeface="Arial" charset="0"/>
              </a:rPr>
              <a:pPr marL="0" marR="0" lvl="0" indent="0" algn="r" defTabSz="914400" rtl="0" eaLnBrk="1" fontAlgn="auto" latinLnBrk="0" hangingPunct="1">
                <a:lnSpc>
                  <a:spcPct val="100000"/>
                </a:lnSpc>
                <a:spcBef>
                  <a:spcPts val="0"/>
                </a:spcBef>
                <a:spcAft>
                  <a:spcPts val="0"/>
                </a:spcAft>
                <a:buClrTx/>
                <a:buSzTx/>
                <a:buFontTx/>
                <a:buNone/>
                <a:tabLst/>
                <a:defRPr/>
              </a:pPr>
              <a:t>13 November, 2020</a:t>
            </a:fld>
            <a:endParaRPr kumimoji="0" lang="en-GB" sz="1200" b="0" i="0" u="none" strike="noStrike" kern="1200" cap="none" spc="0" normalizeH="0" baseline="0" noProof="0">
              <a:ln>
                <a:noFill/>
              </a:ln>
              <a:solidFill>
                <a:prstClr val="black"/>
              </a:solidFill>
              <a:effectLst/>
              <a:uLnTx/>
              <a:uFillTx/>
              <a:latin typeface="Calibri"/>
              <a:ea typeface="+mn-ea"/>
              <a:cs typeface="Arial" charset="0"/>
            </a:endParaRPr>
          </a:p>
        </p:txBody>
      </p:sp>
      <p:sp>
        <p:nvSpPr>
          <p:cNvPr id="6" name="Slide Number Placeholder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6EBA302-80AB-4EFD-A21F-6592AEBC50DA}" type="slidenum">
              <a:rPr kumimoji="0" lang="en-GB" sz="1200" b="0" i="0" u="none" strike="noStrike" kern="1200" cap="none" spc="0" normalizeH="0" baseline="0" noProof="0" smtClean="0">
                <a:ln>
                  <a:noFill/>
                </a:ln>
                <a:solidFill>
                  <a:prstClr val="black"/>
                </a:solidFill>
                <a:effectLst/>
                <a:uLnTx/>
                <a:uFillTx/>
                <a:latin typeface="Calibri"/>
                <a:ea typeface="+mn-ea"/>
                <a:cs typeface="Arial" charset="0"/>
              </a:rPr>
              <a:pPr marL="0" marR="0" lvl="0" indent="0" algn="r" defTabSz="914400" rtl="0" eaLnBrk="1" fontAlgn="auto" latinLnBrk="0" hangingPunct="1">
                <a:lnSpc>
                  <a:spcPct val="100000"/>
                </a:lnSpc>
                <a:spcBef>
                  <a:spcPts val="0"/>
                </a:spcBef>
                <a:spcAft>
                  <a:spcPts val="0"/>
                </a:spcAft>
                <a:buClrTx/>
                <a:buSzTx/>
                <a:buFontTx/>
                <a:buNone/>
                <a:tabLst/>
                <a:defRPr/>
              </a:pPr>
              <a:t>32</a:t>
            </a:fld>
            <a:endParaRPr kumimoji="0" lang="en-GB" sz="1200" b="0" i="0" u="none" strike="noStrike" kern="1200" cap="none" spc="0" normalizeH="0" baseline="0" noProof="0">
              <a:ln>
                <a:noFill/>
              </a:ln>
              <a:solidFill>
                <a:prstClr val="black"/>
              </a:solidFill>
              <a:effectLst/>
              <a:uLnTx/>
              <a:uFillTx/>
              <a:latin typeface="Calibri"/>
              <a:ea typeface="+mn-ea"/>
              <a:cs typeface="Arial" charset="0"/>
            </a:endParaRPr>
          </a:p>
        </p:txBody>
      </p:sp>
    </p:spTree>
    <p:extLst>
      <p:ext uri="{BB962C8B-B14F-4D97-AF65-F5344CB8AC3E}">
        <p14:creationId xmlns:p14="http://schemas.microsoft.com/office/powerpoint/2010/main" val="377192416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a:xfrm>
            <a:off x="985838" y="1228725"/>
            <a:ext cx="4691062" cy="3317875"/>
          </a:xfrm>
          <a:ln/>
        </p:spPr>
      </p:sp>
      <p:sp>
        <p:nvSpPr>
          <p:cNvPr id="2969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rtl="0"/>
            <a:endParaRPr lang="en-GB" altLang="en-US" dirty="0">
              <a:ea typeface="ＭＳ Ｐゴシック" pitchFamily="34" charset="-128"/>
            </a:endParaRPr>
          </a:p>
        </p:txBody>
      </p:sp>
      <p:sp>
        <p:nvSpPr>
          <p:cNvPr id="4" name="Header Placeholder 3"/>
          <p:cNvSpPr>
            <a:spLocks noGrp="1"/>
          </p:cNvSpPr>
          <p:nvPr>
            <p:ph type="hdr" sz="quarter"/>
          </p:nvPr>
        </p:nvSpPr>
        <p:spPr/>
        <p:txBody>
          <a:bodyPr/>
          <a:lstStyle/>
          <a:p>
            <a:pPr>
              <a:defRPr/>
            </a:pPr>
            <a:r>
              <a:rPr lang="en-US">
                <a:solidFill>
                  <a:prstClr val="black"/>
                </a:solidFill>
              </a:rPr>
              <a:t>World Health Organization</a:t>
            </a:r>
          </a:p>
        </p:txBody>
      </p:sp>
      <p:sp>
        <p:nvSpPr>
          <p:cNvPr id="29701" name="Date Placeholder 4"/>
          <p:cNvSpPr>
            <a:spLocks noGrp="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5009" eaLnBrk="0" hangingPunct="0">
              <a:spcBef>
                <a:spcPct val="30000"/>
              </a:spcBef>
              <a:defRPr sz="1200">
                <a:solidFill>
                  <a:schemeClr val="tx1"/>
                </a:solidFill>
                <a:latin typeface="Arial" charset="0"/>
                <a:ea typeface="ＭＳ Ｐゴシック" pitchFamily="34" charset="-128"/>
                <a:cs typeface="Arial" charset="0"/>
              </a:defRPr>
            </a:lvl1pPr>
            <a:lvl2pPr marL="757066" indent="-291179" defTabSz="935009" eaLnBrk="0" hangingPunct="0">
              <a:spcBef>
                <a:spcPct val="30000"/>
              </a:spcBef>
              <a:defRPr sz="1200">
                <a:solidFill>
                  <a:schemeClr val="tx1"/>
                </a:solidFill>
                <a:latin typeface="Arial" charset="0"/>
                <a:ea typeface="Arial" charset="0"/>
                <a:cs typeface="Arial" charset="0"/>
              </a:defRPr>
            </a:lvl2pPr>
            <a:lvl3pPr marL="1164717" indent="-232943" defTabSz="935009" eaLnBrk="0" hangingPunct="0">
              <a:spcBef>
                <a:spcPct val="30000"/>
              </a:spcBef>
              <a:defRPr sz="1200">
                <a:solidFill>
                  <a:schemeClr val="tx1"/>
                </a:solidFill>
                <a:latin typeface="Arial" charset="0"/>
                <a:ea typeface="Arial" charset="0"/>
                <a:cs typeface="Arial" charset="0"/>
              </a:defRPr>
            </a:lvl3pPr>
            <a:lvl4pPr marL="1630604" indent="-232943" defTabSz="935009" eaLnBrk="0" hangingPunct="0">
              <a:spcBef>
                <a:spcPct val="30000"/>
              </a:spcBef>
              <a:defRPr sz="1200">
                <a:solidFill>
                  <a:schemeClr val="tx1"/>
                </a:solidFill>
                <a:latin typeface="Arial" charset="0"/>
                <a:ea typeface="Arial" charset="0"/>
                <a:cs typeface="Arial" charset="0"/>
              </a:defRPr>
            </a:lvl4pPr>
            <a:lvl5pPr marL="2096491" indent="-232943" defTabSz="935009" eaLnBrk="0" hangingPunct="0">
              <a:spcBef>
                <a:spcPct val="30000"/>
              </a:spcBef>
              <a:defRPr sz="1200">
                <a:solidFill>
                  <a:schemeClr val="tx1"/>
                </a:solidFill>
                <a:latin typeface="Arial" charset="0"/>
                <a:ea typeface="Arial" charset="0"/>
                <a:cs typeface="Arial" charset="0"/>
              </a:defRPr>
            </a:lvl5pPr>
            <a:lvl6pPr marL="2562377" indent="-232943" defTabSz="935009" eaLnBrk="0" fontAlgn="base" hangingPunct="0">
              <a:spcBef>
                <a:spcPct val="30000"/>
              </a:spcBef>
              <a:spcAft>
                <a:spcPct val="0"/>
              </a:spcAft>
              <a:defRPr sz="1200">
                <a:solidFill>
                  <a:schemeClr val="tx1"/>
                </a:solidFill>
                <a:latin typeface="Arial" charset="0"/>
                <a:ea typeface="Arial" charset="0"/>
                <a:cs typeface="Arial" charset="0"/>
              </a:defRPr>
            </a:lvl6pPr>
            <a:lvl7pPr marL="3028264" indent="-232943" defTabSz="935009" eaLnBrk="0" fontAlgn="base" hangingPunct="0">
              <a:spcBef>
                <a:spcPct val="30000"/>
              </a:spcBef>
              <a:spcAft>
                <a:spcPct val="0"/>
              </a:spcAft>
              <a:defRPr sz="1200">
                <a:solidFill>
                  <a:schemeClr val="tx1"/>
                </a:solidFill>
                <a:latin typeface="Arial" charset="0"/>
                <a:ea typeface="Arial" charset="0"/>
                <a:cs typeface="Arial" charset="0"/>
              </a:defRPr>
            </a:lvl7pPr>
            <a:lvl8pPr marL="3494151" indent="-232943" defTabSz="935009" eaLnBrk="0" fontAlgn="base" hangingPunct="0">
              <a:spcBef>
                <a:spcPct val="30000"/>
              </a:spcBef>
              <a:spcAft>
                <a:spcPct val="0"/>
              </a:spcAft>
              <a:defRPr sz="1200">
                <a:solidFill>
                  <a:schemeClr val="tx1"/>
                </a:solidFill>
                <a:latin typeface="Arial" charset="0"/>
                <a:ea typeface="Arial" charset="0"/>
                <a:cs typeface="Arial" charset="0"/>
              </a:defRPr>
            </a:lvl8pPr>
            <a:lvl9pPr marL="3960038" indent="-232943" defTabSz="935009" eaLnBrk="0" fontAlgn="base" hangingPunct="0">
              <a:spcBef>
                <a:spcPct val="30000"/>
              </a:spcBef>
              <a:spcAft>
                <a:spcPct val="0"/>
              </a:spcAft>
              <a:defRPr sz="1200">
                <a:solidFill>
                  <a:schemeClr val="tx1"/>
                </a:solidFill>
                <a:latin typeface="Arial" charset="0"/>
                <a:ea typeface="Arial" charset="0"/>
                <a:cs typeface="Arial" charset="0"/>
              </a:defRPr>
            </a:lvl9pPr>
          </a:lstStyle>
          <a:p>
            <a:pPr eaLnBrk="1" hangingPunct="1">
              <a:spcBef>
                <a:spcPct val="0"/>
              </a:spcBef>
            </a:pPr>
            <a:fld id="{94B58E4E-369D-4FD2-8211-6A43E2360679}" type="datetime3">
              <a:rPr lang="en-US" altLang="en-US" smtClean="0">
                <a:solidFill>
                  <a:prstClr val="black"/>
                </a:solidFill>
              </a:rPr>
              <a:pPr eaLnBrk="1" hangingPunct="1">
                <a:spcBef>
                  <a:spcPct val="0"/>
                </a:spcBef>
              </a:pPr>
              <a:t>13 November 2020</a:t>
            </a:fld>
            <a:endParaRPr lang="en-US" altLang="en-US">
              <a:solidFill>
                <a:prstClr val="black"/>
              </a:solidFill>
            </a:endParaRPr>
          </a:p>
        </p:txBody>
      </p:sp>
      <p:sp>
        <p:nvSpPr>
          <p:cNvPr id="29702" name="Slide Number Placeholder 5"/>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5009" eaLnBrk="0" hangingPunct="0">
              <a:spcBef>
                <a:spcPct val="30000"/>
              </a:spcBef>
              <a:defRPr sz="1200">
                <a:solidFill>
                  <a:schemeClr val="tx1"/>
                </a:solidFill>
                <a:latin typeface="Arial" charset="0"/>
                <a:ea typeface="ＭＳ Ｐゴシック" pitchFamily="34" charset="-128"/>
                <a:cs typeface="Arial" charset="0"/>
              </a:defRPr>
            </a:lvl1pPr>
            <a:lvl2pPr marL="757066" indent="-291179" defTabSz="935009" eaLnBrk="0" hangingPunct="0">
              <a:spcBef>
                <a:spcPct val="30000"/>
              </a:spcBef>
              <a:defRPr sz="1200">
                <a:solidFill>
                  <a:schemeClr val="tx1"/>
                </a:solidFill>
                <a:latin typeface="Arial" charset="0"/>
                <a:ea typeface="Arial" charset="0"/>
                <a:cs typeface="Arial" charset="0"/>
              </a:defRPr>
            </a:lvl2pPr>
            <a:lvl3pPr marL="1164717" indent="-232943" defTabSz="935009" eaLnBrk="0" hangingPunct="0">
              <a:spcBef>
                <a:spcPct val="30000"/>
              </a:spcBef>
              <a:defRPr sz="1200">
                <a:solidFill>
                  <a:schemeClr val="tx1"/>
                </a:solidFill>
                <a:latin typeface="Arial" charset="0"/>
                <a:ea typeface="Arial" charset="0"/>
                <a:cs typeface="Arial" charset="0"/>
              </a:defRPr>
            </a:lvl3pPr>
            <a:lvl4pPr marL="1630604" indent="-232943" defTabSz="935009" eaLnBrk="0" hangingPunct="0">
              <a:spcBef>
                <a:spcPct val="30000"/>
              </a:spcBef>
              <a:defRPr sz="1200">
                <a:solidFill>
                  <a:schemeClr val="tx1"/>
                </a:solidFill>
                <a:latin typeface="Arial" charset="0"/>
                <a:ea typeface="Arial" charset="0"/>
                <a:cs typeface="Arial" charset="0"/>
              </a:defRPr>
            </a:lvl4pPr>
            <a:lvl5pPr marL="2096491" indent="-232943" defTabSz="935009" eaLnBrk="0" hangingPunct="0">
              <a:spcBef>
                <a:spcPct val="30000"/>
              </a:spcBef>
              <a:defRPr sz="1200">
                <a:solidFill>
                  <a:schemeClr val="tx1"/>
                </a:solidFill>
                <a:latin typeface="Arial" charset="0"/>
                <a:ea typeface="Arial" charset="0"/>
                <a:cs typeface="Arial" charset="0"/>
              </a:defRPr>
            </a:lvl5pPr>
            <a:lvl6pPr marL="2562377" indent="-232943" defTabSz="935009" eaLnBrk="0" fontAlgn="base" hangingPunct="0">
              <a:spcBef>
                <a:spcPct val="30000"/>
              </a:spcBef>
              <a:spcAft>
                <a:spcPct val="0"/>
              </a:spcAft>
              <a:defRPr sz="1200">
                <a:solidFill>
                  <a:schemeClr val="tx1"/>
                </a:solidFill>
                <a:latin typeface="Arial" charset="0"/>
                <a:ea typeface="Arial" charset="0"/>
                <a:cs typeface="Arial" charset="0"/>
              </a:defRPr>
            </a:lvl6pPr>
            <a:lvl7pPr marL="3028264" indent="-232943" defTabSz="935009" eaLnBrk="0" fontAlgn="base" hangingPunct="0">
              <a:spcBef>
                <a:spcPct val="30000"/>
              </a:spcBef>
              <a:spcAft>
                <a:spcPct val="0"/>
              </a:spcAft>
              <a:defRPr sz="1200">
                <a:solidFill>
                  <a:schemeClr val="tx1"/>
                </a:solidFill>
                <a:latin typeface="Arial" charset="0"/>
                <a:ea typeface="Arial" charset="0"/>
                <a:cs typeface="Arial" charset="0"/>
              </a:defRPr>
            </a:lvl7pPr>
            <a:lvl8pPr marL="3494151" indent="-232943" defTabSz="935009" eaLnBrk="0" fontAlgn="base" hangingPunct="0">
              <a:spcBef>
                <a:spcPct val="30000"/>
              </a:spcBef>
              <a:spcAft>
                <a:spcPct val="0"/>
              </a:spcAft>
              <a:defRPr sz="1200">
                <a:solidFill>
                  <a:schemeClr val="tx1"/>
                </a:solidFill>
                <a:latin typeface="Arial" charset="0"/>
                <a:ea typeface="Arial" charset="0"/>
                <a:cs typeface="Arial" charset="0"/>
              </a:defRPr>
            </a:lvl8pPr>
            <a:lvl9pPr marL="3960038" indent="-232943" defTabSz="935009" eaLnBrk="0" fontAlgn="base" hangingPunct="0">
              <a:spcBef>
                <a:spcPct val="30000"/>
              </a:spcBef>
              <a:spcAft>
                <a:spcPct val="0"/>
              </a:spcAft>
              <a:defRPr sz="1200">
                <a:solidFill>
                  <a:schemeClr val="tx1"/>
                </a:solidFill>
                <a:latin typeface="Arial" charset="0"/>
                <a:ea typeface="Arial" charset="0"/>
                <a:cs typeface="Arial" charset="0"/>
              </a:defRPr>
            </a:lvl9pPr>
          </a:lstStyle>
          <a:p>
            <a:pPr eaLnBrk="1" hangingPunct="1">
              <a:spcBef>
                <a:spcPct val="0"/>
              </a:spcBef>
            </a:pPr>
            <a:fld id="{1E79F9C9-5D04-41F5-BB04-7C4CFF4F29D1}" type="slidenum">
              <a:rPr lang="en-US" altLang="en-US" smtClean="0">
                <a:solidFill>
                  <a:prstClr val="black"/>
                </a:solidFill>
              </a:rPr>
              <a:pPr eaLnBrk="1" hangingPunct="1">
                <a:spcBef>
                  <a:spcPct val="0"/>
                </a:spcBef>
              </a:pPr>
              <a:t>33</a:t>
            </a:fld>
            <a:endParaRPr lang="en-US" altLang="en-US">
              <a:solidFill>
                <a:prstClr val="black"/>
              </a:solidFill>
            </a:endParaRPr>
          </a:p>
        </p:txBody>
      </p:sp>
    </p:spTree>
    <p:extLst>
      <p:ext uri="{BB962C8B-B14F-4D97-AF65-F5344CB8AC3E}">
        <p14:creationId xmlns:p14="http://schemas.microsoft.com/office/powerpoint/2010/main" val="289532348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a:xfrm>
            <a:off x="985838" y="1228725"/>
            <a:ext cx="4691062" cy="3317875"/>
          </a:xfrm>
          <a:ln/>
        </p:spPr>
      </p:sp>
      <p:sp>
        <p:nvSpPr>
          <p:cNvPr id="2969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rtl="0"/>
            <a:endParaRPr lang="en-GB" altLang="en-US">
              <a:ea typeface="ＭＳ Ｐゴシック" pitchFamily="34" charset="-128"/>
            </a:endParaRPr>
          </a:p>
        </p:txBody>
      </p:sp>
      <p:sp>
        <p:nvSpPr>
          <p:cNvPr id="4" name="Header Placeholder 3"/>
          <p:cNvSpPr>
            <a:spLocks noGrp="1"/>
          </p:cNvSpPr>
          <p:nvPr>
            <p:ph type="hdr" sz="quarter"/>
          </p:nvPr>
        </p:nvSpPr>
        <p:spPr/>
        <p:txBody>
          <a:bodyPr/>
          <a:lstStyle/>
          <a:p>
            <a:pPr>
              <a:defRPr/>
            </a:pPr>
            <a:r>
              <a:rPr lang="en-US">
                <a:solidFill>
                  <a:prstClr val="black"/>
                </a:solidFill>
              </a:rPr>
              <a:t>World Health Organization</a:t>
            </a:r>
          </a:p>
        </p:txBody>
      </p:sp>
      <p:sp>
        <p:nvSpPr>
          <p:cNvPr id="29701" name="Date Placeholder 4"/>
          <p:cNvSpPr>
            <a:spLocks noGrp="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5009" eaLnBrk="0" hangingPunct="0">
              <a:spcBef>
                <a:spcPct val="30000"/>
              </a:spcBef>
              <a:defRPr sz="1200">
                <a:solidFill>
                  <a:schemeClr val="tx1"/>
                </a:solidFill>
                <a:latin typeface="Arial" charset="0"/>
                <a:ea typeface="ＭＳ Ｐゴシック" pitchFamily="34" charset="-128"/>
                <a:cs typeface="Arial" charset="0"/>
              </a:defRPr>
            </a:lvl1pPr>
            <a:lvl2pPr marL="757066" indent="-291179" defTabSz="935009" eaLnBrk="0" hangingPunct="0">
              <a:spcBef>
                <a:spcPct val="30000"/>
              </a:spcBef>
              <a:defRPr sz="1200">
                <a:solidFill>
                  <a:schemeClr val="tx1"/>
                </a:solidFill>
                <a:latin typeface="Arial" charset="0"/>
                <a:ea typeface="Arial" charset="0"/>
                <a:cs typeface="Arial" charset="0"/>
              </a:defRPr>
            </a:lvl2pPr>
            <a:lvl3pPr marL="1164717" indent="-232943" defTabSz="935009" eaLnBrk="0" hangingPunct="0">
              <a:spcBef>
                <a:spcPct val="30000"/>
              </a:spcBef>
              <a:defRPr sz="1200">
                <a:solidFill>
                  <a:schemeClr val="tx1"/>
                </a:solidFill>
                <a:latin typeface="Arial" charset="0"/>
                <a:ea typeface="Arial" charset="0"/>
                <a:cs typeface="Arial" charset="0"/>
              </a:defRPr>
            </a:lvl3pPr>
            <a:lvl4pPr marL="1630604" indent="-232943" defTabSz="935009" eaLnBrk="0" hangingPunct="0">
              <a:spcBef>
                <a:spcPct val="30000"/>
              </a:spcBef>
              <a:defRPr sz="1200">
                <a:solidFill>
                  <a:schemeClr val="tx1"/>
                </a:solidFill>
                <a:latin typeface="Arial" charset="0"/>
                <a:ea typeface="Arial" charset="0"/>
                <a:cs typeface="Arial" charset="0"/>
              </a:defRPr>
            </a:lvl4pPr>
            <a:lvl5pPr marL="2096491" indent="-232943" defTabSz="935009" eaLnBrk="0" hangingPunct="0">
              <a:spcBef>
                <a:spcPct val="30000"/>
              </a:spcBef>
              <a:defRPr sz="1200">
                <a:solidFill>
                  <a:schemeClr val="tx1"/>
                </a:solidFill>
                <a:latin typeface="Arial" charset="0"/>
                <a:ea typeface="Arial" charset="0"/>
                <a:cs typeface="Arial" charset="0"/>
              </a:defRPr>
            </a:lvl5pPr>
            <a:lvl6pPr marL="2562377" indent="-232943" defTabSz="935009" eaLnBrk="0" fontAlgn="base" hangingPunct="0">
              <a:spcBef>
                <a:spcPct val="30000"/>
              </a:spcBef>
              <a:spcAft>
                <a:spcPct val="0"/>
              </a:spcAft>
              <a:defRPr sz="1200">
                <a:solidFill>
                  <a:schemeClr val="tx1"/>
                </a:solidFill>
                <a:latin typeface="Arial" charset="0"/>
                <a:ea typeface="Arial" charset="0"/>
                <a:cs typeface="Arial" charset="0"/>
              </a:defRPr>
            </a:lvl6pPr>
            <a:lvl7pPr marL="3028264" indent="-232943" defTabSz="935009" eaLnBrk="0" fontAlgn="base" hangingPunct="0">
              <a:spcBef>
                <a:spcPct val="30000"/>
              </a:spcBef>
              <a:spcAft>
                <a:spcPct val="0"/>
              </a:spcAft>
              <a:defRPr sz="1200">
                <a:solidFill>
                  <a:schemeClr val="tx1"/>
                </a:solidFill>
                <a:latin typeface="Arial" charset="0"/>
                <a:ea typeface="Arial" charset="0"/>
                <a:cs typeface="Arial" charset="0"/>
              </a:defRPr>
            </a:lvl7pPr>
            <a:lvl8pPr marL="3494151" indent="-232943" defTabSz="935009" eaLnBrk="0" fontAlgn="base" hangingPunct="0">
              <a:spcBef>
                <a:spcPct val="30000"/>
              </a:spcBef>
              <a:spcAft>
                <a:spcPct val="0"/>
              </a:spcAft>
              <a:defRPr sz="1200">
                <a:solidFill>
                  <a:schemeClr val="tx1"/>
                </a:solidFill>
                <a:latin typeface="Arial" charset="0"/>
                <a:ea typeface="Arial" charset="0"/>
                <a:cs typeface="Arial" charset="0"/>
              </a:defRPr>
            </a:lvl8pPr>
            <a:lvl9pPr marL="3960038" indent="-232943" defTabSz="935009" eaLnBrk="0" fontAlgn="base" hangingPunct="0">
              <a:spcBef>
                <a:spcPct val="30000"/>
              </a:spcBef>
              <a:spcAft>
                <a:spcPct val="0"/>
              </a:spcAft>
              <a:defRPr sz="1200">
                <a:solidFill>
                  <a:schemeClr val="tx1"/>
                </a:solidFill>
                <a:latin typeface="Arial" charset="0"/>
                <a:ea typeface="Arial" charset="0"/>
                <a:cs typeface="Arial" charset="0"/>
              </a:defRPr>
            </a:lvl9pPr>
          </a:lstStyle>
          <a:p>
            <a:pPr eaLnBrk="1" hangingPunct="1">
              <a:spcBef>
                <a:spcPct val="0"/>
              </a:spcBef>
            </a:pPr>
            <a:fld id="{94B58E4E-369D-4FD2-8211-6A43E2360679}" type="datetime3">
              <a:rPr lang="en-US" altLang="en-US" smtClean="0">
                <a:solidFill>
                  <a:prstClr val="black"/>
                </a:solidFill>
              </a:rPr>
              <a:pPr eaLnBrk="1" hangingPunct="1">
                <a:spcBef>
                  <a:spcPct val="0"/>
                </a:spcBef>
              </a:pPr>
              <a:t>13 November 2020</a:t>
            </a:fld>
            <a:endParaRPr lang="en-US" altLang="en-US">
              <a:solidFill>
                <a:prstClr val="black"/>
              </a:solidFill>
            </a:endParaRPr>
          </a:p>
        </p:txBody>
      </p:sp>
      <p:sp>
        <p:nvSpPr>
          <p:cNvPr id="29702" name="Slide Number Placeholder 5"/>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5009" eaLnBrk="0" hangingPunct="0">
              <a:spcBef>
                <a:spcPct val="30000"/>
              </a:spcBef>
              <a:defRPr sz="1200">
                <a:solidFill>
                  <a:schemeClr val="tx1"/>
                </a:solidFill>
                <a:latin typeface="Arial" charset="0"/>
                <a:ea typeface="ＭＳ Ｐゴシック" pitchFamily="34" charset="-128"/>
                <a:cs typeface="Arial" charset="0"/>
              </a:defRPr>
            </a:lvl1pPr>
            <a:lvl2pPr marL="757066" indent="-291179" defTabSz="935009" eaLnBrk="0" hangingPunct="0">
              <a:spcBef>
                <a:spcPct val="30000"/>
              </a:spcBef>
              <a:defRPr sz="1200">
                <a:solidFill>
                  <a:schemeClr val="tx1"/>
                </a:solidFill>
                <a:latin typeface="Arial" charset="0"/>
                <a:ea typeface="Arial" charset="0"/>
                <a:cs typeface="Arial" charset="0"/>
              </a:defRPr>
            </a:lvl2pPr>
            <a:lvl3pPr marL="1164717" indent="-232943" defTabSz="935009" eaLnBrk="0" hangingPunct="0">
              <a:spcBef>
                <a:spcPct val="30000"/>
              </a:spcBef>
              <a:defRPr sz="1200">
                <a:solidFill>
                  <a:schemeClr val="tx1"/>
                </a:solidFill>
                <a:latin typeface="Arial" charset="0"/>
                <a:ea typeface="Arial" charset="0"/>
                <a:cs typeface="Arial" charset="0"/>
              </a:defRPr>
            </a:lvl3pPr>
            <a:lvl4pPr marL="1630604" indent="-232943" defTabSz="935009" eaLnBrk="0" hangingPunct="0">
              <a:spcBef>
                <a:spcPct val="30000"/>
              </a:spcBef>
              <a:defRPr sz="1200">
                <a:solidFill>
                  <a:schemeClr val="tx1"/>
                </a:solidFill>
                <a:latin typeface="Arial" charset="0"/>
                <a:ea typeface="Arial" charset="0"/>
                <a:cs typeface="Arial" charset="0"/>
              </a:defRPr>
            </a:lvl4pPr>
            <a:lvl5pPr marL="2096491" indent="-232943" defTabSz="935009" eaLnBrk="0" hangingPunct="0">
              <a:spcBef>
                <a:spcPct val="30000"/>
              </a:spcBef>
              <a:defRPr sz="1200">
                <a:solidFill>
                  <a:schemeClr val="tx1"/>
                </a:solidFill>
                <a:latin typeface="Arial" charset="0"/>
                <a:ea typeface="Arial" charset="0"/>
                <a:cs typeface="Arial" charset="0"/>
              </a:defRPr>
            </a:lvl5pPr>
            <a:lvl6pPr marL="2562377" indent="-232943" defTabSz="935009" eaLnBrk="0" fontAlgn="base" hangingPunct="0">
              <a:spcBef>
                <a:spcPct val="30000"/>
              </a:spcBef>
              <a:spcAft>
                <a:spcPct val="0"/>
              </a:spcAft>
              <a:defRPr sz="1200">
                <a:solidFill>
                  <a:schemeClr val="tx1"/>
                </a:solidFill>
                <a:latin typeface="Arial" charset="0"/>
                <a:ea typeface="Arial" charset="0"/>
                <a:cs typeface="Arial" charset="0"/>
              </a:defRPr>
            </a:lvl6pPr>
            <a:lvl7pPr marL="3028264" indent="-232943" defTabSz="935009" eaLnBrk="0" fontAlgn="base" hangingPunct="0">
              <a:spcBef>
                <a:spcPct val="30000"/>
              </a:spcBef>
              <a:spcAft>
                <a:spcPct val="0"/>
              </a:spcAft>
              <a:defRPr sz="1200">
                <a:solidFill>
                  <a:schemeClr val="tx1"/>
                </a:solidFill>
                <a:latin typeface="Arial" charset="0"/>
                <a:ea typeface="Arial" charset="0"/>
                <a:cs typeface="Arial" charset="0"/>
              </a:defRPr>
            </a:lvl7pPr>
            <a:lvl8pPr marL="3494151" indent="-232943" defTabSz="935009" eaLnBrk="0" fontAlgn="base" hangingPunct="0">
              <a:spcBef>
                <a:spcPct val="30000"/>
              </a:spcBef>
              <a:spcAft>
                <a:spcPct val="0"/>
              </a:spcAft>
              <a:defRPr sz="1200">
                <a:solidFill>
                  <a:schemeClr val="tx1"/>
                </a:solidFill>
                <a:latin typeface="Arial" charset="0"/>
                <a:ea typeface="Arial" charset="0"/>
                <a:cs typeface="Arial" charset="0"/>
              </a:defRPr>
            </a:lvl8pPr>
            <a:lvl9pPr marL="3960038" indent="-232943" defTabSz="935009" eaLnBrk="0" fontAlgn="base" hangingPunct="0">
              <a:spcBef>
                <a:spcPct val="30000"/>
              </a:spcBef>
              <a:spcAft>
                <a:spcPct val="0"/>
              </a:spcAft>
              <a:defRPr sz="1200">
                <a:solidFill>
                  <a:schemeClr val="tx1"/>
                </a:solidFill>
                <a:latin typeface="Arial" charset="0"/>
                <a:ea typeface="Arial" charset="0"/>
                <a:cs typeface="Arial" charset="0"/>
              </a:defRPr>
            </a:lvl9pPr>
          </a:lstStyle>
          <a:p>
            <a:pPr eaLnBrk="1" hangingPunct="1">
              <a:spcBef>
                <a:spcPct val="0"/>
              </a:spcBef>
            </a:pPr>
            <a:fld id="{1E79F9C9-5D04-41F5-BB04-7C4CFF4F29D1}" type="slidenum">
              <a:rPr lang="en-US" altLang="en-US" smtClean="0">
                <a:solidFill>
                  <a:prstClr val="black"/>
                </a:solidFill>
              </a:rPr>
              <a:pPr eaLnBrk="1" hangingPunct="1">
                <a:spcBef>
                  <a:spcPct val="0"/>
                </a:spcBef>
              </a:pPr>
              <a:t>34</a:t>
            </a:fld>
            <a:endParaRPr lang="en-US" altLang="en-US">
              <a:solidFill>
                <a:prstClr val="black"/>
              </a:solidFill>
            </a:endParaRPr>
          </a:p>
        </p:txBody>
      </p:sp>
    </p:spTree>
    <p:extLst>
      <p:ext uri="{BB962C8B-B14F-4D97-AF65-F5344CB8AC3E}">
        <p14:creationId xmlns:p14="http://schemas.microsoft.com/office/powerpoint/2010/main" val="16690350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p:cNvSpPr>
            <a:spLocks noGrp="1" noRot="1" noChangeAspect="1" noTextEdit="1"/>
          </p:cNvSpPr>
          <p:nvPr>
            <p:ph type="sldImg"/>
          </p:nvPr>
        </p:nvSpPr>
        <p:spPr>
          <a:xfrm>
            <a:off x="985838" y="1228725"/>
            <a:ext cx="4691062" cy="3317875"/>
          </a:xfrm>
          <a:ln/>
        </p:spPr>
      </p:sp>
      <p:sp>
        <p:nvSpPr>
          <p:cNvPr id="2457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rtl="0"/>
            <a:endParaRPr lang="en-GB" altLang="en-US" dirty="0">
              <a:ea typeface="ＭＳ Ｐゴシック" pitchFamily="34" charset="-128"/>
            </a:endParaRPr>
          </a:p>
        </p:txBody>
      </p:sp>
      <p:sp>
        <p:nvSpPr>
          <p:cNvPr id="4" name="Header Placeholder 3"/>
          <p:cNvSpPr>
            <a:spLocks noGrp="1"/>
          </p:cNvSpPr>
          <p:nvPr>
            <p:ph type="hdr" sz="quarter"/>
          </p:nvPr>
        </p:nvSpPr>
        <p:spPr/>
        <p:txBody>
          <a:bodyPr/>
          <a:lstStyle/>
          <a:p>
            <a:pPr>
              <a:defRPr/>
            </a:pPr>
            <a:r>
              <a:rPr lang="en-US"/>
              <a:t>World Health Organization</a:t>
            </a:r>
          </a:p>
        </p:txBody>
      </p:sp>
      <p:sp>
        <p:nvSpPr>
          <p:cNvPr id="24581" name="Date Placeholder 4"/>
          <p:cNvSpPr>
            <a:spLocks noGrp="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5009" eaLnBrk="0" hangingPunct="0">
              <a:spcBef>
                <a:spcPct val="30000"/>
              </a:spcBef>
              <a:defRPr sz="1200">
                <a:solidFill>
                  <a:schemeClr val="tx1"/>
                </a:solidFill>
                <a:latin typeface="Arial" charset="0"/>
                <a:ea typeface="ＭＳ Ｐゴシック" pitchFamily="34" charset="-128"/>
                <a:cs typeface="Arial" charset="0"/>
              </a:defRPr>
            </a:lvl1pPr>
            <a:lvl2pPr marL="757066" indent="-291179" defTabSz="935009" eaLnBrk="0" hangingPunct="0">
              <a:spcBef>
                <a:spcPct val="30000"/>
              </a:spcBef>
              <a:defRPr sz="1200">
                <a:solidFill>
                  <a:schemeClr val="tx1"/>
                </a:solidFill>
                <a:latin typeface="Arial" charset="0"/>
                <a:ea typeface="Arial" charset="0"/>
                <a:cs typeface="Arial" charset="0"/>
              </a:defRPr>
            </a:lvl2pPr>
            <a:lvl3pPr marL="1164717" indent="-232943" defTabSz="935009" eaLnBrk="0" hangingPunct="0">
              <a:spcBef>
                <a:spcPct val="30000"/>
              </a:spcBef>
              <a:defRPr sz="1200">
                <a:solidFill>
                  <a:schemeClr val="tx1"/>
                </a:solidFill>
                <a:latin typeface="Arial" charset="0"/>
                <a:ea typeface="Arial" charset="0"/>
                <a:cs typeface="Arial" charset="0"/>
              </a:defRPr>
            </a:lvl3pPr>
            <a:lvl4pPr marL="1630604" indent="-232943" defTabSz="935009" eaLnBrk="0" hangingPunct="0">
              <a:spcBef>
                <a:spcPct val="30000"/>
              </a:spcBef>
              <a:defRPr sz="1200">
                <a:solidFill>
                  <a:schemeClr val="tx1"/>
                </a:solidFill>
                <a:latin typeface="Arial" charset="0"/>
                <a:ea typeface="Arial" charset="0"/>
                <a:cs typeface="Arial" charset="0"/>
              </a:defRPr>
            </a:lvl4pPr>
            <a:lvl5pPr marL="2096491" indent="-232943" defTabSz="935009" eaLnBrk="0" hangingPunct="0">
              <a:spcBef>
                <a:spcPct val="30000"/>
              </a:spcBef>
              <a:defRPr sz="1200">
                <a:solidFill>
                  <a:schemeClr val="tx1"/>
                </a:solidFill>
                <a:latin typeface="Arial" charset="0"/>
                <a:ea typeface="Arial" charset="0"/>
                <a:cs typeface="Arial" charset="0"/>
              </a:defRPr>
            </a:lvl5pPr>
            <a:lvl6pPr marL="2562377" indent="-232943" defTabSz="935009" eaLnBrk="0" fontAlgn="base" hangingPunct="0">
              <a:spcBef>
                <a:spcPct val="30000"/>
              </a:spcBef>
              <a:spcAft>
                <a:spcPct val="0"/>
              </a:spcAft>
              <a:defRPr sz="1200">
                <a:solidFill>
                  <a:schemeClr val="tx1"/>
                </a:solidFill>
                <a:latin typeface="Arial" charset="0"/>
                <a:ea typeface="Arial" charset="0"/>
                <a:cs typeface="Arial" charset="0"/>
              </a:defRPr>
            </a:lvl6pPr>
            <a:lvl7pPr marL="3028264" indent="-232943" defTabSz="935009" eaLnBrk="0" fontAlgn="base" hangingPunct="0">
              <a:spcBef>
                <a:spcPct val="30000"/>
              </a:spcBef>
              <a:spcAft>
                <a:spcPct val="0"/>
              </a:spcAft>
              <a:defRPr sz="1200">
                <a:solidFill>
                  <a:schemeClr val="tx1"/>
                </a:solidFill>
                <a:latin typeface="Arial" charset="0"/>
                <a:ea typeface="Arial" charset="0"/>
                <a:cs typeface="Arial" charset="0"/>
              </a:defRPr>
            </a:lvl7pPr>
            <a:lvl8pPr marL="3494151" indent="-232943" defTabSz="935009" eaLnBrk="0" fontAlgn="base" hangingPunct="0">
              <a:spcBef>
                <a:spcPct val="30000"/>
              </a:spcBef>
              <a:spcAft>
                <a:spcPct val="0"/>
              </a:spcAft>
              <a:defRPr sz="1200">
                <a:solidFill>
                  <a:schemeClr val="tx1"/>
                </a:solidFill>
                <a:latin typeface="Arial" charset="0"/>
                <a:ea typeface="Arial" charset="0"/>
                <a:cs typeface="Arial" charset="0"/>
              </a:defRPr>
            </a:lvl8pPr>
            <a:lvl9pPr marL="3960038" indent="-232943" defTabSz="935009" eaLnBrk="0" fontAlgn="base" hangingPunct="0">
              <a:spcBef>
                <a:spcPct val="30000"/>
              </a:spcBef>
              <a:spcAft>
                <a:spcPct val="0"/>
              </a:spcAft>
              <a:defRPr sz="1200">
                <a:solidFill>
                  <a:schemeClr val="tx1"/>
                </a:solidFill>
                <a:latin typeface="Arial" charset="0"/>
                <a:ea typeface="Arial" charset="0"/>
                <a:cs typeface="Arial" charset="0"/>
              </a:defRPr>
            </a:lvl9pPr>
          </a:lstStyle>
          <a:p>
            <a:pPr eaLnBrk="1" hangingPunct="1">
              <a:spcBef>
                <a:spcPct val="0"/>
              </a:spcBef>
            </a:pPr>
            <a:fld id="{36FBA1EB-7C4F-44C6-8B75-7ACDA4D22D29}" type="datetime3">
              <a:rPr lang="en-US" altLang="en-US" smtClean="0"/>
              <a:pPr eaLnBrk="1" hangingPunct="1">
                <a:spcBef>
                  <a:spcPct val="0"/>
                </a:spcBef>
              </a:pPr>
              <a:t>13 November 2020</a:t>
            </a:fld>
            <a:endParaRPr lang="en-US" altLang="en-US"/>
          </a:p>
        </p:txBody>
      </p:sp>
      <p:sp>
        <p:nvSpPr>
          <p:cNvPr id="24582" name="Slide Number Placeholder 5"/>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5009" eaLnBrk="0" hangingPunct="0">
              <a:spcBef>
                <a:spcPct val="30000"/>
              </a:spcBef>
              <a:defRPr sz="1200">
                <a:solidFill>
                  <a:schemeClr val="tx1"/>
                </a:solidFill>
                <a:latin typeface="Arial" charset="0"/>
                <a:ea typeface="ＭＳ Ｐゴシック" pitchFamily="34" charset="-128"/>
                <a:cs typeface="Arial" charset="0"/>
              </a:defRPr>
            </a:lvl1pPr>
            <a:lvl2pPr marL="757066" indent="-291179" defTabSz="935009" eaLnBrk="0" hangingPunct="0">
              <a:spcBef>
                <a:spcPct val="30000"/>
              </a:spcBef>
              <a:defRPr sz="1200">
                <a:solidFill>
                  <a:schemeClr val="tx1"/>
                </a:solidFill>
                <a:latin typeface="Arial" charset="0"/>
                <a:ea typeface="Arial" charset="0"/>
                <a:cs typeface="Arial" charset="0"/>
              </a:defRPr>
            </a:lvl2pPr>
            <a:lvl3pPr marL="1164717" indent="-232943" defTabSz="935009" eaLnBrk="0" hangingPunct="0">
              <a:spcBef>
                <a:spcPct val="30000"/>
              </a:spcBef>
              <a:defRPr sz="1200">
                <a:solidFill>
                  <a:schemeClr val="tx1"/>
                </a:solidFill>
                <a:latin typeface="Arial" charset="0"/>
                <a:ea typeface="Arial" charset="0"/>
                <a:cs typeface="Arial" charset="0"/>
              </a:defRPr>
            </a:lvl3pPr>
            <a:lvl4pPr marL="1630604" indent="-232943" defTabSz="935009" eaLnBrk="0" hangingPunct="0">
              <a:spcBef>
                <a:spcPct val="30000"/>
              </a:spcBef>
              <a:defRPr sz="1200">
                <a:solidFill>
                  <a:schemeClr val="tx1"/>
                </a:solidFill>
                <a:latin typeface="Arial" charset="0"/>
                <a:ea typeface="Arial" charset="0"/>
                <a:cs typeface="Arial" charset="0"/>
              </a:defRPr>
            </a:lvl4pPr>
            <a:lvl5pPr marL="2096491" indent="-232943" defTabSz="935009" eaLnBrk="0" hangingPunct="0">
              <a:spcBef>
                <a:spcPct val="30000"/>
              </a:spcBef>
              <a:defRPr sz="1200">
                <a:solidFill>
                  <a:schemeClr val="tx1"/>
                </a:solidFill>
                <a:latin typeface="Arial" charset="0"/>
                <a:ea typeface="Arial" charset="0"/>
                <a:cs typeface="Arial" charset="0"/>
              </a:defRPr>
            </a:lvl5pPr>
            <a:lvl6pPr marL="2562377" indent="-232943" defTabSz="935009" eaLnBrk="0" fontAlgn="base" hangingPunct="0">
              <a:spcBef>
                <a:spcPct val="30000"/>
              </a:spcBef>
              <a:spcAft>
                <a:spcPct val="0"/>
              </a:spcAft>
              <a:defRPr sz="1200">
                <a:solidFill>
                  <a:schemeClr val="tx1"/>
                </a:solidFill>
                <a:latin typeface="Arial" charset="0"/>
                <a:ea typeface="Arial" charset="0"/>
                <a:cs typeface="Arial" charset="0"/>
              </a:defRPr>
            </a:lvl6pPr>
            <a:lvl7pPr marL="3028264" indent="-232943" defTabSz="935009" eaLnBrk="0" fontAlgn="base" hangingPunct="0">
              <a:spcBef>
                <a:spcPct val="30000"/>
              </a:spcBef>
              <a:spcAft>
                <a:spcPct val="0"/>
              </a:spcAft>
              <a:defRPr sz="1200">
                <a:solidFill>
                  <a:schemeClr val="tx1"/>
                </a:solidFill>
                <a:latin typeface="Arial" charset="0"/>
                <a:ea typeface="Arial" charset="0"/>
                <a:cs typeface="Arial" charset="0"/>
              </a:defRPr>
            </a:lvl7pPr>
            <a:lvl8pPr marL="3494151" indent="-232943" defTabSz="935009" eaLnBrk="0" fontAlgn="base" hangingPunct="0">
              <a:spcBef>
                <a:spcPct val="30000"/>
              </a:spcBef>
              <a:spcAft>
                <a:spcPct val="0"/>
              </a:spcAft>
              <a:defRPr sz="1200">
                <a:solidFill>
                  <a:schemeClr val="tx1"/>
                </a:solidFill>
                <a:latin typeface="Arial" charset="0"/>
                <a:ea typeface="Arial" charset="0"/>
                <a:cs typeface="Arial" charset="0"/>
              </a:defRPr>
            </a:lvl8pPr>
            <a:lvl9pPr marL="3960038" indent="-232943" defTabSz="935009" eaLnBrk="0" fontAlgn="base" hangingPunct="0">
              <a:spcBef>
                <a:spcPct val="30000"/>
              </a:spcBef>
              <a:spcAft>
                <a:spcPct val="0"/>
              </a:spcAft>
              <a:defRPr sz="1200">
                <a:solidFill>
                  <a:schemeClr val="tx1"/>
                </a:solidFill>
                <a:latin typeface="Arial" charset="0"/>
                <a:ea typeface="Arial" charset="0"/>
                <a:cs typeface="Arial" charset="0"/>
              </a:defRPr>
            </a:lvl9pPr>
          </a:lstStyle>
          <a:p>
            <a:pPr eaLnBrk="1" hangingPunct="1">
              <a:spcBef>
                <a:spcPct val="0"/>
              </a:spcBef>
            </a:pPr>
            <a:fld id="{6DBE560C-A673-43D4-B82B-D9F8AE882BF6}" type="slidenum">
              <a:rPr lang="en-US" altLang="en-US" smtClean="0"/>
              <a:pPr eaLnBrk="1" hangingPunct="1">
                <a:spcBef>
                  <a:spcPct val="0"/>
                </a:spcBef>
              </a:pPr>
              <a:t>2</a:t>
            </a:fld>
            <a:endParaRPr lang="en-US" altLang="en-US"/>
          </a:p>
        </p:txBody>
      </p:sp>
    </p:spTree>
    <p:extLst>
      <p:ext uri="{BB962C8B-B14F-4D97-AF65-F5344CB8AC3E}">
        <p14:creationId xmlns:p14="http://schemas.microsoft.com/office/powerpoint/2010/main" val="273044868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US" dirty="0"/>
              <a:t>Suggested edits – </a:t>
            </a:r>
          </a:p>
          <a:p>
            <a:pPr algn="l"/>
            <a:endParaRPr lang="en-US" dirty="0"/>
          </a:p>
          <a:p>
            <a:pPr algn="l"/>
            <a:endParaRPr lang="en-US" dirty="0"/>
          </a:p>
        </p:txBody>
      </p:sp>
      <p:sp>
        <p:nvSpPr>
          <p:cNvPr id="4" name="Header Placeholder 3"/>
          <p:cNvSpPr>
            <a:spLocks noGrp="1"/>
          </p:cNvSpPr>
          <p:nvPr>
            <p:ph type="hdr" sz="quarter" idx="10"/>
          </p:nvPr>
        </p:nvSpPr>
        <p:spPr/>
        <p:txBody>
          <a:bodyPr/>
          <a:lstStyle/>
          <a:p>
            <a:r>
              <a:rPr lang="en-GB"/>
              <a:t>World Health Organization</a:t>
            </a:r>
          </a:p>
        </p:txBody>
      </p:sp>
      <p:sp>
        <p:nvSpPr>
          <p:cNvPr id="5" name="Date Placeholder 4"/>
          <p:cNvSpPr>
            <a:spLocks noGrp="1"/>
          </p:cNvSpPr>
          <p:nvPr>
            <p:ph type="dt" idx="11"/>
          </p:nvPr>
        </p:nvSpPr>
        <p:spPr/>
        <p:txBody>
          <a:bodyPr/>
          <a:lstStyle/>
          <a:p>
            <a:fld id="{C127BA38-178D-4AF7-B89D-37B34DD3D943}" type="datetime3">
              <a:rPr lang="en-GB" smtClean="0"/>
              <a:pPr/>
              <a:t>13 November, 2020</a:t>
            </a:fld>
            <a:endParaRPr lang="en-GB"/>
          </a:p>
        </p:txBody>
      </p:sp>
      <p:sp>
        <p:nvSpPr>
          <p:cNvPr id="6" name="Slide Number Placeholder 5"/>
          <p:cNvSpPr>
            <a:spLocks noGrp="1"/>
          </p:cNvSpPr>
          <p:nvPr>
            <p:ph type="sldNum" sz="quarter" idx="12"/>
          </p:nvPr>
        </p:nvSpPr>
        <p:spPr/>
        <p:txBody>
          <a:bodyPr/>
          <a:lstStyle/>
          <a:p>
            <a:fld id="{56EBA302-80AB-4EFD-A21F-6592AEBC50DA}" type="slidenum">
              <a:rPr lang="en-GB" smtClean="0"/>
              <a:pPr/>
              <a:t>3</a:t>
            </a:fld>
            <a:endParaRPr lang="en-GB"/>
          </a:p>
        </p:txBody>
      </p:sp>
    </p:spTree>
    <p:extLst>
      <p:ext uri="{BB962C8B-B14F-4D97-AF65-F5344CB8AC3E}">
        <p14:creationId xmlns:p14="http://schemas.microsoft.com/office/powerpoint/2010/main" val="245042675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en-GB" dirty="0"/>
              <a:t>Spend 5 minutes discussing with the person next to you. </a:t>
            </a:r>
            <a:endParaRPr lang="en-US" dirty="0"/>
          </a:p>
        </p:txBody>
      </p:sp>
      <p:sp>
        <p:nvSpPr>
          <p:cNvPr id="4" name="Header Placeholder 3"/>
          <p:cNvSpPr>
            <a:spLocks noGrp="1"/>
          </p:cNvSpPr>
          <p:nvPr>
            <p:ph type="hdr" sz="quarter" idx="10"/>
          </p:nvPr>
        </p:nvSpPr>
        <p:spPr/>
        <p:txBody>
          <a:bodyPr/>
          <a:lstStyle/>
          <a:p>
            <a:r>
              <a:rPr lang="en-GB"/>
              <a:t>World Health Organization</a:t>
            </a:r>
          </a:p>
        </p:txBody>
      </p:sp>
      <p:sp>
        <p:nvSpPr>
          <p:cNvPr id="5" name="Date Placeholder 4"/>
          <p:cNvSpPr>
            <a:spLocks noGrp="1"/>
          </p:cNvSpPr>
          <p:nvPr>
            <p:ph type="dt" idx="11"/>
          </p:nvPr>
        </p:nvSpPr>
        <p:spPr/>
        <p:txBody>
          <a:bodyPr/>
          <a:lstStyle/>
          <a:p>
            <a:fld id="{1866E631-06A4-452A-BE87-5D10BC10D3C7}" type="datetime3">
              <a:rPr lang="en-GB" smtClean="0"/>
              <a:pPr/>
              <a:t>13 November, 2020</a:t>
            </a:fld>
            <a:endParaRPr lang="en-GB"/>
          </a:p>
        </p:txBody>
      </p:sp>
      <p:sp>
        <p:nvSpPr>
          <p:cNvPr id="6" name="Slide Number Placeholder 5"/>
          <p:cNvSpPr>
            <a:spLocks noGrp="1"/>
          </p:cNvSpPr>
          <p:nvPr>
            <p:ph type="sldNum" sz="quarter" idx="12"/>
          </p:nvPr>
        </p:nvSpPr>
        <p:spPr/>
        <p:txBody>
          <a:bodyPr/>
          <a:lstStyle/>
          <a:p>
            <a:fld id="{DD78F81D-FF5C-44CC-91D0-ACB96F81086F}" type="slidenum">
              <a:rPr lang="en-GB" smtClean="0"/>
              <a:pPr/>
              <a:t>4</a:t>
            </a:fld>
            <a:endParaRPr lang="en-GB"/>
          </a:p>
        </p:txBody>
      </p:sp>
    </p:spTree>
    <p:extLst>
      <p:ext uri="{BB962C8B-B14F-4D97-AF65-F5344CB8AC3E}">
        <p14:creationId xmlns:p14="http://schemas.microsoft.com/office/powerpoint/2010/main" val="242521322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en-GB" dirty="0"/>
              <a:t>Spend 5 minutes discussing with the person next to you. </a:t>
            </a:r>
          </a:p>
          <a:p>
            <a:pPr algn="l" rtl="0"/>
            <a:endParaRPr lang="en-GB" dirty="0"/>
          </a:p>
          <a:p>
            <a:pPr algn="l" rtl="0"/>
            <a:r>
              <a:rPr lang="en-GB" dirty="0"/>
              <a:t>1. Latest JMP data, published in 2020: </a:t>
            </a:r>
            <a:r>
              <a:rPr lang="en-US" sz="1200" b="1" i="0" u="none" strike="noStrike" kern="1200" dirty="0">
                <a:solidFill>
                  <a:schemeClr val="tx1"/>
                </a:solidFill>
                <a:effectLst/>
                <a:latin typeface="Arial" charset="0"/>
                <a:ea typeface="+mn-ea"/>
                <a:cs typeface="Arial" charset="0"/>
              </a:rPr>
              <a:t>72%</a:t>
            </a:r>
            <a:r>
              <a:rPr lang="en-US" sz="1200" b="0" i="0" u="none" strike="noStrike" kern="1200" dirty="0">
                <a:solidFill>
                  <a:schemeClr val="tx1"/>
                </a:solidFill>
                <a:effectLst/>
                <a:latin typeface="Arial" charset="0"/>
                <a:ea typeface="+mn-ea"/>
                <a:cs typeface="Arial" charset="0"/>
              </a:rPr>
              <a:t> </a:t>
            </a:r>
            <a:r>
              <a:rPr lang="en-US" sz="1200" b="1" i="0" u="none" strike="noStrike" kern="1200" dirty="0">
                <a:solidFill>
                  <a:schemeClr val="tx1"/>
                </a:solidFill>
                <a:effectLst/>
                <a:latin typeface="Arial" charset="0"/>
                <a:ea typeface="+mn-ea"/>
                <a:cs typeface="Arial" charset="0"/>
              </a:rPr>
              <a:t>of health care facilities worldwide had access to improved and usable latrines in 2019</a:t>
            </a:r>
            <a:r>
              <a:rPr lang="en-US" sz="1200" b="0" i="0" u="none" strike="noStrike" kern="1200" dirty="0">
                <a:solidFill>
                  <a:schemeClr val="tx1"/>
                </a:solidFill>
                <a:effectLst/>
                <a:latin typeface="Arial" charset="0"/>
                <a:ea typeface="+mn-ea"/>
                <a:cs typeface="Arial" charset="0"/>
              </a:rPr>
              <a:t>. </a:t>
            </a:r>
            <a:r>
              <a:rPr lang="en-US" sz="1200" b="0" i="0" u="none" strike="noStrike" kern="1200">
                <a:solidFill>
                  <a:schemeClr val="tx1"/>
                </a:solidFill>
                <a:effectLst/>
                <a:latin typeface="Arial" charset="0"/>
                <a:ea typeface="+mn-ea"/>
                <a:cs typeface="Arial" charset="0"/>
              </a:rPr>
              <a:t>However, one in ten health care facilities globally, and three out of ten in sub-Saharan Africa, had no sanitation service in 2019. </a:t>
            </a:r>
            <a:endParaRPr lang="en-US" dirty="0"/>
          </a:p>
        </p:txBody>
      </p:sp>
      <p:sp>
        <p:nvSpPr>
          <p:cNvPr id="4" name="Header Placeholder 3"/>
          <p:cNvSpPr>
            <a:spLocks noGrp="1"/>
          </p:cNvSpPr>
          <p:nvPr>
            <p:ph type="hdr" sz="quarter" idx="10"/>
          </p:nvPr>
        </p:nvSpPr>
        <p:spPr/>
        <p:txBody>
          <a:bodyPr/>
          <a:lstStyle/>
          <a:p>
            <a:r>
              <a:rPr lang="en-GB"/>
              <a:t>World Health Organization</a:t>
            </a:r>
          </a:p>
        </p:txBody>
      </p:sp>
      <p:sp>
        <p:nvSpPr>
          <p:cNvPr id="5" name="Date Placeholder 4"/>
          <p:cNvSpPr>
            <a:spLocks noGrp="1"/>
          </p:cNvSpPr>
          <p:nvPr>
            <p:ph type="dt" idx="11"/>
          </p:nvPr>
        </p:nvSpPr>
        <p:spPr/>
        <p:txBody>
          <a:bodyPr/>
          <a:lstStyle/>
          <a:p>
            <a:fld id="{1866E631-06A4-452A-BE87-5D10BC10D3C7}" type="datetime3">
              <a:rPr lang="en-GB" smtClean="0"/>
              <a:pPr/>
              <a:t>13 November, 2020</a:t>
            </a:fld>
            <a:endParaRPr lang="en-GB"/>
          </a:p>
        </p:txBody>
      </p:sp>
      <p:sp>
        <p:nvSpPr>
          <p:cNvPr id="6" name="Slide Number Placeholder 5"/>
          <p:cNvSpPr>
            <a:spLocks noGrp="1"/>
          </p:cNvSpPr>
          <p:nvPr>
            <p:ph type="sldNum" sz="quarter" idx="12"/>
          </p:nvPr>
        </p:nvSpPr>
        <p:spPr/>
        <p:txBody>
          <a:bodyPr/>
          <a:lstStyle/>
          <a:p>
            <a:fld id="{DD78F81D-FF5C-44CC-91D0-ACB96F81086F}" type="slidenum">
              <a:rPr lang="en-GB" smtClean="0"/>
              <a:pPr/>
              <a:t>5</a:t>
            </a:fld>
            <a:endParaRPr lang="en-GB"/>
          </a:p>
        </p:txBody>
      </p:sp>
    </p:spTree>
    <p:extLst>
      <p:ext uri="{BB962C8B-B14F-4D97-AF65-F5344CB8AC3E}">
        <p14:creationId xmlns:p14="http://schemas.microsoft.com/office/powerpoint/2010/main" val="222960152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en-US" dirty="0"/>
              <a:t>Refer to Chapter 3 of Sanitation Guidelines for definitions: </a:t>
            </a:r>
            <a:r>
              <a:rPr lang="en-US" dirty="0">
                <a:hlinkClick r:id="rId3"/>
              </a:rPr>
              <a:t>https://www.who.int/water_sanitation_health/publications/guidelines-on-sanitation-and-health/en/</a:t>
            </a:r>
            <a:r>
              <a:rPr lang="en-US" dirty="0"/>
              <a:t> </a:t>
            </a:r>
          </a:p>
          <a:p>
            <a:pPr algn="l" rtl="0"/>
            <a:r>
              <a:rPr lang="en-US" dirty="0"/>
              <a:t>Presenter to use flipchart and pens to get ideas from participants </a:t>
            </a:r>
          </a:p>
          <a:p>
            <a:pPr marL="0" marR="0" lvl="0" indent="0" algn="l" defTabSz="914400" rtl="0" eaLnBrk="1" fontAlgn="base" latinLnBrk="0" hangingPunct="1">
              <a:lnSpc>
                <a:spcPct val="100000"/>
              </a:lnSpc>
              <a:spcBef>
                <a:spcPct val="30000"/>
              </a:spcBef>
              <a:spcAft>
                <a:spcPct val="0"/>
              </a:spcAft>
              <a:buClrTx/>
              <a:buSzTx/>
              <a:buFontTx/>
              <a:buNone/>
              <a:tabLst/>
              <a:defRPr/>
            </a:pPr>
            <a:endParaRPr lang="en-US" b="1" dirty="0"/>
          </a:p>
          <a:p>
            <a:pPr marL="0" marR="0" lvl="0" indent="0" algn="l" defTabSz="914400" rtl="0" eaLnBrk="1" fontAlgn="base" latinLnBrk="0" hangingPunct="1">
              <a:lnSpc>
                <a:spcPct val="100000"/>
              </a:lnSpc>
              <a:spcBef>
                <a:spcPct val="30000"/>
              </a:spcBef>
              <a:spcAft>
                <a:spcPct val="0"/>
              </a:spcAft>
              <a:buClrTx/>
              <a:buSzTx/>
              <a:buFontTx/>
              <a:buNone/>
              <a:tabLst/>
              <a:defRPr/>
            </a:pPr>
            <a:r>
              <a:rPr lang="en-US" b="1" dirty="0"/>
              <a:t>Prompts</a:t>
            </a:r>
          </a:p>
          <a:p>
            <a:pPr marL="0" marR="0" lvl="0" indent="0" algn="l" defTabSz="914400" rtl="0" eaLnBrk="1" fontAlgn="base" latinLnBrk="0" hangingPunct="1">
              <a:lnSpc>
                <a:spcPct val="100000"/>
              </a:lnSpc>
              <a:spcBef>
                <a:spcPct val="30000"/>
              </a:spcBef>
              <a:spcAft>
                <a:spcPct val="0"/>
              </a:spcAft>
              <a:buClrTx/>
              <a:buSzTx/>
              <a:buFontTx/>
              <a:buNone/>
              <a:tabLst/>
              <a:defRPr/>
            </a:pPr>
            <a:r>
              <a:rPr lang="en-US" dirty="0"/>
              <a:t>Consider all steps of the sanitation chain: Toilet, containment, conveyance, treatment, end use/ disposal. Note, there should be no reuse of HCF wastewater. </a:t>
            </a:r>
          </a:p>
          <a:p>
            <a:pPr algn="l" rtl="0"/>
            <a:r>
              <a:rPr lang="en-US" sz="1200" b="0" i="0" u="none" strike="noStrike" kern="1200" baseline="0" dirty="0">
                <a:solidFill>
                  <a:schemeClr val="tx1"/>
                </a:solidFill>
                <a:latin typeface="Arial" charset="0"/>
                <a:ea typeface="+mn-ea"/>
                <a:cs typeface="Arial" charset="0"/>
              </a:rPr>
              <a:t>Sanitation measures to protect public health are both single- and multi-component, and include technologies. </a:t>
            </a:r>
          </a:p>
          <a:p>
            <a:pPr algn="l" rtl="0"/>
            <a:endParaRPr lang="en-US" sz="1200" b="0" i="0" u="none" strike="noStrike" kern="1200" baseline="0" dirty="0">
              <a:solidFill>
                <a:schemeClr val="tx1"/>
              </a:solidFill>
              <a:latin typeface="Arial" charset="0"/>
              <a:ea typeface="+mn-ea"/>
              <a:cs typeface="Arial" charset="0"/>
            </a:endParaRPr>
          </a:p>
          <a:p>
            <a:pPr algn="l" rtl="0"/>
            <a:r>
              <a:rPr lang="en-US" sz="1200" b="0" i="0" u="none" strike="noStrike" kern="1200" baseline="0" dirty="0">
                <a:solidFill>
                  <a:schemeClr val="tx1"/>
                </a:solidFill>
                <a:latin typeface="Arial" charset="0"/>
                <a:ea typeface="+mn-ea"/>
                <a:cs typeface="Arial" charset="0"/>
              </a:rPr>
              <a:t>Safe sanitation systems separate human excreta from human contact at all steps of the sanitation service chain carrying excreta from the toilet to its eventual safe use or disposal. </a:t>
            </a:r>
          </a:p>
          <a:p>
            <a:pPr algn="l" rtl="0"/>
            <a:endParaRPr lang="en-US" sz="1200" b="0" i="0" u="none" strike="noStrike" kern="1200" baseline="0" dirty="0">
              <a:solidFill>
                <a:schemeClr val="tx1"/>
              </a:solidFill>
              <a:latin typeface="Arial" charset="0"/>
              <a:ea typeface="+mn-ea"/>
              <a:cs typeface="Arial" charset="0"/>
            </a:endParaRPr>
          </a:p>
          <a:p>
            <a:pPr algn="l" rtl="0"/>
            <a:r>
              <a:rPr lang="en-US" sz="1200" b="1" i="0" u="none" strike="noStrike" kern="1200" baseline="0" dirty="0">
                <a:solidFill>
                  <a:schemeClr val="tx1"/>
                </a:solidFill>
                <a:latin typeface="Arial" charset="0"/>
                <a:ea typeface="+mn-ea"/>
                <a:cs typeface="Arial" charset="0"/>
              </a:rPr>
              <a:t>Health hazards </a:t>
            </a:r>
            <a:r>
              <a:rPr lang="en-US" sz="1200" b="0" i="0" u="none" strike="noStrike" kern="1200" baseline="0" dirty="0">
                <a:solidFill>
                  <a:schemeClr val="tx1"/>
                </a:solidFill>
                <a:latin typeface="Arial" charset="0"/>
                <a:ea typeface="+mn-ea"/>
                <a:cs typeface="Arial" charset="0"/>
              </a:rPr>
              <a:t>associated with the sanitation chain may be microbial (the focus of the WHO guidelines), chemical or physical. </a:t>
            </a:r>
          </a:p>
          <a:p>
            <a:pPr algn="l" rtl="0"/>
            <a:endParaRPr lang="en-US" dirty="0"/>
          </a:p>
        </p:txBody>
      </p:sp>
      <p:sp>
        <p:nvSpPr>
          <p:cNvPr id="4" name="Header Placeholder 3"/>
          <p:cNvSpPr>
            <a:spLocks noGrp="1"/>
          </p:cNvSpPr>
          <p:nvPr>
            <p:ph type="hdr" sz="quarter" idx="10"/>
          </p:nvPr>
        </p:nvSpPr>
        <p:spPr/>
        <p:txBody>
          <a:bodyPr/>
          <a:lstStyle/>
          <a:p>
            <a:r>
              <a:rPr lang="en-GB"/>
              <a:t>World Health Organization</a:t>
            </a:r>
          </a:p>
        </p:txBody>
      </p:sp>
      <p:sp>
        <p:nvSpPr>
          <p:cNvPr id="5" name="Date Placeholder 4"/>
          <p:cNvSpPr>
            <a:spLocks noGrp="1"/>
          </p:cNvSpPr>
          <p:nvPr>
            <p:ph type="dt" idx="11"/>
          </p:nvPr>
        </p:nvSpPr>
        <p:spPr/>
        <p:txBody>
          <a:bodyPr/>
          <a:lstStyle/>
          <a:p>
            <a:fld id="{C127BA38-178D-4AF7-B89D-37B34DD3D943}" type="datetime3">
              <a:rPr lang="en-GB" smtClean="0"/>
              <a:pPr/>
              <a:t>13 November, 2020</a:t>
            </a:fld>
            <a:endParaRPr lang="en-GB"/>
          </a:p>
        </p:txBody>
      </p:sp>
      <p:sp>
        <p:nvSpPr>
          <p:cNvPr id="6" name="Slide Number Placeholder 5"/>
          <p:cNvSpPr>
            <a:spLocks noGrp="1"/>
          </p:cNvSpPr>
          <p:nvPr>
            <p:ph type="sldNum" sz="quarter" idx="12"/>
          </p:nvPr>
        </p:nvSpPr>
        <p:spPr/>
        <p:txBody>
          <a:bodyPr/>
          <a:lstStyle/>
          <a:p>
            <a:fld id="{56EBA302-80AB-4EFD-A21F-6592AEBC50DA}" type="slidenum">
              <a:rPr lang="en-GB" smtClean="0"/>
              <a:pPr/>
              <a:t>6</a:t>
            </a:fld>
            <a:endParaRPr lang="en-GB"/>
          </a:p>
        </p:txBody>
      </p:sp>
    </p:spTree>
    <p:extLst>
      <p:ext uri="{BB962C8B-B14F-4D97-AF65-F5344CB8AC3E}">
        <p14:creationId xmlns:p14="http://schemas.microsoft.com/office/powerpoint/2010/main" val="286272298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en-US" sz="1200" dirty="0">
                <a:solidFill>
                  <a:srgbClr val="002060"/>
                </a:solidFill>
              </a:rPr>
              <a:t>Safe sanitation systems must meet these requirements in a manner consistent with human rights, while also addressing co-disposal of greywater, associated hygiene practices and essential services required for the functioning of technologies.</a:t>
            </a:r>
          </a:p>
          <a:p>
            <a:pPr algn="l" rtl="0"/>
            <a:endParaRPr lang="en-US" sz="1200" dirty="0">
              <a:solidFill>
                <a:srgbClr val="002060"/>
              </a:solidFill>
            </a:endParaRPr>
          </a:p>
          <a:p>
            <a:pPr marL="0" marR="0" lvl="0" indent="0" algn="l" defTabSz="914400" rtl="0" eaLnBrk="1" fontAlgn="base" latinLnBrk="0" hangingPunct="1">
              <a:lnSpc>
                <a:spcPct val="100000"/>
              </a:lnSpc>
              <a:spcBef>
                <a:spcPct val="30000"/>
              </a:spcBef>
              <a:spcAft>
                <a:spcPct val="0"/>
              </a:spcAft>
              <a:buClrTx/>
              <a:buSzTx/>
              <a:buFontTx/>
              <a:buNone/>
              <a:tabLst/>
              <a:defRPr/>
            </a:pPr>
            <a:r>
              <a:rPr lang="en-US" b="1" dirty="0"/>
              <a:t>Prompts</a:t>
            </a:r>
          </a:p>
          <a:p>
            <a:pPr marL="0" marR="0" lvl="0" indent="0" algn="l" defTabSz="914400" rtl="0" eaLnBrk="1" fontAlgn="base" latinLnBrk="0" hangingPunct="1">
              <a:lnSpc>
                <a:spcPct val="100000"/>
              </a:lnSpc>
              <a:spcBef>
                <a:spcPct val="30000"/>
              </a:spcBef>
              <a:spcAft>
                <a:spcPct val="0"/>
              </a:spcAft>
              <a:buClrTx/>
              <a:buSzTx/>
              <a:buFontTx/>
              <a:buNone/>
              <a:tabLst/>
              <a:defRPr/>
            </a:pPr>
            <a:r>
              <a:rPr lang="en-US" dirty="0"/>
              <a:t>Consider all steps of the sanitation chain: Toilet, containment, conveyance, treatment, end use/ disposal. Note, there should be no reuse of HCF wastewater. </a:t>
            </a:r>
          </a:p>
          <a:p>
            <a:pPr algn="l" rtl="0"/>
            <a:r>
              <a:rPr lang="en-US" sz="1200" b="0" i="0" u="none" strike="noStrike" kern="1200" baseline="0" dirty="0">
                <a:solidFill>
                  <a:schemeClr val="tx1"/>
                </a:solidFill>
                <a:latin typeface="Arial" charset="0"/>
                <a:ea typeface="+mn-ea"/>
                <a:cs typeface="Arial" charset="0"/>
              </a:rPr>
              <a:t>Sanitation measures to protect public health are both single- and multi-component, and include technologies. </a:t>
            </a:r>
          </a:p>
          <a:p>
            <a:pPr algn="l" rtl="0"/>
            <a:endParaRPr lang="en-US" sz="1200" b="0" i="0" u="none" strike="noStrike" kern="1200" baseline="0" dirty="0">
              <a:solidFill>
                <a:schemeClr val="tx1"/>
              </a:solidFill>
              <a:latin typeface="Arial" charset="0"/>
              <a:ea typeface="+mn-ea"/>
              <a:cs typeface="Arial" charset="0"/>
            </a:endParaRPr>
          </a:p>
          <a:p>
            <a:pPr algn="l" rtl="0"/>
            <a:r>
              <a:rPr lang="en-US" sz="1200" b="0" i="0" u="none" strike="noStrike" kern="1200" baseline="0" dirty="0">
                <a:solidFill>
                  <a:schemeClr val="tx1"/>
                </a:solidFill>
                <a:latin typeface="Arial" charset="0"/>
                <a:ea typeface="+mn-ea"/>
                <a:cs typeface="Arial" charset="0"/>
              </a:rPr>
              <a:t>Safe sanitation systems separate human excreta from human contact at all steps of the sanitation service chain carrying excreta from the toilet to its eventual safe use or disposal. </a:t>
            </a:r>
          </a:p>
          <a:p>
            <a:pPr algn="l" rtl="0"/>
            <a:endParaRPr lang="en-US" sz="1200" b="0" i="0" u="none" strike="noStrike" kern="1200" baseline="0" dirty="0">
              <a:solidFill>
                <a:schemeClr val="tx1"/>
              </a:solidFill>
              <a:latin typeface="Arial" charset="0"/>
              <a:ea typeface="+mn-ea"/>
              <a:cs typeface="Arial" charset="0"/>
            </a:endParaRPr>
          </a:p>
          <a:p>
            <a:pPr algn="l" rtl="0"/>
            <a:r>
              <a:rPr lang="en-US" sz="1200" b="1" i="0" u="none" strike="noStrike" kern="1200" baseline="0" dirty="0">
                <a:solidFill>
                  <a:schemeClr val="tx1"/>
                </a:solidFill>
                <a:latin typeface="Arial" charset="0"/>
                <a:ea typeface="+mn-ea"/>
                <a:cs typeface="Arial" charset="0"/>
              </a:rPr>
              <a:t>Health hazards </a:t>
            </a:r>
            <a:r>
              <a:rPr lang="en-US" sz="1200" b="0" i="0" u="none" strike="noStrike" kern="1200" baseline="0" dirty="0">
                <a:solidFill>
                  <a:schemeClr val="tx1"/>
                </a:solidFill>
                <a:latin typeface="Arial" charset="0"/>
                <a:ea typeface="+mn-ea"/>
                <a:cs typeface="Arial" charset="0"/>
              </a:rPr>
              <a:t>associated with the sanitation chain may be microbial (the focus of the WHO guidelines), chemical or physical. </a:t>
            </a:r>
          </a:p>
          <a:p>
            <a:pPr algn="l" rtl="0"/>
            <a:endParaRPr lang="en-US" dirty="0"/>
          </a:p>
          <a:p>
            <a:pPr algn="l" rtl="0"/>
            <a:endParaRPr lang="en-GB" dirty="0"/>
          </a:p>
        </p:txBody>
      </p:sp>
      <p:sp>
        <p:nvSpPr>
          <p:cNvPr id="4" name="Header Placeholder 3"/>
          <p:cNvSpPr>
            <a:spLocks noGrp="1"/>
          </p:cNvSpPr>
          <p:nvPr>
            <p:ph type="hdr" sz="quarter" idx="10"/>
          </p:nvPr>
        </p:nvSpPr>
        <p:spPr/>
        <p:txBody>
          <a:bodyPr/>
          <a:lstStyle/>
          <a:p>
            <a:r>
              <a:rPr lang="en-GB"/>
              <a:t>World Health Organization</a:t>
            </a:r>
          </a:p>
        </p:txBody>
      </p:sp>
      <p:sp>
        <p:nvSpPr>
          <p:cNvPr id="5" name="Date Placeholder 4"/>
          <p:cNvSpPr>
            <a:spLocks noGrp="1"/>
          </p:cNvSpPr>
          <p:nvPr>
            <p:ph type="dt" idx="11"/>
          </p:nvPr>
        </p:nvSpPr>
        <p:spPr/>
        <p:txBody>
          <a:bodyPr/>
          <a:lstStyle/>
          <a:p>
            <a:fld id="{C127BA38-178D-4AF7-B89D-37B34DD3D943}" type="datetime3">
              <a:rPr lang="en-GB" smtClean="0"/>
              <a:pPr/>
              <a:t>13 November, 2020</a:t>
            </a:fld>
            <a:endParaRPr lang="en-GB"/>
          </a:p>
        </p:txBody>
      </p:sp>
      <p:sp>
        <p:nvSpPr>
          <p:cNvPr id="6" name="Slide Number Placeholder 5"/>
          <p:cNvSpPr>
            <a:spLocks noGrp="1"/>
          </p:cNvSpPr>
          <p:nvPr>
            <p:ph type="sldNum" sz="quarter" idx="12"/>
          </p:nvPr>
        </p:nvSpPr>
        <p:spPr/>
        <p:txBody>
          <a:bodyPr/>
          <a:lstStyle/>
          <a:p>
            <a:fld id="{56EBA302-80AB-4EFD-A21F-6592AEBC50DA}" type="slidenum">
              <a:rPr lang="en-GB" smtClean="0"/>
              <a:pPr/>
              <a:t>7</a:t>
            </a:fld>
            <a:endParaRPr lang="en-GB"/>
          </a:p>
        </p:txBody>
      </p:sp>
    </p:spTree>
    <p:extLst>
      <p:ext uri="{BB962C8B-B14F-4D97-AF65-F5344CB8AC3E}">
        <p14:creationId xmlns:p14="http://schemas.microsoft.com/office/powerpoint/2010/main" val="364922235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en-US" dirty="0"/>
              <a:t>Refer to Sanitation System fact sheets, Annex 1 of the WHO Sanitation Guidelines, also available at </a:t>
            </a:r>
          </a:p>
          <a:p>
            <a:pPr algn="l" rtl="0"/>
            <a:r>
              <a:rPr lang="en-US" dirty="0"/>
              <a:t>https://www.who.int/water_sanitation_health/sanitation-waste/sanitation/sanitation-system-factsheets/en/   </a:t>
            </a:r>
          </a:p>
        </p:txBody>
      </p:sp>
      <p:sp>
        <p:nvSpPr>
          <p:cNvPr id="4" name="Header Placeholder 3"/>
          <p:cNvSpPr>
            <a:spLocks noGrp="1"/>
          </p:cNvSpPr>
          <p:nvPr>
            <p:ph type="hdr" sz="quarter" idx="10"/>
          </p:nvPr>
        </p:nvSpPr>
        <p:spPr/>
        <p:txBody>
          <a:bodyPr/>
          <a:lstStyle/>
          <a:p>
            <a:r>
              <a:rPr lang="en-GB"/>
              <a:t>World Health Organization</a:t>
            </a:r>
          </a:p>
        </p:txBody>
      </p:sp>
      <p:sp>
        <p:nvSpPr>
          <p:cNvPr id="5" name="Date Placeholder 4"/>
          <p:cNvSpPr>
            <a:spLocks noGrp="1"/>
          </p:cNvSpPr>
          <p:nvPr>
            <p:ph type="dt" idx="11"/>
          </p:nvPr>
        </p:nvSpPr>
        <p:spPr/>
        <p:txBody>
          <a:bodyPr/>
          <a:lstStyle/>
          <a:p>
            <a:fld id="{C127BA38-178D-4AF7-B89D-37B34DD3D943}" type="datetime3">
              <a:rPr lang="en-GB" smtClean="0"/>
              <a:pPr/>
              <a:t>13 November, 2020</a:t>
            </a:fld>
            <a:endParaRPr lang="en-GB"/>
          </a:p>
        </p:txBody>
      </p:sp>
      <p:sp>
        <p:nvSpPr>
          <p:cNvPr id="6" name="Slide Number Placeholder 5"/>
          <p:cNvSpPr>
            <a:spLocks noGrp="1"/>
          </p:cNvSpPr>
          <p:nvPr>
            <p:ph type="sldNum" sz="quarter" idx="12"/>
          </p:nvPr>
        </p:nvSpPr>
        <p:spPr/>
        <p:txBody>
          <a:bodyPr/>
          <a:lstStyle/>
          <a:p>
            <a:fld id="{56EBA302-80AB-4EFD-A21F-6592AEBC50DA}" type="slidenum">
              <a:rPr lang="en-GB" smtClean="0"/>
              <a:pPr/>
              <a:t>8</a:t>
            </a:fld>
            <a:endParaRPr lang="en-GB"/>
          </a:p>
        </p:txBody>
      </p:sp>
    </p:spTree>
    <p:extLst>
      <p:ext uri="{BB962C8B-B14F-4D97-AF65-F5344CB8AC3E}">
        <p14:creationId xmlns:p14="http://schemas.microsoft.com/office/powerpoint/2010/main" val="130647870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en-US" dirty="0"/>
              <a:t>Refer to Sanitation System fact sheets, Annex 1 of the WHO Sanitation Guidelines, also available at </a:t>
            </a:r>
          </a:p>
          <a:p>
            <a:pPr algn="l" rtl="0"/>
            <a:r>
              <a:rPr lang="en-US" dirty="0"/>
              <a:t>https://www.who.int/water_sanitation_health/sanitation-waste/sanitation/sanitation-system-factsheets/en/   </a:t>
            </a:r>
          </a:p>
        </p:txBody>
      </p:sp>
      <p:sp>
        <p:nvSpPr>
          <p:cNvPr id="4" name="Header Placeholder 3"/>
          <p:cNvSpPr>
            <a:spLocks noGrp="1"/>
          </p:cNvSpPr>
          <p:nvPr>
            <p:ph type="hdr" sz="quarter" idx="10"/>
          </p:nvPr>
        </p:nvSpPr>
        <p:spPr/>
        <p:txBody>
          <a:bodyPr/>
          <a:lstStyle/>
          <a:p>
            <a:pPr marL="0" marR="0" lvl="0" indent="0" algn="l" defTabSz="914400" rtl="1" eaLnBrk="1" fontAlgn="base" latinLnBrk="0" hangingPunct="1">
              <a:lnSpc>
                <a:spcPct val="100000"/>
              </a:lnSpc>
              <a:spcBef>
                <a:spcPct val="0"/>
              </a:spcBef>
              <a:spcAft>
                <a:spcPct val="0"/>
              </a:spcAft>
              <a:buClrTx/>
              <a:buSzTx/>
              <a:buFontTx/>
              <a:buNone/>
              <a:tabLst/>
              <a:defRPr/>
            </a:pPr>
            <a:r>
              <a:rPr kumimoji="0" lang="en-GB" sz="1200" b="0" i="0" u="none" strike="noStrike" kern="1200" cap="none" spc="0" normalizeH="0" baseline="0" noProof="0">
                <a:ln>
                  <a:noFill/>
                </a:ln>
                <a:solidFill>
                  <a:srgbClr val="000000"/>
                </a:solidFill>
                <a:effectLst/>
                <a:uLnTx/>
                <a:uFillTx/>
                <a:latin typeface="Arial" charset="0"/>
                <a:ea typeface="+mn-ea"/>
                <a:cs typeface="Arial" charset="0"/>
              </a:rPr>
              <a:t>World Health Organization</a:t>
            </a:r>
          </a:p>
        </p:txBody>
      </p:sp>
      <p:sp>
        <p:nvSpPr>
          <p:cNvPr id="5" name="Date Placeholder 4"/>
          <p:cNvSpPr>
            <a:spLocks noGrp="1"/>
          </p:cNvSpPr>
          <p:nvPr>
            <p:ph type="dt" idx="11"/>
          </p:nvPr>
        </p:nvSpPr>
        <p:spPr/>
        <p:txBody>
          <a:bodyPr/>
          <a:lstStyle/>
          <a:p>
            <a:pPr marL="0" marR="0" lvl="0" indent="0" algn="r" defTabSz="914400" rtl="1" eaLnBrk="1" fontAlgn="base" latinLnBrk="0" hangingPunct="1">
              <a:lnSpc>
                <a:spcPct val="100000"/>
              </a:lnSpc>
              <a:spcBef>
                <a:spcPct val="0"/>
              </a:spcBef>
              <a:spcAft>
                <a:spcPct val="0"/>
              </a:spcAft>
              <a:buClrTx/>
              <a:buSzTx/>
              <a:buFontTx/>
              <a:buNone/>
              <a:tabLst/>
              <a:defRPr/>
            </a:pPr>
            <a:fld id="{C127BA38-178D-4AF7-B89D-37B34DD3D943}" type="datetime3">
              <a:rPr kumimoji="0" lang="en-GB" sz="1200" b="0" i="0" u="none" strike="noStrike" kern="1200" cap="none" spc="0" normalizeH="0" baseline="0" noProof="0" smtClean="0">
                <a:ln>
                  <a:noFill/>
                </a:ln>
                <a:solidFill>
                  <a:srgbClr val="000000"/>
                </a:solidFill>
                <a:effectLst/>
                <a:uLnTx/>
                <a:uFillTx/>
                <a:latin typeface="Arial" charset="0"/>
                <a:ea typeface="+mn-ea"/>
                <a:cs typeface="Arial" charset="0"/>
              </a:rPr>
              <a:pPr marL="0" marR="0" lvl="0" indent="0" algn="r" defTabSz="914400" rtl="1" eaLnBrk="1" fontAlgn="base" latinLnBrk="0" hangingPunct="1">
                <a:lnSpc>
                  <a:spcPct val="100000"/>
                </a:lnSpc>
                <a:spcBef>
                  <a:spcPct val="0"/>
                </a:spcBef>
                <a:spcAft>
                  <a:spcPct val="0"/>
                </a:spcAft>
                <a:buClrTx/>
                <a:buSzTx/>
                <a:buFontTx/>
                <a:buNone/>
                <a:tabLst/>
                <a:defRPr/>
              </a:pPr>
              <a:t>13 November, 2020</a:t>
            </a:fld>
            <a:endParaRPr kumimoji="0" lang="en-GB" sz="1200" b="0" i="0" u="none" strike="noStrike" kern="1200" cap="none" spc="0" normalizeH="0" baseline="0" noProof="0">
              <a:ln>
                <a:noFill/>
              </a:ln>
              <a:solidFill>
                <a:srgbClr val="000000"/>
              </a:solidFill>
              <a:effectLst/>
              <a:uLnTx/>
              <a:uFillTx/>
              <a:latin typeface="Arial" charset="0"/>
              <a:ea typeface="+mn-ea"/>
              <a:cs typeface="Arial" charset="0"/>
            </a:endParaRPr>
          </a:p>
        </p:txBody>
      </p:sp>
      <p:sp>
        <p:nvSpPr>
          <p:cNvPr id="6" name="Slide Number Placeholder 5"/>
          <p:cNvSpPr>
            <a:spLocks noGrp="1"/>
          </p:cNvSpPr>
          <p:nvPr>
            <p:ph type="sldNum" sz="quarter" idx="12"/>
          </p:nvPr>
        </p:nvSpPr>
        <p:spPr/>
        <p:txBody>
          <a:bodyPr/>
          <a:lstStyle/>
          <a:p>
            <a:pPr marL="0" marR="0" lvl="0" indent="0" algn="r" defTabSz="914400" rtl="1" eaLnBrk="1" fontAlgn="base" latinLnBrk="0" hangingPunct="1">
              <a:lnSpc>
                <a:spcPct val="100000"/>
              </a:lnSpc>
              <a:spcBef>
                <a:spcPct val="0"/>
              </a:spcBef>
              <a:spcAft>
                <a:spcPct val="0"/>
              </a:spcAft>
              <a:buClrTx/>
              <a:buSzTx/>
              <a:buFontTx/>
              <a:buNone/>
              <a:tabLst/>
              <a:defRPr/>
            </a:pPr>
            <a:fld id="{56EBA302-80AB-4EFD-A21F-6592AEBC50DA}" type="slidenum">
              <a:rPr kumimoji="0" lang="en-GB" sz="1200" b="0" i="0" u="none" strike="noStrike" kern="1200" cap="none" spc="0" normalizeH="0" baseline="0" noProof="0" smtClean="0">
                <a:ln>
                  <a:noFill/>
                </a:ln>
                <a:solidFill>
                  <a:srgbClr val="000000"/>
                </a:solidFill>
                <a:effectLst/>
                <a:uLnTx/>
                <a:uFillTx/>
                <a:latin typeface="Arial" charset="0"/>
                <a:ea typeface="+mn-ea"/>
                <a:cs typeface="Arial" charset="0"/>
              </a:rPr>
              <a:pPr marL="0" marR="0" lvl="0" indent="0" algn="r" defTabSz="914400" rtl="1" eaLnBrk="1" fontAlgn="base" latinLnBrk="0" hangingPunct="1">
                <a:lnSpc>
                  <a:spcPct val="100000"/>
                </a:lnSpc>
                <a:spcBef>
                  <a:spcPct val="0"/>
                </a:spcBef>
                <a:spcAft>
                  <a:spcPct val="0"/>
                </a:spcAft>
                <a:buClrTx/>
                <a:buSzTx/>
                <a:buFontTx/>
                <a:buNone/>
                <a:tabLst/>
                <a:defRPr/>
              </a:pPr>
              <a:t>10</a:t>
            </a:fld>
            <a:endParaRPr kumimoji="0" lang="en-GB" sz="1200" b="0" i="0" u="none" strike="noStrike" kern="1200" cap="none" spc="0" normalizeH="0" baseline="0" noProof="0">
              <a:ln>
                <a:noFill/>
              </a:ln>
              <a:solidFill>
                <a:srgbClr val="000000"/>
              </a:solidFill>
              <a:effectLst/>
              <a:uLnTx/>
              <a:uFillTx/>
              <a:latin typeface="Arial" charset="0"/>
              <a:ea typeface="+mn-ea"/>
              <a:cs typeface="Arial" charset="0"/>
            </a:endParaRPr>
          </a:p>
        </p:txBody>
      </p:sp>
    </p:spTree>
    <p:extLst>
      <p:ext uri="{BB962C8B-B14F-4D97-AF65-F5344CB8AC3E}">
        <p14:creationId xmlns:p14="http://schemas.microsoft.com/office/powerpoint/2010/main" val="283686612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5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rgbClr val="1E7FB8"/>
        </a:solidFill>
        <a:effectLst/>
      </p:bgPr>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169747351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020050" y="0"/>
            <a:ext cx="2673350" cy="660717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0" y="0"/>
            <a:ext cx="7867650" cy="66071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283978917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solidFill>
            <a:srgbClr val="0099FF"/>
          </a:solidFill>
        </p:spPr>
        <p:txBody>
          <a:bodyPr vert="horz" lIns="104306" tIns="52153" rIns="104306" bIns="52153" rtlCol="0" anchor="ctr">
            <a:normAutofit/>
          </a:bodyPr>
          <a:lstStyle>
            <a:lvl1pPr marL="266197" indent="0" algn="ctr" defTabSz="1043056" rtl="0" eaLnBrk="1" latinLnBrk="0" hangingPunct="1">
              <a:spcBef>
                <a:spcPct val="0"/>
              </a:spcBef>
              <a:buNone/>
              <a:defRPr lang="en-US" sz="5000" b="1" kern="1200" dirty="0">
                <a:solidFill>
                  <a:schemeClr val="bg1"/>
                </a:solidFill>
                <a:latin typeface="Arial" pitchFamily="34" charset="0"/>
                <a:ea typeface="+mj-ea"/>
                <a:cs typeface="Arial" pitchFamily="34" charset="0"/>
              </a:defRPr>
            </a:lvl1pPr>
          </a:lstStyle>
          <a:p>
            <a:r>
              <a:rPr lang="en-US"/>
              <a:t>Click to edit Master title style</a:t>
            </a:r>
            <a:endParaRPr lang="en-US" dirty="0"/>
          </a:p>
        </p:txBody>
      </p:sp>
      <p:sp>
        <p:nvSpPr>
          <p:cNvPr id="5" name="TextBox 4"/>
          <p:cNvSpPr txBox="1"/>
          <p:nvPr/>
        </p:nvSpPr>
        <p:spPr>
          <a:xfrm>
            <a:off x="8198273" y="0"/>
            <a:ext cx="2495127" cy="459268"/>
          </a:xfrm>
          <a:prstGeom prst="rect">
            <a:avLst/>
          </a:prstGeom>
          <a:noFill/>
        </p:spPr>
        <p:txBody>
          <a:bodyPr wrap="square" lIns="104306" tIns="52153" rIns="104306" bIns="52153" rtlCol="0">
            <a:spAutoFit/>
          </a:bodyPr>
          <a:lstStyle/>
          <a:p>
            <a:pPr algn="r"/>
            <a:r>
              <a:rPr lang="en-US" sz="2300" b="1" dirty="0">
                <a:solidFill>
                  <a:schemeClr val="bg1"/>
                </a:solidFill>
                <a:effectLst/>
                <a:latin typeface="Arial" pitchFamily="34" charset="0"/>
                <a:cs typeface="Arial" pitchFamily="34" charset="0"/>
              </a:rPr>
              <a:t>DRAFT</a:t>
            </a:r>
            <a:endParaRPr lang="en-US" sz="3700" b="1" dirty="0">
              <a:solidFill>
                <a:schemeClr val="bg1"/>
              </a:solidFill>
              <a:effectLst/>
              <a:latin typeface="Arial" pitchFamily="34" charset="0"/>
              <a:cs typeface="Arial" pitchFamily="34" charset="0"/>
            </a:endParaRPr>
          </a:p>
        </p:txBody>
      </p:sp>
      <p:pic>
        <p:nvPicPr>
          <p:cNvPr id="6" name="Content Placeholder 3"/>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9651181" y="6637109"/>
            <a:ext cx="1042219" cy="924153"/>
          </a:xfrm>
          <a:prstGeom prst="rect">
            <a:avLst/>
          </a:prstGeom>
        </p:spPr>
      </p:pic>
    </p:spTree>
    <p:extLst>
      <p:ext uri="{BB962C8B-B14F-4D97-AF65-F5344CB8AC3E}">
        <p14:creationId xmlns:p14="http://schemas.microsoft.com/office/powerpoint/2010/main" val="202009326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a:solidFill>
            <a:srgbClr val="0099FF"/>
          </a:solidFill>
        </p:spPr>
        <p:txBody>
          <a:bodyPr vert="horz" lIns="104306" tIns="52153" rIns="104306" bIns="52153" rtlCol="0" anchor="ctr">
            <a:normAutofit/>
          </a:bodyPr>
          <a:lstStyle>
            <a:lvl1pPr marL="266197" indent="0" algn="ctr" defTabSz="1043056" rtl="0" eaLnBrk="1" latinLnBrk="0" hangingPunct="1">
              <a:spcBef>
                <a:spcPct val="0"/>
              </a:spcBef>
              <a:buNone/>
              <a:defRPr lang="en-US" sz="5000" b="1" kern="1200" dirty="0">
                <a:solidFill>
                  <a:schemeClr val="bg1"/>
                </a:solidFill>
                <a:latin typeface="Arial" pitchFamily="34" charset="0"/>
                <a:ea typeface="+mj-ea"/>
                <a:cs typeface="Arial" pitchFamily="34" charset="0"/>
              </a:defRPr>
            </a:lvl1pPr>
          </a:lstStyle>
          <a:p>
            <a:r>
              <a:rPr lang="en-US"/>
              <a:t>Click to edit Master title style</a:t>
            </a:r>
            <a:endParaRPr lang="en-US" dirty="0"/>
          </a:p>
        </p:txBody>
      </p:sp>
      <p:sp>
        <p:nvSpPr>
          <p:cNvPr id="5" name="TextBox 4"/>
          <p:cNvSpPr txBox="1"/>
          <p:nvPr/>
        </p:nvSpPr>
        <p:spPr>
          <a:xfrm>
            <a:off x="8198273" y="0"/>
            <a:ext cx="2495127" cy="459268"/>
          </a:xfrm>
          <a:prstGeom prst="rect">
            <a:avLst/>
          </a:prstGeom>
          <a:noFill/>
        </p:spPr>
        <p:txBody>
          <a:bodyPr wrap="square" lIns="104306" tIns="52153" rIns="104306" bIns="52153" rtlCol="0">
            <a:spAutoFit/>
          </a:bodyPr>
          <a:lstStyle/>
          <a:p>
            <a:pPr algn="r"/>
            <a:r>
              <a:rPr lang="en-US" sz="2300" b="1" dirty="0">
                <a:solidFill>
                  <a:schemeClr val="bg1"/>
                </a:solidFill>
                <a:effectLst/>
                <a:latin typeface="Arial" pitchFamily="34" charset="0"/>
                <a:cs typeface="Arial" pitchFamily="34" charset="0"/>
              </a:rPr>
              <a:t>DRAFT</a:t>
            </a:r>
            <a:endParaRPr lang="en-US" sz="3700" b="1" dirty="0">
              <a:solidFill>
                <a:schemeClr val="bg1"/>
              </a:solidFill>
              <a:effectLst/>
              <a:latin typeface="Arial" pitchFamily="34" charset="0"/>
              <a:cs typeface="Arial" pitchFamily="34" charset="0"/>
            </a:endParaRPr>
          </a:p>
        </p:txBody>
      </p:sp>
      <p:pic>
        <p:nvPicPr>
          <p:cNvPr id="6" name="Content Placeholder 3"/>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9651181" y="6637109"/>
            <a:ext cx="1042219" cy="924153"/>
          </a:xfrm>
          <a:prstGeom prst="rect">
            <a:avLst/>
          </a:prstGeom>
        </p:spPr>
      </p:pic>
    </p:spTree>
    <p:extLst>
      <p:ext uri="{BB962C8B-B14F-4D97-AF65-F5344CB8AC3E}">
        <p14:creationId xmlns:p14="http://schemas.microsoft.com/office/powerpoint/2010/main" val="202009326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3_Title and Content">
    <p:spTree>
      <p:nvGrpSpPr>
        <p:cNvPr id="1" name=""/>
        <p:cNvGrpSpPr/>
        <p:nvPr/>
      </p:nvGrpSpPr>
      <p:grpSpPr>
        <a:xfrm>
          <a:off x="0" y="0"/>
          <a:ext cx="0" cy="0"/>
          <a:chOff x="0" y="0"/>
          <a:chExt cx="0" cy="0"/>
        </a:xfrm>
      </p:grpSpPr>
      <p:sp>
        <p:nvSpPr>
          <p:cNvPr id="2" name="Title 1"/>
          <p:cNvSpPr>
            <a:spLocks noGrp="1"/>
          </p:cNvSpPr>
          <p:nvPr>
            <p:ph type="title"/>
          </p:nvPr>
        </p:nvSpPr>
        <p:spPr>
          <a:solidFill>
            <a:srgbClr val="0099FF"/>
          </a:solidFill>
        </p:spPr>
        <p:txBody>
          <a:bodyPr vert="horz" lIns="104306" tIns="52153" rIns="104306" bIns="52153" rtlCol="0" anchor="ctr">
            <a:normAutofit/>
          </a:bodyPr>
          <a:lstStyle>
            <a:lvl1pPr marL="266197" indent="0" algn="ctr" defTabSz="1043056" rtl="0" eaLnBrk="1" latinLnBrk="0" hangingPunct="1">
              <a:spcBef>
                <a:spcPct val="0"/>
              </a:spcBef>
              <a:buNone/>
              <a:defRPr lang="en-US" sz="5000" b="1" kern="1200" dirty="0">
                <a:solidFill>
                  <a:schemeClr val="bg1"/>
                </a:solidFill>
                <a:latin typeface="Arial" pitchFamily="34" charset="0"/>
                <a:ea typeface="+mj-ea"/>
                <a:cs typeface="Arial" pitchFamily="34" charset="0"/>
              </a:defRPr>
            </a:lvl1pPr>
          </a:lstStyle>
          <a:p>
            <a:r>
              <a:rPr lang="en-US"/>
              <a:t>Click to edit Master title style</a:t>
            </a:r>
            <a:endParaRPr lang="en-US" dirty="0"/>
          </a:p>
        </p:txBody>
      </p:sp>
      <p:sp>
        <p:nvSpPr>
          <p:cNvPr id="5" name="TextBox 4"/>
          <p:cNvSpPr txBox="1"/>
          <p:nvPr/>
        </p:nvSpPr>
        <p:spPr>
          <a:xfrm>
            <a:off x="8198273" y="0"/>
            <a:ext cx="2495127" cy="459268"/>
          </a:xfrm>
          <a:prstGeom prst="rect">
            <a:avLst/>
          </a:prstGeom>
          <a:noFill/>
        </p:spPr>
        <p:txBody>
          <a:bodyPr wrap="square" lIns="104306" tIns="52153" rIns="104306" bIns="52153" rtlCol="0">
            <a:spAutoFit/>
          </a:bodyPr>
          <a:lstStyle/>
          <a:p>
            <a:pPr algn="r"/>
            <a:r>
              <a:rPr lang="en-US" sz="2300" b="1" dirty="0">
                <a:solidFill>
                  <a:schemeClr val="bg1"/>
                </a:solidFill>
                <a:effectLst/>
                <a:latin typeface="Arial" pitchFamily="34" charset="0"/>
                <a:cs typeface="Arial" pitchFamily="34" charset="0"/>
              </a:rPr>
              <a:t>DRAFT</a:t>
            </a:r>
            <a:endParaRPr lang="en-US" sz="3700" b="1" dirty="0">
              <a:solidFill>
                <a:schemeClr val="bg1"/>
              </a:solidFill>
              <a:effectLst/>
              <a:latin typeface="Arial" pitchFamily="34" charset="0"/>
              <a:cs typeface="Arial" pitchFamily="34" charset="0"/>
            </a:endParaRPr>
          </a:p>
        </p:txBody>
      </p:sp>
      <p:pic>
        <p:nvPicPr>
          <p:cNvPr id="6" name="Content Placeholder 3"/>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9651181" y="6637109"/>
            <a:ext cx="1042219" cy="924153"/>
          </a:xfrm>
          <a:prstGeom prst="rect">
            <a:avLst/>
          </a:prstGeom>
        </p:spPr>
      </p:pic>
    </p:spTree>
    <p:extLst>
      <p:ext uri="{BB962C8B-B14F-4D97-AF65-F5344CB8AC3E}">
        <p14:creationId xmlns:p14="http://schemas.microsoft.com/office/powerpoint/2010/main" val="202009326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4_Title and Content">
    <p:spTree>
      <p:nvGrpSpPr>
        <p:cNvPr id="1" name=""/>
        <p:cNvGrpSpPr/>
        <p:nvPr/>
      </p:nvGrpSpPr>
      <p:grpSpPr>
        <a:xfrm>
          <a:off x="0" y="0"/>
          <a:ext cx="0" cy="0"/>
          <a:chOff x="0" y="0"/>
          <a:chExt cx="0" cy="0"/>
        </a:xfrm>
      </p:grpSpPr>
      <p:sp>
        <p:nvSpPr>
          <p:cNvPr id="2" name="Title 1"/>
          <p:cNvSpPr>
            <a:spLocks noGrp="1"/>
          </p:cNvSpPr>
          <p:nvPr>
            <p:ph type="title"/>
          </p:nvPr>
        </p:nvSpPr>
        <p:spPr>
          <a:solidFill>
            <a:srgbClr val="0099FF"/>
          </a:solidFill>
        </p:spPr>
        <p:txBody>
          <a:bodyPr vert="horz" lIns="104306" tIns="52153" rIns="104306" bIns="52153" rtlCol="0" anchor="ctr">
            <a:normAutofit/>
          </a:bodyPr>
          <a:lstStyle>
            <a:lvl1pPr marL="266197" indent="0" algn="ctr" defTabSz="1043056" rtl="0" eaLnBrk="1" latinLnBrk="0" hangingPunct="1">
              <a:spcBef>
                <a:spcPct val="0"/>
              </a:spcBef>
              <a:buNone/>
              <a:defRPr lang="en-US" sz="5000" b="1" kern="1200" dirty="0">
                <a:solidFill>
                  <a:schemeClr val="bg1"/>
                </a:solidFill>
                <a:latin typeface="Arial" pitchFamily="34" charset="0"/>
                <a:ea typeface="+mj-ea"/>
                <a:cs typeface="Arial" pitchFamily="34" charset="0"/>
              </a:defRPr>
            </a:lvl1pPr>
          </a:lstStyle>
          <a:p>
            <a:r>
              <a:rPr lang="en-US"/>
              <a:t>Click to edit Master title style</a:t>
            </a:r>
            <a:endParaRPr lang="en-US" dirty="0"/>
          </a:p>
        </p:txBody>
      </p:sp>
      <p:sp>
        <p:nvSpPr>
          <p:cNvPr id="5" name="TextBox 4"/>
          <p:cNvSpPr txBox="1"/>
          <p:nvPr/>
        </p:nvSpPr>
        <p:spPr>
          <a:xfrm>
            <a:off x="8198273" y="0"/>
            <a:ext cx="2495127" cy="459268"/>
          </a:xfrm>
          <a:prstGeom prst="rect">
            <a:avLst/>
          </a:prstGeom>
          <a:noFill/>
        </p:spPr>
        <p:txBody>
          <a:bodyPr wrap="square" lIns="104306" tIns="52153" rIns="104306" bIns="52153" rtlCol="0">
            <a:spAutoFit/>
          </a:bodyPr>
          <a:lstStyle/>
          <a:p>
            <a:pPr algn="r"/>
            <a:r>
              <a:rPr lang="en-US" sz="2300" b="1" dirty="0">
                <a:solidFill>
                  <a:schemeClr val="bg1"/>
                </a:solidFill>
                <a:effectLst/>
                <a:latin typeface="Arial" pitchFamily="34" charset="0"/>
                <a:cs typeface="Arial" pitchFamily="34" charset="0"/>
              </a:rPr>
              <a:t>DRAFT</a:t>
            </a:r>
            <a:endParaRPr lang="en-US" sz="3700" b="1" dirty="0">
              <a:solidFill>
                <a:schemeClr val="bg1"/>
              </a:solidFill>
              <a:effectLst/>
              <a:latin typeface="Arial" pitchFamily="34" charset="0"/>
              <a:cs typeface="Arial" pitchFamily="34" charset="0"/>
            </a:endParaRPr>
          </a:p>
        </p:txBody>
      </p:sp>
      <p:pic>
        <p:nvPicPr>
          <p:cNvPr id="6" name="Content Placeholder 3"/>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9651181" y="6637109"/>
            <a:ext cx="1042219" cy="924153"/>
          </a:xfrm>
          <a:prstGeom prst="rect">
            <a:avLst/>
          </a:prstGeom>
        </p:spPr>
      </p:pic>
    </p:spTree>
    <p:extLst>
      <p:ext uri="{BB962C8B-B14F-4D97-AF65-F5344CB8AC3E}">
        <p14:creationId xmlns:p14="http://schemas.microsoft.com/office/powerpoint/2010/main" val="202009326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5_Title and Content">
    <p:spTree>
      <p:nvGrpSpPr>
        <p:cNvPr id="1" name=""/>
        <p:cNvGrpSpPr/>
        <p:nvPr/>
      </p:nvGrpSpPr>
      <p:grpSpPr>
        <a:xfrm>
          <a:off x="0" y="0"/>
          <a:ext cx="0" cy="0"/>
          <a:chOff x="0" y="0"/>
          <a:chExt cx="0" cy="0"/>
        </a:xfrm>
      </p:grpSpPr>
      <p:sp>
        <p:nvSpPr>
          <p:cNvPr id="2" name="Title 1"/>
          <p:cNvSpPr>
            <a:spLocks noGrp="1"/>
          </p:cNvSpPr>
          <p:nvPr>
            <p:ph type="title"/>
          </p:nvPr>
        </p:nvSpPr>
        <p:spPr>
          <a:solidFill>
            <a:srgbClr val="0099FF"/>
          </a:solidFill>
        </p:spPr>
        <p:txBody>
          <a:bodyPr vert="horz" lIns="104306" tIns="52153" rIns="104306" bIns="52153" rtlCol="0" anchor="ctr">
            <a:normAutofit/>
          </a:bodyPr>
          <a:lstStyle>
            <a:lvl1pPr marL="266197" indent="0" algn="ctr" defTabSz="1043056" rtl="0" eaLnBrk="1" latinLnBrk="0" hangingPunct="1">
              <a:spcBef>
                <a:spcPct val="0"/>
              </a:spcBef>
              <a:buNone/>
              <a:defRPr lang="en-US" sz="5000" b="1" kern="1200" dirty="0">
                <a:solidFill>
                  <a:schemeClr val="bg1"/>
                </a:solidFill>
                <a:latin typeface="Arial" pitchFamily="34" charset="0"/>
                <a:ea typeface="+mj-ea"/>
                <a:cs typeface="Arial" pitchFamily="34" charset="0"/>
              </a:defRPr>
            </a:lvl1pPr>
          </a:lstStyle>
          <a:p>
            <a:r>
              <a:rPr lang="en-US"/>
              <a:t>Click to edit Master title style</a:t>
            </a:r>
            <a:endParaRPr lang="en-US" dirty="0"/>
          </a:p>
        </p:txBody>
      </p:sp>
      <p:sp>
        <p:nvSpPr>
          <p:cNvPr id="5" name="TextBox 4"/>
          <p:cNvSpPr txBox="1"/>
          <p:nvPr/>
        </p:nvSpPr>
        <p:spPr>
          <a:xfrm>
            <a:off x="8198273" y="0"/>
            <a:ext cx="2495127" cy="459268"/>
          </a:xfrm>
          <a:prstGeom prst="rect">
            <a:avLst/>
          </a:prstGeom>
          <a:noFill/>
        </p:spPr>
        <p:txBody>
          <a:bodyPr wrap="square" lIns="104306" tIns="52153" rIns="104306" bIns="52153" rtlCol="0">
            <a:spAutoFit/>
          </a:bodyPr>
          <a:lstStyle/>
          <a:p>
            <a:pPr algn="r"/>
            <a:r>
              <a:rPr lang="en-US" sz="2300" b="1" dirty="0">
                <a:solidFill>
                  <a:schemeClr val="bg1"/>
                </a:solidFill>
                <a:effectLst/>
                <a:latin typeface="Arial" pitchFamily="34" charset="0"/>
                <a:cs typeface="Arial" pitchFamily="34" charset="0"/>
              </a:rPr>
              <a:t>DRAFT</a:t>
            </a:r>
            <a:endParaRPr lang="en-US" sz="3700" b="1" dirty="0">
              <a:solidFill>
                <a:schemeClr val="bg1"/>
              </a:solidFill>
              <a:effectLst/>
              <a:latin typeface="Arial" pitchFamily="34" charset="0"/>
              <a:cs typeface="Arial" pitchFamily="34" charset="0"/>
            </a:endParaRPr>
          </a:p>
        </p:txBody>
      </p:sp>
      <p:pic>
        <p:nvPicPr>
          <p:cNvPr id="6" name="Content Placeholder 3"/>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9651181" y="6637109"/>
            <a:ext cx="1042219" cy="924153"/>
          </a:xfrm>
          <a:prstGeom prst="rect">
            <a:avLst/>
          </a:prstGeom>
        </p:spPr>
      </p:pic>
    </p:spTree>
    <p:extLst>
      <p:ext uri="{BB962C8B-B14F-4D97-AF65-F5344CB8AC3E}">
        <p14:creationId xmlns:p14="http://schemas.microsoft.com/office/powerpoint/2010/main" val="202009326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6_Title and Content">
    <p:spTree>
      <p:nvGrpSpPr>
        <p:cNvPr id="1" name=""/>
        <p:cNvGrpSpPr/>
        <p:nvPr/>
      </p:nvGrpSpPr>
      <p:grpSpPr>
        <a:xfrm>
          <a:off x="0" y="0"/>
          <a:ext cx="0" cy="0"/>
          <a:chOff x="0" y="0"/>
          <a:chExt cx="0" cy="0"/>
        </a:xfrm>
      </p:grpSpPr>
      <p:sp>
        <p:nvSpPr>
          <p:cNvPr id="2" name="Title 1"/>
          <p:cNvSpPr>
            <a:spLocks noGrp="1"/>
          </p:cNvSpPr>
          <p:nvPr>
            <p:ph type="title"/>
          </p:nvPr>
        </p:nvSpPr>
        <p:spPr>
          <a:solidFill>
            <a:srgbClr val="0099FF"/>
          </a:solidFill>
        </p:spPr>
        <p:txBody>
          <a:bodyPr vert="horz" lIns="104306" tIns="52153" rIns="104306" bIns="52153" rtlCol="0" anchor="ctr">
            <a:normAutofit/>
          </a:bodyPr>
          <a:lstStyle>
            <a:lvl1pPr marL="266197" indent="0" algn="ctr" defTabSz="1043056" rtl="0" eaLnBrk="1" latinLnBrk="0" hangingPunct="1">
              <a:spcBef>
                <a:spcPct val="0"/>
              </a:spcBef>
              <a:buNone/>
              <a:defRPr lang="en-US" sz="5000" b="1" kern="1200" dirty="0">
                <a:solidFill>
                  <a:schemeClr val="bg1"/>
                </a:solidFill>
                <a:latin typeface="Arial" pitchFamily="34" charset="0"/>
                <a:ea typeface="+mj-ea"/>
                <a:cs typeface="Arial" pitchFamily="34" charset="0"/>
              </a:defRPr>
            </a:lvl1pPr>
          </a:lstStyle>
          <a:p>
            <a:r>
              <a:rPr lang="en-US"/>
              <a:t>Click to edit Master title style</a:t>
            </a:r>
            <a:endParaRPr lang="en-US" dirty="0"/>
          </a:p>
        </p:txBody>
      </p:sp>
      <p:sp>
        <p:nvSpPr>
          <p:cNvPr id="5" name="TextBox 4"/>
          <p:cNvSpPr txBox="1"/>
          <p:nvPr/>
        </p:nvSpPr>
        <p:spPr>
          <a:xfrm>
            <a:off x="8198273" y="0"/>
            <a:ext cx="2495127" cy="459268"/>
          </a:xfrm>
          <a:prstGeom prst="rect">
            <a:avLst/>
          </a:prstGeom>
          <a:noFill/>
        </p:spPr>
        <p:txBody>
          <a:bodyPr wrap="square" lIns="104306" tIns="52153" rIns="104306" bIns="52153" rtlCol="0">
            <a:spAutoFit/>
          </a:bodyPr>
          <a:lstStyle/>
          <a:p>
            <a:pPr algn="r"/>
            <a:r>
              <a:rPr lang="en-US" sz="2300" b="1" dirty="0">
                <a:solidFill>
                  <a:schemeClr val="bg1"/>
                </a:solidFill>
                <a:effectLst/>
                <a:latin typeface="Arial" pitchFamily="34" charset="0"/>
                <a:cs typeface="Arial" pitchFamily="34" charset="0"/>
              </a:rPr>
              <a:t>DRAFT</a:t>
            </a:r>
            <a:endParaRPr lang="en-US" sz="3700" b="1" dirty="0">
              <a:solidFill>
                <a:schemeClr val="bg1"/>
              </a:solidFill>
              <a:effectLst/>
              <a:latin typeface="Arial" pitchFamily="34" charset="0"/>
              <a:cs typeface="Arial" pitchFamily="34" charset="0"/>
            </a:endParaRPr>
          </a:p>
        </p:txBody>
      </p:sp>
      <p:pic>
        <p:nvPicPr>
          <p:cNvPr id="6" name="Content Placeholder 3"/>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9651181" y="6637109"/>
            <a:ext cx="1042219" cy="924153"/>
          </a:xfrm>
          <a:prstGeom prst="rect">
            <a:avLst/>
          </a:prstGeom>
        </p:spPr>
      </p:pic>
    </p:spTree>
    <p:extLst>
      <p:ext uri="{BB962C8B-B14F-4D97-AF65-F5344CB8AC3E}">
        <p14:creationId xmlns:p14="http://schemas.microsoft.com/office/powerpoint/2010/main" val="202009326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7_Title and Content">
    <p:spTree>
      <p:nvGrpSpPr>
        <p:cNvPr id="1" name=""/>
        <p:cNvGrpSpPr/>
        <p:nvPr/>
      </p:nvGrpSpPr>
      <p:grpSpPr>
        <a:xfrm>
          <a:off x="0" y="0"/>
          <a:ext cx="0" cy="0"/>
          <a:chOff x="0" y="0"/>
          <a:chExt cx="0" cy="0"/>
        </a:xfrm>
      </p:grpSpPr>
      <p:sp>
        <p:nvSpPr>
          <p:cNvPr id="2" name="Title 1"/>
          <p:cNvSpPr>
            <a:spLocks noGrp="1"/>
          </p:cNvSpPr>
          <p:nvPr>
            <p:ph type="title"/>
          </p:nvPr>
        </p:nvSpPr>
        <p:spPr>
          <a:solidFill>
            <a:srgbClr val="0099FF"/>
          </a:solidFill>
        </p:spPr>
        <p:txBody>
          <a:bodyPr vert="horz" lIns="104306" tIns="52153" rIns="104306" bIns="52153" rtlCol="0" anchor="ctr">
            <a:normAutofit/>
          </a:bodyPr>
          <a:lstStyle>
            <a:lvl1pPr marL="266197" indent="0" algn="ctr" defTabSz="1043056" rtl="0" eaLnBrk="1" latinLnBrk="0" hangingPunct="1">
              <a:spcBef>
                <a:spcPct val="0"/>
              </a:spcBef>
              <a:buNone/>
              <a:defRPr lang="en-US" sz="5000" b="1" kern="1200" dirty="0">
                <a:solidFill>
                  <a:schemeClr val="bg1"/>
                </a:solidFill>
                <a:latin typeface="Arial" pitchFamily="34" charset="0"/>
                <a:ea typeface="+mj-ea"/>
                <a:cs typeface="Arial" pitchFamily="34" charset="0"/>
              </a:defRPr>
            </a:lvl1pPr>
          </a:lstStyle>
          <a:p>
            <a:r>
              <a:rPr lang="en-US"/>
              <a:t>Click to edit Master title style</a:t>
            </a:r>
            <a:endParaRPr lang="en-US" dirty="0"/>
          </a:p>
        </p:txBody>
      </p:sp>
      <p:sp>
        <p:nvSpPr>
          <p:cNvPr id="5" name="TextBox 4"/>
          <p:cNvSpPr txBox="1"/>
          <p:nvPr/>
        </p:nvSpPr>
        <p:spPr>
          <a:xfrm>
            <a:off x="8198273" y="0"/>
            <a:ext cx="2495127" cy="459268"/>
          </a:xfrm>
          <a:prstGeom prst="rect">
            <a:avLst/>
          </a:prstGeom>
          <a:noFill/>
        </p:spPr>
        <p:txBody>
          <a:bodyPr wrap="square" lIns="104306" tIns="52153" rIns="104306" bIns="52153" rtlCol="0">
            <a:spAutoFit/>
          </a:bodyPr>
          <a:lstStyle/>
          <a:p>
            <a:pPr algn="r"/>
            <a:r>
              <a:rPr lang="en-US" sz="2300" b="1" dirty="0">
                <a:solidFill>
                  <a:schemeClr val="bg1"/>
                </a:solidFill>
                <a:effectLst/>
                <a:latin typeface="Arial" pitchFamily="34" charset="0"/>
                <a:cs typeface="Arial" pitchFamily="34" charset="0"/>
              </a:rPr>
              <a:t>DRAFT</a:t>
            </a:r>
            <a:endParaRPr lang="en-US" sz="3700" b="1" dirty="0">
              <a:solidFill>
                <a:schemeClr val="bg1"/>
              </a:solidFill>
              <a:effectLst/>
              <a:latin typeface="Arial" pitchFamily="34" charset="0"/>
              <a:cs typeface="Arial" pitchFamily="34" charset="0"/>
            </a:endParaRPr>
          </a:p>
        </p:txBody>
      </p:sp>
      <p:pic>
        <p:nvPicPr>
          <p:cNvPr id="6" name="Content Placeholder 3"/>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9651181" y="6637109"/>
            <a:ext cx="1042219" cy="924153"/>
          </a:xfrm>
          <a:prstGeom prst="rect">
            <a:avLst/>
          </a:prstGeom>
        </p:spPr>
      </p:pic>
    </p:spTree>
    <p:extLst>
      <p:ext uri="{BB962C8B-B14F-4D97-AF65-F5344CB8AC3E}">
        <p14:creationId xmlns:p14="http://schemas.microsoft.com/office/powerpoint/2010/main" val="202009326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8_Title and Content">
    <p:spTree>
      <p:nvGrpSpPr>
        <p:cNvPr id="1" name=""/>
        <p:cNvGrpSpPr/>
        <p:nvPr/>
      </p:nvGrpSpPr>
      <p:grpSpPr>
        <a:xfrm>
          <a:off x="0" y="0"/>
          <a:ext cx="0" cy="0"/>
          <a:chOff x="0" y="0"/>
          <a:chExt cx="0" cy="0"/>
        </a:xfrm>
      </p:grpSpPr>
      <p:sp>
        <p:nvSpPr>
          <p:cNvPr id="2" name="Title 1"/>
          <p:cNvSpPr>
            <a:spLocks noGrp="1"/>
          </p:cNvSpPr>
          <p:nvPr>
            <p:ph type="title"/>
          </p:nvPr>
        </p:nvSpPr>
        <p:spPr>
          <a:solidFill>
            <a:srgbClr val="0099FF"/>
          </a:solidFill>
        </p:spPr>
        <p:txBody>
          <a:bodyPr vert="horz" lIns="104306" tIns="52153" rIns="104306" bIns="52153" rtlCol="0" anchor="ctr">
            <a:normAutofit/>
          </a:bodyPr>
          <a:lstStyle>
            <a:lvl1pPr marL="266197" indent="0" algn="ctr" defTabSz="1043056" rtl="0" eaLnBrk="1" latinLnBrk="0" hangingPunct="1">
              <a:spcBef>
                <a:spcPct val="0"/>
              </a:spcBef>
              <a:buNone/>
              <a:defRPr lang="en-US" sz="5000" b="1" kern="1200" dirty="0">
                <a:solidFill>
                  <a:schemeClr val="bg1"/>
                </a:solidFill>
                <a:latin typeface="Arial" pitchFamily="34" charset="0"/>
                <a:ea typeface="+mj-ea"/>
                <a:cs typeface="Arial" pitchFamily="34" charset="0"/>
              </a:defRPr>
            </a:lvl1pPr>
          </a:lstStyle>
          <a:p>
            <a:r>
              <a:rPr lang="en-US"/>
              <a:t>Click to edit Master title style</a:t>
            </a:r>
            <a:endParaRPr lang="en-US" dirty="0"/>
          </a:p>
        </p:txBody>
      </p:sp>
      <p:sp>
        <p:nvSpPr>
          <p:cNvPr id="5" name="TextBox 4"/>
          <p:cNvSpPr txBox="1"/>
          <p:nvPr/>
        </p:nvSpPr>
        <p:spPr>
          <a:xfrm>
            <a:off x="8198273" y="0"/>
            <a:ext cx="2495127" cy="459268"/>
          </a:xfrm>
          <a:prstGeom prst="rect">
            <a:avLst/>
          </a:prstGeom>
          <a:noFill/>
        </p:spPr>
        <p:txBody>
          <a:bodyPr wrap="square" lIns="104306" tIns="52153" rIns="104306" bIns="52153" rtlCol="0">
            <a:spAutoFit/>
          </a:bodyPr>
          <a:lstStyle/>
          <a:p>
            <a:pPr algn="r"/>
            <a:r>
              <a:rPr lang="en-US" sz="2300" b="1" dirty="0">
                <a:solidFill>
                  <a:schemeClr val="bg1"/>
                </a:solidFill>
                <a:effectLst/>
                <a:latin typeface="Arial" pitchFamily="34" charset="0"/>
                <a:cs typeface="Arial" pitchFamily="34" charset="0"/>
              </a:rPr>
              <a:t>DRAFT</a:t>
            </a:r>
            <a:endParaRPr lang="en-US" sz="3700" b="1" dirty="0">
              <a:solidFill>
                <a:schemeClr val="bg1"/>
              </a:solidFill>
              <a:effectLst/>
              <a:latin typeface="Arial" pitchFamily="34" charset="0"/>
              <a:cs typeface="Arial" pitchFamily="34" charset="0"/>
            </a:endParaRPr>
          </a:p>
        </p:txBody>
      </p:sp>
      <p:pic>
        <p:nvPicPr>
          <p:cNvPr id="6" name="Content Placeholder 3"/>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9651181" y="6637109"/>
            <a:ext cx="1042219" cy="924153"/>
          </a:xfrm>
          <a:prstGeom prst="rect">
            <a:avLst/>
          </a:prstGeom>
        </p:spPr>
      </p:pic>
    </p:spTree>
    <p:extLst>
      <p:ext uri="{BB962C8B-B14F-4D97-AF65-F5344CB8AC3E}">
        <p14:creationId xmlns:p14="http://schemas.microsoft.com/office/powerpoint/2010/main" val="20200932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76909032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9_Title and Content">
    <p:spTree>
      <p:nvGrpSpPr>
        <p:cNvPr id="1" name=""/>
        <p:cNvGrpSpPr/>
        <p:nvPr/>
      </p:nvGrpSpPr>
      <p:grpSpPr>
        <a:xfrm>
          <a:off x="0" y="0"/>
          <a:ext cx="0" cy="0"/>
          <a:chOff x="0" y="0"/>
          <a:chExt cx="0" cy="0"/>
        </a:xfrm>
      </p:grpSpPr>
      <p:sp>
        <p:nvSpPr>
          <p:cNvPr id="2" name="Title 1"/>
          <p:cNvSpPr>
            <a:spLocks noGrp="1"/>
          </p:cNvSpPr>
          <p:nvPr>
            <p:ph type="title"/>
          </p:nvPr>
        </p:nvSpPr>
        <p:spPr>
          <a:solidFill>
            <a:srgbClr val="0099FF"/>
          </a:solidFill>
        </p:spPr>
        <p:txBody>
          <a:bodyPr vert="horz" lIns="104306" tIns="52153" rIns="104306" bIns="52153" rtlCol="0" anchor="ctr">
            <a:normAutofit/>
          </a:bodyPr>
          <a:lstStyle>
            <a:lvl1pPr marL="266197" indent="0" algn="ctr" defTabSz="1043056" rtl="0" eaLnBrk="1" latinLnBrk="0" hangingPunct="1">
              <a:spcBef>
                <a:spcPct val="0"/>
              </a:spcBef>
              <a:buNone/>
              <a:defRPr lang="en-US" sz="5000" b="1" kern="1200" dirty="0">
                <a:solidFill>
                  <a:schemeClr val="bg1"/>
                </a:solidFill>
                <a:latin typeface="Arial" pitchFamily="34" charset="0"/>
                <a:ea typeface="+mj-ea"/>
                <a:cs typeface="Arial" pitchFamily="34" charset="0"/>
              </a:defRPr>
            </a:lvl1pPr>
          </a:lstStyle>
          <a:p>
            <a:r>
              <a:rPr lang="en-US"/>
              <a:t>Click to edit Master title style</a:t>
            </a:r>
            <a:endParaRPr lang="en-US" dirty="0"/>
          </a:p>
        </p:txBody>
      </p:sp>
      <p:sp>
        <p:nvSpPr>
          <p:cNvPr id="5" name="TextBox 4"/>
          <p:cNvSpPr txBox="1"/>
          <p:nvPr/>
        </p:nvSpPr>
        <p:spPr>
          <a:xfrm>
            <a:off x="8198273" y="0"/>
            <a:ext cx="2495127" cy="459268"/>
          </a:xfrm>
          <a:prstGeom prst="rect">
            <a:avLst/>
          </a:prstGeom>
          <a:noFill/>
        </p:spPr>
        <p:txBody>
          <a:bodyPr wrap="square" lIns="104306" tIns="52153" rIns="104306" bIns="52153" rtlCol="0">
            <a:spAutoFit/>
          </a:bodyPr>
          <a:lstStyle/>
          <a:p>
            <a:pPr algn="r"/>
            <a:r>
              <a:rPr lang="en-US" sz="2300" b="1" dirty="0">
                <a:solidFill>
                  <a:schemeClr val="bg1"/>
                </a:solidFill>
                <a:effectLst/>
                <a:latin typeface="Arial" pitchFamily="34" charset="0"/>
                <a:cs typeface="Arial" pitchFamily="34" charset="0"/>
              </a:rPr>
              <a:t>DRAFT</a:t>
            </a:r>
            <a:endParaRPr lang="en-US" sz="3700" b="1" dirty="0">
              <a:solidFill>
                <a:schemeClr val="bg1"/>
              </a:solidFill>
              <a:effectLst/>
              <a:latin typeface="Arial" pitchFamily="34" charset="0"/>
              <a:cs typeface="Arial" pitchFamily="34" charset="0"/>
            </a:endParaRPr>
          </a:p>
        </p:txBody>
      </p:sp>
      <p:pic>
        <p:nvPicPr>
          <p:cNvPr id="6" name="Content Placeholder 3"/>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9651181" y="6637109"/>
            <a:ext cx="1042219" cy="924153"/>
          </a:xfrm>
          <a:prstGeom prst="rect">
            <a:avLst/>
          </a:prstGeom>
        </p:spPr>
      </p:pic>
    </p:spTree>
    <p:extLst>
      <p:ext uri="{BB962C8B-B14F-4D97-AF65-F5344CB8AC3E}">
        <p14:creationId xmlns:p14="http://schemas.microsoft.com/office/powerpoint/2010/main" val="202009326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10_Title and Content">
    <p:spTree>
      <p:nvGrpSpPr>
        <p:cNvPr id="1" name=""/>
        <p:cNvGrpSpPr/>
        <p:nvPr/>
      </p:nvGrpSpPr>
      <p:grpSpPr>
        <a:xfrm>
          <a:off x="0" y="0"/>
          <a:ext cx="0" cy="0"/>
          <a:chOff x="0" y="0"/>
          <a:chExt cx="0" cy="0"/>
        </a:xfrm>
      </p:grpSpPr>
      <p:sp>
        <p:nvSpPr>
          <p:cNvPr id="2" name="Title 1"/>
          <p:cNvSpPr>
            <a:spLocks noGrp="1"/>
          </p:cNvSpPr>
          <p:nvPr>
            <p:ph type="title"/>
          </p:nvPr>
        </p:nvSpPr>
        <p:spPr>
          <a:solidFill>
            <a:srgbClr val="0099FF"/>
          </a:solidFill>
        </p:spPr>
        <p:txBody>
          <a:bodyPr vert="horz" lIns="104306" tIns="52153" rIns="104306" bIns="52153" rtlCol="0" anchor="ctr">
            <a:normAutofit/>
          </a:bodyPr>
          <a:lstStyle>
            <a:lvl1pPr marL="266197" indent="0" algn="ctr" defTabSz="1043056" rtl="0" eaLnBrk="1" latinLnBrk="0" hangingPunct="1">
              <a:spcBef>
                <a:spcPct val="0"/>
              </a:spcBef>
              <a:buNone/>
              <a:defRPr lang="en-US" sz="5000" b="1" kern="1200" dirty="0">
                <a:solidFill>
                  <a:schemeClr val="bg1"/>
                </a:solidFill>
                <a:latin typeface="Arial" pitchFamily="34" charset="0"/>
                <a:ea typeface="+mj-ea"/>
                <a:cs typeface="Arial" pitchFamily="34" charset="0"/>
              </a:defRPr>
            </a:lvl1pPr>
          </a:lstStyle>
          <a:p>
            <a:r>
              <a:rPr lang="en-US"/>
              <a:t>Click to edit Master title style</a:t>
            </a:r>
            <a:endParaRPr lang="en-US" dirty="0"/>
          </a:p>
        </p:txBody>
      </p:sp>
      <p:sp>
        <p:nvSpPr>
          <p:cNvPr id="5" name="TextBox 4"/>
          <p:cNvSpPr txBox="1"/>
          <p:nvPr/>
        </p:nvSpPr>
        <p:spPr>
          <a:xfrm>
            <a:off x="8198273" y="0"/>
            <a:ext cx="2495127" cy="459268"/>
          </a:xfrm>
          <a:prstGeom prst="rect">
            <a:avLst/>
          </a:prstGeom>
          <a:noFill/>
        </p:spPr>
        <p:txBody>
          <a:bodyPr wrap="square" lIns="104306" tIns="52153" rIns="104306" bIns="52153" rtlCol="0">
            <a:spAutoFit/>
          </a:bodyPr>
          <a:lstStyle/>
          <a:p>
            <a:pPr algn="r"/>
            <a:r>
              <a:rPr lang="en-US" sz="2300" b="1" dirty="0">
                <a:solidFill>
                  <a:schemeClr val="bg1"/>
                </a:solidFill>
                <a:effectLst/>
                <a:latin typeface="Arial" pitchFamily="34" charset="0"/>
                <a:cs typeface="Arial" pitchFamily="34" charset="0"/>
              </a:rPr>
              <a:t>DRAFT</a:t>
            </a:r>
            <a:endParaRPr lang="en-US" sz="3700" b="1" dirty="0">
              <a:solidFill>
                <a:schemeClr val="bg1"/>
              </a:solidFill>
              <a:effectLst/>
              <a:latin typeface="Arial" pitchFamily="34" charset="0"/>
              <a:cs typeface="Arial" pitchFamily="34" charset="0"/>
            </a:endParaRPr>
          </a:p>
        </p:txBody>
      </p:sp>
      <p:pic>
        <p:nvPicPr>
          <p:cNvPr id="6" name="Content Placeholder 3"/>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9651181" y="6637109"/>
            <a:ext cx="1042219" cy="924153"/>
          </a:xfrm>
          <a:prstGeom prst="rect">
            <a:avLst/>
          </a:prstGeom>
        </p:spPr>
      </p:pic>
    </p:spTree>
    <p:extLst>
      <p:ext uri="{BB962C8B-B14F-4D97-AF65-F5344CB8AC3E}">
        <p14:creationId xmlns:p14="http://schemas.microsoft.com/office/powerpoint/2010/main" val="202009326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11_Title and Content">
    <p:spTree>
      <p:nvGrpSpPr>
        <p:cNvPr id="1" name=""/>
        <p:cNvGrpSpPr/>
        <p:nvPr/>
      </p:nvGrpSpPr>
      <p:grpSpPr>
        <a:xfrm>
          <a:off x="0" y="0"/>
          <a:ext cx="0" cy="0"/>
          <a:chOff x="0" y="0"/>
          <a:chExt cx="0" cy="0"/>
        </a:xfrm>
      </p:grpSpPr>
      <p:sp>
        <p:nvSpPr>
          <p:cNvPr id="2" name="Title 1"/>
          <p:cNvSpPr>
            <a:spLocks noGrp="1"/>
          </p:cNvSpPr>
          <p:nvPr>
            <p:ph type="title"/>
          </p:nvPr>
        </p:nvSpPr>
        <p:spPr>
          <a:solidFill>
            <a:srgbClr val="0099FF"/>
          </a:solidFill>
        </p:spPr>
        <p:txBody>
          <a:bodyPr vert="horz" lIns="104306" tIns="52153" rIns="104306" bIns="52153" rtlCol="0" anchor="ctr">
            <a:normAutofit/>
          </a:bodyPr>
          <a:lstStyle>
            <a:lvl1pPr marL="266197" indent="0" algn="ctr" defTabSz="1043056" rtl="0" eaLnBrk="1" latinLnBrk="0" hangingPunct="1">
              <a:spcBef>
                <a:spcPct val="0"/>
              </a:spcBef>
              <a:buNone/>
              <a:defRPr lang="en-US" sz="5000" b="1" kern="1200" dirty="0">
                <a:solidFill>
                  <a:schemeClr val="bg1"/>
                </a:solidFill>
                <a:latin typeface="Arial" pitchFamily="34" charset="0"/>
                <a:ea typeface="+mj-ea"/>
                <a:cs typeface="Arial" pitchFamily="34" charset="0"/>
              </a:defRPr>
            </a:lvl1pPr>
          </a:lstStyle>
          <a:p>
            <a:r>
              <a:rPr lang="en-US"/>
              <a:t>Click to edit Master title style</a:t>
            </a:r>
            <a:endParaRPr lang="en-US" dirty="0"/>
          </a:p>
        </p:txBody>
      </p:sp>
      <p:sp>
        <p:nvSpPr>
          <p:cNvPr id="5" name="TextBox 4"/>
          <p:cNvSpPr txBox="1"/>
          <p:nvPr/>
        </p:nvSpPr>
        <p:spPr>
          <a:xfrm>
            <a:off x="8198273" y="0"/>
            <a:ext cx="2495127" cy="459268"/>
          </a:xfrm>
          <a:prstGeom prst="rect">
            <a:avLst/>
          </a:prstGeom>
          <a:noFill/>
        </p:spPr>
        <p:txBody>
          <a:bodyPr wrap="square" lIns="104306" tIns="52153" rIns="104306" bIns="52153" rtlCol="0">
            <a:spAutoFit/>
          </a:bodyPr>
          <a:lstStyle/>
          <a:p>
            <a:pPr algn="r"/>
            <a:r>
              <a:rPr lang="en-US" sz="2300" b="1" dirty="0">
                <a:solidFill>
                  <a:schemeClr val="bg1"/>
                </a:solidFill>
                <a:effectLst/>
                <a:latin typeface="Arial" pitchFamily="34" charset="0"/>
                <a:cs typeface="Arial" pitchFamily="34" charset="0"/>
              </a:rPr>
              <a:t>DRAFT</a:t>
            </a:r>
            <a:endParaRPr lang="en-US" sz="3700" b="1" dirty="0">
              <a:solidFill>
                <a:schemeClr val="bg1"/>
              </a:solidFill>
              <a:effectLst/>
              <a:latin typeface="Arial" pitchFamily="34" charset="0"/>
              <a:cs typeface="Arial" pitchFamily="34" charset="0"/>
            </a:endParaRPr>
          </a:p>
        </p:txBody>
      </p:sp>
      <p:pic>
        <p:nvPicPr>
          <p:cNvPr id="6" name="Content Placeholder 3"/>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9651181" y="6637109"/>
            <a:ext cx="1042219" cy="924153"/>
          </a:xfrm>
          <a:prstGeom prst="rect">
            <a:avLst/>
          </a:prstGeom>
        </p:spPr>
      </p:pic>
    </p:spTree>
    <p:extLst>
      <p:ext uri="{BB962C8B-B14F-4D97-AF65-F5344CB8AC3E}">
        <p14:creationId xmlns:p14="http://schemas.microsoft.com/office/powerpoint/2010/main" val="202009326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12_Title and Content">
    <p:spTree>
      <p:nvGrpSpPr>
        <p:cNvPr id="1" name=""/>
        <p:cNvGrpSpPr/>
        <p:nvPr/>
      </p:nvGrpSpPr>
      <p:grpSpPr>
        <a:xfrm>
          <a:off x="0" y="0"/>
          <a:ext cx="0" cy="0"/>
          <a:chOff x="0" y="0"/>
          <a:chExt cx="0" cy="0"/>
        </a:xfrm>
      </p:grpSpPr>
      <p:sp>
        <p:nvSpPr>
          <p:cNvPr id="2" name="Title 1"/>
          <p:cNvSpPr>
            <a:spLocks noGrp="1"/>
          </p:cNvSpPr>
          <p:nvPr>
            <p:ph type="title"/>
          </p:nvPr>
        </p:nvSpPr>
        <p:spPr>
          <a:solidFill>
            <a:srgbClr val="0099FF"/>
          </a:solidFill>
        </p:spPr>
        <p:txBody>
          <a:bodyPr vert="horz" lIns="104306" tIns="52153" rIns="104306" bIns="52153" rtlCol="0" anchor="ctr">
            <a:normAutofit/>
          </a:bodyPr>
          <a:lstStyle>
            <a:lvl1pPr marL="266197" indent="0" algn="ctr" defTabSz="1043056" rtl="0" eaLnBrk="1" latinLnBrk="0" hangingPunct="1">
              <a:spcBef>
                <a:spcPct val="0"/>
              </a:spcBef>
              <a:buNone/>
              <a:defRPr lang="en-US" sz="5000" b="1" kern="1200" dirty="0">
                <a:solidFill>
                  <a:schemeClr val="bg1"/>
                </a:solidFill>
                <a:latin typeface="Arial" pitchFamily="34" charset="0"/>
                <a:ea typeface="+mj-ea"/>
                <a:cs typeface="Arial" pitchFamily="34" charset="0"/>
              </a:defRPr>
            </a:lvl1pPr>
          </a:lstStyle>
          <a:p>
            <a:r>
              <a:rPr lang="en-US"/>
              <a:t>Click to edit Master title style</a:t>
            </a:r>
            <a:endParaRPr lang="en-US" dirty="0"/>
          </a:p>
        </p:txBody>
      </p:sp>
      <p:sp>
        <p:nvSpPr>
          <p:cNvPr id="5" name="TextBox 4"/>
          <p:cNvSpPr txBox="1"/>
          <p:nvPr/>
        </p:nvSpPr>
        <p:spPr>
          <a:xfrm>
            <a:off x="8198273" y="0"/>
            <a:ext cx="2495127" cy="459268"/>
          </a:xfrm>
          <a:prstGeom prst="rect">
            <a:avLst/>
          </a:prstGeom>
          <a:noFill/>
        </p:spPr>
        <p:txBody>
          <a:bodyPr wrap="square" lIns="104306" tIns="52153" rIns="104306" bIns="52153" rtlCol="0">
            <a:spAutoFit/>
          </a:bodyPr>
          <a:lstStyle/>
          <a:p>
            <a:pPr algn="r"/>
            <a:r>
              <a:rPr lang="en-US" sz="2300" b="1" dirty="0">
                <a:solidFill>
                  <a:schemeClr val="bg1"/>
                </a:solidFill>
                <a:effectLst/>
                <a:latin typeface="Arial" pitchFamily="34" charset="0"/>
                <a:cs typeface="Arial" pitchFamily="34" charset="0"/>
              </a:rPr>
              <a:t>DRAFT</a:t>
            </a:r>
            <a:endParaRPr lang="en-US" sz="3700" b="1" dirty="0">
              <a:solidFill>
                <a:schemeClr val="bg1"/>
              </a:solidFill>
              <a:effectLst/>
              <a:latin typeface="Arial" pitchFamily="34" charset="0"/>
              <a:cs typeface="Arial" pitchFamily="34" charset="0"/>
            </a:endParaRPr>
          </a:p>
        </p:txBody>
      </p:sp>
      <p:pic>
        <p:nvPicPr>
          <p:cNvPr id="6" name="Content Placeholder 3"/>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9651181" y="6637109"/>
            <a:ext cx="1042219" cy="924153"/>
          </a:xfrm>
          <a:prstGeom prst="rect">
            <a:avLst/>
          </a:prstGeom>
        </p:spPr>
      </p:pic>
    </p:spTree>
    <p:extLst>
      <p:ext uri="{BB962C8B-B14F-4D97-AF65-F5344CB8AC3E}">
        <p14:creationId xmlns:p14="http://schemas.microsoft.com/office/powerpoint/2010/main" val="202009326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13_Title and Content">
    <p:spTree>
      <p:nvGrpSpPr>
        <p:cNvPr id="1" name=""/>
        <p:cNvGrpSpPr/>
        <p:nvPr/>
      </p:nvGrpSpPr>
      <p:grpSpPr>
        <a:xfrm>
          <a:off x="0" y="0"/>
          <a:ext cx="0" cy="0"/>
          <a:chOff x="0" y="0"/>
          <a:chExt cx="0" cy="0"/>
        </a:xfrm>
      </p:grpSpPr>
      <p:sp>
        <p:nvSpPr>
          <p:cNvPr id="2" name="Title 1"/>
          <p:cNvSpPr>
            <a:spLocks noGrp="1"/>
          </p:cNvSpPr>
          <p:nvPr>
            <p:ph type="title"/>
          </p:nvPr>
        </p:nvSpPr>
        <p:spPr>
          <a:solidFill>
            <a:srgbClr val="0099FF"/>
          </a:solidFill>
        </p:spPr>
        <p:txBody>
          <a:bodyPr vert="horz" lIns="104306" tIns="52153" rIns="104306" bIns="52153" rtlCol="0" anchor="ctr">
            <a:normAutofit/>
          </a:bodyPr>
          <a:lstStyle>
            <a:lvl1pPr marL="266197" indent="0" algn="ctr" defTabSz="1043056" rtl="0" eaLnBrk="1" latinLnBrk="0" hangingPunct="1">
              <a:spcBef>
                <a:spcPct val="0"/>
              </a:spcBef>
              <a:buNone/>
              <a:defRPr lang="en-US" sz="5000" b="1" kern="1200" dirty="0">
                <a:solidFill>
                  <a:schemeClr val="bg1"/>
                </a:solidFill>
                <a:latin typeface="Arial" pitchFamily="34" charset="0"/>
                <a:ea typeface="+mj-ea"/>
                <a:cs typeface="Arial" pitchFamily="34" charset="0"/>
              </a:defRPr>
            </a:lvl1pPr>
          </a:lstStyle>
          <a:p>
            <a:r>
              <a:rPr lang="en-US"/>
              <a:t>Click to edit Master title style</a:t>
            </a:r>
            <a:endParaRPr lang="en-US" dirty="0"/>
          </a:p>
        </p:txBody>
      </p:sp>
      <p:sp>
        <p:nvSpPr>
          <p:cNvPr id="5" name="TextBox 4"/>
          <p:cNvSpPr txBox="1"/>
          <p:nvPr/>
        </p:nvSpPr>
        <p:spPr>
          <a:xfrm>
            <a:off x="8198273" y="0"/>
            <a:ext cx="2495127" cy="459268"/>
          </a:xfrm>
          <a:prstGeom prst="rect">
            <a:avLst/>
          </a:prstGeom>
          <a:noFill/>
        </p:spPr>
        <p:txBody>
          <a:bodyPr wrap="square" lIns="104306" tIns="52153" rIns="104306" bIns="52153" rtlCol="0">
            <a:spAutoFit/>
          </a:bodyPr>
          <a:lstStyle/>
          <a:p>
            <a:pPr algn="r"/>
            <a:r>
              <a:rPr lang="en-US" sz="2300" b="1" dirty="0">
                <a:solidFill>
                  <a:schemeClr val="bg1"/>
                </a:solidFill>
                <a:effectLst/>
                <a:latin typeface="Arial" pitchFamily="34" charset="0"/>
                <a:cs typeface="Arial" pitchFamily="34" charset="0"/>
              </a:rPr>
              <a:t>DRAFT</a:t>
            </a:r>
            <a:endParaRPr lang="en-US" sz="3700" b="1" dirty="0">
              <a:solidFill>
                <a:schemeClr val="bg1"/>
              </a:solidFill>
              <a:effectLst/>
              <a:latin typeface="Arial" pitchFamily="34" charset="0"/>
              <a:cs typeface="Arial" pitchFamily="34" charset="0"/>
            </a:endParaRPr>
          </a:p>
        </p:txBody>
      </p:sp>
      <p:pic>
        <p:nvPicPr>
          <p:cNvPr id="6" name="Content Placeholder 3"/>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9651181" y="6637109"/>
            <a:ext cx="1042219" cy="924153"/>
          </a:xfrm>
          <a:prstGeom prst="rect">
            <a:avLst/>
          </a:prstGeom>
        </p:spPr>
      </p:pic>
    </p:spTree>
    <p:extLst>
      <p:ext uri="{BB962C8B-B14F-4D97-AF65-F5344CB8AC3E}">
        <p14:creationId xmlns:p14="http://schemas.microsoft.com/office/powerpoint/2010/main" val="202009326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14_Title and Content">
    <p:spTree>
      <p:nvGrpSpPr>
        <p:cNvPr id="1" name=""/>
        <p:cNvGrpSpPr/>
        <p:nvPr/>
      </p:nvGrpSpPr>
      <p:grpSpPr>
        <a:xfrm>
          <a:off x="0" y="0"/>
          <a:ext cx="0" cy="0"/>
          <a:chOff x="0" y="0"/>
          <a:chExt cx="0" cy="0"/>
        </a:xfrm>
      </p:grpSpPr>
      <p:sp>
        <p:nvSpPr>
          <p:cNvPr id="2" name="Title 1"/>
          <p:cNvSpPr>
            <a:spLocks noGrp="1"/>
          </p:cNvSpPr>
          <p:nvPr>
            <p:ph type="title"/>
          </p:nvPr>
        </p:nvSpPr>
        <p:spPr>
          <a:solidFill>
            <a:srgbClr val="0099FF"/>
          </a:solidFill>
        </p:spPr>
        <p:txBody>
          <a:bodyPr vert="horz" lIns="104306" tIns="52153" rIns="104306" bIns="52153" rtlCol="0" anchor="ctr">
            <a:normAutofit/>
          </a:bodyPr>
          <a:lstStyle>
            <a:lvl1pPr marL="266197" indent="0" algn="ctr" defTabSz="1043056" rtl="0" eaLnBrk="1" latinLnBrk="0" hangingPunct="1">
              <a:spcBef>
                <a:spcPct val="0"/>
              </a:spcBef>
              <a:buNone/>
              <a:defRPr lang="en-US" sz="5000" b="1" kern="1200" dirty="0">
                <a:solidFill>
                  <a:schemeClr val="bg1"/>
                </a:solidFill>
                <a:latin typeface="Arial" pitchFamily="34" charset="0"/>
                <a:ea typeface="+mj-ea"/>
                <a:cs typeface="Arial" pitchFamily="34" charset="0"/>
              </a:defRPr>
            </a:lvl1pPr>
          </a:lstStyle>
          <a:p>
            <a:r>
              <a:rPr lang="en-US"/>
              <a:t>Click to edit Master title style</a:t>
            </a:r>
            <a:endParaRPr lang="en-US" dirty="0"/>
          </a:p>
        </p:txBody>
      </p:sp>
      <p:sp>
        <p:nvSpPr>
          <p:cNvPr id="5" name="TextBox 4"/>
          <p:cNvSpPr txBox="1"/>
          <p:nvPr/>
        </p:nvSpPr>
        <p:spPr>
          <a:xfrm>
            <a:off x="8198273" y="0"/>
            <a:ext cx="2495127" cy="459268"/>
          </a:xfrm>
          <a:prstGeom prst="rect">
            <a:avLst/>
          </a:prstGeom>
          <a:noFill/>
        </p:spPr>
        <p:txBody>
          <a:bodyPr wrap="square" lIns="104306" tIns="52153" rIns="104306" bIns="52153" rtlCol="0">
            <a:spAutoFit/>
          </a:bodyPr>
          <a:lstStyle/>
          <a:p>
            <a:pPr algn="r"/>
            <a:r>
              <a:rPr lang="en-US" sz="2300" b="1" dirty="0">
                <a:solidFill>
                  <a:schemeClr val="bg1"/>
                </a:solidFill>
                <a:effectLst/>
                <a:latin typeface="Arial" pitchFamily="34" charset="0"/>
                <a:cs typeface="Arial" pitchFamily="34" charset="0"/>
              </a:rPr>
              <a:t>DRAFT</a:t>
            </a:r>
            <a:endParaRPr lang="en-US" sz="3700" b="1" dirty="0">
              <a:solidFill>
                <a:schemeClr val="bg1"/>
              </a:solidFill>
              <a:effectLst/>
              <a:latin typeface="Arial" pitchFamily="34" charset="0"/>
              <a:cs typeface="Arial" pitchFamily="34" charset="0"/>
            </a:endParaRPr>
          </a:p>
        </p:txBody>
      </p:sp>
      <p:pic>
        <p:nvPicPr>
          <p:cNvPr id="6" name="Content Placeholder 3"/>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9651181" y="6637109"/>
            <a:ext cx="1042219" cy="924153"/>
          </a:xfrm>
          <a:prstGeom prst="rect">
            <a:avLst/>
          </a:prstGeom>
        </p:spPr>
      </p:pic>
    </p:spTree>
    <p:extLst>
      <p:ext uri="{BB962C8B-B14F-4D97-AF65-F5344CB8AC3E}">
        <p14:creationId xmlns:p14="http://schemas.microsoft.com/office/powerpoint/2010/main" val="202009326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15_Title and Content">
    <p:spTree>
      <p:nvGrpSpPr>
        <p:cNvPr id="1" name=""/>
        <p:cNvGrpSpPr/>
        <p:nvPr/>
      </p:nvGrpSpPr>
      <p:grpSpPr>
        <a:xfrm>
          <a:off x="0" y="0"/>
          <a:ext cx="0" cy="0"/>
          <a:chOff x="0" y="0"/>
          <a:chExt cx="0" cy="0"/>
        </a:xfrm>
      </p:grpSpPr>
      <p:sp>
        <p:nvSpPr>
          <p:cNvPr id="2" name="Title 1"/>
          <p:cNvSpPr>
            <a:spLocks noGrp="1"/>
          </p:cNvSpPr>
          <p:nvPr>
            <p:ph type="title"/>
          </p:nvPr>
        </p:nvSpPr>
        <p:spPr>
          <a:solidFill>
            <a:srgbClr val="0099FF"/>
          </a:solidFill>
        </p:spPr>
        <p:txBody>
          <a:bodyPr vert="horz" lIns="104306" tIns="52153" rIns="104306" bIns="52153" rtlCol="0" anchor="ctr">
            <a:normAutofit/>
          </a:bodyPr>
          <a:lstStyle>
            <a:lvl1pPr marL="266197" indent="0" algn="ctr" defTabSz="1043056" rtl="0" eaLnBrk="1" latinLnBrk="0" hangingPunct="1">
              <a:spcBef>
                <a:spcPct val="0"/>
              </a:spcBef>
              <a:buNone/>
              <a:defRPr lang="en-US" sz="5000" b="1" kern="1200" dirty="0">
                <a:solidFill>
                  <a:schemeClr val="bg1"/>
                </a:solidFill>
                <a:latin typeface="Arial" pitchFamily="34" charset="0"/>
                <a:ea typeface="+mj-ea"/>
                <a:cs typeface="Arial" pitchFamily="34" charset="0"/>
              </a:defRPr>
            </a:lvl1pPr>
          </a:lstStyle>
          <a:p>
            <a:r>
              <a:rPr lang="en-US"/>
              <a:t>Click to edit Master title style</a:t>
            </a:r>
            <a:endParaRPr lang="en-US" dirty="0"/>
          </a:p>
        </p:txBody>
      </p:sp>
      <p:sp>
        <p:nvSpPr>
          <p:cNvPr id="5" name="TextBox 4"/>
          <p:cNvSpPr txBox="1"/>
          <p:nvPr/>
        </p:nvSpPr>
        <p:spPr>
          <a:xfrm>
            <a:off x="8198273" y="0"/>
            <a:ext cx="2495127" cy="459268"/>
          </a:xfrm>
          <a:prstGeom prst="rect">
            <a:avLst/>
          </a:prstGeom>
          <a:noFill/>
        </p:spPr>
        <p:txBody>
          <a:bodyPr wrap="square" lIns="104306" tIns="52153" rIns="104306" bIns="52153" rtlCol="0">
            <a:spAutoFit/>
          </a:bodyPr>
          <a:lstStyle/>
          <a:p>
            <a:pPr algn="r"/>
            <a:r>
              <a:rPr lang="en-US" sz="2300" b="1" dirty="0">
                <a:solidFill>
                  <a:schemeClr val="bg1"/>
                </a:solidFill>
                <a:effectLst/>
                <a:latin typeface="Arial" pitchFamily="34" charset="0"/>
                <a:cs typeface="Arial" pitchFamily="34" charset="0"/>
              </a:rPr>
              <a:t>DRAFT</a:t>
            </a:r>
            <a:endParaRPr lang="en-US" sz="3700" b="1" dirty="0">
              <a:solidFill>
                <a:schemeClr val="bg1"/>
              </a:solidFill>
              <a:effectLst/>
              <a:latin typeface="Arial" pitchFamily="34" charset="0"/>
              <a:cs typeface="Arial" pitchFamily="34" charset="0"/>
            </a:endParaRPr>
          </a:p>
        </p:txBody>
      </p:sp>
      <p:pic>
        <p:nvPicPr>
          <p:cNvPr id="6" name="Content Placeholder 3"/>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9651181" y="6637109"/>
            <a:ext cx="1042219" cy="924153"/>
          </a:xfrm>
          <a:prstGeom prst="rect">
            <a:avLst/>
          </a:prstGeom>
        </p:spPr>
      </p:pic>
    </p:spTree>
    <p:extLst>
      <p:ext uri="{BB962C8B-B14F-4D97-AF65-F5344CB8AC3E}">
        <p14:creationId xmlns:p14="http://schemas.microsoft.com/office/powerpoint/2010/main" val="202009326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16_Title and Content">
    <p:spTree>
      <p:nvGrpSpPr>
        <p:cNvPr id="1" name=""/>
        <p:cNvGrpSpPr/>
        <p:nvPr/>
      </p:nvGrpSpPr>
      <p:grpSpPr>
        <a:xfrm>
          <a:off x="0" y="0"/>
          <a:ext cx="0" cy="0"/>
          <a:chOff x="0" y="0"/>
          <a:chExt cx="0" cy="0"/>
        </a:xfrm>
      </p:grpSpPr>
      <p:sp>
        <p:nvSpPr>
          <p:cNvPr id="2" name="Title 1"/>
          <p:cNvSpPr>
            <a:spLocks noGrp="1"/>
          </p:cNvSpPr>
          <p:nvPr>
            <p:ph type="title"/>
          </p:nvPr>
        </p:nvSpPr>
        <p:spPr>
          <a:solidFill>
            <a:srgbClr val="0099FF"/>
          </a:solidFill>
        </p:spPr>
        <p:txBody>
          <a:bodyPr vert="horz" lIns="104306" tIns="52153" rIns="104306" bIns="52153" rtlCol="0" anchor="ctr">
            <a:normAutofit/>
          </a:bodyPr>
          <a:lstStyle>
            <a:lvl1pPr marL="266197" indent="0" algn="ctr" defTabSz="1043056" rtl="0" eaLnBrk="1" latinLnBrk="0" hangingPunct="1">
              <a:spcBef>
                <a:spcPct val="0"/>
              </a:spcBef>
              <a:buNone/>
              <a:defRPr lang="en-US" sz="5000" b="1" kern="1200" dirty="0">
                <a:solidFill>
                  <a:schemeClr val="bg1"/>
                </a:solidFill>
                <a:latin typeface="Arial" pitchFamily="34" charset="0"/>
                <a:ea typeface="+mj-ea"/>
                <a:cs typeface="Arial" pitchFamily="34" charset="0"/>
              </a:defRPr>
            </a:lvl1pPr>
          </a:lstStyle>
          <a:p>
            <a:r>
              <a:rPr lang="en-US"/>
              <a:t>Click to edit Master title style</a:t>
            </a:r>
            <a:endParaRPr lang="en-US" dirty="0"/>
          </a:p>
        </p:txBody>
      </p:sp>
      <p:sp>
        <p:nvSpPr>
          <p:cNvPr id="5" name="TextBox 4"/>
          <p:cNvSpPr txBox="1"/>
          <p:nvPr/>
        </p:nvSpPr>
        <p:spPr>
          <a:xfrm>
            <a:off x="8198273" y="0"/>
            <a:ext cx="2495127" cy="459268"/>
          </a:xfrm>
          <a:prstGeom prst="rect">
            <a:avLst/>
          </a:prstGeom>
          <a:noFill/>
        </p:spPr>
        <p:txBody>
          <a:bodyPr wrap="square" lIns="104306" tIns="52153" rIns="104306" bIns="52153" rtlCol="0">
            <a:spAutoFit/>
          </a:bodyPr>
          <a:lstStyle/>
          <a:p>
            <a:pPr algn="r"/>
            <a:r>
              <a:rPr lang="en-US" sz="2300" b="1" dirty="0">
                <a:solidFill>
                  <a:schemeClr val="bg1"/>
                </a:solidFill>
                <a:effectLst/>
                <a:latin typeface="Arial" pitchFamily="34" charset="0"/>
                <a:cs typeface="Arial" pitchFamily="34" charset="0"/>
              </a:rPr>
              <a:t>DRAFT</a:t>
            </a:r>
            <a:endParaRPr lang="en-US" sz="3700" b="1" dirty="0">
              <a:solidFill>
                <a:schemeClr val="bg1"/>
              </a:solidFill>
              <a:effectLst/>
              <a:latin typeface="Arial" pitchFamily="34" charset="0"/>
              <a:cs typeface="Arial" pitchFamily="34" charset="0"/>
            </a:endParaRPr>
          </a:p>
        </p:txBody>
      </p:sp>
      <p:pic>
        <p:nvPicPr>
          <p:cNvPr id="6" name="Content Placeholder 3"/>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9651181" y="6637109"/>
            <a:ext cx="1042219" cy="924153"/>
          </a:xfrm>
          <a:prstGeom prst="rect">
            <a:avLst/>
          </a:prstGeom>
        </p:spPr>
      </p:pic>
    </p:spTree>
    <p:extLst>
      <p:ext uri="{BB962C8B-B14F-4D97-AF65-F5344CB8AC3E}">
        <p14:creationId xmlns:p14="http://schemas.microsoft.com/office/powerpoint/2010/main" val="202009326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userDrawn="1">
  <p:cSld name="Title slide white">
    <p:spTree>
      <p:nvGrpSpPr>
        <p:cNvPr id="1" name=""/>
        <p:cNvGrpSpPr/>
        <p:nvPr/>
      </p:nvGrpSpPr>
      <p:grpSpPr>
        <a:xfrm>
          <a:off x="0" y="0"/>
          <a:ext cx="0" cy="0"/>
          <a:chOff x="0" y="0"/>
          <a:chExt cx="0" cy="0"/>
        </a:xfrm>
      </p:grpSpPr>
      <p:sp>
        <p:nvSpPr>
          <p:cNvPr id="61" name="Picture Placeholder 4"/>
          <p:cNvSpPr>
            <a:spLocks noGrp="1"/>
          </p:cNvSpPr>
          <p:nvPr>
            <p:ph type="pic" sz="quarter" idx="13" hasCustomPrompt="1"/>
          </p:nvPr>
        </p:nvSpPr>
        <p:spPr>
          <a:xfrm>
            <a:off x="0" y="0"/>
            <a:ext cx="10693400" cy="7561263"/>
          </a:xfrm>
          <a:solidFill>
            <a:schemeClr val="bg1"/>
          </a:solidFill>
        </p:spPr>
        <p:txBody>
          <a:bodyPr bIns="1224000" anchor="ctr">
            <a:normAutofit/>
          </a:bodyPr>
          <a:lstStyle>
            <a:lvl1pPr marL="0" marR="0" indent="0" algn="ctr" defTabSz="1008126" rtl="0" eaLnBrk="1" fontAlgn="auto" latinLnBrk="0" hangingPunct="1">
              <a:lnSpc>
                <a:spcPct val="110000"/>
              </a:lnSpc>
              <a:spcBef>
                <a:spcPts val="1103"/>
              </a:spcBef>
              <a:spcAft>
                <a:spcPts val="662"/>
              </a:spcAft>
              <a:buClr>
                <a:schemeClr val="tx1"/>
              </a:buClr>
              <a:buSzPct val="80000"/>
              <a:buFontTx/>
              <a:buNone/>
              <a:tabLst/>
              <a:defRPr sz="1544" baseline="0">
                <a:solidFill>
                  <a:schemeClr val="accent6"/>
                </a:solidFill>
              </a:defRPr>
            </a:lvl1pPr>
          </a:lstStyle>
          <a:p>
            <a:r>
              <a:rPr lang="en-GB" noProof="0" dirty="0"/>
              <a:t>Click on Icon to add picture, then arrange object (send to back)</a:t>
            </a:r>
            <a:br>
              <a:rPr lang="en-GB" noProof="0" dirty="0"/>
            </a:br>
            <a:r>
              <a:rPr lang="en-GB" noProof="0" dirty="0"/>
              <a:t>Change picture either by right mouse click on picture + „change picture“ </a:t>
            </a:r>
            <a:br>
              <a:rPr lang="en-GB" noProof="0" dirty="0"/>
            </a:br>
            <a:r>
              <a:rPr lang="en-GB" noProof="0" dirty="0"/>
              <a:t>or by deleting picture + resetting slide</a:t>
            </a:r>
          </a:p>
          <a:p>
            <a:endParaRPr lang="en-GB" noProof="0" dirty="0"/>
          </a:p>
        </p:txBody>
      </p:sp>
      <p:sp>
        <p:nvSpPr>
          <p:cNvPr id="2" name="Title 1"/>
          <p:cNvSpPr>
            <a:spLocks noGrp="1"/>
          </p:cNvSpPr>
          <p:nvPr>
            <p:ph type="ctrTitle"/>
          </p:nvPr>
        </p:nvSpPr>
        <p:spPr>
          <a:xfrm>
            <a:off x="0" y="534938"/>
            <a:ext cx="6441300" cy="1233924"/>
          </a:xfrm>
          <a:noFill/>
        </p:spPr>
        <p:txBody>
          <a:bodyPr lIns="360000" tIns="72000" rIns="450000" bIns="180000" anchor="t" anchorCtr="0">
            <a:noAutofit/>
          </a:bodyPr>
          <a:lstStyle>
            <a:lvl1pPr algn="l">
              <a:lnSpc>
                <a:spcPct val="85000"/>
              </a:lnSpc>
              <a:defRPr sz="4631">
                <a:solidFill>
                  <a:srgbClr val="0092CC"/>
                </a:solidFill>
                <a:latin typeface="+mj-lt"/>
              </a:defRPr>
            </a:lvl1pPr>
          </a:lstStyle>
          <a:p>
            <a:r>
              <a:rPr lang="en-GB" noProof="0" dirty="0"/>
              <a:t>Click to edit Master title style</a:t>
            </a:r>
          </a:p>
        </p:txBody>
      </p:sp>
      <p:sp>
        <p:nvSpPr>
          <p:cNvPr id="36" name="Text Placeholder 35"/>
          <p:cNvSpPr>
            <a:spLocks noGrp="1"/>
          </p:cNvSpPr>
          <p:nvPr>
            <p:ph type="body" sz="quarter" idx="10" hasCustomPrompt="1"/>
          </p:nvPr>
        </p:nvSpPr>
        <p:spPr>
          <a:xfrm>
            <a:off x="421000" y="7174276"/>
            <a:ext cx="5237591" cy="273046"/>
          </a:xfrm>
        </p:spPr>
        <p:txBody>
          <a:bodyPr lIns="0" anchor="ctr">
            <a:noAutofit/>
          </a:bodyPr>
          <a:lstStyle>
            <a:lvl1pPr>
              <a:defRPr sz="1103" b="0">
                <a:solidFill>
                  <a:schemeClr val="tx1"/>
                </a:solidFill>
                <a:latin typeface="+mn-lt"/>
                <a:cs typeface="Times New Roman" panose="02020603050405020304" pitchFamily="18" charset="0"/>
              </a:defRPr>
            </a:lvl1pPr>
            <a:lvl2pPr>
              <a:defRPr>
                <a:solidFill>
                  <a:schemeClr val="bg1"/>
                </a:solidFill>
                <a:latin typeface="Times New Roman" panose="02020603050405020304" pitchFamily="18" charset="0"/>
                <a:cs typeface="Times New Roman" panose="02020603050405020304" pitchFamily="18" charset="0"/>
              </a:defRPr>
            </a:lvl2pPr>
            <a:lvl3pPr>
              <a:defRPr>
                <a:solidFill>
                  <a:schemeClr val="bg1"/>
                </a:solidFill>
                <a:latin typeface="Times New Roman" panose="02020603050405020304" pitchFamily="18" charset="0"/>
                <a:cs typeface="Times New Roman" panose="02020603050405020304" pitchFamily="18" charset="0"/>
              </a:defRPr>
            </a:lvl3pPr>
            <a:lvl4pPr>
              <a:defRPr>
                <a:solidFill>
                  <a:schemeClr val="bg1"/>
                </a:solidFill>
                <a:latin typeface="Times New Roman" panose="02020603050405020304" pitchFamily="18" charset="0"/>
                <a:cs typeface="Times New Roman" panose="02020603050405020304" pitchFamily="18" charset="0"/>
              </a:defRPr>
            </a:lvl4pPr>
            <a:lvl5pPr>
              <a:defRPr>
                <a:solidFill>
                  <a:schemeClr val="bg1"/>
                </a:solidFill>
                <a:latin typeface="Times New Roman" panose="02020603050405020304" pitchFamily="18" charset="0"/>
                <a:cs typeface="Times New Roman" panose="02020603050405020304" pitchFamily="18" charset="0"/>
              </a:defRPr>
            </a:lvl5pPr>
          </a:lstStyle>
          <a:p>
            <a:pPr lvl="0"/>
            <a:r>
              <a:rPr lang="en-GB" noProof="0" dirty="0"/>
              <a:t>Name of Author  |  Function | Division | Country </a:t>
            </a:r>
          </a:p>
        </p:txBody>
      </p:sp>
      <p:sp>
        <p:nvSpPr>
          <p:cNvPr id="90" name="Text Placeholder 35"/>
          <p:cNvSpPr>
            <a:spLocks noGrp="1"/>
          </p:cNvSpPr>
          <p:nvPr>
            <p:ph type="body" sz="quarter" idx="16" hasCustomPrompt="1"/>
          </p:nvPr>
        </p:nvSpPr>
        <p:spPr>
          <a:xfrm>
            <a:off x="8328707" y="7140143"/>
            <a:ext cx="1925425" cy="273046"/>
          </a:xfrm>
        </p:spPr>
        <p:txBody>
          <a:bodyPr rIns="0" anchor="ctr">
            <a:noAutofit/>
          </a:bodyPr>
          <a:lstStyle>
            <a:lvl1pPr algn="ctr">
              <a:defRPr sz="1764" b="1" spc="0" baseline="0">
                <a:solidFill>
                  <a:schemeClr val="tx2"/>
                </a:solidFill>
                <a:latin typeface="+mj-lt"/>
                <a:cs typeface="Times New Roman" panose="02020603050405020304" pitchFamily="18" charset="0"/>
              </a:defRPr>
            </a:lvl1pPr>
            <a:lvl2pPr>
              <a:defRPr>
                <a:solidFill>
                  <a:schemeClr val="bg1"/>
                </a:solidFill>
                <a:latin typeface="Times New Roman" panose="02020603050405020304" pitchFamily="18" charset="0"/>
                <a:cs typeface="Times New Roman" panose="02020603050405020304" pitchFamily="18" charset="0"/>
              </a:defRPr>
            </a:lvl2pPr>
            <a:lvl3pPr>
              <a:defRPr>
                <a:solidFill>
                  <a:schemeClr val="bg1"/>
                </a:solidFill>
                <a:latin typeface="Times New Roman" panose="02020603050405020304" pitchFamily="18" charset="0"/>
                <a:cs typeface="Times New Roman" panose="02020603050405020304" pitchFamily="18" charset="0"/>
              </a:defRPr>
            </a:lvl3pPr>
            <a:lvl4pPr>
              <a:defRPr>
                <a:solidFill>
                  <a:schemeClr val="bg1"/>
                </a:solidFill>
                <a:latin typeface="Times New Roman" panose="02020603050405020304" pitchFamily="18" charset="0"/>
                <a:cs typeface="Times New Roman" panose="02020603050405020304" pitchFamily="18" charset="0"/>
              </a:defRPr>
            </a:lvl4pPr>
            <a:lvl5pPr>
              <a:defRPr>
                <a:solidFill>
                  <a:schemeClr val="bg1"/>
                </a:solidFill>
                <a:latin typeface="Times New Roman" panose="02020603050405020304" pitchFamily="18" charset="0"/>
                <a:cs typeface="Times New Roman" panose="02020603050405020304" pitchFamily="18" charset="0"/>
              </a:defRPr>
            </a:lvl5pPr>
          </a:lstStyle>
          <a:p>
            <a:pPr lvl="0"/>
            <a:r>
              <a:rPr lang="en-GB" noProof="0" dirty="0"/>
              <a:t>www.who.int</a:t>
            </a:r>
          </a:p>
        </p:txBody>
      </p:sp>
      <p:sp>
        <p:nvSpPr>
          <p:cNvPr id="3" name="Subtitle 2"/>
          <p:cNvSpPr>
            <a:spLocks noGrp="1"/>
          </p:cNvSpPr>
          <p:nvPr>
            <p:ph type="subTitle" idx="1"/>
          </p:nvPr>
        </p:nvSpPr>
        <p:spPr>
          <a:xfrm>
            <a:off x="2" y="4941614"/>
            <a:ext cx="10693399" cy="1825817"/>
          </a:xfrm>
          <a:solidFill>
            <a:schemeClr val="tx2"/>
          </a:solidFill>
        </p:spPr>
        <p:txBody>
          <a:bodyPr lIns="360000" tIns="360000" rIns="360000" bIns="828000" anchor="b">
            <a:noAutofit/>
          </a:bodyPr>
          <a:lstStyle>
            <a:lvl1pPr marL="0" indent="0" algn="l">
              <a:lnSpc>
                <a:spcPct val="90000"/>
              </a:lnSpc>
              <a:buNone/>
              <a:defRPr sz="2646" b="1">
                <a:solidFill>
                  <a:schemeClr val="bg1"/>
                </a:solidFill>
                <a:latin typeface="+mj-lt"/>
                <a:cs typeface="Arial" panose="020B0604020202020204" pitchFamily="34" charset="0"/>
              </a:defRPr>
            </a:lvl1pPr>
            <a:lvl2pPr marL="504063" indent="0" algn="ctr">
              <a:buNone/>
              <a:defRPr sz="2205"/>
            </a:lvl2pPr>
            <a:lvl3pPr marL="1008126" indent="0" algn="ctr">
              <a:buNone/>
              <a:defRPr sz="1985"/>
            </a:lvl3pPr>
            <a:lvl4pPr marL="1512189" indent="0" algn="ctr">
              <a:buNone/>
              <a:defRPr sz="1764"/>
            </a:lvl4pPr>
            <a:lvl5pPr marL="2016252" indent="0" algn="ctr">
              <a:buNone/>
              <a:defRPr sz="1764"/>
            </a:lvl5pPr>
            <a:lvl6pPr marL="2520315" indent="0" algn="ctr">
              <a:buNone/>
              <a:defRPr sz="1764"/>
            </a:lvl6pPr>
            <a:lvl7pPr marL="3024378" indent="0" algn="ctr">
              <a:buNone/>
              <a:defRPr sz="1764"/>
            </a:lvl7pPr>
            <a:lvl8pPr marL="3528441" indent="0" algn="ctr">
              <a:buNone/>
              <a:defRPr sz="1764"/>
            </a:lvl8pPr>
            <a:lvl9pPr marL="4032504" indent="0" algn="ctr">
              <a:buNone/>
              <a:defRPr sz="1764"/>
            </a:lvl9pPr>
          </a:lstStyle>
          <a:p>
            <a:r>
              <a:rPr lang="en-GB" noProof="0" dirty="0"/>
              <a:t>Click to edit Master subtitle style</a:t>
            </a:r>
          </a:p>
        </p:txBody>
      </p:sp>
      <p:sp>
        <p:nvSpPr>
          <p:cNvPr id="62" name="Text Placeholder 35"/>
          <p:cNvSpPr>
            <a:spLocks noGrp="1"/>
          </p:cNvSpPr>
          <p:nvPr>
            <p:ph type="body" sz="quarter" idx="15" hasCustomPrompt="1"/>
          </p:nvPr>
        </p:nvSpPr>
        <p:spPr>
          <a:xfrm>
            <a:off x="420999" y="5998795"/>
            <a:ext cx="9833132" cy="317533"/>
          </a:xfrm>
          <a:noFill/>
        </p:spPr>
        <p:txBody>
          <a:bodyPr lIns="0" rIns="90000">
            <a:noAutofit/>
          </a:bodyPr>
          <a:lstStyle>
            <a:lvl1pPr algn="l">
              <a:defRPr sz="1764" b="0">
                <a:solidFill>
                  <a:schemeClr val="bg1"/>
                </a:solidFill>
                <a:latin typeface="+mj-lt"/>
                <a:cs typeface="Arial" panose="020B0604020202020204" pitchFamily="34" charset="0"/>
              </a:defRPr>
            </a:lvl1pPr>
            <a:lvl2pPr>
              <a:defRPr>
                <a:solidFill>
                  <a:schemeClr val="bg1"/>
                </a:solidFill>
                <a:latin typeface="Times New Roman" panose="02020603050405020304" pitchFamily="18" charset="0"/>
                <a:cs typeface="Times New Roman" panose="02020603050405020304" pitchFamily="18" charset="0"/>
              </a:defRPr>
            </a:lvl2pPr>
            <a:lvl3pPr>
              <a:defRPr>
                <a:solidFill>
                  <a:schemeClr val="bg1"/>
                </a:solidFill>
                <a:latin typeface="Times New Roman" panose="02020603050405020304" pitchFamily="18" charset="0"/>
                <a:cs typeface="Times New Roman" panose="02020603050405020304" pitchFamily="18" charset="0"/>
              </a:defRPr>
            </a:lvl3pPr>
            <a:lvl4pPr>
              <a:defRPr>
                <a:solidFill>
                  <a:schemeClr val="bg1"/>
                </a:solidFill>
                <a:latin typeface="Times New Roman" panose="02020603050405020304" pitchFamily="18" charset="0"/>
                <a:cs typeface="Times New Roman" panose="02020603050405020304" pitchFamily="18" charset="0"/>
              </a:defRPr>
            </a:lvl4pPr>
            <a:lvl5pPr>
              <a:defRPr>
                <a:solidFill>
                  <a:schemeClr val="bg1"/>
                </a:solidFill>
                <a:latin typeface="Times New Roman" panose="02020603050405020304" pitchFamily="18" charset="0"/>
                <a:cs typeface="Times New Roman" panose="02020603050405020304" pitchFamily="18" charset="0"/>
              </a:defRPr>
            </a:lvl5pPr>
          </a:lstStyle>
          <a:p>
            <a:pPr lvl="0"/>
            <a:r>
              <a:rPr lang="en-GB" noProof="0" dirty="0"/>
              <a:t>Date</a:t>
            </a:r>
          </a:p>
        </p:txBody>
      </p:sp>
      <p:sp>
        <p:nvSpPr>
          <p:cNvPr id="37" name="Picture Placeholder 8"/>
          <p:cNvSpPr>
            <a:spLocks noGrp="1"/>
          </p:cNvSpPr>
          <p:nvPr>
            <p:ph type="pic" sz="quarter" idx="22" hasCustomPrompt="1"/>
          </p:nvPr>
        </p:nvSpPr>
        <p:spPr>
          <a:xfrm>
            <a:off x="6543637" y="534938"/>
            <a:ext cx="3710496" cy="1226473"/>
          </a:xfrm>
          <a:blipFill dpi="0" rotWithShape="1">
            <a:blip r:embed="rId2" cstate="email">
              <a:extLst>
                <a:ext uri="{28A0092B-C50C-407E-A947-70E740481C1C}">
                  <a14:useLocalDpi xmlns:a14="http://schemas.microsoft.com/office/drawing/2010/main"/>
                </a:ext>
              </a:extLst>
            </a:blip>
            <a:srcRect/>
            <a:stretch>
              <a:fillRect/>
            </a:stretch>
          </a:blipFill>
        </p:spPr>
        <p:txBody>
          <a:bodyPr/>
          <a:lstStyle>
            <a:lvl1pPr algn="ctr">
              <a:defRPr sz="110">
                <a:solidFill>
                  <a:schemeClr val="bg1"/>
                </a:solidFill>
              </a:defRPr>
            </a:lvl1pPr>
          </a:lstStyle>
          <a:p>
            <a:r>
              <a:rPr lang="en-GB" noProof="0"/>
              <a:t>.</a:t>
            </a:r>
          </a:p>
        </p:txBody>
      </p:sp>
    </p:spTree>
    <p:extLst>
      <p:ext uri="{BB962C8B-B14F-4D97-AF65-F5344CB8AC3E}">
        <p14:creationId xmlns:p14="http://schemas.microsoft.com/office/powerpoint/2010/main" val="19056014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Title and Content white">
    <p:spTree>
      <p:nvGrpSpPr>
        <p:cNvPr id="1" name=""/>
        <p:cNvGrpSpPr/>
        <p:nvPr/>
      </p:nvGrpSpPr>
      <p:grpSpPr>
        <a:xfrm>
          <a:off x="0" y="0"/>
          <a:ext cx="0" cy="0"/>
          <a:chOff x="0" y="0"/>
          <a:chExt cx="0" cy="0"/>
        </a:xfrm>
      </p:grpSpPr>
      <p:sp>
        <p:nvSpPr>
          <p:cNvPr id="3" name="Content Placeholder 2"/>
          <p:cNvSpPr>
            <a:spLocks noGrp="1"/>
          </p:cNvSpPr>
          <p:nvPr>
            <p:ph idx="1"/>
          </p:nvPr>
        </p:nvSpPr>
        <p:spPr>
          <a:xfrm>
            <a:off x="421000" y="1984584"/>
            <a:ext cx="9851401" cy="4671709"/>
          </a:xfrm>
        </p:spPr>
        <p:txBody>
          <a:body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8" name="Text Placeholder 7"/>
          <p:cNvSpPr>
            <a:spLocks noGrp="1"/>
          </p:cNvSpPr>
          <p:nvPr>
            <p:ph type="body" sz="quarter" idx="13" hasCustomPrompt="1"/>
          </p:nvPr>
        </p:nvSpPr>
        <p:spPr>
          <a:xfrm>
            <a:off x="421426" y="1309828"/>
            <a:ext cx="7157000" cy="318553"/>
          </a:xfrm>
        </p:spPr>
        <p:txBody>
          <a:bodyPr lIns="18000" anchor="ctr">
            <a:normAutofit/>
          </a:bodyPr>
          <a:lstStyle>
            <a:lvl1pPr>
              <a:defRPr sz="1764" b="0">
                <a:solidFill>
                  <a:schemeClr val="tx1"/>
                </a:solidFill>
                <a:latin typeface="+mj-lt"/>
              </a:defRPr>
            </a:lvl1pPr>
          </a:lstStyle>
          <a:p>
            <a:pPr lvl="0"/>
            <a:r>
              <a:rPr lang="en-GB" noProof="0" dirty="0"/>
              <a:t>One line Subtitle (optional)</a:t>
            </a:r>
          </a:p>
        </p:txBody>
      </p:sp>
      <p:sp>
        <p:nvSpPr>
          <p:cNvPr id="4" name="Date Placeholder 3"/>
          <p:cNvSpPr>
            <a:spLocks noGrp="1"/>
          </p:cNvSpPr>
          <p:nvPr>
            <p:ph type="dt" sz="half" idx="14"/>
          </p:nvPr>
        </p:nvSpPr>
        <p:spPr/>
        <p:txBody>
          <a:bodyPr/>
          <a:lstStyle/>
          <a:p>
            <a:endParaRPr lang="en-GB">
              <a:solidFill>
                <a:prstClr val="black"/>
              </a:solidFill>
            </a:endParaRPr>
          </a:p>
        </p:txBody>
      </p:sp>
      <p:sp>
        <p:nvSpPr>
          <p:cNvPr id="5" name="Footer Placeholder 4"/>
          <p:cNvSpPr>
            <a:spLocks noGrp="1"/>
          </p:cNvSpPr>
          <p:nvPr>
            <p:ph type="ftr" sz="quarter" idx="15"/>
          </p:nvPr>
        </p:nvSpPr>
        <p:spPr/>
        <p:txBody>
          <a:bodyPr/>
          <a:lstStyle/>
          <a:p>
            <a:endParaRPr lang="en-GB" dirty="0">
              <a:solidFill>
                <a:prstClr val="black"/>
              </a:solidFill>
            </a:endParaRPr>
          </a:p>
        </p:txBody>
      </p:sp>
      <p:sp>
        <p:nvSpPr>
          <p:cNvPr id="6" name="Slide Number Placeholder 5"/>
          <p:cNvSpPr>
            <a:spLocks noGrp="1"/>
          </p:cNvSpPr>
          <p:nvPr>
            <p:ph type="sldNum" sz="quarter" idx="16"/>
          </p:nvPr>
        </p:nvSpPr>
        <p:spPr/>
        <p:txBody>
          <a:bodyPr/>
          <a:lstStyle/>
          <a:p>
            <a:fld id="{A74CE0EA-F3B5-4684-BA10-C594598FDB9C}" type="slidenum">
              <a:rPr lang="en-GB" smtClean="0">
                <a:solidFill>
                  <a:prstClr val="black"/>
                </a:solidFill>
              </a:rPr>
              <a:pPr/>
              <a:t>‹#›</a:t>
            </a:fld>
            <a:endParaRPr lang="en-GB">
              <a:solidFill>
                <a:prstClr val="black"/>
              </a:solidFill>
            </a:endParaRPr>
          </a:p>
        </p:txBody>
      </p:sp>
      <p:sp>
        <p:nvSpPr>
          <p:cNvPr id="13" name="Text Placeholder 7"/>
          <p:cNvSpPr>
            <a:spLocks noGrp="1"/>
          </p:cNvSpPr>
          <p:nvPr>
            <p:ph type="body" sz="quarter" idx="21" hasCustomPrompt="1"/>
          </p:nvPr>
        </p:nvSpPr>
        <p:spPr>
          <a:xfrm>
            <a:off x="421000" y="6939042"/>
            <a:ext cx="9846458" cy="229968"/>
          </a:xfrm>
        </p:spPr>
        <p:txBody>
          <a:bodyPr anchor="t">
            <a:normAutofit/>
          </a:bodyPr>
          <a:lstStyle>
            <a:lvl1pPr>
              <a:defRPr sz="882" b="0">
                <a:solidFill>
                  <a:schemeClr val="tx1"/>
                </a:solidFill>
                <a:latin typeface="+mn-lt"/>
              </a:defRPr>
            </a:lvl1pPr>
          </a:lstStyle>
          <a:p>
            <a:pPr lvl="0"/>
            <a:r>
              <a:rPr lang="en-GB" noProof="0"/>
              <a:t>Source:</a:t>
            </a:r>
          </a:p>
        </p:txBody>
      </p:sp>
      <p:sp>
        <p:nvSpPr>
          <p:cNvPr id="2" name="Title 1"/>
          <p:cNvSpPr>
            <a:spLocks noGrp="1"/>
          </p:cNvSpPr>
          <p:nvPr>
            <p:ph type="title"/>
          </p:nvPr>
        </p:nvSpPr>
        <p:spPr/>
        <p:txBody>
          <a:bodyPr/>
          <a:lstStyle/>
          <a:p>
            <a:r>
              <a:rPr lang="en-GB" noProof="0"/>
              <a:t>Click to edit Master title style</a:t>
            </a:r>
          </a:p>
        </p:txBody>
      </p:sp>
    </p:spTree>
    <p:extLst>
      <p:ext uri="{BB962C8B-B14F-4D97-AF65-F5344CB8AC3E}">
        <p14:creationId xmlns:p14="http://schemas.microsoft.com/office/powerpoint/2010/main" val="33253629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44550" y="4859338"/>
            <a:ext cx="9090025" cy="15017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844550" y="3205163"/>
            <a:ext cx="9090025" cy="1654175"/>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extLst>
      <p:ext uri="{BB962C8B-B14F-4D97-AF65-F5344CB8AC3E}">
        <p14:creationId xmlns:p14="http://schemas.microsoft.com/office/powerpoint/2010/main" val="361798080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Comparison white">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20999" y="1984584"/>
            <a:ext cx="4799400" cy="4671709"/>
          </a:xfrm>
        </p:spPr>
        <p:txBody>
          <a:body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4" name="Content Placeholder 3"/>
          <p:cNvSpPr>
            <a:spLocks noGrp="1"/>
          </p:cNvSpPr>
          <p:nvPr>
            <p:ph sz="half" idx="2"/>
          </p:nvPr>
        </p:nvSpPr>
        <p:spPr>
          <a:xfrm>
            <a:off x="5468057" y="1984584"/>
            <a:ext cx="4799400" cy="4671709"/>
          </a:xfrm>
        </p:spPr>
        <p:txBody>
          <a:body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8" name="Date Placeholder 7"/>
          <p:cNvSpPr>
            <a:spLocks noGrp="1"/>
          </p:cNvSpPr>
          <p:nvPr>
            <p:ph type="dt" sz="half" idx="22"/>
          </p:nvPr>
        </p:nvSpPr>
        <p:spPr/>
        <p:txBody>
          <a:bodyPr/>
          <a:lstStyle/>
          <a:p>
            <a:endParaRPr lang="en-GB">
              <a:solidFill>
                <a:prstClr val="black"/>
              </a:solidFill>
            </a:endParaRPr>
          </a:p>
        </p:txBody>
      </p:sp>
      <p:sp>
        <p:nvSpPr>
          <p:cNvPr id="9" name="Footer Placeholder 8"/>
          <p:cNvSpPr>
            <a:spLocks noGrp="1"/>
          </p:cNvSpPr>
          <p:nvPr>
            <p:ph type="ftr" sz="quarter" idx="23"/>
          </p:nvPr>
        </p:nvSpPr>
        <p:spPr/>
        <p:txBody>
          <a:bodyPr/>
          <a:lstStyle/>
          <a:p>
            <a:endParaRPr lang="en-GB">
              <a:solidFill>
                <a:prstClr val="black"/>
              </a:solidFill>
            </a:endParaRPr>
          </a:p>
        </p:txBody>
      </p:sp>
      <p:sp>
        <p:nvSpPr>
          <p:cNvPr id="10" name="Slide Number Placeholder 9"/>
          <p:cNvSpPr>
            <a:spLocks noGrp="1"/>
          </p:cNvSpPr>
          <p:nvPr>
            <p:ph type="sldNum" sz="quarter" idx="24"/>
          </p:nvPr>
        </p:nvSpPr>
        <p:spPr/>
        <p:txBody>
          <a:bodyPr/>
          <a:lstStyle/>
          <a:p>
            <a:fld id="{A74CE0EA-F3B5-4684-BA10-C594598FDB9C}" type="slidenum">
              <a:rPr lang="en-GB" smtClean="0">
                <a:solidFill>
                  <a:prstClr val="black"/>
                </a:solidFill>
              </a:rPr>
              <a:pPr/>
              <a:t>‹#›</a:t>
            </a:fld>
            <a:endParaRPr lang="en-GB">
              <a:solidFill>
                <a:prstClr val="black"/>
              </a:solidFill>
            </a:endParaRPr>
          </a:p>
        </p:txBody>
      </p:sp>
      <p:sp>
        <p:nvSpPr>
          <p:cNvPr id="21" name="Text Placeholder 7"/>
          <p:cNvSpPr>
            <a:spLocks noGrp="1"/>
          </p:cNvSpPr>
          <p:nvPr>
            <p:ph type="body" sz="quarter" idx="21" hasCustomPrompt="1"/>
          </p:nvPr>
        </p:nvSpPr>
        <p:spPr>
          <a:xfrm>
            <a:off x="421000" y="6939042"/>
            <a:ext cx="9846458" cy="229968"/>
          </a:xfrm>
        </p:spPr>
        <p:txBody>
          <a:bodyPr anchor="t">
            <a:normAutofit/>
          </a:bodyPr>
          <a:lstStyle>
            <a:lvl1pPr>
              <a:defRPr sz="882" b="0">
                <a:solidFill>
                  <a:schemeClr val="tx1"/>
                </a:solidFill>
                <a:latin typeface="+mn-lt"/>
              </a:defRPr>
            </a:lvl1pPr>
          </a:lstStyle>
          <a:p>
            <a:pPr lvl="0"/>
            <a:r>
              <a:rPr lang="en-GB" noProof="0"/>
              <a:t>Source:</a:t>
            </a:r>
          </a:p>
        </p:txBody>
      </p:sp>
      <p:sp>
        <p:nvSpPr>
          <p:cNvPr id="15" name="Text Placeholder 7"/>
          <p:cNvSpPr>
            <a:spLocks noGrp="1"/>
          </p:cNvSpPr>
          <p:nvPr>
            <p:ph type="body" sz="quarter" idx="13" hasCustomPrompt="1"/>
          </p:nvPr>
        </p:nvSpPr>
        <p:spPr>
          <a:xfrm>
            <a:off x="421426" y="1309828"/>
            <a:ext cx="7157000" cy="318553"/>
          </a:xfrm>
        </p:spPr>
        <p:txBody>
          <a:bodyPr lIns="18000" anchor="ctr">
            <a:normAutofit/>
          </a:bodyPr>
          <a:lstStyle>
            <a:lvl1pPr>
              <a:defRPr sz="1764" b="0">
                <a:solidFill>
                  <a:schemeClr val="tx1"/>
                </a:solidFill>
                <a:latin typeface="+mj-lt"/>
              </a:defRPr>
            </a:lvl1pPr>
          </a:lstStyle>
          <a:p>
            <a:pPr lvl="0"/>
            <a:r>
              <a:rPr lang="en-GB" noProof="0"/>
              <a:t>One line Subtitle (optional)</a:t>
            </a:r>
          </a:p>
        </p:txBody>
      </p:sp>
      <p:sp>
        <p:nvSpPr>
          <p:cNvPr id="2" name="Title 1"/>
          <p:cNvSpPr>
            <a:spLocks noGrp="1"/>
          </p:cNvSpPr>
          <p:nvPr>
            <p:ph type="title"/>
          </p:nvPr>
        </p:nvSpPr>
        <p:spPr/>
        <p:txBody>
          <a:bodyPr/>
          <a:lstStyle/>
          <a:p>
            <a:r>
              <a:rPr lang="en-GB" noProof="0"/>
              <a:t>Click to edit Master title style</a:t>
            </a:r>
          </a:p>
        </p:txBody>
      </p:sp>
    </p:spTree>
    <p:extLst>
      <p:ext uri="{BB962C8B-B14F-4D97-AF65-F5344CB8AC3E}">
        <p14:creationId xmlns:p14="http://schemas.microsoft.com/office/powerpoint/2010/main" val="2573212978"/>
      </p:ext>
    </p:extLst>
  </p:cSld>
  <p:clrMapOvr>
    <a:masterClrMapping/>
  </p:clrMapOvr>
  <p:extLst mod="1">
    <p:ext uri="{DCECCB84-F9BA-43D5-87BE-67443E8EF086}">
      <p15:sldGuideLst xmlns:p15="http://schemas.microsoft.com/office/powerpoint/2012/main">
        <p15:guide id="1" pos="2880">
          <p15:clr>
            <a:srgbClr val="FBAE40"/>
          </p15:clr>
        </p15:guide>
      </p15:sldGuideLst>
    </p:ext>
  </p:extLst>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Comparison boxes white">
    <p:spTree>
      <p:nvGrpSpPr>
        <p:cNvPr id="1" name=""/>
        <p:cNvGrpSpPr/>
        <p:nvPr/>
      </p:nvGrpSpPr>
      <p:grpSpPr>
        <a:xfrm>
          <a:off x="0" y="0"/>
          <a:ext cx="0" cy="0"/>
          <a:chOff x="0" y="0"/>
          <a:chExt cx="0" cy="0"/>
        </a:xfrm>
      </p:grpSpPr>
      <p:sp>
        <p:nvSpPr>
          <p:cNvPr id="8" name="Date Placeholder 7"/>
          <p:cNvSpPr>
            <a:spLocks noGrp="1"/>
          </p:cNvSpPr>
          <p:nvPr>
            <p:ph type="dt" sz="half" idx="22"/>
          </p:nvPr>
        </p:nvSpPr>
        <p:spPr/>
        <p:txBody>
          <a:bodyPr/>
          <a:lstStyle/>
          <a:p>
            <a:endParaRPr lang="en-GB">
              <a:solidFill>
                <a:prstClr val="black"/>
              </a:solidFill>
            </a:endParaRPr>
          </a:p>
        </p:txBody>
      </p:sp>
      <p:sp>
        <p:nvSpPr>
          <p:cNvPr id="9" name="Footer Placeholder 8"/>
          <p:cNvSpPr>
            <a:spLocks noGrp="1"/>
          </p:cNvSpPr>
          <p:nvPr>
            <p:ph type="ftr" sz="quarter" idx="23"/>
          </p:nvPr>
        </p:nvSpPr>
        <p:spPr/>
        <p:txBody>
          <a:bodyPr/>
          <a:lstStyle/>
          <a:p>
            <a:endParaRPr lang="en-GB">
              <a:solidFill>
                <a:prstClr val="black"/>
              </a:solidFill>
            </a:endParaRPr>
          </a:p>
        </p:txBody>
      </p:sp>
      <p:sp>
        <p:nvSpPr>
          <p:cNvPr id="10" name="Slide Number Placeholder 9"/>
          <p:cNvSpPr>
            <a:spLocks noGrp="1"/>
          </p:cNvSpPr>
          <p:nvPr>
            <p:ph type="sldNum" sz="quarter" idx="24"/>
          </p:nvPr>
        </p:nvSpPr>
        <p:spPr/>
        <p:txBody>
          <a:bodyPr/>
          <a:lstStyle/>
          <a:p>
            <a:fld id="{A74CE0EA-F3B5-4684-BA10-C594598FDB9C}" type="slidenum">
              <a:rPr lang="en-GB" smtClean="0">
                <a:solidFill>
                  <a:prstClr val="black"/>
                </a:solidFill>
              </a:rPr>
              <a:pPr/>
              <a:t>‹#›</a:t>
            </a:fld>
            <a:endParaRPr lang="en-GB">
              <a:solidFill>
                <a:prstClr val="black"/>
              </a:solidFill>
            </a:endParaRPr>
          </a:p>
        </p:txBody>
      </p:sp>
      <p:sp>
        <p:nvSpPr>
          <p:cNvPr id="21" name="Text Placeholder 7"/>
          <p:cNvSpPr>
            <a:spLocks noGrp="1"/>
          </p:cNvSpPr>
          <p:nvPr>
            <p:ph type="body" sz="quarter" idx="21" hasCustomPrompt="1"/>
          </p:nvPr>
        </p:nvSpPr>
        <p:spPr>
          <a:xfrm>
            <a:off x="421000" y="6939042"/>
            <a:ext cx="9846458" cy="229968"/>
          </a:xfrm>
        </p:spPr>
        <p:txBody>
          <a:bodyPr anchor="t">
            <a:normAutofit/>
          </a:bodyPr>
          <a:lstStyle>
            <a:lvl1pPr>
              <a:defRPr sz="882" b="0">
                <a:solidFill>
                  <a:schemeClr val="tx1"/>
                </a:solidFill>
                <a:latin typeface="+mn-lt"/>
              </a:defRPr>
            </a:lvl1pPr>
          </a:lstStyle>
          <a:p>
            <a:pPr lvl="0"/>
            <a:r>
              <a:rPr lang="en-GB" noProof="0"/>
              <a:t>Source:</a:t>
            </a:r>
          </a:p>
        </p:txBody>
      </p:sp>
      <p:sp>
        <p:nvSpPr>
          <p:cNvPr id="11" name="Title 10"/>
          <p:cNvSpPr>
            <a:spLocks noGrp="1"/>
          </p:cNvSpPr>
          <p:nvPr>
            <p:ph type="title"/>
          </p:nvPr>
        </p:nvSpPr>
        <p:spPr/>
        <p:txBody>
          <a:bodyPr/>
          <a:lstStyle/>
          <a:p>
            <a:r>
              <a:rPr lang="en-GB" noProof="0"/>
              <a:t>Click to edit Master title style</a:t>
            </a:r>
          </a:p>
        </p:txBody>
      </p:sp>
      <p:sp>
        <p:nvSpPr>
          <p:cNvPr id="12" name="Content Placeholder 2"/>
          <p:cNvSpPr>
            <a:spLocks noGrp="1"/>
          </p:cNvSpPr>
          <p:nvPr>
            <p:ph sz="half" idx="25"/>
          </p:nvPr>
        </p:nvSpPr>
        <p:spPr>
          <a:xfrm>
            <a:off x="420999" y="2381500"/>
            <a:ext cx="4799400" cy="4274793"/>
          </a:xfrm>
        </p:spPr>
        <p:txBody>
          <a:body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13" name="Content Placeholder 3"/>
          <p:cNvSpPr>
            <a:spLocks noGrp="1"/>
          </p:cNvSpPr>
          <p:nvPr>
            <p:ph sz="half" idx="26"/>
          </p:nvPr>
        </p:nvSpPr>
        <p:spPr>
          <a:xfrm>
            <a:off x="5468057" y="2381500"/>
            <a:ext cx="4799400" cy="4274793"/>
          </a:xfrm>
        </p:spPr>
        <p:txBody>
          <a:body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18" name="Text Placeholder 7"/>
          <p:cNvSpPr>
            <a:spLocks noGrp="1"/>
          </p:cNvSpPr>
          <p:nvPr>
            <p:ph type="body" sz="quarter" idx="13" hasCustomPrompt="1"/>
          </p:nvPr>
        </p:nvSpPr>
        <p:spPr>
          <a:xfrm>
            <a:off x="421426" y="1309828"/>
            <a:ext cx="7157000" cy="318553"/>
          </a:xfrm>
        </p:spPr>
        <p:txBody>
          <a:bodyPr lIns="18000" anchor="ctr">
            <a:normAutofit/>
          </a:bodyPr>
          <a:lstStyle>
            <a:lvl1pPr>
              <a:defRPr sz="1764" b="0">
                <a:solidFill>
                  <a:schemeClr val="tx1"/>
                </a:solidFill>
                <a:latin typeface="+mj-lt"/>
              </a:defRPr>
            </a:lvl1pPr>
          </a:lstStyle>
          <a:p>
            <a:pPr lvl="0"/>
            <a:r>
              <a:rPr lang="en-GB" noProof="0"/>
              <a:t>One line Subtitle (optional)</a:t>
            </a:r>
          </a:p>
        </p:txBody>
      </p:sp>
      <p:sp>
        <p:nvSpPr>
          <p:cNvPr id="25" name="Text Placeholder 5"/>
          <p:cNvSpPr>
            <a:spLocks noGrp="1"/>
          </p:cNvSpPr>
          <p:nvPr>
            <p:ph type="body" sz="quarter" idx="27"/>
          </p:nvPr>
        </p:nvSpPr>
        <p:spPr>
          <a:xfrm>
            <a:off x="420999" y="1984583"/>
            <a:ext cx="4799401" cy="277855"/>
          </a:xfrm>
          <a:solidFill>
            <a:srgbClr val="009CDE"/>
          </a:solidFill>
        </p:spPr>
        <p:txBody>
          <a:bodyPr vert="horz" lIns="72000" tIns="18000" rIns="72000" bIns="18000" rtlCol="0" anchor="ctr">
            <a:normAutofit/>
          </a:bodyPr>
          <a:lstStyle>
            <a:lvl1pPr>
              <a:defRPr lang="en-US" sz="1544" b="1" kern="1200" dirty="0">
                <a:solidFill>
                  <a:schemeClr val="bg1"/>
                </a:solidFill>
                <a:latin typeface="+mj-lt"/>
                <a:ea typeface="+mn-ea"/>
                <a:cs typeface="Times New Roman" panose="02020603050405020304" pitchFamily="18" charset="0"/>
              </a:defRPr>
            </a:lvl1pPr>
            <a:lvl2pPr>
              <a:defRPr lang="en-US" dirty="0" smtClean="0">
                <a:solidFill>
                  <a:schemeClr val="bg1"/>
                </a:solidFill>
              </a:defRPr>
            </a:lvl2pPr>
            <a:lvl3pPr>
              <a:defRPr lang="en-US" dirty="0" smtClean="0">
                <a:solidFill>
                  <a:schemeClr val="bg1"/>
                </a:solidFill>
              </a:defRPr>
            </a:lvl3pPr>
            <a:lvl4pPr>
              <a:defRPr lang="en-US" dirty="0" smtClean="0">
                <a:solidFill>
                  <a:schemeClr val="bg1"/>
                </a:solidFill>
              </a:defRPr>
            </a:lvl4pPr>
            <a:lvl5pPr>
              <a:defRPr lang="en-US" dirty="0">
                <a:solidFill>
                  <a:schemeClr val="bg1"/>
                </a:solidFill>
              </a:defRPr>
            </a:lvl5pPr>
          </a:lstStyle>
          <a:p>
            <a:pPr lvl="0"/>
            <a:r>
              <a:rPr lang="en-GB" noProof="0"/>
              <a:t>Edit Master text styles</a:t>
            </a:r>
          </a:p>
        </p:txBody>
      </p:sp>
      <p:sp>
        <p:nvSpPr>
          <p:cNvPr id="26" name="Text Placeholder 5"/>
          <p:cNvSpPr>
            <a:spLocks noGrp="1"/>
          </p:cNvSpPr>
          <p:nvPr>
            <p:ph type="body" sz="quarter" idx="28"/>
          </p:nvPr>
        </p:nvSpPr>
        <p:spPr>
          <a:xfrm>
            <a:off x="5468058" y="1984583"/>
            <a:ext cx="4799400" cy="277855"/>
          </a:xfrm>
          <a:solidFill>
            <a:srgbClr val="009CDE"/>
          </a:solidFill>
        </p:spPr>
        <p:txBody>
          <a:bodyPr vert="horz" lIns="72000" tIns="18000" rIns="72000" bIns="18000" rtlCol="0" anchor="ctr">
            <a:normAutofit/>
          </a:bodyPr>
          <a:lstStyle>
            <a:lvl1pPr>
              <a:defRPr lang="en-US" sz="1544" b="1" dirty="0">
                <a:solidFill>
                  <a:schemeClr val="bg1"/>
                </a:solidFill>
                <a:latin typeface="+mj-lt"/>
              </a:defRPr>
            </a:lvl1pPr>
          </a:lstStyle>
          <a:p>
            <a:pPr lvl="0"/>
            <a:r>
              <a:rPr lang="en-GB" noProof="0"/>
              <a:t>Edit Master text styles</a:t>
            </a:r>
          </a:p>
        </p:txBody>
      </p:sp>
    </p:spTree>
    <p:extLst>
      <p:ext uri="{BB962C8B-B14F-4D97-AF65-F5344CB8AC3E}">
        <p14:creationId xmlns:p14="http://schemas.microsoft.com/office/powerpoint/2010/main" val="139311744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4 Boxes white">
    <p:spTree>
      <p:nvGrpSpPr>
        <p:cNvPr id="1" name=""/>
        <p:cNvGrpSpPr/>
        <p:nvPr/>
      </p:nvGrpSpPr>
      <p:grpSpPr>
        <a:xfrm>
          <a:off x="0" y="0"/>
          <a:ext cx="0" cy="0"/>
          <a:chOff x="0" y="0"/>
          <a:chExt cx="0" cy="0"/>
        </a:xfrm>
      </p:grpSpPr>
      <p:sp>
        <p:nvSpPr>
          <p:cNvPr id="8" name="Date Placeholder 7"/>
          <p:cNvSpPr>
            <a:spLocks noGrp="1"/>
          </p:cNvSpPr>
          <p:nvPr>
            <p:ph type="dt" sz="half" idx="22"/>
          </p:nvPr>
        </p:nvSpPr>
        <p:spPr/>
        <p:txBody>
          <a:bodyPr/>
          <a:lstStyle/>
          <a:p>
            <a:endParaRPr lang="en-GB">
              <a:solidFill>
                <a:prstClr val="black"/>
              </a:solidFill>
            </a:endParaRPr>
          </a:p>
        </p:txBody>
      </p:sp>
      <p:sp>
        <p:nvSpPr>
          <p:cNvPr id="9" name="Footer Placeholder 8"/>
          <p:cNvSpPr>
            <a:spLocks noGrp="1"/>
          </p:cNvSpPr>
          <p:nvPr>
            <p:ph type="ftr" sz="quarter" idx="23"/>
          </p:nvPr>
        </p:nvSpPr>
        <p:spPr/>
        <p:txBody>
          <a:bodyPr/>
          <a:lstStyle/>
          <a:p>
            <a:endParaRPr lang="en-GB">
              <a:solidFill>
                <a:prstClr val="black"/>
              </a:solidFill>
            </a:endParaRPr>
          </a:p>
        </p:txBody>
      </p:sp>
      <p:sp>
        <p:nvSpPr>
          <p:cNvPr id="10" name="Slide Number Placeholder 9"/>
          <p:cNvSpPr>
            <a:spLocks noGrp="1"/>
          </p:cNvSpPr>
          <p:nvPr>
            <p:ph type="sldNum" sz="quarter" idx="24"/>
          </p:nvPr>
        </p:nvSpPr>
        <p:spPr/>
        <p:txBody>
          <a:bodyPr/>
          <a:lstStyle/>
          <a:p>
            <a:fld id="{A74CE0EA-F3B5-4684-BA10-C594598FDB9C}" type="slidenum">
              <a:rPr lang="en-GB" smtClean="0">
                <a:solidFill>
                  <a:prstClr val="black"/>
                </a:solidFill>
              </a:rPr>
              <a:pPr/>
              <a:t>‹#›</a:t>
            </a:fld>
            <a:endParaRPr lang="en-GB">
              <a:solidFill>
                <a:prstClr val="black"/>
              </a:solidFill>
            </a:endParaRPr>
          </a:p>
        </p:txBody>
      </p:sp>
      <p:sp>
        <p:nvSpPr>
          <p:cNvPr id="21" name="Text Placeholder 7"/>
          <p:cNvSpPr>
            <a:spLocks noGrp="1"/>
          </p:cNvSpPr>
          <p:nvPr>
            <p:ph type="body" sz="quarter" idx="21" hasCustomPrompt="1"/>
          </p:nvPr>
        </p:nvSpPr>
        <p:spPr>
          <a:xfrm>
            <a:off x="421000" y="6939042"/>
            <a:ext cx="9846458" cy="229968"/>
          </a:xfrm>
        </p:spPr>
        <p:txBody>
          <a:bodyPr anchor="t">
            <a:normAutofit/>
          </a:bodyPr>
          <a:lstStyle>
            <a:lvl1pPr>
              <a:defRPr sz="882" b="0">
                <a:solidFill>
                  <a:schemeClr val="tx1"/>
                </a:solidFill>
                <a:latin typeface="+mn-lt"/>
              </a:defRPr>
            </a:lvl1pPr>
          </a:lstStyle>
          <a:p>
            <a:pPr lvl="0"/>
            <a:r>
              <a:rPr lang="en-GB" noProof="0"/>
              <a:t>Source:</a:t>
            </a:r>
          </a:p>
        </p:txBody>
      </p:sp>
      <p:sp>
        <p:nvSpPr>
          <p:cNvPr id="11" name="Title 10"/>
          <p:cNvSpPr>
            <a:spLocks noGrp="1"/>
          </p:cNvSpPr>
          <p:nvPr>
            <p:ph type="title"/>
          </p:nvPr>
        </p:nvSpPr>
        <p:spPr/>
        <p:txBody>
          <a:bodyPr/>
          <a:lstStyle/>
          <a:p>
            <a:r>
              <a:rPr lang="en-GB" noProof="0"/>
              <a:t>Click to edit Master title style</a:t>
            </a:r>
          </a:p>
        </p:txBody>
      </p:sp>
      <p:sp>
        <p:nvSpPr>
          <p:cNvPr id="12" name="Content Placeholder 2"/>
          <p:cNvSpPr>
            <a:spLocks noGrp="1"/>
          </p:cNvSpPr>
          <p:nvPr>
            <p:ph sz="half" idx="25"/>
          </p:nvPr>
        </p:nvSpPr>
        <p:spPr>
          <a:xfrm>
            <a:off x="420999" y="2381500"/>
            <a:ext cx="4799400" cy="1825817"/>
          </a:xfrm>
        </p:spPr>
        <p:txBody>
          <a:bodyPr>
            <a:noAutofit/>
          </a:bodyPr>
          <a:lstStyle>
            <a:lvl1pPr>
              <a:defRPr sz="1544"/>
            </a:lvl1pPr>
            <a:lvl2pPr>
              <a:defRPr sz="1544"/>
            </a:lvl2pPr>
            <a:lvl3pPr>
              <a:defRPr sz="1544"/>
            </a:lvl3pPr>
            <a:lvl4pPr>
              <a:defRPr sz="1544"/>
            </a:lvl4pPr>
            <a:lvl5pPr>
              <a:defRPr sz="1544"/>
            </a:lvl5p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13" name="Content Placeholder 3"/>
          <p:cNvSpPr>
            <a:spLocks noGrp="1"/>
          </p:cNvSpPr>
          <p:nvPr>
            <p:ph sz="half" idx="26"/>
          </p:nvPr>
        </p:nvSpPr>
        <p:spPr>
          <a:xfrm>
            <a:off x="5468057" y="2381500"/>
            <a:ext cx="4799400" cy="1825817"/>
          </a:xfrm>
        </p:spPr>
        <p:txBody>
          <a:bodyPr>
            <a:noAutofit/>
          </a:bodyPr>
          <a:lstStyle>
            <a:lvl1pPr>
              <a:defRPr sz="1544"/>
            </a:lvl1pPr>
            <a:lvl2pPr>
              <a:defRPr sz="1544"/>
            </a:lvl2pPr>
            <a:lvl3pPr>
              <a:defRPr sz="1544"/>
            </a:lvl3pPr>
            <a:lvl4pPr>
              <a:defRPr sz="1544"/>
            </a:lvl4pPr>
            <a:lvl5pPr>
              <a:defRPr sz="1544"/>
            </a:lvl5p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19" name="Text Placeholder 5"/>
          <p:cNvSpPr>
            <a:spLocks noGrp="1"/>
          </p:cNvSpPr>
          <p:nvPr>
            <p:ph type="body" sz="quarter" idx="27"/>
          </p:nvPr>
        </p:nvSpPr>
        <p:spPr>
          <a:xfrm>
            <a:off x="420999" y="1984583"/>
            <a:ext cx="4799401" cy="277855"/>
          </a:xfrm>
          <a:solidFill>
            <a:srgbClr val="009CDE"/>
          </a:solidFill>
        </p:spPr>
        <p:txBody>
          <a:bodyPr vert="horz" lIns="72000" tIns="18000" rIns="72000" bIns="18000" rtlCol="0" anchor="ctr">
            <a:normAutofit/>
          </a:bodyPr>
          <a:lstStyle>
            <a:lvl1pPr>
              <a:defRPr lang="en-US" sz="1544" b="1" kern="1200" dirty="0">
                <a:solidFill>
                  <a:schemeClr val="bg1"/>
                </a:solidFill>
                <a:latin typeface="+mj-lt"/>
                <a:ea typeface="+mn-ea"/>
                <a:cs typeface="Times New Roman" panose="02020603050405020304" pitchFamily="18" charset="0"/>
              </a:defRPr>
            </a:lvl1pPr>
            <a:lvl2pPr>
              <a:defRPr lang="en-US" dirty="0" smtClean="0">
                <a:solidFill>
                  <a:schemeClr val="bg1"/>
                </a:solidFill>
              </a:defRPr>
            </a:lvl2pPr>
            <a:lvl3pPr>
              <a:defRPr lang="en-US" dirty="0" smtClean="0">
                <a:solidFill>
                  <a:schemeClr val="bg1"/>
                </a:solidFill>
              </a:defRPr>
            </a:lvl3pPr>
            <a:lvl4pPr>
              <a:defRPr lang="en-US" dirty="0" smtClean="0">
                <a:solidFill>
                  <a:schemeClr val="bg1"/>
                </a:solidFill>
              </a:defRPr>
            </a:lvl4pPr>
            <a:lvl5pPr>
              <a:defRPr lang="en-US" dirty="0">
                <a:solidFill>
                  <a:schemeClr val="bg1"/>
                </a:solidFill>
              </a:defRPr>
            </a:lvl5pPr>
          </a:lstStyle>
          <a:p>
            <a:pPr lvl="0"/>
            <a:r>
              <a:rPr lang="en-GB" noProof="0"/>
              <a:t>Edit Master text styles</a:t>
            </a:r>
          </a:p>
        </p:txBody>
      </p:sp>
      <p:sp>
        <p:nvSpPr>
          <p:cNvPr id="20" name="Text Placeholder 5"/>
          <p:cNvSpPr>
            <a:spLocks noGrp="1"/>
          </p:cNvSpPr>
          <p:nvPr>
            <p:ph type="body" sz="quarter" idx="28"/>
          </p:nvPr>
        </p:nvSpPr>
        <p:spPr>
          <a:xfrm>
            <a:off x="5468058" y="1984583"/>
            <a:ext cx="4799400" cy="277855"/>
          </a:xfrm>
          <a:solidFill>
            <a:srgbClr val="009CDE"/>
          </a:solidFill>
        </p:spPr>
        <p:txBody>
          <a:bodyPr vert="horz" lIns="72000" tIns="18000" rIns="72000" bIns="18000" rtlCol="0" anchor="ctr">
            <a:normAutofit/>
          </a:bodyPr>
          <a:lstStyle>
            <a:lvl1pPr>
              <a:defRPr lang="en-US" sz="1544" b="1" dirty="0">
                <a:solidFill>
                  <a:schemeClr val="bg1"/>
                </a:solidFill>
                <a:latin typeface="+mj-lt"/>
              </a:defRPr>
            </a:lvl1pPr>
          </a:lstStyle>
          <a:p>
            <a:pPr lvl="0"/>
            <a:r>
              <a:rPr lang="en-GB" noProof="0" dirty="0"/>
              <a:t>Edit Master text styles</a:t>
            </a:r>
          </a:p>
        </p:txBody>
      </p:sp>
      <p:sp>
        <p:nvSpPr>
          <p:cNvPr id="35" name="Text Placeholder 7"/>
          <p:cNvSpPr>
            <a:spLocks noGrp="1"/>
          </p:cNvSpPr>
          <p:nvPr>
            <p:ph type="body" sz="quarter" idx="13" hasCustomPrompt="1"/>
          </p:nvPr>
        </p:nvSpPr>
        <p:spPr>
          <a:xfrm>
            <a:off x="421426" y="1309828"/>
            <a:ext cx="7157000" cy="318553"/>
          </a:xfrm>
        </p:spPr>
        <p:txBody>
          <a:bodyPr lIns="18000" anchor="ctr">
            <a:normAutofit/>
          </a:bodyPr>
          <a:lstStyle>
            <a:lvl1pPr>
              <a:defRPr sz="1764" b="0">
                <a:solidFill>
                  <a:schemeClr val="tx1"/>
                </a:solidFill>
                <a:latin typeface="+mj-lt"/>
              </a:defRPr>
            </a:lvl1pPr>
          </a:lstStyle>
          <a:p>
            <a:pPr lvl="0"/>
            <a:r>
              <a:rPr lang="en-GB" noProof="0"/>
              <a:t>One line Subtitle (optional)</a:t>
            </a:r>
          </a:p>
        </p:txBody>
      </p:sp>
      <p:sp>
        <p:nvSpPr>
          <p:cNvPr id="37" name="Content Placeholder 2"/>
          <p:cNvSpPr>
            <a:spLocks noGrp="1"/>
          </p:cNvSpPr>
          <p:nvPr>
            <p:ph sz="half" idx="30"/>
          </p:nvPr>
        </p:nvSpPr>
        <p:spPr>
          <a:xfrm>
            <a:off x="420999" y="4830476"/>
            <a:ext cx="4799400" cy="1825817"/>
          </a:xfrm>
        </p:spPr>
        <p:txBody>
          <a:bodyPr>
            <a:noAutofit/>
          </a:bodyPr>
          <a:lstStyle>
            <a:lvl1pPr>
              <a:defRPr sz="1544"/>
            </a:lvl1pPr>
            <a:lvl2pPr>
              <a:defRPr sz="1544"/>
            </a:lvl2pPr>
            <a:lvl3pPr>
              <a:defRPr sz="1544"/>
            </a:lvl3pPr>
            <a:lvl4pPr>
              <a:defRPr sz="1544"/>
            </a:lvl4pPr>
            <a:lvl5pPr>
              <a:defRPr sz="1544"/>
            </a:lvl5p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38" name="Content Placeholder 3"/>
          <p:cNvSpPr>
            <a:spLocks noGrp="1"/>
          </p:cNvSpPr>
          <p:nvPr>
            <p:ph sz="half" idx="34"/>
          </p:nvPr>
        </p:nvSpPr>
        <p:spPr>
          <a:xfrm>
            <a:off x="5468057" y="4830476"/>
            <a:ext cx="4799400" cy="1825817"/>
          </a:xfrm>
        </p:spPr>
        <p:txBody>
          <a:bodyPr>
            <a:noAutofit/>
          </a:bodyPr>
          <a:lstStyle>
            <a:lvl1pPr>
              <a:defRPr sz="1544"/>
            </a:lvl1pPr>
            <a:lvl2pPr>
              <a:defRPr sz="1544"/>
            </a:lvl2pPr>
            <a:lvl3pPr>
              <a:defRPr sz="1544"/>
            </a:lvl3pPr>
            <a:lvl4pPr>
              <a:defRPr sz="1544"/>
            </a:lvl4pPr>
            <a:lvl5pPr>
              <a:defRPr sz="1544"/>
            </a:lvl5p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39" name="Text Placeholder 5"/>
          <p:cNvSpPr>
            <a:spLocks noGrp="1"/>
          </p:cNvSpPr>
          <p:nvPr>
            <p:ph type="body" sz="quarter" idx="35"/>
          </p:nvPr>
        </p:nvSpPr>
        <p:spPr>
          <a:xfrm>
            <a:off x="420999" y="4453762"/>
            <a:ext cx="4799401" cy="277855"/>
          </a:xfrm>
          <a:solidFill>
            <a:srgbClr val="009CDE"/>
          </a:solidFill>
        </p:spPr>
        <p:txBody>
          <a:bodyPr vert="horz" lIns="72000" tIns="18000" rIns="72000" bIns="18000" rtlCol="0" anchor="ctr">
            <a:normAutofit/>
          </a:bodyPr>
          <a:lstStyle>
            <a:lvl1pPr>
              <a:defRPr lang="en-US" sz="1544" b="1" kern="1200" dirty="0">
                <a:solidFill>
                  <a:schemeClr val="bg1"/>
                </a:solidFill>
                <a:latin typeface="+mj-lt"/>
                <a:ea typeface="+mn-ea"/>
                <a:cs typeface="Times New Roman" panose="02020603050405020304" pitchFamily="18" charset="0"/>
              </a:defRPr>
            </a:lvl1pPr>
            <a:lvl2pPr>
              <a:defRPr lang="en-US" dirty="0" smtClean="0">
                <a:solidFill>
                  <a:schemeClr val="bg1"/>
                </a:solidFill>
              </a:defRPr>
            </a:lvl2pPr>
            <a:lvl3pPr>
              <a:defRPr lang="en-US" dirty="0" smtClean="0">
                <a:solidFill>
                  <a:schemeClr val="bg1"/>
                </a:solidFill>
              </a:defRPr>
            </a:lvl3pPr>
            <a:lvl4pPr>
              <a:defRPr lang="en-US" dirty="0" smtClean="0">
                <a:solidFill>
                  <a:schemeClr val="bg1"/>
                </a:solidFill>
              </a:defRPr>
            </a:lvl4pPr>
            <a:lvl5pPr>
              <a:defRPr lang="en-US" dirty="0">
                <a:solidFill>
                  <a:schemeClr val="bg1"/>
                </a:solidFill>
              </a:defRPr>
            </a:lvl5pPr>
          </a:lstStyle>
          <a:p>
            <a:pPr lvl="0"/>
            <a:r>
              <a:rPr lang="en-GB" noProof="0"/>
              <a:t>Edit Master text styles</a:t>
            </a:r>
          </a:p>
        </p:txBody>
      </p:sp>
      <p:sp>
        <p:nvSpPr>
          <p:cNvPr id="40" name="Text Placeholder 5"/>
          <p:cNvSpPr>
            <a:spLocks noGrp="1"/>
          </p:cNvSpPr>
          <p:nvPr>
            <p:ph type="body" sz="quarter" idx="36"/>
          </p:nvPr>
        </p:nvSpPr>
        <p:spPr>
          <a:xfrm>
            <a:off x="5468058" y="4453762"/>
            <a:ext cx="4799400" cy="277855"/>
          </a:xfrm>
          <a:solidFill>
            <a:srgbClr val="009CDE"/>
          </a:solidFill>
        </p:spPr>
        <p:txBody>
          <a:bodyPr vert="horz" lIns="72000" tIns="18000" rIns="72000" bIns="18000" rtlCol="0" anchor="ctr">
            <a:normAutofit/>
          </a:bodyPr>
          <a:lstStyle>
            <a:lvl1pPr>
              <a:defRPr lang="en-US" sz="1544" b="1" dirty="0">
                <a:solidFill>
                  <a:schemeClr val="bg1"/>
                </a:solidFill>
                <a:latin typeface="+mj-lt"/>
              </a:defRPr>
            </a:lvl1pPr>
          </a:lstStyle>
          <a:p>
            <a:pPr lvl="0"/>
            <a:r>
              <a:rPr lang="en-GB" noProof="0" dirty="0"/>
              <a:t>Edit Master text styles</a:t>
            </a:r>
          </a:p>
        </p:txBody>
      </p:sp>
    </p:spTree>
    <p:extLst>
      <p:ext uri="{BB962C8B-B14F-4D97-AF65-F5344CB8AC3E}">
        <p14:creationId xmlns:p14="http://schemas.microsoft.com/office/powerpoint/2010/main" val="69987663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3 Columns white">
    <p:spTree>
      <p:nvGrpSpPr>
        <p:cNvPr id="1" name=""/>
        <p:cNvGrpSpPr/>
        <p:nvPr/>
      </p:nvGrpSpPr>
      <p:grpSpPr>
        <a:xfrm>
          <a:off x="0" y="0"/>
          <a:ext cx="0" cy="0"/>
          <a:chOff x="0" y="0"/>
          <a:chExt cx="0" cy="0"/>
        </a:xfrm>
      </p:grpSpPr>
      <p:sp>
        <p:nvSpPr>
          <p:cNvPr id="8" name="Date Placeholder 7"/>
          <p:cNvSpPr>
            <a:spLocks noGrp="1"/>
          </p:cNvSpPr>
          <p:nvPr>
            <p:ph type="dt" sz="half" idx="22"/>
          </p:nvPr>
        </p:nvSpPr>
        <p:spPr/>
        <p:txBody>
          <a:bodyPr/>
          <a:lstStyle/>
          <a:p>
            <a:endParaRPr lang="en-GB">
              <a:solidFill>
                <a:prstClr val="black"/>
              </a:solidFill>
            </a:endParaRPr>
          </a:p>
        </p:txBody>
      </p:sp>
      <p:sp>
        <p:nvSpPr>
          <p:cNvPr id="9" name="Footer Placeholder 8"/>
          <p:cNvSpPr>
            <a:spLocks noGrp="1"/>
          </p:cNvSpPr>
          <p:nvPr>
            <p:ph type="ftr" sz="quarter" idx="23"/>
          </p:nvPr>
        </p:nvSpPr>
        <p:spPr/>
        <p:txBody>
          <a:bodyPr/>
          <a:lstStyle/>
          <a:p>
            <a:endParaRPr lang="en-GB">
              <a:solidFill>
                <a:prstClr val="black"/>
              </a:solidFill>
            </a:endParaRPr>
          </a:p>
        </p:txBody>
      </p:sp>
      <p:sp>
        <p:nvSpPr>
          <p:cNvPr id="10" name="Slide Number Placeholder 9"/>
          <p:cNvSpPr>
            <a:spLocks noGrp="1"/>
          </p:cNvSpPr>
          <p:nvPr>
            <p:ph type="sldNum" sz="quarter" idx="24"/>
          </p:nvPr>
        </p:nvSpPr>
        <p:spPr/>
        <p:txBody>
          <a:bodyPr/>
          <a:lstStyle/>
          <a:p>
            <a:fld id="{A74CE0EA-F3B5-4684-BA10-C594598FDB9C}" type="slidenum">
              <a:rPr lang="en-GB" smtClean="0">
                <a:solidFill>
                  <a:prstClr val="black"/>
                </a:solidFill>
              </a:rPr>
              <a:pPr/>
              <a:t>‹#›</a:t>
            </a:fld>
            <a:endParaRPr lang="en-GB">
              <a:solidFill>
                <a:prstClr val="black"/>
              </a:solidFill>
            </a:endParaRPr>
          </a:p>
        </p:txBody>
      </p:sp>
      <p:sp>
        <p:nvSpPr>
          <p:cNvPr id="21" name="Text Placeholder 7"/>
          <p:cNvSpPr>
            <a:spLocks noGrp="1"/>
          </p:cNvSpPr>
          <p:nvPr>
            <p:ph type="body" sz="quarter" idx="21" hasCustomPrompt="1"/>
          </p:nvPr>
        </p:nvSpPr>
        <p:spPr>
          <a:xfrm>
            <a:off x="421000" y="6939042"/>
            <a:ext cx="9846458" cy="229968"/>
          </a:xfrm>
        </p:spPr>
        <p:txBody>
          <a:bodyPr anchor="t">
            <a:normAutofit/>
          </a:bodyPr>
          <a:lstStyle>
            <a:lvl1pPr>
              <a:defRPr sz="882" b="0">
                <a:solidFill>
                  <a:schemeClr val="tx1"/>
                </a:solidFill>
                <a:latin typeface="+mn-lt"/>
              </a:defRPr>
            </a:lvl1pPr>
          </a:lstStyle>
          <a:p>
            <a:pPr lvl="0"/>
            <a:r>
              <a:rPr lang="en-GB" noProof="0"/>
              <a:t>Source:</a:t>
            </a:r>
          </a:p>
        </p:txBody>
      </p:sp>
      <p:sp>
        <p:nvSpPr>
          <p:cNvPr id="11" name="Title 10"/>
          <p:cNvSpPr>
            <a:spLocks noGrp="1"/>
          </p:cNvSpPr>
          <p:nvPr>
            <p:ph type="title"/>
          </p:nvPr>
        </p:nvSpPr>
        <p:spPr/>
        <p:txBody>
          <a:bodyPr/>
          <a:lstStyle/>
          <a:p>
            <a:r>
              <a:rPr lang="en-GB" noProof="0"/>
              <a:t>Click to edit Master title style</a:t>
            </a:r>
          </a:p>
        </p:txBody>
      </p:sp>
      <p:sp>
        <p:nvSpPr>
          <p:cNvPr id="12" name="Content Placeholder 2"/>
          <p:cNvSpPr>
            <a:spLocks noGrp="1"/>
          </p:cNvSpPr>
          <p:nvPr>
            <p:ph sz="half" idx="25"/>
          </p:nvPr>
        </p:nvSpPr>
        <p:spPr>
          <a:xfrm>
            <a:off x="420999" y="2381500"/>
            <a:ext cx="3115400" cy="4274793"/>
          </a:xfrm>
        </p:spPr>
        <p:txBody>
          <a:bodyPr/>
          <a:lstStyle>
            <a:lvl1pPr>
              <a:defRPr sz="1544"/>
            </a:lvl1pPr>
            <a:lvl2pPr>
              <a:defRPr sz="1544"/>
            </a:lvl2pPr>
            <a:lvl3pPr>
              <a:defRPr sz="1544"/>
            </a:lvl3pPr>
            <a:lvl4pPr>
              <a:defRPr sz="1544"/>
            </a:lvl4pPr>
            <a:lvl5pPr>
              <a:defRPr sz="1544"/>
            </a:lvl5p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19" name="Text Placeholder 5"/>
          <p:cNvSpPr>
            <a:spLocks noGrp="1"/>
          </p:cNvSpPr>
          <p:nvPr>
            <p:ph type="body" sz="quarter" idx="27"/>
          </p:nvPr>
        </p:nvSpPr>
        <p:spPr>
          <a:xfrm>
            <a:off x="420999" y="1984583"/>
            <a:ext cx="3115400" cy="277855"/>
          </a:xfrm>
          <a:solidFill>
            <a:srgbClr val="009CDE"/>
          </a:solidFill>
        </p:spPr>
        <p:txBody>
          <a:bodyPr vert="horz" lIns="72000" tIns="18000" rIns="72000" bIns="18000" rtlCol="0" anchor="ctr">
            <a:normAutofit/>
          </a:bodyPr>
          <a:lstStyle>
            <a:lvl1pPr>
              <a:defRPr lang="en-US" sz="1544" b="1" dirty="0">
                <a:solidFill>
                  <a:schemeClr val="bg1"/>
                </a:solidFill>
                <a:latin typeface="+mj-lt"/>
              </a:defRPr>
            </a:lvl1pPr>
          </a:lstStyle>
          <a:p>
            <a:pPr lvl="0"/>
            <a:r>
              <a:rPr lang="en-GB" noProof="0"/>
              <a:t>Edit Master text styles</a:t>
            </a:r>
          </a:p>
        </p:txBody>
      </p:sp>
      <p:sp>
        <p:nvSpPr>
          <p:cNvPr id="16" name="Content Placeholder 2"/>
          <p:cNvSpPr>
            <a:spLocks noGrp="1"/>
          </p:cNvSpPr>
          <p:nvPr>
            <p:ph sz="half" idx="29"/>
          </p:nvPr>
        </p:nvSpPr>
        <p:spPr>
          <a:xfrm>
            <a:off x="3786528" y="2381500"/>
            <a:ext cx="3115400" cy="4274793"/>
          </a:xfrm>
        </p:spPr>
        <p:txBody>
          <a:bodyPr/>
          <a:lstStyle>
            <a:lvl1pPr>
              <a:defRPr sz="1544"/>
            </a:lvl1pPr>
            <a:lvl2pPr>
              <a:defRPr sz="1544"/>
            </a:lvl2pPr>
            <a:lvl3pPr>
              <a:defRPr sz="1544"/>
            </a:lvl3pPr>
            <a:lvl4pPr>
              <a:defRPr sz="1544"/>
            </a:lvl4pPr>
            <a:lvl5pPr>
              <a:defRPr sz="1544"/>
            </a:lvl5p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17" name="Text Placeholder 5"/>
          <p:cNvSpPr>
            <a:spLocks noGrp="1"/>
          </p:cNvSpPr>
          <p:nvPr>
            <p:ph type="body" sz="quarter" idx="30"/>
          </p:nvPr>
        </p:nvSpPr>
        <p:spPr>
          <a:xfrm>
            <a:off x="3786528" y="1984583"/>
            <a:ext cx="3115400" cy="277855"/>
          </a:xfrm>
          <a:solidFill>
            <a:srgbClr val="009CDE"/>
          </a:solidFill>
        </p:spPr>
        <p:txBody>
          <a:bodyPr vert="horz" lIns="72000" tIns="18000" rIns="72000" bIns="18000" rtlCol="0" anchor="ctr">
            <a:normAutofit/>
          </a:bodyPr>
          <a:lstStyle>
            <a:lvl1pPr>
              <a:defRPr lang="en-US" sz="1544" b="1" dirty="0">
                <a:solidFill>
                  <a:schemeClr val="bg1"/>
                </a:solidFill>
                <a:latin typeface="+mj-lt"/>
              </a:defRPr>
            </a:lvl1pPr>
          </a:lstStyle>
          <a:p>
            <a:pPr lvl="0"/>
            <a:r>
              <a:rPr lang="en-GB" noProof="0"/>
              <a:t>Edit Master text styles</a:t>
            </a:r>
          </a:p>
        </p:txBody>
      </p:sp>
      <p:sp>
        <p:nvSpPr>
          <p:cNvPr id="24" name="Content Placeholder 2"/>
          <p:cNvSpPr>
            <a:spLocks noGrp="1"/>
          </p:cNvSpPr>
          <p:nvPr>
            <p:ph sz="half" idx="31"/>
          </p:nvPr>
        </p:nvSpPr>
        <p:spPr>
          <a:xfrm>
            <a:off x="7152057" y="2381500"/>
            <a:ext cx="3115400" cy="4274793"/>
          </a:xfrm>
        </p:spPr>
        <p:txBody>
          <a:bodyPr/>
          <a:lstStyle>
            <a:lvl1pPr>
              <a:defRPr sz="1544"/>
            </a:lvl1pPr>
            <a:lvl2pPr>
              <a:defRPr sz="1544"/>
            </a:lvl2pPr>
            <a:lvl3pPr>
              <a:defRPr sz="1544"/>
            </a:lvl3pPr>
            <a:lvl4pPr>
              <a:defRPr sz="1544"/>
            </a:lvl4pPr>
            <a:lvl5pPr>
              <a:defRPr sz="1544"/>
            </a:lvl5p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25" name="Text Placeholder 5"/>
          <p:cNvSpPr>
            <a:spLocks noGrp="1"/>
          </p:cNvSpPr>
          <p:nvPr>
            <p:ph type="body" sz="quarter" idx="32"/>
          </p:nvPr>
        </p:nvSpPr>
        <p:spPr>
          <a:xfrm>
            <a:off x="7152057" y="1984583"/>
            <a:ext cx="3115400" cy="277855"/>
          </a:xfrm>
          <a:solidFill>
            <a:srgbClr val="009CDE"/>
          </a:solidFill>
        </p:spPr>
        <p:txBody>
          <a:bodyPr vert="horz" lIns="72000" tIns="18000" rIns="72000" bIns="18000" rtlCol="0" anchor="ctr">
            <a:normAutofit/>
          </a:bodyPr>
          <a:lstStyle>
            <a:lvl1pPr>
              <a:defRPr lang="en-US" sz="1544" b="1" dirty="0">
                <a:solidFill>
                  <a:schemeClr val="bg1"/>
                </a:solidFill>
                <a:latin typeface="+mj-lt"/>
              </a:defRPr>
            </a:lvl1pPr>
          </a:lstStyle>
          <a:p>
            <a:pPr lvl="0"/>
            <a:r>
              <a:rPr lang="en-GB" noProof="0"/>
              <a:t>Edit Master text styles</a:t>
            </a:r>
          </a:p>
        </p:txBody>
      </p:sp>
      <p:sp>
        <p:nvSpPr>
          <p:cNvPr id="23" name="Text Placeholder 7"/>
          <p:cNvSpPr>
            <a:spLocks noGrp="1"/>
          </p:cNvSpPr>
          <p:nvPr>
            <p:ph type="body" sz="quarter" idx="13" hasCustomPrompt="1"/>
          </p:nvPr>
        </p:nvSpPr>
        <p:spPr>
          <a:xfrm>
            <a:off x="421426" y="1309828"/>
            <a:ext cx="7157000" cy="318553"/>
          </a:xfrm>
        </p:spPr>
        <p:txBody>
          <a:bodyPr lIns="18000" anchor="ctr">
            <a:normAutofit/>
          </a:bodyPr>
          <a:lstStyle>
            <a:lvl1pPr>
              <a:defRPr sz="1764" b="0">
                <a:solidFill>
                  <a:schemeClr val="tx1"/>
                </a:solidFill>
                <a:latin typeface="+mj-lt"/>
              </a:defRPr>
            </a:lvl1pPr>
          </a:lstStyle>
          <a:p>
            <a:pPr lvl="0"/>
            <a:r>
              <a:rPr lang="en-GB" noProof="0"/>
              <a:t>One line Subtitle (optional)</a:t>
            </a:r>
          </a:p>
        </p:txBody>
      </p:sp>
    </p:spTree>
    <p:extLst>
      <p:ext uri="{BB962C8B-B14F-4D97-AF65-F5344CB8AC3E}">
        <p14:creationId xmlns:p14="http://schemas.microsoft.com/office/powerpoint/2010/main" val="2199594851"/>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Image left / Text right white">
    <p:spTree>
      <p:nvGrpSpPr>
        <p:cNvPr id="1" name=""/>
        <p:cNvGrpSpPr/>
        <p:nvPr/>
      </p:nvGrpSpPr>
      <p:grpSpPr>
        <a:xfrm>
          <a:off x="0" y="0"/>
          <a:ext cx="0" cy="0"/>
          <a:chOff x="0" y="0"/>
          <a:chExt cx="0" cy="0"/>
        </a:xfrm>
      </p:grpSpPr>
      <p:sp>
        <p:nvSpPr>
          <p:cNvPr id="4" name="Content Placeholder 3"/>
          <p:cNvSpPr>
            <a:spLocks noGrp="1"/>
          </p:cNvSpPr>
          <p:nvPr>
            <p:ph sz="half" idx="2"/>
          </p:nvPr>
        </p:nvSpPr>
        <p:spPr>
          <a:xfrm>
            <a:off x="5468057" y="1984584"/>
            <a:ext cx="4799400" cy="4671709"/>
          </a:xfrm>
        </p:spPr>
        <p:txBody>
          <a:body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6" name="Picture Placeholder 5"/>
          <p:cNvSpPr>
            <a:spLocks noGrp="1"/>
          </p:cNvSpPr>
          <p:nvPr>
            <p:ph type="pic" sz="quarter" idx="17" hasCustomPrompt="1"/>
          </p:nvPr>
        </p:nvSpPr>
        <p:spPr>
          <a:xfrm>
            <a:off x="420999" y="1984584"/>
            <a:ext cx="4799400" cy="4671709"/>
          </a:xfrm>
          <a:solidFill>
            <a:schemeClr val="bg1">
              <a:lumMod val="85000"/>
            </a:schemeClr>
          </a:solidFill>
        </p:spPr>
        <p:txBody>
          <a:bodyPr bIns="1980000" anchor="ctr"/>
          <a:lstStyle>
            <a:lvl1pPr marL="0" marR="0" indent="0" algn="ctr" defTabSz="1008126" rtl="0" eaLnBrk="1" fontAlgn="auto" latinLnBrk="0" hangingPunct="1">
              <a:lnSpc>
                <a:spcPct val="110000"/>
              </a:lnSpc>
              <a:spcBef>
                <a:spcPts val="1103"/>
              </a:spcBef>
              <a:spcAft>
                <a:spcPts val="662"/>
              </a:spcAft>
              <a:buClr>
                <a:schemeClr val="tx1"/>
              </a:buClr>
              <a:buSzPct val="80000"/>
              <a:buFontTx/>
              <a:buNone/>
              <a:tabLst/>
              <a:defRPr sz="1544" baseline="0">
                <a:solidFill>
                  <a:schemeClr val="bg1"/>
                </a:solidFill>
              </a:defRPr>
            </a:lvl1pPr>
          </a:lstStyle>
          <a:p>
            <a:pPr marL="0" marR="0" lvl="0" indent="0" algn="ctr" defTabSz="1008126" rtl="0" eaLnBrk="1" fontAlgn="auto" latinLnBrk="0" hangingPunct="1">
              <a:lnSpc>
                <a:spcPct val="110000"/>
              </a:lnSpc>
              <a:spcBef>
                <a:spcPts val="1103"/>
              </a:spcBef>
              <a:spcAft>
                <a:spcPts val="662"/>
              </a:spcAft>
              <a:buClr>
                <a:schemeClr val="tx1"/>
              </a:buClr>
              <a:buSzPct val="80000"/>
              <a:buFontTx/>
              <a:buNone/>
              <a:tabLst/>
              <a:defRPr/>
            </a:pPr>
            <a:r>
              <a:rPr lang="en-GB" noProof="0" dirty="0"/>
              <a:t>Click on Icon to add picture</a:t>
            </a:r>
            <a:br>
              <a:rPr lang="en-GB" noProof="0" dirty="0"/>
            </a:br>
            <a:r>
              <a:rPr lang="en-GB" noProof="0" dirty="0"/>
              <a:t>Change picture either by</a:t>
            </a:r>
            <a:br>
              <a:rPr lang="en-GB" noProof="0" dirty="0"/>
            </a:br>
            <a:r>
              <a:rPr lang="en-GB" noProof="0" dirty="0"/>
              <a:t>right mouse click on picture + „change picture“ </a:t>
            </a:r>
            <a:br>
              <a:rPr lang="en-GB" noProof="0" dirty="0"/>
            </a:br>
            <a:r>
              <a:rPr lang="en-GB" noProof="0" dirty="0"/>
              <a:t>or by deleting picture + resetting slide</a:t>
            </a:r>
          </a:p>
        </p:txBody>
      </p:sp>
      <p:sp>
        <p:nvSpPr>
          <p:cNvPr id="8" name="Date Placeholder 7"/>
          <p:cNvSpPr>
            <a:spLocks noGrp="1"/>
          </p:cNvSpPr>
          <p:nvPr>
            <p:ph type="dt" sz="half" idx="18"/>
          </p:nvPr>
        </p:nvSpPr>
        <p:spPr/>
        <p:txBody>
          <a:bodyPr/>
          <a:lstStyle/>
          <a:p>
            <a:endParaRPr lang="en-GB">
              <a:solidFill>
                <a:prstClr val="black"/>
              </a:solidFill>
            </a:endParaRPr>
          </a:p>
        </p:txBody>
      </p:sp>
      <p:sp>
        <p:nvSpPr>
          <p:cNvPr id="9" name="Footer Placeholder 8"/>
          <p:cNvSpPr>
            <a:spLocks noGrp="1"/>
          </p:cNvSpPr>
          <p:nvPr>
            <p:ph type="ftr" sz="quarter" idx="19"/>
          </p:nvPr>
        </p:nvSpPr>
        <p:spPr/>
        <p:txBody>
          <a:bodyPr/>
          <a:lstStyle/>
          <a:p>
            <a:endParaRPr lang="en-GB">
              <a:solidFill>
                <a:prstClr val="black"/>
              </a:solidFill>
            </a:endParaRPr>
          </a:p>
        </p:txBody>
      </p:sp>
      <p:sp>
        <p:nvSpPr>
          <p:cNvPr id="10" name="Slide Number Placeholder 9"/>
          <p:cNvSpPr>
            <a:spLocks noGrp="1"/>
          </p:cNvSpPr>
          <p:nvPr>
            <p:ph type="sldNum" sz="quarter" idx="20"/>
          </p:nvPr>
        </p:nvSpPr>
        <p:spPr/>
        <p:txBody>
          <a:bodyPr/>
          <a:lstStyle/>
          <a:p>
            <a:fld id="{A74CE0EA-F3B5-4684-BA10-C594598FDB9C}" type="slidenum">
              <a:rPr lang="en-GB" smtClean="0">
                <a:solidFill>
                  <a:prstClr val="black"/>
                </a:solidFill>
              </a:rPr>
              <a:pPr/>
              <a:t>‹#›</a:t>
            </a:fld>
            <a:endParaRPr lang="en-GB">
              <a:solidFill>
                <a:prstClr val="black"/>
              </a:solidFill>
            </a:endParaRPr>
          </a:p>
        </p:txBody>
      </p:sp>
      <p:sp>
        <p:nvSpPr>
          <p:cNvPr id="23" name="Text Placeholder 7"/>
          <p:cNvSpPr>
            <a:spLocks noGrp="1"/>
          </p:cNvSpPr>
          <p:nvPr>
            <p:ph type="body" sz="quarter" idx="21" hasCustomPrompt="1"/>
          </p:nvPr>
        </p:nvSpPr>
        <p:spPr>
          <a:xfrm>
            <a:off x="421000" y="6939042"/>
            <a:ext cx="9846458" cy="229968"/>
          </a:xfrm>
        </p:spPr>
        <p:txBody>
          <a:bodyPr anchor="t">
            <a:normAutofit/>
          </a:bodyPr>
          <a:lstStyle>
            <a:lvl1pPr>
              <a:defRPr sz="882" b="0">
                <a:solidFill>
                  <a:schemeClr val="tx1"/>
                </a:solidFill>
                <a:latin typeface="+mn-lt"/>
              </a:defRPr>
            </a:lvl1pPr>
          </a:lstStyle>
          <a:p>
            <a:pPr lvl="0"/>
            <a:r>
              <a:rPr lang="en-GB" noProof="0"/>
              <a:t>Source:</a:t>
            </a:r>
          </a:p>
        </p:txBody>
      </p:sp>
      <p:sp>
        <p:nvSpPr>
          <p:cNvPr id="15" name="Title 14"/>
          <p:cNvSpPr>
            <a:spLocks noGrp="1"/>
          </p:cNvSpPr>
          <p:nvPr>
            <p:ph type="title"/>
          </p:nvPr>
        </p:nvSpPr>
        <p:spPr/>
        <p:txBody>
          <a:bodyPr/>
          <a:lstStyle/>
          <a:p>
            <a:r>
              <a:rPr lang="en-GB" noProof="0"/>
              <a:t>Click to edit Master title style</a:t>
            </a:r>
          </a:p>
        </p:txBody>
      </p:sp>
      <p:sp>
        <p:nvSpPr>
          <p:cNvPr id="16" name="Text Placeholder 7"/>
          <p:cNvSpPr>
            <a:spLocks noGrp="1"/>
          </p:cNvSpPr>
          <p:nvPr>
            <p:ph type="body" sz="quarter" idx="13" hasCustomPrompt="1"/>
          </p:nvPr>
        </p:nvSpPr>
        <p:spPr>
          <a:xfrm>
            <a:off x="421426" y="1309828"/>
            <a:ext cx="7157000" cy="318553"/>
          </a:xfrm>
        </p:spPr>
        <p:txBody>
          <a:bodyPr lIns="18000" anchor="ctr">
            <a:normAutofit/>
          </a:bodyPr>
          <a:lstStyle>
            <a:lvl1pPr>
              <a:defRPr sz="1764" b="0">
                <a:solidFill>
                  <a:schemeClr val="tx1"/>
                </a:solidFill>
                <a:latin typeface="+mj-lt"/>
              </a:defRPr>
            </a:lvl1pPr>
          </a:lstStyle>
          <a:p>
            <a:pPr lvl="0"/>
            <a:r>
              <a:rPr lang="en-GB" noProof="0"/>
              <a:t>One line Subtitle (optional)</a:t>
            </a:r>
          </a:p>
        </p:txBody>
      </p:sp>
    </p:spTree>
    <p:extLst>
      <p:ext uri="{BB962C8B-B14F-4D97-AF65-F5344CB8AC3E}">
        <p14:creationId xmlns:p14="http://schemas.microsoft.com/office/powerpoint/2010/main" val="1586798273"/>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Quotation white">
    <p:spTree>
      <p:nvGrpSpPr>
        <p:cNvPr id="1" name=""/>
        <p:cNvGrpSpPr/>
        <p:nvPr/>
      </p:nvGrpSpPr>
      <p:grpSpPr>
        <a:xfrm>
          <a:off x="0" y="0"/>
          <a:ext cx="0" cy="0"/>
          <a:chOff x="0" y="0"/>
          <a:chExt cx="0" cy="0"/>
        </a:xfrm>
      </p:grpSpPr>
      <p:sp>
        <p:nvSpPr>
          <p:cNvPr id="4" name="Content Placeholder 3"/>
          <p:cNvSpPr>
            <a:spLocks noGrp="1"/>
          </p:cNvSpPr>
          <p:nvPr>
            <p:ph sz="half" idx="2"/>
          </p:nvPr>
        </p:nvSpPr>
        <p:spPr>
          <a:xfrm>
            <a:off x="5468057" y="1984584"/>
            <a:ext cx="4799400" cy="4671709"/>
          </a:xfrm>
          <a:solidFill>
            <a:srgbClr val="009CDE"/>
          </a:solidFill>
        </p:spPr>
        <p:txBody>
          <a:bodyPr lIns="144000" tIns="144000" rIns="144000" bIns="144000"/>
          <a:lstStyle>
            <a:lvl1pPr>
              <a:defRPr sz="1544" b="1">
                <a:solidFill>
                  <a:schemeClr val="bg1"/>
                </a:solidFill>
                <a:latin typeface="+mn-lt"/>
              </a:defRPr>
            </a:lvl1pPr>
            <a:lvl2pPr>
              <a:buClr>
                <a:schemeClr val="bg1"/>
              </a:buClr>
              <a:defRPr sz="1544">
                <a:solidFill>
                  <a:schemeClr val="bg1"/>
                </a:solidFill>
                <a:latin typeface="+mn-lt"/>
              </a:defRPr>
            </a:lvl2pPr>
            <a:lvl3pPr>
              <a:buClr>
                <a:schemeClr val="bg1"/>
              </a:buClr>
              <a:defRPr sz="1544">
                <a:solidFill>
                  <a:schemeClr val="bg1"/>
                </a:solidFill>
                <a:latin typeface="+mn-lt"/>
              </a:defRPr>
            </a:lvl3pPr>
            <a:lvl4pPr>
              <a:buClr>
                <a:schemeClr val="bg1"/>
              </a:buClr>
              <a:defRPr sz="1544">
                <a:solidFill>
                  <a:schemeClr val="bg1"/>
                </a:solidFill>
                <a:latin typeface="+mn-lt"/>
              </a:defRPr>
            </a:lvl4pPr>
            <a:lvl5pPr>
              <a:buClr>
                <a:schemeClr val="bg1"/>
              </a:buClr>
              <a:defRPr sz="1544">
                <a:solidFill>
                  <a:schemeClr val="bg1"/>
                </a:solidFill>
                <a:latin typeface="+mn-lt"/>
              </a:defRPr>
            </a:lvl5p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6" name="Picture Placeholder 5"/>
          <p:cNvSpPr>
            <a:spLocks noGrp="1"/>
          </p:cNvSpPr>
          <p:nvPr>
            <p:ph type="pic" sz="quarter" idx="17" hasCustomPrompt="1"/>
          </p:nvPr>
        </p:nvSpPr>
        <p:spPr>
          <a:xfrm>
            <a:off x="420999" y="1984584"/>
            <a:ext cx="4799400" cy="4671709"/>
          </a:xfrm>
          <a:solidFill>
            <a:schemeClr val="bg1">
              <a:lumMod val="85000"/>
            </a:schemeClr>
          </a:solidFill>
        </p:spPr>
        <p:txBody>
          <a:bodyPr bIns="1980000" anchor="ctr"/>
          <a:lstStyle>
            <a:lvl1pPr marL="0" marR="0" indent="0" algn="ctr" defTabSz="1008126" rtl="0" eaLnBrk="1" fontAlgn="auto" latinLnBrk="0" hangingPunct="1">
              <a:lnSpc>
                <a:spcPct val="110000"/>
              </a:lnSpc>
              <a:spcBef>
                <a:spcPts val="1103"/>
              </a:spcBef>
              <a:spcAft>
                <a:spcPts val="662"/>
              </a:spcAft>
              <a:buClr>
                <a:schemeClr val="tx1"/>
              </a:buClr>
              <a:buSzPct val="80000"/>
              <a:buFontTx/>
              <a:buNone/>
              <a:tabLst/>
              <a:defRPr sz="1544">
                <a:solidFill>
                  <a:schemeClr val="bg1"/>
                </a:solidFill>
              </a:defRPr>
            </a:lvl1pPr>
          </a:lstStyle>
          <a:p>
            <a:pPr marL="0" marR="0" lvl="0" indent="0" algn="ctr" defTabSz="1008126" rtl="0" eaLnBrk="1" fontAlgn="auto" latinLnBrk="0" hangingPunct="1">
              <a:lnSpc>
                <a:spcPct val="110000"/>
              </a:lnSpc>
              <a:spcBef>
                <a:spcPts val="1103"/>
              </a:spcBef>
              <a:spcAft>
                <a:spcPts val="662"/>
              </a:spcAft>
              <a:buClr>
                <a:schemeClr val="tx1"/>
              </a:buClr>
              <a:buSzPct val="80000"/>
              <a:buFontTx/>
              <a:buNone/>
              <a:tabLst/>
              <a:defRPr/>
            </a:pPr>
            <a:r>
              <a:rPr lang="en-GB" noProof="0" dirty="0"/>
              <a:t>Click on Icon to add picture</a:t>
            </a:r>
          </a:p>
          <a:p>
            <a:pPr marL="0" marR="0" lvl="0" indent="0" algn="ctr" defTabSz="1008126" rtl="0" eaLnBrk="1" fontAlgn="auto" latinLnBrk="0" hangingPunct="1">
              <a:lnSpc>
                <a:spcPct val="110000"/>
              </a:lnSpc>
              <a:spcBef>
                <a:spcPts val="1103"/>
              </a:spcBef>
              <a:spcAft>
                <a:spcPts val="662"/>
              </a:spcAft>
              <a:buClr>
                <a:schemeClr val="tx1"/>
              </a:buClr>
              <a:buSzPct val="80000"/>
              <a:buFontTx/>
              <a:buNone/>
              <a:tabLst/>
              <a:defRPr/>
            </a:pPr>
            <a:r>
              <a:rPr lang="en-GB" noProof="0" dirty="0"/>
              <a:t>Change picture either by</a:t>
            </a:r>
            <a:br>
              <a:rPr lang="en-GB" noProof="0" dirty="0"/>
            </a:br>
            <a:r>
              <a:rPr lang="en-GB" noProof="0" dirty="0"/>
              <a:t>right mouse click on picture + „change picture“ </a:t>
            </a:r>
            <a:br>
              <a:rPr lang="en-GB" noProof="0" dirty="0"/>
            </a:br>
            <a:r>
              <a:rPr lang="en-GB" noProof="0" dirty="0"/>
              <a:t>or by deleting picture + resetting slide</a:t>
            </a:r>
          </a:p>
        </p:txBody>
      </p:sp>
      <p:sp>
        <p:nvSpPr>
          <p:cNvPr id="8" name="Date Placeholder 7"/>
          <p:cNvSpPr>
            <a:spLocks noGrp="1"/>
          </p:cNvSpPr>
          <p:nvPr>
            <p:ph type="dt" sz="half" idx="18"/>
          </p:nvPr>
        </p:nvSpPr>
        <p:spPr/>
        <p:txBody>
          <a:bodyPr/>
          <a:lstStyle/>
          <a:p>
            <a:endParaRPr lang="en-GB">
              <a:solidFill>
                <a:prstClr val="black"/>
              </a:solidFill>
            </a:endParaRPr>
          </a:p>
        </p:txBody>
      </p:sp>
      <p:sp>
        <p:nvSpPr>
          <p:cNvPr id="9" name="Footer Placeholder 8"/>
          <p:cNvSpPr>
            <a:spLocks noGrp="1"/>
          </p:cNvSpPr>
          <p:nvPr>
            <p:ph type="ftr" sz="quarter" idx="19"/>
          </p:nvPr>
        </p:nvSpPr>
        <p:spPr/>
        <p:txBody>
          <a:bodyPr/>
          <a:lstStyle/>
          <a:p>
            <a:endParaRPr lang="en-GB">
              <a:solidFill>
                <a:prstClr val="black"/>
              </a:solidFill>
            </a:endParaRPr>
          </a:p>
        </p:txBody>
      </p:sp>
      <p:sp>
        <p:nvSpPr>
          <p:cNvPr id="10" name="Slide Number Placeholder 9"/>
          <p:cNvSpPr>
            <a:spLocks noGrp="1"/>
          </p:cNvSpPr>
          <p:nvPr>
            <p:ph type="sldNum" sz="quarter" idx="20"/>
          </p:nvPr>
        </p:nvSpPr>
        <p:spPr/>
        <p:txBody>
          <a:bodyPr/>
          <a:lstStyle/>
          <a:p>
            <a:fld id="{A74CE0EA-F3B5-4684-BA10-C594598FDB9C}" type="slidenum">
              <a:rPr lang="en-GB" smtClean="0">
                <a:solidFill>
                  <a:prstClr val="black"/>
                </a:solidFill>
              </a:rPr>
              <a:pPr/>
              <a:t>‹#›</a:t>
            </a:fld>
            <a:endParaRPr lang="en-GB">
              <a:solidFill>
                <a:prstClr val="black"/>
              </a:solidFill>
            </a:endParaRPr>
          </a:p>
        </p:txBody>
      </p:sp>
      <p:sp>
        <p:nvSpPr>
          <p:cNvPr id="23" name="Text Placeholder 7"/>
          <p:cNvSpPr>
            <a:spLocks noGrp="1"/>
          </p:cNvSpPr>
          <p:nvPr>
            <p:ph type="body" sz="quarter" idx="21" hasCustomPrompt="1"/>
          </p:nvPr>
        </p:nvSpPr>
        <p:spPr>
          <a:xfrm>
            <a:off x="421000" y="6939042"/>
            <a:ext cx="9846458" cy="229968"/>
          </a:xfrm>
        </p:spPr>
        <p:txBody>
          <a:bodyPr anchor="t">
            <a:normAutofit/>
          </a:bodyPr>
          <a:lstStyle>
            <a:lvl1pPr>
              <a:defRPr sz="882" b="0">
                <a:solidFill>
                  <a:schemeClr val="tx1"/>
                </a:solidFill>
                <a:latin typeface="+mn-lt"/>
              </a:defRPr>
            </a:lvl1pPr>
          </a:lstStyle>
          <a:p>
            <a:pPr lvl="0"/>
            <a:r>
              <a:rPr lang="en-GB" noProof="0"/>
              <a:t>Source:</a:t>
            </a:r>
          </a:p>
        </p:txBody>
      </p:sp>
      <p:sp>
        <p:nvSpPr>
          <p:cNvPr id="15" name="Title 14"/>
          <p:cNvSpPr>
            <a:spLocks noGrp="1"/>
          </p:cNvSpPr>
          <p:nvPr>
            <p:ph type="title"/>
          </p:nvPr>
        </p:nvSpPr>
        <p:spPr/>
        <p:txBody>
          <a:bodyPr/>
          <a:lstStyle/>
          <a:p>
            <a:r>
              <a:rPr lang="en-GB" noProof="0"/>
              <a:t>Click to edit Master title style</a:t>
            </a:r>
          </a:p>
        </p:txBody>
      </p:sp>
      <p:sp>
        <p:nvSpPr>
          <p:cNvPr id="16" name="Text Placeholder 7"/>
          <p:cNvSpPr>
            <a:spLocks noGrp="1"/>
          </p:cNvSpPr>
          <p:nvPr>
            <p:ph type="body" sz="quarter" idx="13" hasCustomPrompt="1"/>
          </p:nvPr>
        </p:nvSpPr>
        <p:spPr>
          <a:xfrm>
            <a:off x="421426" y="1309828"/>
            <a:ext cx="7157000" cy="318553"/>
          </a:xfrm>
        </p:spPr>
        <p:txBody>
          <a:bodyPr lIns="18000" anchor="ctr">
            <a:normAutofit/>
          </a:bodyPr>
          <a:lstStyle>
            <a:lvl1pPr>
              <a:defRPr sz="1764" b="0">
                <a:solidFill>
                  <a:schemeClr val="tx1"/>
                </a:solidFill>
                <a:latin typeface="+mj-lt"/>
              </a:defRPr>
            </a:lvl1pPr>
          </a:lstStyle>
          <a:p>
            <a:pPr lvl="0"/>
            <a:r>
              <a:rPr lang="en-GB" noProof="0"/>
              <a:t>One line Subtitle (optional)</a:t>
            </a:r>
          </a:p>
        </p:txBody>
      </p:sp>
    </p:spTree>
    <p:extLst>
      <p:ext uri="{BB962C8B-B14F-4D97-AF65-F5344CB8AC3E}">
        <p14:creationId xmlns:p14="http://schemas.microsoft.com/office/powerpoint/2010/main" val="3353783409"/>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Large Image white">
    <p:spTree>
      <p:nvGrpSpPr>
        <p:cNvPr id="1" name=""/>
        <p:cNvGrpSpPr/>
        <p:nvPr/>
      </p:nvGrpSpPr>
      <p:grpSpPr>
        <a:xfrm>
          <a:off x="0" y="0"/>
          <a:ext cx="0" cy="0"/>
          <a:chOff x="0" y="0"/>
          <a:chExt cx="0" cy="0"/>
        </a:xfrm>
      </p:grpSpPr>
      <p:sp>
        <p:nvSpPr>
          <p:cNvPr id="6" name="Picture Placeholder 5"/>
          <p:cNvSpPr>
            <a:spLocks noGrp="1"/>
          </p:cNvSpPr>
          <p:nvPr>
            <p:ph type="pic" sz="quarter" idx="17" hasCustomPrompt="1"/>
          </p:nvPr>
        </p:nvSpPr>
        <p:spPr>
          <a:xfrm>
            <a:off x="420999" y="1984584"/>
            <a:ext cx="9846457" cy="4671709"/>
          </a:xfrm>
          <a:solidFill>
            <a:schemeClr val="bg1">
              <a:lumMod val="85000"/>
            </a:schemeClr>
          </a:solidFill>
        </p:spPr>
        <p:txBody>
          <a:bodyPr bIns="1980000" anchor="ctr"/>
          <a:lstStyle>
            <a:lvl1pPr marL="0" marR="0" indent="0" algn="ctr" defTabSz="1008126" rtl="0" eaLnBrk="1" fontAlgn="auto" latinLnBrk="0" hangingPunct="1">
              <a:lnSpc>
                <a:spcPct val="110000"/>
              </a:lnSpc>
              <a:spcBef>
                <a:spcPts val="1103"/>
              </a:spcBef>
              <a:spcAft>
                <a:spcPts val="662"/>
              </a:spcAft>
              <a:buClr>
                <a:schemeClr val="tx1"/>
              </a:buClr>
              <a:buSzPct val="80000"/>
              <a:buFontTx/>
              <a:buNone/>
              <a:tabLst/>
              <a:defRPr sz="1544">
                <a:solidFill>
                  <a:schemeClr val="bg1"/>
                </a:solidFill>
              </a:defRPr>
            </a:lvl1pPr>
          </a:lstStyle>
          <a:p>
            <a:pPr marL="0" marR="0" lvl="0" indent="0" algn="ctr" defTabSz="1008126" rtl="0" eaLnBrk="1" fontAlgn="auto" latinLnBrk="0" hangingPunct="1">
              <a:lnSpc>
                <a:spcPct val="110000"/>
              </a:lnSpc>
              <a:spcBef>
                <a:spcPts val="1103"/>
              </a:spcBef>
              <a:spcAft>
                <a:spcPts val="662"/>
              </a:spcAft>
              <a:buClr>
                <a:schemeClr val="tx1"/>
              </a:buClr>
              <a:buSzPct val="80000"/>
              <a:buFontTx/>
              <a:buNone/>
              <a:tabLst/>
              <a:defRPr/>
            </a:pPr>
            <a:r>
              <a:rPr lang="en-GB" noProof="0" dirty="0"/>
              <a:t>Click on Icon to add picture</a:t>
            </a:r>
            <a:br>
              <a:rPr lang="en-GB" noProof="0" dirty="0"/>
            </a:br>
            <a:r>
              <a:rPr lang="en-GB" noProof="0" dirty="0"/>
              <a:t>Change picture either by</a:t>
            </a:r>
            <a:br>
              <a:rPr lang="en-GB" noProof="0" dirty="0"/>
            </a:br>
            <a:r>
              <a:rPr lang="en-GB" noProof="0" dirty="0"/>
              <a:t>right mouse click on picture + „change picture“ </a:t>
            </a:r>
            <a:br>
              <a:rPr lang="en-GB" noProof="0" dirty="0"/>
            </a:br>
            <a:r>
              <a:rPr lang="en-GB" noProof="0" dirty="0"/>
              <a:t>or by deleting picture + resetting slide</a:t>
            </a:r>
          </a:p>
        </p:txBody>
      </p:sp>
      <p:sp>
        <p:nvSpPr>
          <p:cNvPr id="3" name="Date Placeholder 2"/>
          <p:cNvSpPr>
            <a:spLocks noGrp="1"/>
          </p:cNvSpPr>
          <p:nvPr>
            <p:ph type="dt" sz="half" idx="18"/>
          </p:nvPr>
        </p:nvSpPr>
        <p:spPr/>
        <p:txBody>
          <a:bodyPr/>
          <a:lstStyle/>
          <a:p>
            <a:endParaRPr lang="en-GB">
              <a:solidFill>
                <a:prstClr val="black"/>
              </a:solidFill>
            </a:endParaRPr>
          </a:p>
        </p:txBody>
      </p:sp>
      <p:sp>
        <p:nvSpPr>
          <p:cNvPr id="4" name="Footer Placeholder 3"/>
          <p:cNvSpPr>
            <a:spLocks noGrp="1"/>
          </p:cNvSpPr>
          <p:nvPr>
            <p:ph type="ftr" sz="quarter" idx="19"/>
          </p:nvPr>
        </p:nvSpPr>
        <p:spPr/>
        <p:txBody>
          <a:bodyPr/>
          <a:lstStyle/>
          <a:p>
            <a:endParaRPr lang="en-GB" dirty="0">
              <a:solidFill>
                <a:prstClr val="black"/>
              </a:solidFill>
            </a:endParaRPr>
          </a:p>
        </p:txBody>
      </p:sp>
      <p:sp>
        <p:nvSpPr>
          <p:cNvPr id="5" name="Slide Number Placeholder 4"/>
          <p:cNvSpPr>
            <a:spLocks noGrp="1"/>
          </p:cNvSpPr>
          <p:nvPr>
            <p:ph type="sldNum" sz="quarter" idx="20"/>
          </p:nvPr>
        </p:nvSpPr>
        <p:spPr/>
        <p:txBody>
          <a:bodyPr/>
          <a:lstStyle/>
          <a:p>
            <a:fld id="{A74CE0EA-F3B5-4684-BA10-C594598FDB9C}" type="slidenum">
              <a:rPr lang="en-GB" smtClean="0">
                <a:solidFill>
                  <a:prstClr val="black"/>
                </a:solidFill>
              </a:rPr>
              <a:pPr/>
              <a:t>‹#›</a:t>
            </a:fld>
            <a:endParaRPr lang="en-GB">
              <a:solidFill>
                <a:prstClr val="black"/>
              </a:solidFill>
            </a:endParaRPr>
          </a:p>
        </p:txBody>
      </p:sp>
      <p:sp>
        <p:nvSpPr>
          <p:cNvPr id="16" name="Text Placeholder 7"/>
          <p:cNvSpPr>
            <a:spLocks noGrp="1"/>
          </p:cNvSpPr>
          <p:nvPr>
            <p:ph type="body" sz="quarter" idx="21" hasCustomPrompt="1"/>
          </p:nvPr>
        </p:nvSpPr>
        <p:spPr>
          <a:xfrm>
            <a:off x="421000" y="6939042"/>
            <a:ext cx="9846458" cy="229968"/>
          </a:xfrm>
        </p:spPr>
        <p:txBody>
          <a:bodyPr anchor="t">
            <a:normAutofit/>
          </a:bodyPr>
          <a:lstStyle>
            <a:lvl1pPr>
              <a:defRPr sz="882" b="0">
                <a:solidFill>
                  <a:schemeClr val="tx1"/>
                </a:solidFill>
                <a:latin typeface="+mn-lt"/>
              </a:defRPr>
            </a:lvl1pPr>
          </a:lstStyle>
          <a:p>
            <a:pPr lvl="0"/>
            <a:r>
              <a:rPr lang="en-GB" noProof="0"/>
              <a:t>Source:</a:t>
            </a:r>
          </a:p>
        </p:txBody>
      </p:sp>
      <p:sp>
        <p:nvSpPr>
          <p:cNvPr id="7" name="Title 6"/>
          <p:cNvSpPr>
            <a:spLocks noGrp="1"/>
          </p:cNvSpPr>
          <p:nvPr>
            <p:ph type="title"/>
          </p:nvPr>
        </p:nvSpPr>
        <p:spPr/>
        <p:txBody>
          <a:bodyPr/>
          <a:lstStyle/>
          <a:p>
            <a:r>
              <a:rPr lang="en-GB" noProof="0"/>
              <a:t>Click to edit Master title style</a:t>
            </a:r>
          </a:p>
        </p:txBody>
      </p:sp>
      <p:sp>
        <p:nvSpPr>
          <p:cNvPr id="14" name="Text Placeholder 7"/>
          <p:cNvSpPr>
            <a:spLocks noGrp="1"/>
          </p:cNvSpPr>
          <p:nvPr>
            <p:ph type="body" sz="quarter" idx="13" hasCustomPrompt="1"/>
          </p:nvPr>
        </p:nvSpPr>
        <p:spPr>
          <a:xfrm>
            <a:off x="421426" y="1309828"/>
            <a:ext cx="7157000" cy="318553"/>
          </a:xfrm>
        </p:spPr>
        <p:txBody>
          <a:bodyPr lIns="18000" anchor="ctr">
            <a:normAutofit/>
          </a:bodyPr>
          <a:lstStyle>
            <a:lvl1pPr>
              <a:defRPr sz="1764" b="0">
                <a:solidFill>
                  <a:schemeClr val="tx1"/>
                </a:solidFill>
                <a:latin typeface="+mj-lt"/>
              </a:defRPr>
            </a:lvl1pPr>
          </a:lstStyle>
          <a:p>
            <a:pPr lvl="0"/>
            <a:r>
              <a:rPr lang="en-GB" noProof="0"/>
              <a:t>One line Subtitle (optional)</a:t>
            </a:r>
          </a:p>
        </p:txBody>
      </p:sp>
    </p:spTree>
    <p:extLst>
      <p:ext uri="{BB962C8B-B14F-4D97-AF65-F5344CB8AC3E}">
        <p14:creationId xmlns:p14="http://schemas.microsoft.com/office/powerpoint/2010/main" val="4215177962"/>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Chapter Intro large Text white">
    <p:spTree>
      <p:nvGrpSpPr>
        <p:cNvPr id="1" name=""/>
        <p:cNvGrpSpPr/>
        <p:nvPr/>
      </p:nvGrpSpPr>
      <p:grpSpPr>
        <a:xfrm>
          <a:off x="0" y="0"/>
          <a:ext cx="0" cy="0"/>
          <a:chOff x="0" y="0"/>
          <a:chExt cx="0" cy="0"/>
        </a:xfrm>
      </p:grpSpPr>
      <p:sp>
        <p:nvSpPr>
          <p:cNvPr id="18" name="Date Placeholder 17"/>
          <p:cNvSpPr>
            <a:spLocks noGrp="1"/>
          </p:cNvSpPr>
          <p:nvPr>
            <p:ph type="dt" sz="half" idx="14"/>
          </p:nvPr>
        </p:nvSpPr>
        <p:spPr>
          <a:noFill/>
        </p:spPr>
        <p:txBody>
          <a:bodyPr/>
          <a:lstStyle>
            <a:lvl1pPr>
              <a:defRPr>
                <a:solidFill>
                  <a:schemeClr val="tx1"/>
                </a:solidFill>
              </a:defRPr>
            </a:lvl1pPr>
          </a:lstStyle>
          <a:p>
            <a:endParaRPr lang="en-GB">
              <a:solidFill>
                <a:prstClr val="black"/>
              </a:solidFill>
            </a:endParaRPr>
          </a:p>
        </p:txBody>
      </p:sp>
      <p:sp>
        <p:nvSpPr>
          <p:cNvPr id="19" name="Footer Placeholder 18"/>
          <p:cNvSpPr>
            <a:spLocks noGrp="1"/>
          </p:cNvSpPr>
          <p:nvPr>
            <p:ph type="ftr" sz="quarter" idx="15"/>
          </p:nvPr>
        </p:nvSpPr>
        <p:spPr>
          <a:noFill/>
        </p:spPr>
        <p:txBody>
          <a:bodyPr/>
          <a:lstStyle/>
          <a:p>
            <a:endParaRPr lang="en-GB" dirty="0">
              <a:solidFill>
                <a:prstClr val="black"/>
              </a:solidFill>
            </a:endParaRPr>
          </a:p>
        </p:txBody>
      </p:sp>
      <p:sp>
        <p:nvSpPr>
          <p:cNvPr id="20" name="Slide Number Placeholder 19"/>
          <p:cNvSpPr>
            <a:spLocks noGrp="1"/>
          </p:cNvSpPr>
          <p:nvPr>
            <p:ph type="sldNum" sz="quarter" idx="16"/>
          </p:nvPr>
        </p:nvSpPr>
        <p:spPr>
          <a:noFill/>
        </p:spPr>
        <p:txBody>
          <a:bodyPr/>
          <a:lstStyle/>
          <a:p>
            <a:fld id="{A74CE0EA-F3B5-4684-BA10-C594598FDB9C}" type="slidenum">
              <a:rPr lang="en-GB" smtClean="0">
                <a:solidFill>
                  <a:prstClr val="black"/>
                </a:solidFill>
              </a:rPr>
              <a:pPr/>
              <a:t>‹#›</a:t>
            </a:fld>
            <a:endParaRPr lang="en-GB">
              <a:solidFill>
                <a:prstClr val="black"/>
              </a:solidFill>
            </a:endParaRPr>
          </a:p>
        </p:txBody>
      </p:sp>
      <p:sp>
        <p:nvSpPr>
          <p:cNvPr id="17" name="Text Placeholder 7"/>
          <p:cNvSpPr>
            <a:spLocks noGrp="1"/>
          </p:cNvSpPr>
          <p:nvPr>
            <p:ph type="body" sz="quarter" idx="21" hasCustomPrompt="1"/>
          </p:nvPr>
        </p:nvSpPr>
        <p:spPr>
          <a:xfrm>
            <a:off x="421000" y="6939042"/>
            <a:ext cx="9846458" cy="229968"/>
          </a:xfrm>
          <a:noFill/>
        </p:spPr>
        <p:txBody>
          <a:bodyPr anchor="t">
            <a:normAutofit/>
          </a:bodyPr>
          <a:lstStyle>
            <a:lvl1pPr>
              <a:defRPr sz="882" b="0">
                <a:solidFill>
                  <a:schemeClr val="tx1"/>
                </a:solidFill>
                <a:latin typeface="+mn-lt"/>
              </a:defRPr>
            </a:lvl1pPr>
          </a:lstStyle>
          <a:p>
            <a:pPr lvl="0"/>
            <a:r>
              <a:rPr lang="en-GB" noProof="0"/>
              <a:t>Source:</a:t>
            </a:r>
          </a:p>
        </p:txBody>
      </p:sp>
      <p:sp>
        <p:nvSpPr>
          <p:cNvPr id="4" name="Title 3"/>
          <p:cNvSpPr>
            <a:spLocks noGrp="1"/>
          </p:cNvSpPr>
          <p:nvPr>
            <p:ph type="title"/>
          </p:nvPr>
        </p:nvSpPr>
        <p:spPr>
          <a:noFill/>
        </p:spPr>
        <p:txBody>
          <a:bodyPr/>
          <a:lstStyle/>
          <a:p>
            <a:r>
              <a:rPr lang="en-GB" noProof="0" dirty="0"/>
              <a:t>Click to edit Master title style</a:t>
            </a:r>
          </a:p>
        </p:txBody>
      </p:sp>
      <p:sp>
        <p:nvSpPr>
          <p:cNvPr id="15" name="Text Placeholder 7"/>
          <p:cNvSpPr>
            <a:spLocks noGrp="1"/>
          </p:cNvSpPr>
          <p:nvPr>
            <p:ph type="body" sz="quarter" idx="13" hasCustomPrompt="1"/>
          </p:nvPr>
        </p:nvSpPr>
        <p:spPr>
          <a:xfrm>
            <a:off x="421426" y="1309828"/>
            <a:ext cx="7157000" cy="318553"/>
          </a:xfrm>
        </p:spPr>
        <p:txBody>
          <a:bodyPr lIns="18000" anchor="ctr">
            <a:normAutofit/>
          </a:bodyPr>
          <a:lstStyle>
            <a:lvl1pPr>
              <a:defRPr sz="1764" b="0">
                <a:solidFill>
                  <a:schemeClr val="tx1"/>
                </a:solidFill>
                <a:latin typeface="+mj-lt"/>
              </a:defRPr>
            </a:lvl1pPr>
          </a:lstStyle>
          <a:p>
            <a:pPr lvl="0"/>
            <a:r>
              <a:rPr lang="en-GB" noProof="0" dirty="0"/>
              <a:t>One line Subtitle (optional)</a:t>
            </a:r>
          </a:p>
        </p:txBody>
      </p:sp>
      <p:sp>
        <p:nvSpPr>
          <p:cNvPr id="12" name="Text Placeholder 4"/>
          <p:cNvSpPr>
            <a:spLocks noGrp="1"/>
          </p:cNvSpPr>
          <p:nvPr>
            <p:ph type="body" sz="quarter" idx="18"/>
          </p:nvPr>
        </p:nvSpPr>
        <p:spPr>
          <a:xfrm>
            <a:off x="420999" y="1984584"/>
            <a:ext cx="9846458" cy="4671709"/>
          </a:xfrm>
          <a:noFill/>
        </p:spPr>
        <p:txBody>
          <a:bodyPr lIns="0" tIns="0" rIns="0" bIns="0"/>
          <a:lstStyle>
            <a:lvl1pPr>
              <a:lnSpc>
                <a:spcPct val="110000"/>
              </a:lnSpc>
              <a:defRPr sz="1544" b="1">
                <a:solidFill>
                  <a:schemeClr val="tx1"/>
                </a:solidFill>
                <a:latin typeface="+mn-lt"/>
              </a:defRPr>
            </a:lvl1pPr>
            <a:lvl2pPr>
              <a:lnSpc>
                <a:spcPct val="110000"/>
              </a:lnSpc>
              <a:defRPr sz="1544">
                <a:solidFill>
                  <a:schemeClr val="tx1"/>
                </a:solidFill>
                <a:latin typeface="+mn-lt"/>
              </a:defRPr>
            </a:lvl2pPr>
          </a:lstStyle>
          <a:p>
            <a:pPr lvl="0"/>
            <a:r>
              <a:rPr lang="en-GB" noProof="0" dirty="0"/>
              <a:t>Edit Master text styles</a:t>
            </a:r>
          </a:p>
          <a:p>
            <a:pPr lvl="1"/>
            <a:r>
              <a:rPr lang="en-GB" noProof="0" dirty="0"/>
              <a:t>Second level</a:t>
            </a:r>
          </a:p>
        </p:txBody>
      </p:sp>
    </p:spTree>
    <p:extLst>
      <p:ext uri="{BB962C8B-B14F-4D97-AF65-F5344CB8AC3E}">
        <p14:creationId xmlns:p14="http://schemas.microsoft.com/office/powerpoint/2010/main" val="3551505773"/>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preserve="1" userDrawn="1">
  <p:cSld name="Chapter Intro Image white">
    <p:spTree>
      <p:nvGrpSpPr>
        <p:cNvPr id="1" name=""/>
        <p:cNvGrpSpPr/>
        <p:nvPr/>
      </p:nvGrpSpPr>
      <p:grpSpPr>
        <a:xfrm>
          <a:off x="0" y="0"/>
          <a:ext cx="0" cy="0"/>
          <a:chOff x="0" y="0"/>
          <a:chExt cx="0" cy="0"/>
        </a:xfrm>
      </p:grpSpPr>
      <p:sp>
        <p:nvSpPr>
          <p:cNvPr id="8" name="Picture Placeholder 5"/>
          <p:cNvSpPr>
            <a:spLocks noGrp="1"/>
          </p:cNvSpPr>
          <p:nvPr>
            <p:ph type="pic" sz="quarter" idx="17" hasCustomPrompt="1"/>
          </p:nvPr>
        </p:nvSpPr>
        <p:spPr bwMode="gray">
          <a:xfrm>
            <a:off x="0" y="3"/>
            <a:ext cx="10693400" cy="7561262"/>
          </a:xfrm>
          <a:solidFill>
            <a:schemeClr val="bg1"/>
          </a:solidFill>
        </p:spPr>
        <p:txBody>
          <a:bodyPr wrap="square" tIns="1980000" bIns="0" anchor="ctr"/>
          <a:lstStyle>
            <a:lvl1pPr marL="0" marR="0" indent="0" algn="ctr" defTabSz="1008126" rtl="0" eaLnBrk="1" fontAlgn="auto" latinLnBrk="0" hangingPunct="1">
              <a:lnSpc>
                <a:spcPct val="110000"/>
              </a:lnSpc>
              <a:spcBef>
                <a:spcPts val="1103"/>
              </a:spcBef>
              <a:spcAft>
                <a:spcPts val="662"/>
              </a:spcAft>
              <a:buClr>
                <a:schemeClr val="tx1"/>
              </a:buClr>
              <a:buSzPct val="80000"/>
              <a:buFontTx/>
              <a:buNone/>
              <a:tabLst/>
              <a:defRPr sz="1544">
                <a:solidFill>
                  <a:schemeClr val="accent6"/>
                </a:solidFill>
              </a:defRPr>
            </a:lvl1pPr>
          </a:lstStyle>
          <a:p>
            <a:pPr marL="0" marR="0" lvl="0" indent="0" algn="ctr" defTabSz="1008126" rtl="0" eaLnBrk="1" fontAlgn="auto" latinLnBrk="0" hangingPunct="1">
              <a:lnSpc>
                <a:spcPct val="110000"/>
              </a:lnSpc>
              <a:spcBef>
                <a:spcPts val="1103"/>
              </a:spcBef>
              <a:spcAft>
                <a:spcPts val="662"/>
              </a:spcAft>
              <a:buClr>
                <a:schemeClr val="tx1"/>
              </a:buClr>
              <a:buSzPct val="80000"/>
              <a:buFontTx/>
              <a:buNone/>
              <a:tabLst/>
              <a:defRPr/>
            </a:pPr>
            <a:r>
              <a:rPr lang="en-GB" noProof="0" dirty="0"/>
              <a:t>Click on Icon to add picture, then arrange object (send to back)</a:t>
            </a:r>
          </a:p>
          <a:p>
            <a:pPr marL="0" marR="0" lvl="0" indent="0" algn="ctr" defTabSz="1008126" rtl="0" eaLnBrk="1" fontAlgn="auto" latinLnBrk="0" hangingPunct="1">
              <a:lnSpc>
                <a:spcPct val="110000"/>
              </a:lnSpc>
              <a:spcBef>
                <a:spcPts val="1103"/>
              </a:spcBef>
              <a:spcAft>
                <a:spcPts val="662"/>
              </a:spcAft>
              <a:buClr>
                <a:schemeClr val="tx1"/>
              </a:buClr>
              <a:buSzPct val="80000"/>
              <a:buFontTx/>
              <a:buNone/>
              <a:tabLst/>
              <a:defRPr/>
            </a:pPr>
            <a:r>
              <a:rPr lang="en-GB" noProof="0" dirty="0"/>
              <a:t>Change picture either by</a:t>
            </a:r>
            <a:br>
              <a:rPr lang="en-GB" noProof="0" dirty="0"/>
            </a:br>
            <a:r>
              <a:rPr lang="en-GB" noProof="0" dirty="0"/>
              <a:t>right mouse click on picture + „change picture“ </a:t>
            </a:r>
            <a:br>
              <a:rPr lang="en-GB" noProof="0" dirty="0"/>
            </a:br>
            <a:r>
              <a:rPr lang="en-GB" noProof="0" dirty="0"/>
              <a:t>or by deleting picture + resetting slide</a:t>
            </a:r>
          </a:p>
        </p:txBody>
      </p:sp>
      <p:sp>
        <p:nvSpPr>
          <p:cNvPr id="9" name="Text Placeholder 4"/>
          <p:cNvSpPr>
            <a:spLocks noGrp="1"/>
          </p:cNvSpPr>
          <p:nvPr>
            <p:ph type="body" sz="quarter" idx="18"/>
          </p:nvPr>
        </p:nvSpPr>
        <p:spPr bwMode="gray">
          <a:xfrm>
            <a:off x="2" y="1984583"/>
            <a:ext cx="3753829" cy="1818591"/>
          </a:xfrm>
          <a:solidFill>
            <a:schemeClr val="tx2">
              <a:alpha val="90000"/>
            </a:schemeClr>
          </a:solidFill>
        </p:spPr>
        <p:txBody>
          <a:bodyPr lIns="360000" tIns="180000" rIns="360000" bIns="180000">
            <a:noAutofit/>
          </a:bodyPr>
          <a:lstStyle>
            <a:lvl1pPr>
              <a:defRPr sz="3087" b="1">
                <a:solidFill>
                  <a:schemeClr val="bg1"/>
                </a:solidFill>
                <a:latin typeface="+mj-lt"/>
              </a:defRPr>
            </a:lvl1pPr>
            <a:lvl2pPr marL="596825" indent="-302788">
              <a:buClr>
                <a:schemeClr val="bg1"/>
              </a:buClr>
              <a:defRPr sz="3087">
                <a:solidFill>
                  <a:schemeClr val="bg1"/>
                </a:solidFill>
                <a:latin typeface="+mj-lt"/>
              </a:defRPr>
            </a:lvl2pPr>
          </a:lstStyle>
          <a:p>
            <a:pPr lvl="0"/>
            <a:r>
              <a:rPr lang="en-GB" noProof="0" dirty="0"/>
              <a:t>Edit Master text styles</a:t>
            </a:r>
          </a:p>
        </p:txBody>
      </p:sp>
      <p:sp>
        <p:nvSpPr>
          <p:cNvPr id="2" name="Date Placeholder 1"/>
          <p:cNvSpPr>
            <a:spLocks noGrp="1"/>
          </p:cNvSpPr>
          <p:nvPr>
            <p:ph type="dt" sz="half" idx="19"/>
          </p:nvPr>
        </p:nvSpPr>
        <p:spPr bwMode="gray"/>
        <p:txBody>
          <a:bodyPr/>
          <a:lstStyle>
            <a:lvl1pPr>
              <a:defRPr>
                <a:solidFill>
                  <a:schemeClr val="tx1"/>
                </a:solidFill>
              </a:defRPr>
            </a:lvl1pPr>
          </a:lstStyle>
          <a:p>
            <a:endParaRPr lang="en-GB">
              <a:solidFill>
                <a:prstClr val="black"/>
              </a:solidFill>
            </a:endParaRPr>
          </a:p>
        </p:txBody>
      </p:sp>
      <p:sp>
        <p:nvSpPr>
          <p:cNvPr id="3" name="Footer Placeholder 2"/>
          <p:cNvSpPr>
            <a:spLocks noGrp="1"/>
          </p:cNvSpPr>
          <p:nvPr>
            <p:ph type="ftr" sz="quarter" idx="20"/>
          </p:nvPr>
        </p:nvSpPr>
        <p:spPr bwMode="gray"/>
        <p:txBody>
          <a:bodyPr/>
          <a:lstStyle>
            <a:lvl1pPr>
              <a:defRPr>
                <a:solidFill>
                  <a:schemeClr val="tx1"/>
                </a:solidFill>
              </a:defRPr>
            </a:lvl1pPr>
          </a:lstStyle>
          <a:p>
            <a:endParaRPr lang="en-GB">
              <a:solidFill>
                <a:prstClr val="black"/>
              </a:solidFill>
            </a:endParaRPr>
          </a:p>
        </p:txBody>
      </p:sp>
      <p:sp>
        <p:nvSpPr>
          <p:cNvPr id="4" name="Slide Number Placeholder 3"/>
          <p:cNvSpPr>
            <a:spLocks noGrp="1"/>
          </p:cNvSpPr>
          <p:nvPr>
            <p:ph type="sldNum" sz="quarter" idx="21"/>
          </p:nvPr>
        </p:nvSpPr>
        <p:spPr bwMode="gray"/>
        <p:txBody>
          <a:bodyPr/>
          <a:lstStyle>
            <a:lvl1pPr>
              <a:defRPr>
                <a:solidFill>
                  <a:schemeClr val="tx1"/>
                </a:solidFill>
              </a:defRPr>
            </a:lvl1pPr>
          </a:lstStyle>
          <a:p>
            <a:fld id="{A74CE0EA-F3B5-4684-BA10-C594598FDB9C}" type="slidenum">
              <a:rPr lang="en-GB" smtClean="0">
                <a:solidFill>
                  <a:prstClr val="black"/>
                </a:solidFill>
              </a:rPr>
              <a:pPr/>
              <a:t>‹#›</a:t>
            </a:fld>
            <a:endParaRPr lang="en-GB">
              <a:solidFill>
                <a:prstClr val="black"/>
              </a:solidFill>
            </a:endParaRPr>
          </a:p>
        </p:txBody>
      </p:sp>
      <p:sp>
        <p:nvSpPr>
          <p:cNvPr id="15" name="Text Placeholder 7"/>
          <p:cNvSpPr>
            <a:spLocks noGrp="1"/>
          </p:cNvSpPr>
          <p:nvPr>
            <p:ph type="body" sz="quarter" idx="22" hasCustomPrompt="1"/>
          </p:nvPr>
        </p:nvSpPr>
        <p:spPr bwMode="gray">
          <a:xfrm>
            <a:off x="421000" y="6939042"/>
            <a:ext cx="9846458" cy="229968"/>
          </a:xfrm>
        </p:spPr>
        <p:txBody>
          <a:bodyPr anchor="t">
            <a:normAutofit/>
          </a:bodyPr>
          <a:lstStyle>
            <a:lvl1pPr>
              <a:defRPr sz="882" b="0">
                <a:solidFill>
                  <a:schemeClr val="tx1"/>
                </a:solidFill>
                <a:latin typeface="+mn-lt"/>
              </a:defRPr>
            </a:lvl1pPr>
          </a:lstStyle>
          <a:p>
            <a:pPr lvl="0"/>
            <a:r>
              <a:rPr lang="en-GB" noProof="0"/>
              <a:t>Source:</a:t>
            </a:r>
          </a:p>
        </p:txBody>
      </p:sp>
      <p:sp>
        <p:nvSpPr>
          <p:cNvPr id="17" name="Title 16"/>
          <p:cNvSpPr>
            <a:spLocks noGrp="1"/>
          </p:cNvSpPr>
          <p:nvPr>
            <p:ph type="title"/>
          </p:nvPr>
        </p:nvSpPr>
        <p:spPr bwMode="gray"/>
        <p:txBody>
          <a:bodyPr/>
          <a:lstStyle/>
          <a:p>
            <a:r>
              <a:rPr lang="en-GB" noProof="0"/>
              <a:t>Click to edit Master title style</a:t>
            </a:r>
          </a:p>
        </p:txBody>
      </p:sp>
      <p:sp>
        <p:nvSpPr>
          <p:cNvPr id="6" name="Picture Placeholder 5"/>
          <p:cNvSpPr>
            <a:spLocks noGrp="1"/>
          </p:cNvSpPr>
          <p:nvPr>
            <p:ph type="pic" sz="quarter" idx="23" hasCustomPrompt="1"/>
          </p:nvPr>
        </p:nvSpPr>
        <p:spPr bwMode="gray">
          <a:xfrm>
            <a:off x="7956167" y="410101"/>
            <a:ext cx="2311290" cy="766049"/>
          </a:xfrm>
          <a:blipFill dpi="0" rotWithShape="1">
            <a:blip r:embed="rId2" cstate="email">
              <a:extLst>
                <a:ext uri="{28A0092B-C50C-407E-A947-70E740481C1C}">
                  <a14:useLocalDpi xmlns:a14="http://schemas.microsoft.com/office/drawing/2010/main"/>
                </a:ext>
              </a:extLst>
            </a:blip>
            <a:srcRect/>
            <a:stretch>
              <a:fillRect/>
            </a:stretch>
          </a:blipFill>
        </p:spPr>
        <p:txBody>
          <a:bodyPr anchor="ctr"/>
          <a:lstStyle>
            <a:lvl1pPr algn="ctr">
              <a:defRPr sz="110">
                <a:solidFill>
                  <a:schemeClr val="bg1"/>
                </a:solidFill>
              </a:defRPr>
            </a:lvl1pPr>
          </a:lstStyle>
          <a:p>
            <a:r>
              <a:rPr lang="en-GB" noProof="0"/>
              <a:t>.</a:t>
            </a:r>
          </a:p>
        </p:txBody>
      </p:sp>
    </p:spTree>
    <p:extLst>
      <p:ext uri="{BB962C8B-B14F-4D97-AF65-F5344CB8AC3E}">
        <p14:creationId xmlns:p14="http://schemas.microsoft.com/office/powerpoint/2010/main" val="2212013016"/>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Agenda white new">
    <p:spTree>
      <p:nvGrpSpPr>
        <p:cNvPr id="1" name=""/>
        <p:cNvGrpSpPr/>
        <p:nvPr/>
      </p:nvGrpSpPr>
      <p:grpSpPr>
        <a:xfrm>
          <a:off x="0" y="0"/>
          <a:ext cx="0" cy="0"/>
          <a:chOff x="0" y="0"/>
          <a:chExt cx="0" cy="0"/>
        </a:xfrm>
      </p:grpSpPr>
      <p:sp>
        <p:nvSpPr>
          <p:cNvPr id="7" name="Date Placeholder 6"/>
          <p:cNvSpPr>
            <a:spLocks noGrp="1"/>
          </p:cNvSpPr>
          <p:nvPr>
            <p:ph type="dt" sz="half" idx="30"/>
          </p:nvPr>
        </p:nvSpPr>
        <p:spPr bwMode="gray"/>
        <p:txBody>
          <a:bodyPr/>
          <a:lstStyle/>
          <a:p>
            <a:endParaRPr lang="en-GB">
              <a:solidFill>
                <a:prstClr val="black"/>
              </a:solidFill>
            </a:endParaRPr>
          </a:p>
        </p:txBody>
      </p:sp>
      <p:sp>
        <p:nvSpPr>
          <p:cNvPr id="8" name="Footer Placeholder 7"/>
          <p:cNvSpPr>
            <a:spLocks noGrp="1"/>
          </p:cNvSpPr>
          <p:nvPr>
            <p:ph type="ftr" sz="quarter" idx="31"/>
          </p:nvPr>
        </p:nvSpPr>
        <p:spPr bwMode="gray"/>
        <p:txBody>
          <a:bodyPr/>
          <a:lstStyle/>
          <a:p>
            <a:endParaRPr lang="en-GB">
              <a:solidFill>
                <a:prstClr val="black"/>
              </a:solidFill>
            </a:endParaRPr>
          </a:p>
        </p:txBody>
      </p:sp>
      <p:sp>
        <p:nvSpPr>
          <p:cNvPr id="9" name="Slide Number Placeholder 8"/>
          <p:cNvSpPr>
            <a:spLocks noGrp="1"/>
          </p:cNvSpPr>
          <p:nvPr>
            <p:ph type="sldNum" sz="quarter" idx="32"/>
          </p:nvPr>
        </p:nvSpPr>
        <p:spPr bwMode="gray"/>
        <p:txBody>
          <a:bodyPr/>
          <a:lstStyle/>
          <a:p>
            <a:fld id="{A74CE0EA-F3B5-4684-BA10-C594598FDB9C}" type="slidenum">
              <a:rPr lang="en-GB" smtClean="0">
                <a:solidFill>
                  <a:prstClr val="black"/>
                </a:solidFill>
              </a:rPr>
              <a:pPr/>
              <a:t>‹#›</a:t>
            </a:fld>
            <a:endParaRPr lang="en-GB">
              <a:solidFill>
                <a:prstClr val="black"/>
              </a:solidFill>
            </a:endParaRPr>
          </a:p>
        </p:txBody>
      </p:sp>
      <p:sp>
        <p:nvSpPr>
          <p:cNvPr id="28" name="Rectangle 27"/>
          <p:cNvSpPr/>
          <p:nvPr userDrawn="1"/>
        </p:nvSpPr>
        <p:spPr bwMode="gray">
          <a:xfrm>
            <a:off x="421000" y="1984586"/>
            <a:ext cx="5585128" cy="15710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04063"/>
            <a:endParaRPr lang="en-GB" sz="4300">
              <a:solidFill>
                <a:prstClr val="white"/>
              </a:solidFill>
            </a:endParaRPr>
          </a:p>
        </p:txBody>
      </p:sp>
      <p:sp>
        <p:nvSpPr>
          <p:cNvPr id="4" name="Text Placeholder 3"/>
          <p:cNvSpPr>
            <a:spLocks noGrp="1"/>
          </p:cNvSpPr>
          <p:nvPr>
            <p:ph type="body" sz="quarter" idx="33" hasCustomPrompt="1"/>
          </p:nvPr>
        </p:nvSpPr>
        <p:spPr>
          <a:xfrm>
            <a:off x="420999" y="2363510"/>
            <a:ext cx="866983" cy="436608"/>
          </a:xfrm>
        </p:spPr>
        <p:txBody>
          <a:bodyPr/>
          <a:lstStyle>
            <a:lvl1pPr>
              <a:defRPr sz="3087" b="1">
                <a:solidFill>
                  <a:srgbClr val="0092CC"/>
                </a:solidFill>
                <a:latin typeface="+mj-lt"/>
              </a:defRPr>
            </a:lvl1pPr>
            <a:lvl2pPr>
              <a:defRPr sz="3087" b="1">
                <a:latin typeface="+mj-lt"/>
              </a:defRPr>
            </a:lvl2pPr>
            <a:lvl3pPr>
              <a:defRPr sz="3087" b="1">
                <a:latin typeface="+mj-lt"/>
              </a:defRPr>
            </a:lvl3pPr>
            <a:lvl4pPr>
              <a:defRPr sz="3087" b="1">
                <a:latin typeface="+mj-lt"/>
              </a:defRPr>
            </a:lvl4pPr>
            <a:lvl5pPr>
              <a:defRPr sz="3087" b="1">
                <a:latin typeface="+mj-lt"/>
              </a:defRPr>
            </a:lvl5pPr>
          </a:lstStyle>
          <a:p>
            <a:pPr lvl="0"/>
            <a:r>
              <a:rPr lang="en-GB" noProof="0" dirty="0"/>
              <a:t>01</a:t>
            </a:r>
          </a:p>
        </p:txBody>
      </p:sp>
      <p:sp>
        <p:nvSpPr>
          <p:cNvPr id="31" name="Text Placeholder 3"/>
          <p:cNvSpPr>
            <a:spLocks noGrp="1"/>
          </p:cNvSpPr>
          <p:nvPr>
            <p:ph type="body" sz="quarter" idx="34" hasCustomPrompt="1"/>
          </p:nvPr>
        </p:nvSpPr>
        <p:spPr>
          <a:xfrm>
            <a:off x="1497565" y="2363510"/>
            <a:ext cx="4508562" cy="436608"/>
          </a:xfrm>
        </p:spPr>
        <p:txBody>
          <a:bodyPr tIns="144000"/>
          <a:lstStyle>
            <a:lvl1pPr>
              <a:lnSpc>
                <a:spcPct val="100000"/>
              </a:lnSpc>
              <a:spcBef>
                <a:spcPts val="0"/>
              </a:spcBef>
              <a:spcAft>
                <a:spcPts val="0"/>
              </a:spcAft>
              <a:defRPr sz="1764" b="0">
                <a:solidFill>
                  <a:schemeClr val="tx1"/>
                </a:solidFill>
                <a:latin typeface="+mn-lt"/>
              </a:defRPr>
            </a:lvl1pPr>
            <a:lvl2pPr>
              <a:defRPr sz="3087" b="1">
                <a:latin typeface="+mj-lt"/>
              </a:defRPr>
            </a:lvl2pPr>
            <a:lvl3pPr>
              <a:defRPr sz="3087" b="1">
                <a:latin typeface="+mj-lt"/>
              </a:defRPr>
            </a:lvl3pPr>
            <a:lvl4pPr>
              <a:defRPr sz="3087" b="1">
                <a:latin typeface="+mj-lt"/>
              </a:defRPr>
            </a:lvl4pPr>
            <a:lvl5pPr>
              <a:defRPr sz="3087" b="1">
                <a:latin typeface="+mj-lt"/>
              </a:defRPr>
            </a:lvl5pPr>
          </a:lstStyle>
          <a:p>
            <a:pPr lvl="0"/>
            <a:r>
              <a:rPr lang="en-GB" noProof="0" dirty="0"/>
              <a:t>Headline</a:t>
            </a:r>
          </a:p>
        </p:txBody>
      </p:sp>
      <p:sp>
        <p:nvSpPr>
          <p:cNvPr id="34" name="Text Placeholder 3"/>
          <p:cNvSpPr>
            <a:spLocks noGrp="1"/>
          </p:cNvSpPr>
          <p:nvPr>
            <p:ph type="body" sz="quarter" idx="35" hasCustomPrompt="1"/>
          </p:nvPr>
        </p:nvSpPr>
        <p:spPr>
          <a:xfrm>
            <a:off x="6519129" y="2363510"/>
            <a:ext cx="3748329" cy="436608"/>
          </a:xfrm>
        </p:spPr>
        <p:txBody>
          <a:bodyPr tIns="144000"/>
          <a:lstStyle>
            <a:lvl1pPr>
              <a:lnSpc>
                <a:spcPct val="100000"/>
              </a:lnSpc>
              <a:spcBef>
                <a:spcPts val="0"/>
              </a:spcBef>
              <a:spcAft>
                <a:spcPts val="0"/>
              </a:spcAft>
              <a:defRPr sz="1764" b="0">
                <a:solidFill>
                  <a:schemeClr val="tx1"/>
                </a:solidFill>
                <a:latin typeface="+mn-lt"/>
              </a:defRPr>
            </a:lvl1pPr>
            <a:lvl2pPr>
              <a:defRPr sz="3087" b="1">
                <a:latin typeface="+mj-lt"/>
              </a:defRPr>
            </a:lvl2pPr>
            <a:lvl3pPr>
              <a:defRPr sz="3087" b="1">
                <a:latin typeface="+mj-lt"/>
              </a:defRPr>
            </a:lvl3pPr>
            <a:lvl4pPr>
              <a:defRPr sz="3087" b="1">
                <a:latin typeface="+mj-lt"/>
              </a:defRPr>
            </a:lvl4pPr>
            <a:lvl5pPr>
              <a:defRPr sz="3087" b="1">
                <a:latin typeface="+mj-lt"/>
              </a:defRPr>
            </a:lvl5pPr>
          </a:lstStyle>
          <a:p>
            <a:pPr lvl="0"/>
            <a:r>
              <a:rPr lang="en-GB" noProof="0" dirty="0"/>
              <a:t>Speaker</a:t>
            </a:r>
          </a:p>
        </p:txBody>
      </p:sp>
      <p:sp>
        <p:nvSpPr>
          <p:cNvPr id="36" name="Text Placeholder 3"/>
          <p:cNvSpPr>
            <a:spLocks noGrp="1"/>
          </p:cNvSpPr>
          <p:nvPr>
            <p:ph type="body" sz="quarter" idx="36" hasCustomPrompt="1"/>
          </p:nvPr>
        </p:nvSpPr>
        <p:spPr>
          <a:xfrm>
            <a:off x="420999" y="3173049"/>
            <a:ext cx="866983" cy="436608"/>
          </a:xfrm>
        </p:spPr>
        <p:txBody>
          <a:bodyPr/>
          <a:lstStyle>
            <a:lvl1pPr>
              <a:defRPr sz="3087" b="1">
                <a:solidFill>
                  <a:srgbClr val="0092CC"/>
                </a:solidFill>
                <a:latin typeface="+mj-lt"/>
              </a:defRPr>
            </a:lvl1pPr>
            <a:lvl2pPr>
              <a:defRPr sz="3087" b="1">
                <a:latin typeface="+mj-lt"/>
              </a:defRPr>
            </a:lvl2pPr>
            <a:lvl3pPr>
              <a:defRPr sz="3087" b="1">
                <a:latin typeface="+mj-lt"/>
              </a:defRPr>
            </a:lvl3pPr>
            <a:lvl4pPr>
              <a:defRPr sz="3087" b="1">
                <a:latin typeface="+mj-lt"/>
              </a:defRPr>
            </a:lvl4pPr>
            <a:lvl5pPr>
              <a:defRPr sz="3087" b="1">
                <a:latin typeface="+mj-lt"/>
              </a:defRPr>
            </a:lvl5pPr>
          </a:lstStyle>
          <a:p>
            <a:pPr lvl="0"/>
            <a:r>
              <a:rPr lang="en-GB" noProof="0"/>
              <a:t>02</a:t>
            </a:r>
          </a:p>
        </p:txBody>
      </p:sp>
      <p:sp>
        <p:nvSpPr>
          <p:cNvPr id="37" name="Text Placeholder 3"/>
          <p:cNvSpPr>
            <a:spLocks noGrp="1"/>
          </p:cNvSpPr>
          <p:nvPr>
            <p:ph type="body" sz="quarter" idx="37" hasCustomPrompt="1"/>
          </p:nvPr>
        </p:nvSpPr>
        <p:spPr>
          <a:xfrm>
            <a:off x="1497565" y="3173049"/>
            <a:ext cx="4508562" cy="436608"/>
          </a:xfrm>
        </p:spPr>
        <p:txBody>
          <a:bodyPr tIns="144000"/>
          <a:lstStyle>
            <a:lvl1pPr>
              <a:lnSpc>
                <a:spcPct val="100000"/>
              </a:lnSpc>
              <a:spcBef>
                <a:spcPts val="0"/>
              </a:spcBef>
              <a:spcAft>
                <a:spcPts val="0"/>
              </a:spcAft>
              <a:defRPr sz="1764" b="0">
                <a:solidFill>
                  <a:schemeClr val="tx1"/>
                </a:solidFill>
                <a:latin typeface="+mn-lt"/>
              </a:defRPr>
            </a:lvl1pPr>
            <a:lvl2pPr>
              <a:defRPr sz="3087" b="1">
                <a:latin typeface="+mj-lt"/>
              </a:defRPr>
            </a:lvl2pPr>
            <a:lvl3pPr>
              <a:defRPr sz="3087" b="1">
                <a:latin typeface="+mj-lt"/>
              </a:defRPr>
            </a:lvl3pPr>
            <a:lvl4pPr>
              <a:defRPr sz="3087" b="1">
                <a:latin typeface="+mj-lt"/>
              </a:defRPr>
            </a:lvl4pPr>
            <a:lvl5pPr>
              <a:defRPr sz="3087" b="1">
                <a:latin typeface="+mj-lt"/>
              </a:defRPr>
            </a:lvl5pPr>
          </a:lstStyle>
          <a:p>
            <a:pPr lvl="0"/>
            <a:r>
              <a:rPr lang="en-GB" noProof="0"/>
              <a:t>Headline</a:t>
            </a:r>
          </a:p>
        </p:txBody>
      </p:sp>
      <p:sp>
        <p:nvSpPr>
          <p:cNvPr id="39" name="Text Placeholder 3"/>
          <p:cNvSpPr>
            <a:spLocks noGrp="1"/>
          </p:cNvSpPr>
          <p:nvPr>
            <p:ph type="body" sz="quarter" idx="38" hasCustomPrompt="1"/>
          </p:nvPr>
        </p:nvSpPr>
        <p:spPr>
          <a:xfrm>
            <a:off x="6519129" y="3173049"/>
            <a:ext cx="3748329" cy="436608"/>
          </a:xfrm>
        </p:spPr>
        <p:txBody>
          <a:bodyPr tIns="144000"/>
          <a:lstStyle>
            <a:lvl1pPr>
              <a:lnSpc>
                <a:spcPct val="100000"/>
              </a:lnSpc>
              <a:spcBef>
                <a:spcPts val="0"/>
              </a:spcBef>
              <a:spcAft>
                <a:spcPts val="0"/>
              </a:spcAft>
              <a:defRPr sz="1764" b="0">
                <a:solidFill>
                  <a:schemeClr val="tx1"/>
                </a:solidFill>
                <a:latin typeface="+mn-lt"/>
              </a:defRPr>
            </a:lvl1pPr>
            <a:lvl2pPr>
              <a:defRPr sz="3087" b="1">
                <a:latin typeface="+mj-lt"/>
              </a:defRPr>
            </a:lvl2pPr>
            <a:lvl3pPr>
              <a:defRPr sz="3087" b="1">
                <a:latin typeface="+mj-lt"/>
              </a:defRPr>
            </a:lvl3pPr>
            <a:lvl4pPr>
              <a:defRPr sz="3087" b="1">
                <a:latin typeface="+mj-lt"/>
              </a:defRPr>
            </a:lvl4pPr>
            <a:lvl5pPr>
              <a:defRPr sz="3087" b="1">
                <a:latin typeface="+mj-lt"/>
              </a:defRPr>
            </a:lvl5pPr>
          </a:lstStyle>
          <a:p>
            <a:pPr lvl="0"/>
            <a:r>
              <a:rPr lang="en-GB" noProof="0"/>
              <a:t>Speaker</a:t>
            </a:r>
          </a:p>
        </p:txBody>
      </p:sp>
      <p:sp>
        <p:nvSpPr>
          <p:cNvPr id="40" name="Text Placeholder 3"/>
          <p:cNvSpPr>
            <a:spLocks noGrp="1"/>
          </p:cNvSpPr>
          <p:nvPr>
            <p:ph type="body" sz="quarter" idx="39" hasCustomPrompt="1"/>
          </p:nvPr>
        </p:nvSpPr>
        <p:spPr>
          <a:xfrm>
            <a:off x="420999" y="3982588"/>
            <a:ext cx="866983" cy="436608"/>
          </a:xfrm>
        </p:spPr>
        <p:txBody>
          <a:bodyPr/>
          <a:lstStyle>
            <a:lvl1pPr>
              <a:defRPr sz="3087" b="1">
                <a:solidFill>
                  <a:srgbClr val="0092CC"/>
                </a:solidFill>
                <a:latin typeface="+mj-lt"/>
              </a:defRPr>
            </a:lvl1pPr>
            <a:lvl2pPr>
              <a:defRPr sz="3087" b="1">
                <a:latin typeface="+mj-lt"/>
              </a:defRPr>
            </a:lvl2pPr>
            <a:lvl3pPr>
              <a:defRPr sz="3087" b="1">
                <a:latin typeface="+mj-lt"/>
              </a:defRPr>
            </a:lvl3pPr>
            <a:lvl4pPr>
              <a:defRPr sz="3087" b="1">
                <a:latin typeface="+mj-lt"/>
              </a:defRPr>
            </a:lvl4pPr>
            <a:lvl5pPr>
              <a:defRPr sz="3087" b="1">
                <a:latin typeface="+mj-lt"/>
              </a:defRPr>
            </a:lvl5pPr>
          </a:lstStyle>
          <a:p>
            <a:pPr lvl="0"/>
            <a:r>
              <a:rPr lang="en-GB" noProof="0"/>
              <a:t>03</a:t>
            </a:r>
          </a:p>
        </p:txBody>
      </p:sp>
      <p:sp>
        <p:nvSpPr>
          <p:cNvPr id="41" name="Text Placeholder 3"/>
          <p:cNvSpPr>
            <a:spLocks noGrp="1"/>
          </p:cNvSpPr>
          <p:nvPr>
            <p:ph type="body" sz="quarter" idx="40" hasCustomPrompt="1"/>
          </p:nvPr>
        </p:nvSpPr>
        <p:spPr>
          <a:xfrm>
            <a:off x="1497565" y="3982588"/>
            <a:ext cx="4508562" cy="436608"/>
          </a:xfrm>
        </p:spPr>
        <p:txBody>
          <a:bodyPr tIns="144000"/>
          <a:lstStyle>
            <a:lvl1pPr>
              <a:lnSpc>
                <a:spcPct val="100000"/>
              </a:lnSpc>
              <a:spcBef>
                <a:spcPts val="0"/>
              </a:spcBef>
              <a:spcAft>
                <a:spcPts val="0"/>
              </a:spcAft>
              <a:defRPr sz="1764" b="0">
                <a:solidFill>
                  <a:schemeClr val="tx1"/>
                </a:solidFill>
                <a:latin typeface="+mn-lt"/>
              </a:defRPr>
            </a:lvl1pPr>
            <a:lvl2pPr>
              <a:defRPr sz="3087" b="1">
                <a:latin typeface="+mj-lt"/>
              </a:defRPr>
            </a:lvl2pPr>
            <a:lvl3pPr>
              <a:defRPr sz="3087" b="1">
                <a:latin typeface="+mj-lt"/>
              </a:defRPr>
            </a:lvl3pPr>
            <a:lvl4pPr>
              <a:defRPr sz="3087" b="1">
                <a:latin typeface="+mj-lt"/>
              </a:defRPr>
            </a:lvl4pPr>
            <a:lvl5pPr>
              <a:defRPr sz="3087" b="1">
                <a:latin typeface="+mj-lt"/>
              </a:defRPr>
            </a:lvl5pPr>
          </a:lstStyle>
          <a:p>
            <a:pPr lvl="0"/>
            <a:r>
              <a:rPr lang="en-GB" noProof="0"/>
              <a:t>Headline</a:t>
            </a:r>
          </a:p>
        </p:txBody>
      </p:sp>
      <p:sp>
        <p:nvSpPr>
          <p:cNvPr id="42" name="Text Placeholder 3"/>
          <p:cNvSpPr>
            <a:spLocks noGrp="1"/>
          </p:cNvSpPr>
          <p:nvPr>
            <p:ph type="body" sz="quarter" idx="41" hasCustomPrompt="1"/>
          </p:nvPr>
        </p:nvSpPr>
        <p:spPr>
          <a:xfrm>
            <a:off x="6519129" y="3982588"/>
            <a:ext cx="3748329" cy="436608"/>
          </a:xfrm>
        </p:spPr>
        <p:txBody>
          <a:bodyPr tIns="144000"/>
          <a:lstStyle>
            <a:lvl1pPr>
              <a:lnSpc>
                <a:spcPct val="100000"/>
              </a:lnSpc>
              <a:spcBef>
                <a:spcPts val="0"/>
              </a:spcBef>
              <a:spcAft>
                <a:spcPts val="0"/>
              </a:spcAft>
              <a:defRPr sz="1764" b="0">
                <a:solidFill>
                  <a:schemeClr val="tx1"/>
                </a:solidFill>
                <a:latin typeface="+mn-lt"/>
              </a:defRPr>
            </a:lvl1pPr>
            <a:lvl2pPr>
              <a:defRPr sz="3087" b="1">
                <a:latin typeface="+mj-lt"/>
              </a:defRPr>
            </a:lvl2pPr>
            <a:lvl3pPr>
              <a:defRPr sz="3087" b="1">
                <a:latin typeface="+mj-lt"/>
              </a:defRPr>
            </a:lvl3pPr>
            <a:lvl4pPr>
              <a:defRPr sz="3087" b="1">
                <a:latin typeface="+mj-lt"/>
              </a:defRPr>
            </a:lvl4pPr>
            <a:lvl5pPr>
              <a:defRPr sz="3087" b="1">
                <a:latin typeface="+mj-lt"/>
              </a:defRPr>
            </a:lvl5pPr>
          </a:lstStyle>
          <a:p>
            <a:pPr lvl="0"/>
            <a:r>
              <a:rPr lang="en-GB" noProof="0"/>
              <a:t>Speaker</a:t>
            </a:r>
          </a:p>
        </p:txBody>
      </p:sp>
      <p:sp>
        <p:nvSpPr>
          <p:cNvPr id="43" name="Text Placeholder 3"/>
          <p:cNvSpPr>
            <a:spLocks noGrp="1"/>
          </p:cNvSpPr>
          <p:nvPr>
            <p:ph type="body" sz="quarter" idx="42" hasCustomPrompt="1"/>
          </p:nvPr>
        </p:nvSpPr>
        <p:spPr>
          <a:xfrm>
            <a:off x="420999" y="4792128"/>
            <a:ext cx="866983" cy="436608"/>
          </a:xfrm>
        </p:spPr>
        <p:txBody>
          <a:bodyPr/>
          <a:lstStyle>
            <a:lvl1pPr>
              <a:defRPr sz="3087" b="1">
                <a:solidFill>
                  <a:srgbClr val="0092CC"/>
                </a:solidFill>
                <a:latin typeface="+mj-lt"/>
              </a:defRPr>
            </a:lvl1pPr>
            <a:lvl2pPr>
              <a:defRPr sz="3087" b="1">
                <a:latin typeface="+mj-lt"/>
              </a:defRPr>
            </a:lvl2pPr>
            <a:lvl3pPr>
              <a:defRPr sz="3087" b="1">
                <a:latin typeface="+mj-lt"/>
              </a:defRPr>
            </a:lvl3pPr>
            <a:lvl4pPr>
              <a:defRPr sz="3087" b="1">
                <a:latin typeface="+mj-lt"/>
              </a:defRPr>
            </a:lvl4pPr>
            <a:lvl5pPr>
              <a:defRPr sz="3087" b="1">
                <a:latin typeface="+mj-lt"/>
              </a:defRPr>
            </a:lvl5pPr>
          </a:lstStyle>
          <a:p>
            <a:pPr lvl="0"/>
            <a:r>
              <a:rPr lang="en-GB" noProof="0"/>
              <a:t>04</a:t>
            </a:r>
          </a:p>
        </p:txBody>
      </p:sp>
      <p:sp>
        <p:nvSpPr>
          <p:cNvPr id="44" name="Text Placeholder 3"/>
          <p:cNvSpPr>
            <a:spLocks noGrp="1"/>
          </p:cNvSpPr>
          <p:nvPr>
            <p:ph type="body" sz="quarter" idx="43" hasCustomPrompt="1"/>
          </p:nvPr>
        </p:nvSpPr>
        <p:spPr>
          <a:xfrm>
            <a:off x="1497565" y="4792128"/>
            <a:ext cx="4508562" cy="436608"/>
          </a:xfrm>
        </p:spPr>
        <p:txBody>
          <a:bodyPr tIns="144000"/>
          <a:lstStyle>
            <a:lvl1pPr>
              <a:lnSpc>
                <a:spcPct val="100000"/>
              </a:lnSpc>
              <a:spcBef>
                <a:spcPts val="0"/>
              </a:spcBef>
              <a:spcAft>
                <a:spcPts val="0"/>
              </a:spcAft>
              <a:defRPr sz="1764" b="0">
                <a:solidFill>
                  <a:schemeClr val="tx1"/>
                </a:solidFill>
                <a:latin typeface="+mn-lt"/>
              </a:defRPr>
            </a:lvl1pPr>
            <a:lvl2pPr>
              <a:defRPr sz="3087" b="1">
                <a:latin typeface="+mj-lt"/>
              </a:defRPr>
            </a:lvl2pPr>
            <a:lvl3pPr>
              <a:defRPr sz="3087" b="1">
                <a:latin typeface="+mj-lt"/>
              </a:defRPr>
            </a:lvl3pPr>
            <a:lvl4pPr>
              <a:defRPr sz="3087" b="1">
                <a:latin typeface="+mj-lt"/>
              </a:defRPr>
            </a:lvl4pPr>
            <a:lvl5pPr>
              <a:defRPr sz="3087" b="1">
                <a:latin typeface="+mj-lt"/>
              </a:defRPr>
            </a:lvl5pPr>
          </a:lstStyle>
          <a:p>
            <a:pPr lvl="0"/>
            <a:r>
              <a:rPr lang="en-GB" noProof="0"/>
              <a:t>Headline</a:t>
            </a:r>
          </a:p>
        </p:txBody>
      </p:sp>
      <p:sp>
        <p:nvSpPr>
          <p:cNvPr id="45" name="Text Placeholder 3"/>
          <p:cNvSpPr>
            <a:spLocks noGrp="1"/>
          </p:cNvSpPr>
          <p:nvPr>
            <p:ph type="body" sz="quarter" idx="44" hasCustomPrompt="1"/>
          </p:nvPr>
        </p:nvSpPr>
        <p:spPr>
          <a:xfrm>
            <a:off x="6519129" y="4792128"/>
            <a:ext cx="3748329" cy="436608"/>
          </a:xfrm>
        </p:spPr>
        <p:txBody>
          <a:bodyPr tIns="144000"/>
          <a:lstStyle>
            <a:lvl1pPr>
              <a:lnSpc>
                <a:spcPct val="100000"/>
              </a:lnSpc>
              <a:spcBef>
                <a:spcPts val="0"/>
              </a:spcBef>
              <a:spcAft>
                <a:spcPts val="0"/>
              </a:spcAft>
              <a:defRPr sz="1764" b="0">
                <a:solidFill>
                  <a:schemeClr val="tx1"/>
                </a:solidFill>
                <a:latin typeface="+mn-lt"/>
              </a:defRPr>
            </a:lvl1pPr>
            <a:lvl2pPr>
              <a:defRPr sz="3087" b="1">
                <a:latin typeface="+mj-lt"/>
              </a:defRPr>
            </a:lvl2pPr>
            <a:lvl3pPr>
              <a:defRPr sz="3087" b="1">
                <a:latin typeface="+mj-lt"/>
              </a:defRPr>
            </a:lvl3pPr>
            <a:lvl4pPr>
              <a:defRPr sz="3087" b="1">
                <a:latin typeface="+mj-lt"/>
              </a:defRPr>
            </a:lvl4pPr>
            <a:lvl5pPr>
              <a:defRPr sz="3087" b="1">
                <a:latin typeface="+mj-lt"/>
              </a:defRPr>
            </a:lvl5pPr>
          </a:lstStyle>
          <a:p>
            <a:pPr lvl="0"/>
            <a:r>
              <a:rPr lang="en-GB" noProof="0"/>
              <a:t>Speaker</a:t>
            </a:r>
          </a:p>
        </p:txBody>
      </p:sp>
      <p:sp>
        <p:nvSpPr>
          <p:cNvPr id="46" name="Text Placeholder 3"/>
          <p:cNvSpPr>
            <a:spLocks noGrp="1"/>
          </p:cNvSpPr>
          <p:nvPr>
            <p:ph type="body" sz="quarter" idx="45" hasCustomPrompt="1"/>
          </p:nvPr>
        </p:nvSpPr>
        <p:spPr>
          <a:xfrm>
            <a:off x="420999" y="5601667"/>
            <a:ext cx="866983" cy="436608"/>
          </a:xfrm>
        </p:spPr>
        <p:txBody>
          <a:bodyPr/>
          <a:lstStyle>
            <a:lvl1pPr>
              <a:defRPr sz="3087" b="1">
                <a:solidFill>
                  <a:srgbClr val="0092CC"/>
                </a:solidFill>
                <a:latin typeface="+mj-lt"/>
              </a:defRPr>
            </a:lvl1pPr>
            <a:lvl2pPr>
              <a:defRPr sz="3087" b="1">
                <a:latin typeface="+mj-lt"/>
              </a:defRPr>
            </a:lvl2pPr>
            <a:lvl3pPr>
              <a:defRPr sz="3087" b="1">
                <a:latin typeface="+mj-lt"/>
              </a:defRPr>
            </a:lvl3pPr>
            <a:lvl4pPr>
              <a:defRPr sz="3087" b="1">
                <a:latin typeface="+mj-lt"/>
              </a:defRPr>
            </a:lvl4pPr>
            <a:lvl5pPr>
              <a:defRPr sz="3087" b="1">
                <a:latin typeface="+mj-lt"/>
              </a:defRPr>
            </a:lvl5pPr>
          </a:lstStyle>
          <a:p>
            <a:pPr lvl="0"/>
            <a:r>
              <a:rPr lang="en-GB" noProof="0"/>
              <a:t>05</a:t>
            </a:r>
          </a:p>
        </p:txBody>
      </p:sp>
      <p:sp>
        <p:nvSpPr>
          <p:cNvPr id="47" name="Text Placeholder 3"/>
          <p:cNvSpPr>
            <a:spLocks noGrp="1"/>
          </p:cNvSpPr>
          <p:nvPr>
            <p:ph type="body" sz="quarter" idx="46" hasCustomPrompt="1"/>
          </p:nvPr>
        </p:nvSpPr>
        <p:spPr>
          <a:xfrm>
            <a:off x="1497565" y="5601667"/>
            <a:ext cx="4508562" cy="436608"/>
          </a:xfrm>
        </p:spPr>
        <p:txBody>
          <a:bodyPr tIns="144000"/>
          <a:lstStyle>
            <a:lvl1pPr>
              <a:lnSpc>
                <a:spcPct val="100000"/>
              </a:lnSpc>
              <a:spcBef>
                <a:spcPts val="0"/>
              </a:spcBef>
              <a:spcAft>
                <a:spcPts val="0"/>
              </a:spcAft>
              <a:defRPr sz="1764" b="0">
                <a:solidFill>
                  <a:schemeClr val="tx1"/>
                </a:solidFill>
                <a:latin typeface="+mn-lt"/>
              </a:defRPr>
            </a:lvl1pPr>
            <a:lvl2pPr>
              <a:defRPr sz="3087" b="1">
                <a:latin typeface="+mj-lt"/>
              </a:defRPr>
            </a:lvl2pPr>
            <a:lvl3pPr>
              <a:defRPr sz="3087" b="1">
                <a:latin typeface="+mj-lt"/>
              </a:defRPr>
            </a:lvl3pPr>
            <a:lvl4pPr>
              <a:defRPr sz="3087" b="1">
                <a:latin typeface="+mj-lt"/>
              </a:defRPr>
            </a:lvl4pPr>
            <a:lvl5pPr>
              <a:defRPr sz="3087" b="1">
                <a:latin typeface="+mj-lt"/>
              </a:defRPr>
            </a:lvl5pPr>
          </a:lstStyle>
          <a:p>
            <a:pPr lvl="0"/>
            <a:r>
              <a:rPr lang="en-GB" noProof="0"/>
              <a:t>Headline</a:t>
            </a:r>
          </a:p>
        </p:txBody>
      </p:sp>
      <p:sp>
        <p:nvSpPr>
          <p:cNvPr id="48" name="Text Placeholder 3"/>
          <p:cNvSpPr>
            <a:spLocks noGrp="1"/>
          </p:cNvSpPr>
          <p:nvPr>
            <p:ph type="body" sz="quarter" idx="47" hasCustomPrompt="1"/>
          </p:nvPr>
        </p:nvSpPr>
        <p:spPr>
          <a:xfrm>
            <a:off x="6519129" y="5601667"/>
            <a:ext cx="3748329" cy="436608"/>
          </a:xfrm>
        </p:spPr>
        <p:txBody>
          <a:bodyPr tIns="144000"/>
          <a:lstStyle>
            <a:lvl1pPr>
              <a:lnSpc>
                <a:spcPct val="100000"/>
              </a:lnSpc>
              <a:spcBef>
                <a:spcPts val="0"/>
              </a:spcBef>
              <a:spcAft>
                <a:spcPts val="0"/>
              </a:spcAft>
              <a:defRPr sz="1764" b="0">
                <a:solidFill>
                  <a:schemeClr val="tx1"/>
                </a:solidFill>
                <a:latin typeface="+mn-lt"/>
              </a:defRPr>
            </a:lvl1pPr>
            <a:lvl2pPr>
              <a:defRPr sz="3087" b="1">
                <a:latin typeface="+mj-lt"/>
              </a:defRPr>
            </a:lvl2pPr>
            <a:lvl3pPr>
              <a:defRPr sz="3087" b="1">
                <a:latin typeface="+mj-lt"/>
              </a:defRPr>
            </a:lvl3pPr>
            <a:lvl4pPr>
              <a:defRPr sz="3087" b="1">
                <a:latin typeface="+mj-lt"/>
              </a:defRPr>
            </a:lvl4pPr>
            <a:lvl5pPr>
              <a:defRPr sz="3087" b="1">
                <a:latin typeface="+mj-lt"/>
              </a:defRPr>
            </a:lvl5pPr>
          </a:lstStyle>
          <a:p>
            <a:pPr lvl="0"/>
            <a:r>
              <a:rPr lang="en-GB" noProof="0"/>
              <a:t>Speaker</a:t>
            </a:r>
          </a:p>
        </p:txBody>
      </p:sp>
      <p:sp>
        <p:nvSpPr>
          <p:cNvPr id="49" name="Text Placeholder 3"/>
          <p:cNvSpPr>
            <a:spLocks noGrp="1"/>
          </p:cNvSpPr>
          <p:nvPr>
            <p:ph type="body" sz="quarter" idx="48" hasCustomPrompt="1"/>
          </p:nvPr>
        </p:nvSpPr>
        <p:spPr>
          <a:xfrm>
            <a:off x="420999" y="6411208"/>
            <a:ext cx="866983" cy="436608"/>
          </a:xfrm>
        </p:spPr>
        <p:txBody>
          <a:bodyPr/>
          <a:lstStyle>
            <a:lvl1pPr>
              <a:defRPr sz="3087" b="1">
                <a:solidFill>
                  <a:srgbClr val="0092CC"/>
                </a:solidFill>
                <a:latin typeface="+mj-lt"/>
              </a:defRPr>
            </a:lvl1pPr>
            <a:lvl2pPr>
              <a:defRPr sz="3087" b="1">
                <a:latin typeface="+mj-lt"/>
              </a:defRPr>
            </a:lvl2pPr>
            <a:lvl3pPr>
              <a:defRPr sz="3087" b="1">
                <a:latin typeface="+mj-lt"/>
              </a:defRPr>
            </a:lvl3pPr>
            <a:lvl4pPr>
              <a:defRPr sz="3087" b="1">
                <a:latin typeface="+mj-lt"/>
              </a:defRPr>
            </a:lvl4pPr>
            <a:lvl5pPr>
              <a:defRPr sz="3087" b="1">
                <a:latin typeface="+mj-lt"/>
              </a:defRPr>
            </a:lvl5pPr>
          </a:lstStyle>
          <a:p>
            <a:pPr lvl="0"/>
            <a:r>
              <a:rPr lang="en-GB" noProof="0"/>
              <a:t>06</a:t>
            </a:r>
          </a:p>
        </p:txBody>
      </p:sp>
      <p:sp>
        <p:nvSpPr>
          <p:cNvPr id="50" name="Text Placeholder 3"/>
          <p:cNvSpPr>
            <a:spLocks noGrp="1"/>
          </p:cNvSpPr>
          <p:nvPr>
            <p:ph type="body" sz="quarter" idx="49" hasCustomPrompt="1"/>
          </p:nvPr>
        </p:nvSpPr>
        <p:spPr>
          <a:xfrm>
            <a:off x="1497565" y="6411208"/>
            <a:ext cx="4508562" cy="436608"/>
          </a:xfrm>
        </p:spPr>
        <p:txBody>
          <a:bodyPr tIns="144000"/>
          <a:lstStyle>
            <a:lvl1pPr>
              <a:lnSpc>
                <a:spcPct val="100000"/>
              </a:lnSpc>
              <a:spcBef>
                <a:spcPts val="0"/>
              </a:spcBef>
              <a:spcAft>
                <a:spcPts val="0"/>
              </a:spcAft>
              <a:defRPr sz="1764" b="0">
                <a:solidFill>
                  <a:schemeClr val="tx1"/>
                </a:solidFill>
                <a:latin typeface="+mn-lt"/>
              </a:defRPr>
            </a:lvl1pPr>
            <a:lvl2pPr>
              <a:defRPr sz="3087" b="1">
                <a:latin typeface="+mj-lt"/>
              </a:defRPr>
            </a:lvl2pPr>
            <a:lvl3pPr>
              <a:defRPr sz="3087" b="1">
                <a:latin typeface="+mj-lt"/>
              </a:defRPr>
            </a:lvl3pPr>
            <a:lvl4pPr>
              <a:defRPr sz="3087" b="1">
                <a:latin typeface="+mj-lt"/>
              </a:defRPr>
            </a:lvl4pPr>
            <a:lvl5pPr>
              <a:defRPr sz="3087" b="1">
                <a:latin typeface="+mj-lt"/>
              </a:defRPr>
            </a:lvl5pPr>
          </a:lstStyle>
          <a:p>
            <a:pPr lvl="0"/>
            <a:r>
              <a:rPr lang="en-GB" noProof="0"/>
              <a:t>Headline</a:t>
            </a:r>
          </a:p>
        </p:txBody>
      </p:sp>
      <p:sp>
        <p:nvSpPr>
          <p:cNvPr id="51" name="Text Placeholder 3"/>
          <p:cNvSpPr>
            <a:spLocks noGrp="1"/>
          </p:cNvSpPr>
          <p:nvPr>
            <p:ph type="body" sz="quarter" idx="50" hasCustomPrompt="1"/>
          </p:nvPr>
        </p:nvSpPr>
        <p:spPr>
          <a:xfrm>
            <a:off x="6519129" y="6411208"/>
            <a:ext cx="3748329" cy="436608"/>
          </a:xfrm>
        </p:spPr>
        <p:txBody>
          <a:bodyPr tIns="144000"/>
          <a:lstStyle>
            <a:lvl1pPr>
              <a:lnSpc>
                <a:spcPct val="100000"/>
              </a:lnSpc>
              <a:spcBef>
                <a:spcPts val="0"/>
              </a:spcBef>
              <a:spcAft>
                <a:spcPts val="0"/>
              </a:spcAft>
              <a:defRPr sz="1764" b="0">
                <a:solidFill>
                  <a:schemeClr val="tx1"/>
                </a:solidFill>
                <a:latin typeface="+mn-lt"/>
              </a:defRPr>
            </a:lvl1pPr>
            <a:lvl2pPr>
              <a:defRPr sz="3087" b="1">
                <a:latin typeface="+mj-lt"/>
              </a:defRPr>
            </a:lvl2pPr>
            <a:lvl3pPr>
              <a:defRPr sz="3087" b="1">
                <a:latin typeface="+mj-lt"/>
              </a:defRPr>
            </a:lvl3pPr>
            <a:lvl4pPr>
              <a:defRPr sz="3087" b="1">
                <a:latin typeface="+mj-lt"/>
              </a:defRPr>
            </a:lvl4pPr>
            <a:lvl5pPr>
              <a:defRPr sz="3087" b="1">
                <a:latin typeface="+mj-lt"/>
              </a:defRPr>
            </a:lvl5pPr>
          </a:lstStyle>
          <a:p>
            <a:pPr lvl="0"/>
            <a:r>
              <a:rPr lang="en-GB" noProof="0"/>
              <a:t>Speaker</a:t>
            </a:r>
          </a:p>
        </p:txBody>
      </p:sp>
      <p:sp>
        <p:nvSpPr>
          <p:cNvPr id="2" name="Title 1"/>
          <p:cNvSpPr>
            <a:spLocks noGrp="1"/>
          </p:cNvSpPr>
          <p:nvPr>
            <p:ph type="title"/>
          </p:nvPr>
        </p:nvSpPr>
        <p:spPr/>
        <p:txBody>
          <a:bodyPr/>
          <a:lstStyle/>
          <a:p>
            <a:r>
              <a:rPr lang="en-GB" noProof="0"/>
              <a:t>Click to edit Master title style</a:t>
            </a:r>
          </a:p>
        </p:txBody>
      </p:sp>
      <p:sp>
        <p:nvSpPr>
          <p:cNvPr id="25" name="Text Placeholder 7"/>
          <p:cNvSpPr>
            <a:spLocks noGrp="1"/>
          </p:cNvSpPr>
          <p:nvPr>
            <p:ph type="body" sz="quarter" idx="13" hasCustomPrompt="1"/>
          </p:nvPr>
        </p:nvSpPr>
        <p:spPr>
          <a:xfrm>
            <a:off x="421426" y="1309828"/>
            <a:ext cx="7157000" cy="318553"/>
          </a:xfrm>
        </p:spPr>
        <p:txBody>
          <a:bodyPr lIns="18000" anchor="ctr">
            <a:normAutofit/>
          </a:bodyPr>
          <a:lstStyle>
            <a:lvl1pPr>
              <a:defRPr sz="1764" b="0">
                <a:solidFill>
                  <a:schemeClr val="tx1"/>
                </a:solidFill>
                <a:latin typeface="+mj-lt"/>
              </a:defRPr>
            </a:lvl1pPr>
          </a:lstStyle>
          <a:p>
            <a:pPr lvl="0"/>
            <a:r>
              <a:rPr lang="en-GB" noProof="0" dirty="0"/>
              <a:t>One line Subtitle (optional)</a:t>
            </a:r>
          </a:p>
        </p:txBody>
      </p:sp>
    </p:spTree>
    <p:extLst>
      <p:ext uri="{BB962C8B-B14F-4D97-AF65-F5344CB8AC3E}">
        <p14:creationId xmlns:p14="http://schemas.microsoft.com/office/powerpoint/2010/main" val="39628618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517525" y="1522413"/>
            <a:ext cx="4772025" cy="50847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5441950" y="1522413"/>
            <a:ext cx="4772025" cy="50847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2323514950"/>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itle Only white">
    <p:spTree>
      <p:nvGrpSpPr>
        <p:cNvPr id="1" name=""/>
        <p:cNvGrpSpPr/>
        <p:nvPr/>
      </p:nvGrpSpPr>
      <p:grpSpPr>
        <a:xfrm>
          <a:off x="0" y="0"/>
          <a:ext cx="0" cy="0"/>
          <a:chOff x="0" y="0"/>
          <a:chExt cx="0" cy="0"/>
        </a:xfrm>
      </p:grpSpPr>
      <p:sp>
        <p:nvSpPr>
          <p:cNvPr id="3" name="Date Placeholder 2"/>
          <p:cNvSpPr>
            <a:spLocks noGrp="1"/>
          </p:cNvSpPr>
          <p:nvPr>
            <p:ph type="dt" sz="half" idx="10"/>
          </p:nvPr>
        </p:nvSpPr>
        <p:spPr bwMode="gray"/>
        <p:txBody>
          <a:bodyPr/>
          <a:lstStyle/>
          <a:p>
            <a:endParaRPr lang="en-GB">
              <a:solidFill>
                <a:prstClr val="black"/>
              </a:solidFill>
            </a:endParaRPr>
          </a:p>
        </p:txBody>
      </p:sp>
      <p:sp>
        <p:nvSpPr>
          <p:cNvPr id="4" name="Footer Placeholder 3"/>
          <p:cNvSpPr>
            <a:spLocks noGrp="1"/>
          </p:cNvSpPr>
          <p:nvPr>
            <p:ph type="ftr" sz="quarter" idx="11"/>
          </p:nvPr>
        </p:nvSpPr>
        <p:spPr bwMode="gray"/>
        <p:txBody>
          <a:bodyPr/>
          <a:lstStyle>
            <a:lvl1pPr>
              <a:defRPr/>
            </a:lvl1pPr>
          </a:lstStyle>
          <a:p>
            <a:endParaRPr lang="en-GB" dirty="0">
              <a:solidFill>
                <a:prstClr val="black"/>
              </a:solidFill>
            </a:endParaRPr>
          </a:p>
        </p:txBody>
      </p:sp>
      <p:sp>
        <p:nvSpPr>
          <p:cNvPr id="5" name="Slide Number Placeholder 4"/>
          <p:cNvSpPr>
            <a:spLocks noGrp="1"/>
          </p:cNvSpPr>
          <p:nvPr>
            <p:ph type="sldNum" sz="quarter" idx="12"/>
          </p:nvPr>
        </p:nvSpPr>
        <p:spPr bwMode="gray"/>
        <p:txBody>
          <a:bodyPr/>
          <a:lstStyle/>
          <a:p>
            <a:fld id="{A74CE0EA-F3B5-4684-BA10-C594598FDB9C}" type="slidenum">
              <a:rPr lang="en-GB" smtClean="0">
                <a:solidFill>
                  <a:prstClr val="black"/>
                </a:solidFill>
              </a:rPr>
              <a:pPr/>
              <a:t>‹#›</a:t>
            </a:fld>
            <a:endParaRPr lang="en-GB">
              <a:solidFill>
                <a:prstClr val="black"/>
              </a:solidFill>
            </a:endParaRPr>
          </a:p>
        </p:txBody>
      </p:sp>
      <p:sp>
        <p:nvSpPr>
          <p:cNvPr id="12" name="Text Placeholder 7"/>
          <p:cNvSpPr>
            <a:spLocks noGrp="1"/>
          </p:cNvSpPr>
          <p:nvPr>
            <p:ph type="body" sz="quarter" idx="21" hasCustomPrompt="1"/>
          </p:nvPr>
        </p:nvSpPr>
        <p:spPr bwMode="gray">
          <a:xfrm>
            <a:off x="421000" y="6939042"/>
            <a:ext cx="9846458" cy="229968"/>
          </a:xfrm>
        </p:spPr>
        <p:txBody>
          <a:bodyPr anchor="t">
            <a:normAutofit/>
          </a:bodyPr>
          <a:lstStyle>
            <a:lvl1pPr>
              <a:defRPr sz="882" b="0">
                <a:solidFill>
                  <a:schemeClr val="tx1"/>
                </a:solidFill>
                <a:latin typeface="+mn-lt"/>
              </a:defRPr>
            </a:lvl1pPr>
          </a:lstStyle>
          <a:p>
            <a:pPr lvl="0"/>
            <a:r>
              <a:rPr lang="en-GB" noProof="0"/>
              <a:t>Source:</a:t>
            </a:r>
          </a:p>
        </p:txBody>
      </p:sp>
      <p:sp>
        <p:nvSpPr>
          <p:cNvPr id="10" name="Text Placeholder 7"/>
          <p:cNvSpPr>
            <a:spLocks noGrp="1"/>
          </p:cNvSpPr>
          <p:nvPr>
            <p:ph type="body" sz="quarter" idx="13" hasCustomPrompt="1"/>
          </p:nvPr>
        </p:nvSpPr>
        <p:spPr bwMode="gray">
          <a:xfrm>
            <a:off x="421426" y="1309828"/>
            <a:ext cx="7157000" cy="318553"/>
          </a:xfrm>
        </p:spPr>
        <p:txBody>
          <a:bodyPr lIns="18000" anchor="ctr">
            <a:normAutofit/>
          </a:bodyPr>
          <a:lstStyle>
            <a:lvl1pPr>
              <a:defRPr sz="1764" b="0">
                <a:solidFill>
                  <a:schemeClr val="tx1"/>
                </a:solidFill>
                <a:latin typeface="+mj-lt"/>
              </a:defRPr>
            </a:lvl1pPr>
          </a:lstStyle>
          <a:p>
            <a:pPr lvl="0"/>
            <a:r>
              <a:rPr lang="en-GB" noProof="0"/>
              <a:t>One line Subtitle (optional)</a:t>
            </a:r>
          </a:p>
        </p:txBody>
      </p:sp>
      <p:sp>
        <p:nvSpPr>
          <p:cNvPr id="2" name="Title 1"/>
          <p:cNvSpPr>
            <a:spLocks noGrp="1"/>
          </p:cNvSpPr>
          <p:nvPr>
            <p:ph type="title"/>
          </p:nvPr>
        </p:nvSpPr>
        <p:spPr/>
        <p:txBody>
          <a:bodyPr/>
          <a:lstStyle/>
          <a:p>
            <a:r>
              <a:rPr lang="en-GB" noProof="0"/>
              <a:t>Click to edit Master title style</a:t>
            </a:r>
          </a:p>
        </p:txBody>
      </p:sp>
    </p:spTree>
    <p:extLst>
      <p:ext uri="{BB962C8B-B14F-4D97-AF65-F5344CB8AC3E}">
        <p14:creationId xmlns:p14="http://schemas.microsoft.com/office/powerpoint/2010/main" val="287904147"/>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preserve="1" userDrawn="1">
  <p:cSld name="Closing Slide white">
    <p:spTree>
      <p:nvGrpSpPr>
        <p:cNvPr id="1" name=""/>
        <p:cNvGrpSpPr/>
        <p:nvPr/>
      </p:nvGrpSpPr>
      <p:grpSpPr>
        <a:xfrm>
          <a:off x="0" y="0"/>
          <a:ext cx="0" cy="0"/>
          <a:chOff x="0" y="0"/>
          <a:chExt cx="0" cy="0"/>
        </a:xfrm>
      </p:grpSpPr>
      <p:sp>
        <p:nvSpPr>
          <p:cNvPr id="61" name="Picture Placeholder 4"/>
          <p:cNvSpPr>
            <a:spLocks noGrp="1"/>
          </p:cNvSpPr>
          <p:nvPr>
            <p:ph type="pic" sz="quarter" idx="13" hasCustomPrompt="1"/>
          </p:nvPr>
        </p:nvSpPr>
        <p:spPr bwMode="gray">
          <a:xfrm>
            <a:off x="0" y="0"/>
            <a:ext cx="10693400" cy="7561263"/>
          </a:xfrm>
          <a:solidFill>
            <a:schemeClr val="bg1"/>
          </a:solidFill>
        </p:spPr>
        <p:txBody>
          <a:bodyPr bIns="1980000" anchor="ctr">
            <a:normAutofit/>
          </a:bodyPr>
          <a:lstStyle>
            <a:lvl1pPr marL="0" marR="0" indent="0" algn="ctr" defTabSz="1008126" rtl="0" eaLnBrk="1" fontAlgn="auto" latinLnBrk="0" hangingPunct="1">
              <a:lnSpc>
                <a:spcPct val="110000"/>
              </a:lnSpc>
              <a:spcBef>
                <a:spcPts val="1103"/>
              </a:spcBef>
              <a:spcAft>
                <a:spcPts val="662"/>
              </a:spcAft>
              <a:buClr>
                <a:schemeClr val="tx1"/>
              </a:buClr>
              <a:buSzPct val="80000"/>
              <a:buFontTx/>
              <a:buNone/>
              <a:tabLst/>
              <a:defRPr sz="1544">
                <a:solidFill>
                  <a:schemeClr val="accent6"/>
                </a:solidFill>
              </a:defRPr>
            </a:lvl1pPr>
          </a:lstStyle>
          <a:p>
            <a:r>
              <a:rPr lang="en-GB" noProof="0" dirty="0"/>
              <a:t>Click on Icon to add picture, then arrange object (send to back)</a:t>
            </a:r>
            <a:br>
              <a:rPr lang="en-GB" noProof="0" dirty="0"/>
            </a:br>
            <a:r>
              <a:rPr lang="en-GB" noProof="0" dirty="0"/>
              <a:t>Change picture either by right mouse click on picture + „change picture“ </a:t>
            </a:r>
            <a:br>
              <a:rPr lang="en-GB" noProof="0" dirty="0"/>
            </a:br>
            <a:r>
              <a:rPr lang="en-GB" noProof="0" dirty="0"/>
              <a:t>or by deleting picture + resetting slide</a:t>
            </a:r>
          </a:p>
        </p:txBody>
      </p:sp>
      <p:sp>
        <p:nvSpPr>
          <p:cNvPr id="36" name="Text Placeholder 35"/>
          <p:cNvSpPr>
            <a:spLocks noGrp="1"/>
          </p:cNvSpPr>
          <p:nvPr>
            <p:ph type="body" sz="quarter" idx="10" hasCustomPrompt="1"/>
          </p:nvPr>
        </p:nvSpPr>
        <p:spPr bwMode="gray">
          <a:xfrm>
            <a:off x="421000" y="7174276"/>
            <a:ext cx="5237591" cy="273046"/>
          </a:xfrm>
        </p:spPr>
        <p:txBody>
          <a:bodyPr anchor="ctr">
            <a:noAutofit/>
          </a:bodyPr>
          <a:lstStyle>
            <a:lvl1pPr>
              <a:defRPr sz="1103" b="0">
                <a:solidFill>
                  <a:schemeClr val="tx1"/>
                </a:solidFill>
                <a:latin typeface="+mn-lt"/>
                <a:cs typeface="Times New Roman" panose="02020603050405020304" pitchFamily="18" charset="0"/>
              </a:defRPr>
            </a:lvl1pPr>
            <a:lvl2pPr>
              <a:defRPr>
                <a:solidFill>
                  <a:schemeClr val="bg1"/>
                </a:solidFill>
                <a:latin typeface="Times New Roman" panose="02020603050405020304" pitchFamily="18" charset="0"/>
                <a:cs typeface="Times New Roman" panose="02020603050405020304" pitchFamily="18" charset="0"/>
              </a:defRPr>
            </a:lvl2pPr>
            <a:lvl3pPr>
              <a:defRPr>
                <a:solidFill>
                  <a:schemeClr val="bg1"/>
                </a:solidFill>
                <a:latin typeface="Times New Roman" panose="02020603050405020304" pitchFamily="18" charset="0"/>
                <a:cs typeface="Times New Roman" panose="02020603050405020304" pitchFamily="18" charset="0"/>
              </a:defRPr>
            </a:lvl3pPr>
            <a:lvl4pPr>
              <a:defRPr>
                <a:solidFill>
                  <a:schemeClr val="bg1"/>
                </a:solidFill>
                <a:latin typeface="Times New Roman" panose="02020603050405020304" pitchFamily="18" charset="0"/>
                <a:cs typeface="Times New Roman" panose="02020603050405020304" pitchFamily="18" charset="0"/>
              </a:defRPr>
            </a:lvl4pPr>
            <a:lvl5pPr>
              <a:defRPr>
                <a:solidFill>
                  <a:schemeClr val="bg1"/>
                </a:solidFill>
                <a:latin typeface="Times New Roman" panose="02020603050405020304" pitchFamily="18" charset="0"/>
                <a:cs typeface="Times New Roman" panose="02020603050405020304" pitchFamily="18" charset="0"/>
              </a:defRPr>
            </a:lvl5pPr>
          </a:lstStyle>
          <a:p>
            <a:pPr lvl="0"/>
            <a:r>
              <a:rPr lang="en-GB" noProof="0" dirty="0"/>
              <a:t>Name of Author  |  Function | Division | Country </a:t>
            </a:r>
          </a:p>
        </p:txBody>
      </p:sp>
      <p:sp>
        <p:nvSpPr>
          <p:cNvPr id="3" name="Subtitle 2"/>
          <p:cNvSpPr>
            <a:spLocks noGrp="1"/>
          </p:cNvSpPr>
          <p:nvPr>
            <p:ph type="subTitle" idx="1" hasCustomPrompt="1"/>
          </p:nvPr>
        </p:nvSpPr>
        <p:spPr bwMode="gray">
          <a:xfrm>
            <a:off x="2" y="4941613"/>
            <a:ext cx="10693399" cy="1825817"/>
          </a:xfrm>
          <a:solidFill>
            <a:schemeClr val="tx2">
              <a:alpha val="90000"/>
            </a:schemeClr>
          </a:solidFill>
        </p:spPr>
        <p:txBody>
          <a:bodyPr lIns="360000" tIns="216000" rIns="360000" bIns="216000" numCol="3" anchor="t">
            <a:noAutofit/>
          </a:bodyPr>
          <a:lstStyle>
            <a:lvl1pPr marL="0" indent="0" algn="l">
              <a:lnSpc>
                <a:spcPct val="90000"/>
              </a:lnSpc>
              <a:buNone/>
              <a:defRPr sz="1544" b="0">
                <a:solidFill>
                  <a:schemeClr val="bg1"/>
                </a:solidFill>
                <a:latin typeface="+mj-lt"/>
                <a:cs typeface="Arial" panose="020B0604020202020204" pitchFamily="34" charset="0"/>
              </a:defRPr>
            </a:lvl1pPr>
            <a:lvl2pPr marL="504063" indent="0" algn="ctr">
              <a:buNone/>
              <a:defRPr sz="2205"/>
            </a:lvl2pPr>
            <a:lvl3pPr marL="1008126" indent="0" algn="ctr">
              <a:buNone/>
              <a:defRPr sz="1985"/>
            </a:lvl3pPr>
            <a:lvl4pPr marL="1512189" indent="0" algn="ctr">
              <a:buNone/>
              <a:defRPr sz="1764"/>
            </a:lvl4pPr>
            <a:lvl5pPr marL="2016252" indent="0" algn="ctr">
              <a:buNone/>
              <a:defRPr sz="1764"/>
            </a:lvl5pPr>
            <a:lvl6pPr marL="2520315" indent="0" algn="ctr">
              <a:buNone/>
              <a:defRPr sz="1764"/>
            </a:lvl6pPr>
            <a:lvl7pPr marL="3024378" indent="0" algn="ctr">
              <a:buNone/>
              <a:defRPr sz="1764"/>
            </a:lvl7pPr>
            <a:lvl8pPr marL="3528441" indent="0" algn="ctr">
              <a:buNone/>
              <a:defRPr sz="1764"/>
            </a:lvl8pPr>
            <a:lvl9pPr marL="4032504" indent="0" algn="ctr">
              <a:buNone/>
              <a:defRPr sz="1764"/>
            </a:lvl9pPr>
          </a:lstStyle>
          <a:p>
            <a:r>
              <a:rPr lang="en-GB" b="1" noProof="0" dirty="0"/>
              <a:t>WHO</a:t>
            </a:r>
          </a:p>
          <a:p>
            <a:r>
              <a:rPr lang="en-GB" noProof="0" dirty="0"/>
              <a:t>20, Avenue </a:t>
            </a:r>
            <a:r>
              <a:rPr lang="en-GB" noProof="0" dirty="0" err="1"/>
              <a:t>Appia</a:t>
            </a:r>
            <a:r>
              <a:rPr lang="en-GB" noProof="0" dirty="0"/>
              <a:t> </a:t>
            </a:r>
            <a:br>
              <a:rPr lang="en-GB" noProof="0" dirty="0"/>
            </a:br>
            <a:r>
              <a:rPr lang="en-GB" noProof="0" dirty="0"/>
              <a:t>1211 Geneva</a:t>
            </a:r>
          </a:p>
          <a:p>
            <a:r>
              <a:rPr lang="en-GB" noProof="0" dirty="0"/>
              <a:t>Switzerland</a:t>
            </a:r>
          </a:p>
          <a:p>
            <a:endParaRPr lang="en-GB" noProof="0" dirty="0"/>
          </a:p>
          <a:p>
            <a:r>
              <a:rPr lang="en-GB" noProof="0" dirty="0"/>
              <a:t>Tel.: +xx</a:t>
            </a:r>
            <a:br>
              <a:rPr lang="en-GB" noProof="0" dirty="0"/>
            </a:br>
            <a:r>
              <a:rPr lang="en-GB" noProof="0" dirty="0"/>
              <a:t>Fax: +xx</a:t>
            </a:r>
          </a:p>
        </p:txBody>
      </p:sp>
      <p:sp>
        <p:nvSpPr>
          <p:cNvPr id="35" name="Picture Placeholder 8"/>
          <p:cNvSpPr>
            <a:spLocks noGrp="1"/>
          </p:cNvSpPr>
          <p:nvPr>
            <p:ph type="pic" sz="quarter" idx="22" hasCustomPrompt="1"/>
          </p:nvPr>
        </p:nvSpPr>
        <p:spPr bwMode="gray">
          <a:xfrm>
            <a:off x="6543637" y="538663"/>
            <a:ext cx="3710496" cy="1226473"/>
          </a:xfrm>
          <a:blipFill dpi="0" rotWithShape="1">
            <a:blip r:embed="rId2" cstate="email">
              <a:extLst>
                <a:ext uri="{28A0092B-C50C-407E-A947-70E740481C1C}">
                  <a14:useLocalDpi xmlns:a14="http://schemas.microsoft.com/office/drawing/2010/main"/>
                </a:ext>
              </a:extLst>
            </a:blip>
            <a:srcRect/>
            <a:stretch>
              <a:fillRect/>
            </a:stretch>
          </a:blipFill>
        </p:spPr>
        <p:txBody>
          <a:bodyPr/>
          <a:lstStyle>
            <a:lvl1pPr algn="ctr">
              <a:defRPr sz="110">
                <a:solidFill>
                  <a:schemeClr val="bg1"/>
                </a:solidFill>
              </a:defRPr>
            </a:lvl1pPr>
          </a:lstStyle>
          <a:p>
            <a:r>
              <a:rPr lang="en-GB" noProof="0"/>
              <a:t>.</a:t>
            </a:r>
          </a:p>
        </p:txBody>
      </p:sp>
      <p:sp>
        <p:nvSpPr>
          <p:cNvPr id="37" name="Text Placeholder 35"/>
          <p:cNvSpPr>
            <a:spLocks noGrp="1"/>
          </p:cNvSpPr>
          <p:nvPr>
            <p:ph type="body" sz="quarter" idx="16" hasCustomPrompt="1"/>
          </p:nvPr>
        </p:nvSpPr>
        <p:spPr bwMode="gray">
          <a:xfrm>
            <a:off x="8328707" y="7140143"/>
            <a:ext cx="1925425" cy="273046"/>
          </a:xfrm>
        </p:spPr>
        <p:txBody>
          <a:bodyPr rIns="0" anchor="ctr">
            <a:noAutofit/>
          </a:bodyPr>
          <a:lstStyle>
            <a:lvl1pPr algn="ctr">
              <a:defRPr sz="1764" b="1" spc="0" baseline="0">
                <a:solidFill>
                  <a:schemeClr val="tx2"/>
                </a:solidFill>
                <a:latin typeface="+mj-lt"/>
                <a:cs typeface="Times New Roman" panose="02020603050405020304" pitchFamily="18" charset="0"/>
              </a:defRPr>
            </a:lvl1pPr>
            <a:lvl2pPr>
              <a:defRPr>
                <a:solidFill>
                  <a:schemeClr val="bg1"/>
                </a:solidFill>
                <a:latin typeface="Times New Roman" panose="02020603050405020304" pitchFamily="18" charset="0"/>
                <a:cs typeface="Times New Roman" panose="02020603050405020304" pitchFamily="18" charset="0"/>
              </a:defRPr>
            </a:lvl2pPr>
            <a:lvl3pPr>
              <a:defRPr>
                <a:solidFill>
                  <a:schemeClr val="bg1"/>
                </a:solidFill>
                <a:latin typeface="Times New Roman" panose="02020603050405020304" pitchFamily="18" charset="0"/>
                <a:cs typeface="Times New Roman" panose="02020603050405020304" pitchFamily="18" charset="0"/>
              </a:defRPr>
            </a:lvl3pPr>
            <a:lvl4pPr>
              <a:defRPr>
                <a:solidFill>
                  <a:schemeClr val="bg1"/>
                </a:solidFill>
                <a:latin typeface="Times New Roman" panose="02020603050405020304" pitchFamily="18" charset="0"/>
                <a:cs typeface="Times New Roman" panose="02020603050405020304" pitchFamily="18" charset="0"/>
              </a:defRPr>
            </a:lvl4pPr>
            <a:lvl5pPr>
              <a:defRPr>
                <a:solidFill>
                  <a:schemeClr val="bg1"/>
                </a:solidFill>
                <a:latin typeface="Times New Roman" panose="02020603050405020304" pitchFamily="18" charset="0"/>
                <a:cs typeface="Times New Roman" panose="02020603050405020304" pitchFamily="18" charset="0"/>
              </a:defRPr>
            </a:lvl5pPr>
          </a:lstStyle>
          <a:p>
            <a:pPr lvl="0"/>
            <a:r>
              <a:rPr lang="en-GB" noProof="0"/>
              <a:t>www.who.int</a:t>
            </a:r>
          </a:p>
        </p:txBody>
      </p:sp>
      <p:sp>
        <p:nvSpPr>
          <p:cNvPr id="39" name="Title 1"/>
          <p:cNvSpPr>
            <a:spLocks noGrp="1"/>
          </p:cNvSpPr>
          <p:nvPr>
            <p:ph type="ctrTitle" hasCustomPrompt="1"/>
          </p:nvPr>
        </p:nvSpPr>
        <p:spPr bwMode="gray">
          <a:xfrm>
            <a:off x="0" y="534938"/>
            <a:ext cx="6441300" cy="1233924"/>
          </a:xfrm>
          <a:noFill/>
        </p:spPr>
        <p:txBody>
          <a:bodyPr lIns="360000" tIns="72000" rIns="450000" bIns="180000" anchor="t" anchorCtr="0">
            <a:noAutofit/>
          </a:bodyPr>
          <a:lstStyle>
            <a:lvl1pPr algn="l">
              <a:lnSpc>
                <a:spcPct val="85000"/>
              </a:lnSpc>
              <a:defRPr sz="4631">
                <a:solidFill>
                  <a:srgbClr val="0092CC"/>
                </a:solidFill>
                <a:latin typeface="+mj-lt"/>
              </a:defRPr>
            </a:lvl1pPr>
          </a:lstStyle>
          <a:p>
            <a:r>
              <a:rPr lang="en-GB" noProof="0" dirty="0"/>
              <a:t>Click to edit </a:t>
            </a:r>
            <a:br>
              <a:rPr lang="en-GB" noProof="0" dirty="0"/>
            </a:br>
            <a:r>
              <a:rPr lang="en-GB" noProof="0" dirty="0"/>
              <a:t>Master title style</a:t>
            </a:r>
          </a:p>
        </p:txBody>
      </p:sp>
    </p:spTree>
    <p:extLst>
      <p:ext uri="{BB962C8B-B14F-4D97-AF65-F5344CB8AC3E}">
        <p14:creationId xmlns:p14="http://schemas.microsoft.com/office/powerpoint/2010/main" val="3619756997"/>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668697319"/>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84181F-0B59-C843-A9D7-1EE790623CF9}"/>
              </a:ext>
            </a:extLst>
          </p:cNvPr>
          <p:cNvSpPr>
            <a:spLocks noGrp="1"/>
          </p:cNvSpPr>
          <p:nvPr>
            <p:ph type="title"/>
          </p:nvPr>
        </p:nvSpPr>
        <p:spPr>
          <a:xfrm>
            <a:off x="729602" y="1885066"/>
            <a:ext cx="9223058" cy="3145275"/>
          </a:xfrm>
        </p:spPr>
        <p:txBody>
          <a:bodyPr anchor="b"/>
          <a:lstStyle>
            <a:lvl1pPr>
              <a:defRPr sz="5263"/>
            </a:lvl1pPr>
          </a:lstStyle>
          <a:p>
            <a:r>
              <a:rPr lang="en-US"/>
              <a:t>Click to edit Master title style</a:t>
            </a:r>
          </a:p>
        </p:txBody>
      </p:sp>
      <p:sp>
        <p:nvSpPr>
          <p:cNvPr id="3" name="Text Placeholder 2">
            <a:extLst>
              <a:ext uri="{FF2B5EF4-FFF2-40B4-BE49-F238E27FC236}">
                <a16:creationId xmlns:a16="http://schemas.microsoft.com/office/drawing/2014/main" id="{EA609063-2A8E-E04A-B493-1CF2F830197C}"/>
              </a:ext>
            </a:extLst>
          </p:cNvPr>
          <p:cNvSpPr>
            <a:spLocks noGrp="1"/>
          </p:cNvSpPr>
          <p:nvPr>
            <p:ph type="body" idx="1"/>
          </p:nvPr>
        </p:nvSpPr>
        <p:spPr>
          <a:xfrm>
            <a:off x="729602" y="5060096"/>
            <a:ext cx="9223058" cy="1654026"/>
          </a:xfrm>
        </p:spPr>
        <p:txBody>
          <a:bodyPr/>
          <a:lstStyle>
            <a:lvl1pPr marL="0" indent="0">
              <a:buNone/>
              <a:defRPr sz="2105">
                <a:solidFill>
                  <a:schemeClr val="tx1">
                    <a:tint val="75000"/>
                  </a:schemeClr>
                </a:solidFill>
              </a:defRPr>
            </a:lvl1pPr>
            <a:lvl2pPr marL="401010" indent="0">
              <a:buNone/>
              <a:defRPr sz="1754">
                <a:solidFill>
                  <a:schemeClr val="tx1">
                    <a:tint val="75000"/>
                  </a:schemeClr>
                </a:solidFill>
              </a:defRPr>
            </a:lvl2pPr>
            <a:lvl3pPr marL="802020" indent="0">
              <a:buNone/>
              <a:defRPr sz="1579">
                <a:solidFill>
                  <a:schemeClr val="tx1">
                    <a:tint val="75000"/>
                  </a:schemeClr>
                </a:solidFill>
              </a:defRPr>
            </a:lvl3pPr>
            <a:lvl4pPr marL="1203030" indent="0">
              <a:buNone/>
              <a:defRPr sz="1403">
                <a:solidFill>
                  <a:schemeClr val="tx1">
                    <a:tint val="75000"/>
                  </a:schemeClr>
                </a:solidFill>
              </a:defRPr>
            </a:lvl4pPr>
            <a:lvl5pPr marL="1604040" indent="0">
              <a:buNone/>
              <a:defRPr sz="1403">
                <a:solidFill>
                  <a:schemeClr val="tx1">
                    <a:tint val="75000"/>
                  </a:schemeClr>
                </a:solidFill>
              </a:defRPr>
            </a:lvl5pPr>
            <a:lvl6pPr marL="2005051" indent="0">
              <a:buNone/>
              <a:defRPr sz="1403">
                <a:solidFill>
                  <a:schemeClr val="tx1">
                    <a:tint val="75000"/>
                  </a:schemeClr>
                </a:solidFill>
              </a:defRPr>
            </a:lvl6pPr>
            <a:lvl7pPr marL="2406061" indent="0">
              <a:buNone/>
              <a:defRPr sz="1403">
                <a:solidFill>
                  <a:schemeClr val="tx1">
                    <a:tint val="75000"/>
                  </a:schemeClr>
                </a:solidFill>
              </a:defRPr>
            </a:lvl7pPr>
            <a:lvl8pPr marL="2807071" indent="0">
              <a:buNone/>
              <a:defRPr sz="1403">
                <a:solidFill>
                  <a:schemeClr val="tx1">
                    <a:tint val="75000"/>
                  </a:schemeClr>
                </a:solidFill>
              </a:defRPr>
            </a:lvl8pPr>
            <a:lvl9pPr marL="3208081" indent="0">
              <a:buNone/>
              <a:defRPr sz="1403">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BFFB9E9E-0665-E646-8A18-C91321AA4D70}"/>
              </a:ext>
            </a:extLst>
          </p:cNvPr>
          <p:cNvSpPr>
            <a:spLocks noGrp="1"/>
          </p:cNvSpPr>
          <p:nvPr>
            <p:ph type="dt" sz="half" idx="10"/>
          </p:nvPr>
        </p:nvSpPr>
        <p:spPr/>
        <p:txBody>
          <a:bodyPr/>
          <a:lstStyle/>
          <a:p>
            <a:fld id="{1BD6351B-E5FE-3A4E-ABD4-8BC31EB45CE0}" type="datetimeFigureOut">
              <a:rPr lang="en-US" smtClean="0"/>
              <a:t>13-Nov-20</a:t>
            </a:fld>
            <a:endParaRPr lang="en-US"/>
          </a:p>
        </p:txBody>
      </p:sp>
      <p:sp>
        <p:nvSpPr>
          <p:cNvPr id="5" name="Footer Placeholder 4">
            <a:extLst>
              <a:ext uri="{FF2B5EF4-FFF2-40B4-BE49-F238E27FC236}">
                <a16:creationId xmlns:a16="http://schemas.microsoft.com/office/drawing/2014/main" id="{7F3425D3-7E9A-7D4E-956A-84D4D47F6F9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7ADD087-3D7C-4B48-942A-A8A98BDB8499}"/>
              </a:ext>
            </a:extLst>
          </p:cNvPr>
          <p:cNvSpPr>
            <a:spLocks noGrp="1"/>
          </p:cNvSpPr>
          <p:nvPr>
            <p:ph type="sldNum" sz="quarter" idx="12"/>
          </p:nvPr>
        </p:nvSpPr>
        <p:spPr/>
        <p:txBody>
          <a:bodyPr/>
          <a:lstStyle/>
          <a:p>
            <a:fld id="{4F2F3B80-6068-2843-8A56-778679596017}" type="slidenum">
              <a:rPr lang="en-US" smtClean="0"/>
              <a:t>‹#›</a:t>
            </a:fld>
            <a:endParaRPr lang="en-US"/>
          </a:p>
        </p:txBody>
      </p:sp>
    </p:spTree>
    <p:extLst>
      <p:ext uri="{BB962C8B-B14F-4D97-AF65-F5344CB8AC3E}">
        <p14:creationId xmlns:p14="http://schemas.microsoft.com/office/powerpoint/2010/main" val="2975957401"/>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4FF5E9-F8D6-854A-B6CB-23B72FB95070}"/>
              </a:ext>
            </a:extLst>
          </p:cNvPr>
          <p:cNvSpPr>
            <a:spLocks noGrp="1"/>
          </p:cNvSpPr>
          <p:nvPr>
            <p:ph type="ctrTitle"/>
          </p:nvPr>
        </p:nvSpPr>
        <p:spPr>
          <a:xfrm>
            <a:off x="1336675" y="1237457"/>
            <a:ext cx="8020050" cy="2632440"/>
          </a:xfrm>
        </p:spPr>
        <p:txBody>
          <a:bodyPr anchor="b"/>
          <a:lstStyle>
            <a:lvl1pPr algn="ctr">
              <a:defRPr sz="5263"/>
            </a:lvl1pPr>
          </a:lstStyle>
          <a:p>
            <a:r>
              <a:rPr lang="en-US"/>
              <a:t>Click to edit Master title style</a:t>
            </a:r>
          </a:p>
        </p:txBody>
      </p:sp>
      <p:sp>
        <p:nvSpPr>
          <p:cNvPr id="3" name="Subtitle 2">
            <a:extLst>
              <a:ext uri="{FF2B5EF4-FFF2-40B4-BE49-F238E27FC236}">
                <a16:creationId xmlns:a16="http://schemas.microsoft.com/office/drawing/2014/main" id="{9C2BBE7E-13C6-D64E-95E2-AFF55AA98EF4}"/>
              </a:ext>
            </a:extLst>
          </p:cNvPr>
          <p:cNvSpPr>
            <a:spLocks noGrp="1"/>
          </p:cNvSpPr>
          <p:nvPr>
            <p:ph type="subTitle" idx="1"/>
          </p:nvPr>
        </p:nvSpPr>
        <p:spPr>
          <a:xfrm>
            <a:off x="1336675" y="3971414"/>
            <a:ext cx="8020050" cy="1825554"/>
          </a:xfrm>
        </p:spPr>
        <p:txBody>
          <a:bodyPr/>
          <a:lstStyle>
            <a:lvl1pPr marL="0" indent="0" algn="ctr">
              <a:buNone/>
              <a:defRPr sz="2105"/>
            </a:lvl1pPr>
            <a:lvl2pPr marL="401010" indent="0" algn="ctr">
              <a:buNone/>
              <a:defRPr sz="1754"/>
            </a:lvl2pPr>
            <a:lvl3pPr marL="802020" indent="0" algn="ctr">
              <a:buNone/>
              <a:defRPr sz="1579"/>
            </a:lvl3pPr>
            <a:lvl4pPr marL="1203030" indent="0" algn="ctr">
              <a:buNone/>
              <a:defRPr sz="1403"/>
            </a:lvl4pPr>
            <a:lvl5pPr marL="1604040" indent="0" algn="ctr">
              <a:buNone/>
              <a:defRPr sz="1403"/>
            </a:lvl5pPr>
            <a:lvl6pPr marL="2005051" indent="0" algn="ctr">
              <a:buNone/>
              <a:defRPr sz="1403"/>
            </a:lvl6pPr>
            <a:lvl7pPr marL="2406061" indent="0" algn="ctr">
              <a:buNone/>
              <a:defRPr sz="1403"/>
            </a:lvl7pPr>
            <a:lvl8pPr marL="2807071" indent="0" algn="ctr">
              <a:buNone/>
              <a:defRPr sz="1403"/>
            </a:lvl8pPr>
            <a:lvl9pPr marL="3208081" indent="0" algn="ctr">
              <a:buNone/>
              <a:defRPr sz="1403"/>
            </a:lvl9pPr>
          </a:lstStyle>
          <a:p>
            <a:r>
              <a:rPr lang="en-US"/>
              <a:t>Click to edit Master subtitle style</a:t>
            </a:r>
          </a:p>
        </p:txBody>
      </p:sp>
      <p:sp>
        <p:nvSpPr>
          <p:cNvPr id="4" name="Date Placeholder 3">
            <a:extLst>
              <a:ext uri="{FF2B5EF4-FFF2-40B4-BE49-F238E27FC236}">
                <a16:creationId xmlns:a16="http://schemas.microsoft.com/office/drawing/2014/main" id="{06898A6C-2951-174D-9491-89364A8D4785}"/>
              </a:ext>
            </a:extLst>
          </p:cNvPr>
          <p:cNvSpPr>
            <a:spLocks noGrp="1"/>
          </p:cNvSpPr>
          <p:nvPr>
            <p:ph type="dt" sz="half" idx="10"/>
          </p:nvPr>
        </p:nvSpPr>
        <p:spPr/>
        <p:txBody>
          <a:bodyPr/>
          <a:lstStyle/>
          <a:p>
            <a:fld id="{1BD6351B-E5FE-3A4E-ABD4-8BC31EB45CE0}" type="datetimeFigureOut">
              <a:rPr lang="en-US" smtClean="0"/>
              <a:t>13-Nov-20</a:t>
            </a:fld>
            <a:endParaRPr lang="en-US"/>
          </a:p>
        </p:txBody>
      </p:sp>
      <p:sp>
        <p:nvSpPr>
          <p:cNvPr id="5" name="Footer Placeholder 4">
            <a:extLst>
              <a:ext uri="{FF2B5EF4-FFF2-40B4-BE49-F238E27FC236}">
                <a16:creationId xmlns:a16="http://schemas.microsoft.com/office/drawing/2014/main" id="{C97DD0F3-2909-D842-94FC-B5CDCC5E084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71CA2FC-23AE-8F4C-81E2-9D57973F7F16}"/>
              </a:ext>
            </a:extLst>
          </p:cNvPr>
          <p:cNvSpPr>
            <a:spLocks noGrp="1"/>
          </p:cNvSpPr>
          <p:nvPr>
            <p:ph type="sldNum" sz="quarter" idx="12"/>
          </p:nvPr>
        </p:nvSpPr>
        <p:spPr/>
        <p:txBody>
          <a:bodyPr/>
          <a:lstStyle/>
          <a:p>
            <a:fld id="{4F2F3B80-6068-2843-8A56-778679596017}" type="slidenum">
              <a:rPr lang="en-US" smtClean="0"/>
              <a:t>‹#›</a:t>
            </a:fld>
            <a:endParaRPr lang="en-US"/>
          </a:p>
        </p:txBody>
      </p:sp>
    </p:spTree>
    <p:extLst>
      <p:ext uri="{BB962C8B-B14F-4D97-AF65-F5344CB8AC3E}">
        <p14:creationId xmlns:p14="http://schemas.microsoft.com/office/powerpoint/2010/main" val="1577570204"/>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AD19BF-3DB3-0C43-BEA9-93E88D9196C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2CE4E56-63DA-C44C-B612-E4314A1D1538}"/>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9B3D2BC-1746-A846-8A21-A4689C3D30B2}"/>
              </a:ext>
            </a:extLst>
          </p:cNvPr>
          <p:cNvSpPr>
            <a:spLocks noGrp="1"/>
          </p:cNvSpPr>
          <p:nvPr>
            <p:ph type="dt" sz="half" idx="10"/>
          </p:nvPr>
        </p:nvSpPr>
        <p:spPr/>
        <p:txBody>
          <a:bodyPr/>
          <a:lstStyle/>
          <a:p>
            <a:fld id="{1BD6351B-E5FE-3A4E-ABD4-8BC31EB45CE0}" type="datetimeFigureOut">
              <a:rPr lang="en-US" smtClean="0"/>
              <a:t>13-Nov-20</a:t>
            </a:fld>
            <a:endParaRPr lang="en-US"/>
          </a:p>
        </p:txBody>
      </p:sp>
      <p:sp>
        <p:nvSpPr>
          <p:cNvPr id="5" name="Footer Placeholder 4">
            <a:extLst>
              <a:ext uri="{FF2B5EF4-FFF2-40B4-BE49-F238E27FC236}">
                <a16:creationId xmlns:a16="http://schemas.microsoft.com/office/drawing/2014/main" id="{28C8BF22-39B9-D84E-BB34-931EE51B9F3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5764333-BC50-7B4C-938A-B50F19F3F3D6}"/>
              </a:ext>
            </a:extLst>
          </p:cNvPr>
          <p:cNvSpPr>
            <a:spLocks noGrp="1"/>
          </p:cNvSpPr>
          <p:nvPr>
            <p:ph type="sldNum" sz="quarter" idx="12"/>
          </p:nvPr>
        </p:nvSpPr>
        <p:spPr/>
        <p:txBody>
          <a:bodyPr/>
          <a:lstStyle/>
          <a:p>
            <a:fld id="{4F2F3B80-6068-2843-8A56-778679596017}" type="slidenum">
              <a:rPr lang="en-US" smtClean="0"/>
              <a:t>‹#›</a:t>
            </a:fld>
            <a:endParaRPr lang="en-US"/>
          </a:p>
        </p:txBody>
      </p:sp>
    </p:spTree>
    <p:extLst>
      <p:ext uri="{BB962C8B-B14F-4D97-AF65-F5344CB8AC3E}">
        <p14:creationId xmlns:p14="http://schemas.microsoft.com/office/powerpoint/2010/main" val="3163245461"/>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84181F-0B59-C843-A9D7-1EE790623CF9}"/>
              </a:ext>
            </a:extLst>
          </p:cNvPr>
          <p:cNvSpPr>
            <a:spLocks noGrp="1"/>
          </p:cNvSpPr>
          <p:nvPr>
            <p:ph type="title"/>
          </p:nvPr>
        </p:nvSpPr>
        <p:spPr>
          <a:xfrm>
            <a:off x="729602" y="1885066"/>
            <a:ext cx="9223058" cy="3145275"/>
          </a:xfrm>
        </p:spPr>
        <p:txBody>
          <a:bodyPr anchor="b"/>
          <a:lstStyle>
            <a:lvl1pPr>
              <a:defRPr sz="5263"/>
            </a:lvl1pPr>
          </a:lstStyle>
          <a:p>
            <a:r>
              <a:rPr lang="en-US"/>
              <a:t>Click to edit Master title style</a:t>
            </a:r>
          </a:p>
        </p:txBody>
      </p:sp>
      <p:sp>
        <p:nvSpPr>
          <p:cNvPr id="3" name="Text Placeholder 2">
            <a:extLst>
              <a:ext uri="{FF2B5EF4-FFF2-40B4-BE49-F238E27FC236}">
                <a16:creationId xmlns:a16="http://schemas.microsoft.com/office/drawing/2014/main" id="{EA609063-2A8E-E04A-B493-1CF2F830197C}"/>
              </a:ext>
            </a:extLst>
          </p:cNvPr>
          <p:cNvSpPr>
            <a:spLocks noGrp="1"/>
          </p:cNvSpPr>
          <p:nvPr>
            <p:ph type="body" idx="1"/>
          </p:nvPr>
        </p:nvSpPr>
        <p:spPr>
          <a:xfrm>
            <a:off x="729602" y="5060096"/>
            <a:ext cx="9223058" cy="1654026"/>
          </a:xfrm>
        </p:spPr>
        <p:txBody>
          <a:bodyPr/>
          <a:lstStyle>
            <a:lvl1pPr marL="0" indent="0">
              <a:buNone/>
              <a:defRPr sz="2105">
                <a:solidFill>
                  <a:schemeClr val="tx1">
                    <a:tint val="75000"/>
                  </a:schemeClr>
                </a:solidFill>
              </a:defRPr>
            </a:lvl1pPr>
            <a:lvl2pPr marL="401010" indent="0">
              <a:buNone/>
              <a:defRPr sz="1754">
                <a:solidFill>
                  <a:schemeClr val="tx1">
                    <a:tint val="75000"/>
                  </a:schemeClr>
                </a:solidFill>
              </a:defRPr>
            </a:lvl2pPr>
            <a:lvl3pPr marL="802020" indent="0">
              <a:buNone/>
              <a:defRPr sz="1579">
                <a:solidFill>
                  <a:schemeClr val="tx1">
                    <a:tint val="75000"/>
                  </a:schemeClr>
                </a:solidFill>
              </a:defRPr>
            </a:lvl3pPr>
            <a:lvl4pPr marL="1203030" indent="0">
              <a:buNone/>
              <a:defRPr sz="1403">
                <a:solidFill>
                  <a:schemeClr val="tx1">
                    <a:tint val="75000"/>
                  </a:schemeClr>
                </a:solidFill>
              </a:defRPr>
            </a:lvl4pPr>
            <a:lvl5pPr marL="1604040" indent="0">
              <a:buNone/>
              <a:defRPr sz="1403">
                <a:solidFill>
                  <a:schemeClr val="tx1">
                    <a:tint val="75000"/>
                  </a:schemeClr>
                </a:solidFill>
              </a:defRPr>
            </a:lvl5pPr>
            <a:lvl6pPr marL="2005051" indent="0">
              <a:buNone/>
              <a:defRPr sz="1403">
                <a:solidFill>
                  <a:schemeClr val="tx1">
                    <a:tint val="75000"/>
                  </a:schemeClr>
                </a:solidFill>
              </a:defRPr>
            </a:lvl6pPr>
            <a:lvl7pPr marL="2406061" indent="0">
              <a:buNone/>
              <a:defRPr sz="1403">
                <a:solidFill>
                  <a:schemeClr val="tx1">
                    <a:tint val="75000"/>
                  </a:schemeClr>
                </a:solidFill>
              </a:defRPr>
            </a:lvl7pPr>
            <a:lvl8pPr marL="2807071" indent="0">
              <a:buNone/>
              <a:defRPr sz="1403">
                <a:solidFill>
                  <a:schemeClr val="tx1">
                    <a:tint val="75000"/>
                  </a:schemeClr>
                </a:solidFill>
              </a:defRPr>
            </a:lvl8pPr>
            <a:lvl9pPr marL="3208081" indent="0">
              <a:buNone/>
              <a:defRPr sz="1403">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BFFB9E9E-0665-E646-8A18-C91321AA4D70}"/>
              </a:ext>
            </a:extLst>
          </p:cNvPr>
          <p:cNvSpPr>
            <a:spLocks noGrp="1"/>
          </p:cNvSpPr>
          <p:nvPr>
            <p:ph type="dt" sz="half" idx="10"/>
          </p:nvPr>
        </p:nvSpPr>
        <p:spPr/>
        <p:txBody>
          <a:bodyPr/>
          <a:lstStyle/>
          <a:p>
            <a:fld id="{1BD6351B-E5FE-3A4E-ABD4-8BC31EB45CE0}" type="datetimeFigureOut">
              <a:rPr lang="en-US" smtClean="0"/>
              <a:t>13-Nov-20</a:t>
            </a:fld>
            <a:endParaRPr lang="en-US"/>
          </a:p>
        </p:txBody>
      </p:sp>
      <p:sp>
        <p:nvSpPr>
          <p:cNvPr id="5" name="Footer Placeholder 4">
            <a:extLst>
              <a:ext uri="{FF2B5EF4-FFF2-40B4-BE49-F238E27FC236}">
                <a16:creationId xmlns:a16="http://schemas.microsoft.com/office/drawing/2014/main" id="{7F3425D3-7E9A-7D4E-956A-84D4D47F6F9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7ADD087-3D7C-4B48-942A-A8A98BDB8499}"/>
              </a:ext>
            </a:extLst>
          </p:cNvPr>
          <p:cNvSpPr>
            <a:spLocks noGrp="1"/>
          </p:cNvSpPr>
          <p:nvPr>
            <p:ph type="sldNum" sz="quarter" idx="12"/>
          </p:nvPr>
        </p:nvSpPr>
        <p:spPr/>
        <p:txBody>
          <a:bodyPr/>
          <a:lstStyle/>
          <a:p>
            <a:fld id="{4F2F3B80-6068-2843-8A56-778679596017}" type="slidenum">
              <a:rPr lang="en-US" smtClean="0"/>
              <a:t>‹#›</a:t>
            </a:fld>
            <a:endParaRPr lang="en-US"/>
          </a:p>
        </p:txBody>
      </p:sp>
    </p:spTree>
    <p:extLst>
      <p:ext uri="{BB962C8B-B14F-4D97-AF65-F5344CB8AC3E}">
        <p14:creationId xmlns:p14="http://schemas.microsoft.com/office/powerpoint/2010/main" val="4081075203"/>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33686A-8BFE-9C46-9D96-79BE22036A85}"/>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DDEBD56-0B04-564C-ADA5-B6FBBB059438}"/>
              </a:ext>
            </a:extLst>
          </p:cNvPr>
          <p:cNvSpPr>
            <a:spLocks noGrp="1"/>
          </p:cNvSpPr>
          <p:nvPr>
            <p:ph sz="half" idx="1"/>
          </p:nvPr>
        </p:nvSpPr>
        <p:spPr>
          <a:xfrm>
            <a:off x="735171" y="2012836"/>
            <a:ext cx="4544695" cy="479755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3B72BAB2-9CAA-DA44-A787-6B96998528FB}"/>
              </a:ext>
            </a:extLst>
          </p:cNvPr>
          <p:cNvSpPr>
            <a:spLocks noGrp="1"/>
          </p:cNvSpPr>
          <p:nvPr>
            <p:ph sz="half" idx="2"/>
          </p:nvPr>
        </p:nvSpPr>
        <p:spPr>
          <a:xfrm>
            <a:off x="5413534" y="2012836"/>
            <a:ext cx="4544695" cy="479755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FA6E208F-37AC-DC45-804A-7D26D1DB64B3}"/>
              </a:ext>
            </a:extLst>
          </p:cNvPr>
          <p:cNvSpPr>
            <a:spLocks noGrp="1"/>
          </p:cNvSpPr>
          <p:nvPr>
            <p:ph type="dt" sz="half" idx="10"/>
          </p:nvPr>
        </p:nvSpPr>
        <p:spPr/>
        <p:txBody>
          <a:bodyPr/>
          <a:lstStyle/>
          <a:p>
            <a:fld id="{1BD6351B-E5FE-3A4E-ABD4-8BC31EB45CE0}" type="datetimeFigureOut">
              <a:rPr lang="en-US" smtClean="0"/>
              <a:t>13-Nov-20</a:t>
            </a:fld>
            <a:endParaRPr lang="en-US"/>
          </a:p>
        </p:txBody>
      </p:sp>
      <p:sp>
        <p:nvSpPr>
          <p:cNvPr id="6" name="Footer Placeholder 5">
            <a:extLst>
              <a:ext uri="{FF2B5EF4-FFF2-40B4-BE49-F238E27FC236}">
                <a16:creationId xmlns:a16="http://schemas.microsoft.com/office/drawing/2014/main" id="{ED0B1CD2-1F12-F944-BD61-8DA4C6ABE9E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F9922A0-9FDE-7742-B0F4-BE5CE546B2FE}"/>
              </a:ext>
            </a:extLst>
          </p:cNvPr>
          <p:cNvSpPr>
            <a:spLocks noGrp="1"/>
          </p:cNvSpPr>
          <p:nvPr>
            <p:ph type="sldNum" sz="quarter" idx="12"/>
          </p:nvPr>
        </p:nvSpPr>
        <p:spPr/>
        <p:txBody>
          <a:bodyPr/>
          <a:lstStyle/>
          <a:p>
            <a:fld id="{4F2F3B80-6068-2843-8A56-778679596017}" type="slidenum">
              <a:rPr lang="en-US" smtClean="0"/>
              <a:t>‹#›</a:t>
            </a:fld>
            <a:endParaRPr lang="en-US"/>
          </a:p>
        </p:txBody>
      </p:sp>
    </p:spTree>
    <p:extLst>
      <p:ext uri="{BB962C8B-B14F-4D97-AF65-F5344CB8AC3E}">
        <p14:creationId xmlns:p14="http://schemas.microsoft.com/office/powerpoint/2010/main" val="4233854404"/>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A404E6-5CB4-FA4A-A4BD-D657D289D900}"/>
              </a:ext>
            </a:extLst>
          </p:cNvPr>
          <p:cNvSpPr>
            <a:spLocks noGrp="1"/>
          </p:cNvSpPr>
          <p:nvPr>
            <p:ph type="title"/>
          </p:nvPr>
        </p:nvSpPr>
        <p:spPr>
          <a:xfrm>
            <a:off x="736564" y="402568"/>
            <a:ext cx="9223058" cy="1461495"/>
          </a:xfrm>
        </p:spPr>
        <p:txBody>
          <a:bodyPr/>
          <a:lstStyle/>
          <a:p>
            <a:r>
              <a:rPr lang="en-US"/>
              <a:t>Click to edit Master title style</a:t>
            </a:r>
          </a:p>
        </p:txBody>
      </p:sp>
      <p:sp>
        <p:nvSpPr>
          <p:cNvPr id="3" name="Text Placeholder 2">
            <a:extLst>
              <a:ext uri="{FF2B5EF4-FFF2-40B4-BE49-F238E27FC236}">
                <a16:creationId xmlns:a16="http://schemas.microsoft.com/office/drawing/2014/main" id="{969C0866-0102-7346-BEE5-F1FCA82E7074}"/>
              </a:ext>
            </a:extLst>
          </p:cNvPr>
          <p:cNvSpPr>
            <a:spLocks noGrp="1"/>
          </p:cNvSpPr>
          <p:nvPr>
            <p:ph type="body" idx="1"/>
          </p:nvPr>
        </p:nvSpPr>
        <p:spPr>
          <a:xfrm>
            <a:off x="736565" y="1853560"/>
            <a:ext cx="4523809" cy="908401"/>
          </a:xfrm>
        </p:spPr>
        <p:txBody>
          <a:bodyPr anchor="b"/>
          <a:lstStyle>
            <a:lvl1pPr marL="0" indent="0">
              <a:buNone/>
              <a:defRPr sz="2105" b="1"/>
            </a:lvl1pPr>
            <a:lvl2pPr marL="401010" indent="0">
              <a:buNone/>
              <a:defRPr sz="1754" b="1"/>
            </a:lvl2pPr>
            <a:lvl3pPr marL="802020" indent="0">
              <a:buNone/>
              <a:defRPr sz="1579" b="1"/>
            </a:lvl3pPr>
            <a:lvl4pPr marL="1203030" indent="0">
              <a:buNone/>
              <a:defRPr sz="1403" b="1"/>
            </a:lvl4pPr>
            <a:lvl5pPr marL="1604040" indent="0">
              <a:buNone/>
              <a:defRPr sz="1403" b="1"/>
            </a:lvl5pPr>
            <a:lvl6pPr marL="2005051" indent="0">
              <a:buNone/>
              <a:defRPr sz="1403" b="1"/>
            </a:lvl6pPr>
            <a:lvl7pPr marL="2406061" indent="0">
              <a:buNone/>
              <a:defRPr sz="1403" b="1"/>
            </a:lvl7pPr>
            <a:lvl8pPr marL="2807071" indent="0">
              <a:buNone/>
              <a:defRPr sz="1403" b="1"/>
            </a:lvl8pPr>
            <a:lvl9pPr marL="3208081" indent="0">
              <a:buNone/>
              <a:defRPr sz="1403" b="1"/>
            </a:lvl9pPr>
          </a:lstStyle>
          <a:p>
            <a:pPr lvl="0"/>
            <a:r>
              <a:rPr lang="en-US"/>
              <a:t>Edit Master text styles</a:t>
            </a:r>
          </a:p>
        </p:txBody>
      </p:sp>
      <p:sp>
        <p:nvSpPr>
          <p:cNvPr id="4" name="Content Placeholder 3">
            <a:extLst>
              <a:ext uri="{FF2B5EF4-FFF2-40B4-BE49-F238E27FC236}">
                <a16:creationId xmlns:a16="http://schemas.microsoft.com/office/drawing/2014/main" id="{0BF30542-69B2-4B4F-AD20-0883783FD68B}"/>
              </a:ext>
            </a:extLst>
          </p:cNvPr>
          <p:cNvSpPr>
            <a:spLocks noGrp="1"/>
          </p:cNvSpPr>
          <p:nvPr>
            <p:ph sz="half" idx="2"/>
          </p:nvPr>
        </p:nvSpPr>
        <p:spPr>
          <a:xfrm>
            <a:off x="736565" y="2761961"/>
            <a:ext cx="4523809" cy="406242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27E4E413-EDA5-6242-9969-47454BFE691F}"/>
              </a:ext>
            </a:extLst>
          </p:cNvPr>
          <p:cNvSpPr>
            <a:spLocks noGrp="1"/>
          </p:cNvSpPr>
          <p:nvPr>
            <p:ph type="body" sz="quarter" idx="3"/>
          </p:nvPr>
        </p:nvSpPr>
        <p:spPr>
          <a:xfrm>
            <a:off x="5413534" y="1853560"/>
            <a:ext cx="4546088" cy="908401"/>
          </a:xfrm>
        </p:spPr>
        <p:txBody>
          <a:bodyPr anchor="b"/>
          <a:lstStyle>
            <a:lvl1pPr marL="0" indent="0">
              <a:buNone/>
              <a:defRPr sz="2105" b="1"/>
            </a:lvl1pPr>
            <a:lvl2pPr marL="401010" indent="0">
              <a:buNone/>
              <a:defRPr sz="1754" b="1"/>
            </a:lvl2pPr>
            <a:lvl3pPr marL="802020" indent="0">
              <a:buNone/>
              <a:defRPr sz="1579" b="1"/>
            </a:lvl3pPr>
            <a:lvl4pPr marL="1203030" indent="0">
              <a:buNone/>
              <a:defRPr sz="1403" b="1"/>
            </a:lvl4pPr>
            <a:lvl5pPr marL="1604040" indent="0">
              <a:buNone/>
              <a:defRPr sz="1403" b="1"/>
            </a:lvl5pPr>
            <a:lvl6pPr marL="2005051" indent="0">
              <a:buNone/>
              <a:defRPr sz="1403" b="1"/>
            </a:lvl6pPr>
            <a:lvl7pPr marL="2406061" indent="0">
              <a:buNone/>
              <a:defRPr sz="1403" b="1"/>
            </a:lvl7pPr>
            <a:lvl8pPr marL="2807071" indent="0">
              <a:buNone/>
              <a:defRPr sz="1403" b="1"/>
            </a:lvl8pPr>
            <a:lvl9pPr marL="3208081" indent="0">
              <a:buNone/>
              <a:defRPr sz="1403" b="1"/>
            </a:lvl9pPr>
          </a:lstStyle>
          <a:p>
            <a:pPr lvl="0"/>
            <a:r>
              <a:rPr lang="en-US"/>
              <a:t>Edit Master text styles</a:t>
            </a:r>
          </a:p>
        </p:txBody>
      </p:sp>
      <p:sp>
        <p:nvSpPr>
          <p:cNvPr id="6" name="Content Placeholder 5">
            <a:extLst>
              <a:ext uri="{FF2B5EF4-FFF2-40B4-BE49-F238E27FC236}">
                <a16:creationId xmlns:a16="http://schemas.microsoft.com/office/drawing/2014/main" id="{9749B8AE-9006-7148-A2BD-3AA61C827CA1}"/>
              </a:ext>
            </a:extLst>
          </p:cNvPr>
          <p:cNvSpPr>
            <a:spLocks noGrp="1"/>
          </p:cNvSpPr>
          <p:nvPr>
            <p:ph sz="quarter" idx="4"/>
          </p:nvPr>
        </p:nvSpPr>
        <p:spPr>
          <a:xfrm>
            <a:off x="5413534" y="2761961"/>
            <a:ext cx="4546088" cy="406242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3F72F3D0-E109-1E4E-8D2B-FE704FD10BEE}"/>
              </a:ext>
            </a:extLst>
          </p:cNvPr>
          <p:cNvSpPr>
            <a:spLocks noGrp="1"/>
          </p:cNvSpPr>
          <p:nvPr>
            <p:ph type="dt" sz="half" idx="10"/>
          </p:nvPr>
        </p:nvSpPr>
        <p:spPr/>
        <p:txBody>
          <a:bodyPr/>
          <a:lstStyle/>
          <a:p>
            <a:fld id="{1BD6351B-E5FE-3A4E-ABD4-8BC31EB45CE0}" type="datetimeFigureOut">
              <a:rPr lang="en-US" smtClean="0"/>
              <a:t>13-Nov-20</a:t>
            </a:fld>
            <a:endParaRPr lang="en-US"/>
          </a:p>
        </p:txBody>
      </p:sp>
      <p:sp>
        <p:nvSpPr>
          <p:cNvPr id="8" name="Footer Placeholder 7">
            <a:extLst>
              <a:ext uri="{FF2B5EF4-FFF2-40B4-BE49-F238E27FC236}">
                <a16:creationId xmlns:a16="http://schemas.microsoft.com/office/drawing/2014/main" id="{26E593EA-0784-A04C-B829-D822103B5A08}"/>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61E52CDA-1C7F-5D43-A3AC-A4D7FA18A01F}"/>
              </a:ext>
            </a:extLst>
          </p:cNvPr>
          <p:cNvSpPr>
            <a:spLocks noGrp="1"/>
          </p:cNvSpPr>
          <p:nvPr>
            <p:ph type="sldNum" sz="quarter" idx="12"/>
          </p:nvPr>
        </p:nvSpPr>
        <p:spPr/>
        <p:txBody>
          <a:bodyPr/>
          <a:lstStyle/>
          <a:p>
            <a:fld id="{4F2F3B80-6068-2843-8A56-778679596017}" type="slidenum">
              <a:rPr lang="en-US" smtClean="0"/>
              <a:t>‹#›</a:t>
            </a:fld>
            <a:endParaRPr lang="en-US"/>
          </a:p>
        </p:txBody>
      </p:sp>
    </p:spTree>
    <p:extLst>
      <p:ext uri="{BB962C8B-B14F-4D97-AF65-F5344CB8AC3E}">
        <p14:creationId xmlns:p14="http://schemas.microsoft.com/office/powerpoint/2010/main" val="324450111"/>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995881-64A7-9F4E-AE93-D990FB89BDB5}"/>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8B7089C1-39ED-3746-A9FD-C41D47721F5F}"/>
              </a:ext>
            </a:extLst>
          </p:cNvPr>
          <p:cNvSpPr>
            <a:spLocks noGrp="1"/>
          </p:cNvSpPr>
          <p:nvPr>
            <p:ph type="dt" sz="half" idx="10"/>
          </p:nvPr>
        </p:nvSpPr>
        <p:spPr/>
        <p:txBody>
          <a:bodyPr/>
          <a:lstStyle/>
          <a:p>
            <a:fld id="{1BD6351B-E5FE-3A4E-ABD4-8BC31EB45CE0}" type="datetimeFigureOut">
              <a:rPr lang="en-US" smtClean="0"/>
              <a:t>13-Nov-20</a:t>
            </a:fld>
            <a:endParaRPr lang="en-US"/>
          </a:p>
        </p:txBody>
      </p:sp>
      <p:sp>
        <p:nvSpPr>
          <p:cNvPr id="4" name="Footer Placeholder 3">
            <a:extLst>
              <a:ext uri="{FF2B5EF4-FFF2-40B4-BE49-F238E27FC236}">
                <a16:creationId xmlns:a16="http://schemas.microsoft.com/office/drawing/2014/main" id="{BFA6B76A-DC6D-5F4B-9CD3-6CD049AD2994}"/>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BC712139-5E68-304C-AF4E-788DB93BB206}"/>
              </a:ext>
            </a:extLst>
          </p:cNvPr>
          <p:cNvSpPr>
            <a:spLocks noGrp="1"/>
          </p:cNvSpPr>
          <p:nvPr>
            <p:ph type="sldNum" sz="quarter" idx="12"/>
          </p:nvPr>
        </p:nvSpPr>
        <p:spPr/>
        <p:txBody>
          <a:bodyPr/>
          <a:lstStyle/>
          <a:p>
            <a:fld id="{4F2F3B80-6068-2843-8A56-778679596017}" type="slidenum">
              <a:rPr lang="en-US" smtClean="0"/>
              <a:t>‹#›</a:t>
            </a:fld>
            <a:endParaRPr lang="en-US"/>
          </a:p>
        </p:txBody>
      </p:sp>
    </p:spTree>
    <p:extLst>
      <p:ext uri="{BB962C8B-B14F-4D97-AF65-F5344CB8AC3E}">
        <p14:creationId xmlns:p14="http://schemas.microsoft.com/office/powerpoint/2010/main" val="37580667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4988" y="303213"/>
            <a:ext cx="9623425" cy="1260475"/>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534988" y="1692275"/>
            <a:ext cx="4724400" cy="7048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534988" y="2397125"/>
            <a:ext cx="4724400" cy="43576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5432425" y="1692275"/>
            <a:ext cx="4725988" cy="7048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432425" y="2397125"/>
            <a:ext cx="4725988" cy="43576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2826185356"/>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B565CD4-DCFE-7541-B54D-39CA89BBA1E1}"/>
              </a:ext>
            </a:extLst>
          </p:cNvPr>
          <p:cNvSpPr>
            <a:spLocks noGrp="1"/>
          </p:cNvSpPr>
          <p:nvPr>
            <p:ph type="dt" sz="half" idx="10"/>
          </p:nvPr>
        </p:nvSpPr>
        <p:spPr/>
        <p:txBody>
          <a:bodyPr/>
          <a:lstStyle/>
          <a:p>
            <a:fld id="{1BD6351B-E5FE-3A4E-ABD4-8BC31EB45CE0}" type="datetimeFigureOut">
              <a:rPr lang="en-US" smtClean="0"/>
              <a:t>13-Nov-20</a:t>
            </a:fld>
            <a:endParaRPr lang="en-US"/>
          </a:p>
        </p:txBody>
      </p:sp>
      <p:sp>
        <p:nvSpPr>
          <p:cNvPr id="3" name="Footer Placeholder 2">
            <a:extLst>
              <a:ext uri="{FF2B5EF4-FFF2-40B4-BE49-F238E27FC236}">
                <a16:creationId xmlns:a16="http://schemas.microsoft.com/office/drawing/2014/main" id="{A960CED8-FAB8-5842-AB51-611AC1CE8E44}"/>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CE01E6A3-D1B7-6443-AAB7-33D1042502D1}"/>
              </a:ext>
            </a:extLst>
          </p:cNvPr>
          <p:cNvSpPr>
            <a:spLocks noGrp="1"/>
          </p:cNvSpPr>
          <p:nvPr>
            <p:ph type="sldNum" sz="quarter" idx="12"/>
          </p:nvPr>
        </p:nvSpPr>
        <p:spPr/>
        <p:txBody>
          <a:bodyPr/>
          <a:lstStyle/>
          <a:p>
            <a:fld id="{4F2F3B80-6068-2843-8A56-778679596017}" type="slidenum">
              <a:rPr lang="en-US" smtClean="0"/>
              <a:t>‹#›</a:t>
            </a:fld>
            <a:endParaRPr lang="en-US"/>
          </a:p>
        </p:txBody>
      </p:sp>
    </p:spTree>
    <p:extLst>
      <p:ext uri="{BB962C8B-B14F-4D97-AF65-F5344CB8AC3E}">
        <p14:creationId xmlns:p14="http://schemas.microsoft.com/office/powerpoint/2010/main" val="551312333"/>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D51C7A-3086-ED4C-804C-F240417C7ED2}"/>
              </a:ext>
            </a:extLst>
          </p:cNvPr>
          <p:cNvSpPr>
            <a:spLocks noGrp="1"/>
          </p:cNvSpPr>
          <p:nvPr>
            <p:ph type="title"/>
          </p:nvPr>
        </p:nvSpPr>
        <p:spPr>
          <a:xfrm>
            <a:off x="736564" y="504084"/>
            <a:ext cx="3448900" cy="1764295"/>
          </a:xfrm>
        </p:spPr>
        <p:txBody>
          <a:bodyPr anchor="b"/>
          <a:lstStyle>
            <a:lvl1pPr>
              <a:defRPr sz="2807"/>
            </a:lvl1pPr>
          </a:lstStyle>
          <a:p>
            <a:r>
              <a:rPr lang="en-US"/>
              <a:t>Click to edit Master title style</a:t>
            </a:r>
          </a:p>
        </p:txBody>
      </p:sp>
      <p:sp>
        <p:nvSpPr>
          <p:cNvPr id="3" name="Content Placeholder 2">
            <a:extLst>
              <a:ext uri="{FF2B5EF4-FFF2-40B4-BE49-F238E27FC236}">
                <a16:creationId xmlns:a16="http://schemas.microsoft.com/office/drawing/2014/main" id="{A7B39288-F2BD-0645-A47D-8472B76E8EA7}"/>
              </a:ext>
            </a:extLst>
          </p:cNvPr>
          <p:cNvSpPr>
            <a:spLocks noGrp="1"/>
          </p:cNvSpPr>
          <p:nvPr>
            <p:ph idx="1"/>
          </p:nvPr>
        </p:nvSpPr>
        <p:spPr>
          <a:xfrm>
            <a:off x="4546088" y="1088682"/>
            <a:ext cx="5413534" cy="5373398"/>
          </a:xfrm>
        </p:spPr>
        <p:txBody>
          <a:bodyPr/>
          <a:lstStyle>
            <a:lvl1pPr>
              <a:defRPr sz="2807"/>
            </a:lvl1pPr>
            <a:lvl2pPr>
              <a:defRPr sz="2456"/>
            </a:lvl2pPr>
            <a:lvl3pPr>
              <a:defRPr sz="2105"/>
            </a:lvl3pPr>
            <a:lvl4pPr>
              <a:defRPr sz="1754"/>
            </a:lvl4pPr>
            <a:lvl5pPr>
              <a:defRPr sz="1754"/>
            </a:lvl5pPr>
            <a:lvl6pPr>
              <a:defRPr sz="1754"/>
            </a:lvl6pPr>
            <a:lvl7pPr>
              <a:defRPr sz="1754"/>
            </a:lvl7pPr>
            <a:lvl8pPr>
              <a:defRPr sz="1754"/>
            </a:lvl8pPr>
            <a:lvl9pPr>
              <a:defRPr sz="1754"/>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2275FE2E-EAB7-1C45-99D6-9890A70ADD00}"/>
              </a:ext>
            </a:extLst>
          </p:cNvPr>
          <p:cNvSpPr>
            <a:spLocks noGrp="1"/>
          </p:cNvSpPr>
          <p:nvPr>
            <p:ph type="body" sz="half" idx="2"/>
          </p:nvPr>
        </p:nvSpPr>
        <p:spPr>
          <a:xfrm>
            <a:off x="736564" y="2268379"/>
            <a:ext cx="3448900" cy="4202453"/>
          </a:xfrm>
        </p:spPr>
        <p:txBody>
          <a:bodyPr/>
          <a:lstStyle>
            <a:lvl1pPr marL="0" indent="0">
              <a:buNone/>
              <a:defRPr sz="1403"/>
            </a:lvl1pPr>
            <a:lvl2pPr marL="401010" indent="0">
              <a:buNone/>
              <a:defRPr sz="1228"/>
            </a:lvl2pPr>
            <a:lvl3pPr marL="802020" indent="0">
              <a:buNone/>
              <a:defRPr sz="1053"/>
            </a:lvl3pPr>
            <a:lvl4pPr marL="1203030" indent="0">
              <a:buNone/>
              <a:defRPr sz="877"/>
            </a:lvl4pPr>
            <a:lvl5pPr marL="1604040" indent="0">
              <a:buNone/>
              <a:defRPr sz="877"/>
            </a:lvl5pPr>
            <a:lvl6pPr marL="2005051" indent="0">
              <a:buNone/>
              <a:defRPr sz="877"/>
            </a:lvl6pPr>
            <a:lvl7pPr marL="2406061" indent="0">
              <a:buNone/>
              <a:defRPr sz="877"/>
            </a:lvl7pPr>
            <a:lvl8pPr marL="2807071" indent="0">
              <a:buNone/>
              <a:defRPr sz="877"/>
            </a:lvl8pPr>
            <a:lvl9pPr marL="3208081" indent="0">
              <a:buNone/>
              <a:defRPr sz="877"/>
            </a:lvl9pPr>
          </a:lstStyle>
          <a:p>
            <a:pPr lvl="0"/>
            <a:r>
              <a:rPr lang="en-US"/>
              <a:t>Edit Master text styles</a:t>
            </a:r>
          </a:p>
        </p:txBody>
      </p:sp>
      <p:sp>
        <p:nvSpPr>
          <p:cNvPr id="5" name="Date Placeholder 4">
            <a:extLst>
              <a:ext uri="{FF2B5EF4-FFF2-40B4-BE49-F238E27FC236}">
                <a16:creationId xmlns:a16="http://schemas.microsoft.com/office/drawing/2014/main" id="{8461B08F-689E-6F42-ABF6-D6C062CB71B0}"/>
              </a:ext>
            </a:extLst>
          </p:cNvPr>
          <p:cNvSpPr>
            <a:spLocks noGrp="1"/>
          </p:cNvSpPr>
          <p:nvPr>
            <p:ph type="dt" sz="half" idx="10"/>
          </p:nvPr>
        </p:nvSpPr>
        <p:spPr/>
        <p:txBody>
          <a:bodyPr/>
          <a:lstStyle/>
          <a:p>
            <a:fld id="{1BD6351B-E5FE-3A4E-ABD4-8BC31EB45CE0}" type="datetimeFigureOut">
              <a:rPr lang="en-US" smtClean="0"/>
              <a:t>13-Nov-20</a:t>
            </a:fld>
            <a:endParaRPr lang="en-US"/>
          </a:p>
        </p:txBody>
      </p:sp>
      <p:sp>
        <p:nvSpPr>
          <p:cNvPr id="6" name="Footer Placeholder 5">
            <a:extLst>
              <a:ext uri="{FF2B5EF4-FFF2-40B4-BE49-F238E27FC236}">
                <a16:creationId xmlns:a16="http://schemas.microsoft.com/office/drawing/2014/main" id="{FB3C0B25-A52F-C94B-9DAC-75C79EF7D95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47B78BD-EA36-2D46-A619-9A619C7D127A}"/>
              </a:ext>
            </a:extLst>
          </p:cNvPr>
          <p:cNvSpPr>
            <a:spLocks noGrp="1"/>
          </p:cNvSpPr>
          <p:nvPr>
            <p:ph type="sldNum" sz="quarter" idx="12"/>
          </p:nvPr>
        </p:nvSpPr>
        <p:spPr/>
        <p:txBody>
          <a:bodyPr/>
          <a:lstStyle/>
          <a:p>
            <a:fld id="{4F2F3B80-6068-2843-8A56-778679596017}" type="slidenum">
              <a:rPr lang="en-US" smtClean="0"/>
              <a:t>‹#›</a:t>
            </a:fld>
            <a:endParaRPr lang="en-US"/>
          </a:p>
        </p:txBody>
      </p:sp>
    </p:spTree>
    <p:extLst>
      <p:ext uri="{BB962C8B-B14F-4D97-AF65-F5344CB8AC3E}">
        <p14:creationId xmlns:p14="http://schemas.microsoft.com/office/powerpoint/2010/main" val="1186924630"/>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A9023F-7E6E-4A43-A5C0-67B23EA28613}"/>
              </a:ext>
            </a:extLst>
          </p:cNvPr>
          <p:cNvSpPr>
            <a:spLocks noGrp="1"/>
          </p:cNvSpPr>
          <p:nvPr>
            <p:ph type="title"/>
          </p:nvPr>
        </p:nvSpPr>
        <p:spPr>
          <a:xfrm>
            <a:off x="736564" y="504084"/>
            <a:ext cx="3448900" cy="1764295"/>
          </a:xfrm>
        </p:spPr>
        <p:txBody>
          <a:bodyPr anchor="b"/>
          <a:lstStyle>
            <a:lvl1pPr>
              <a:defRPr sz="2807"/>
            </a:lvl1pPr>
          </a:lstStyle>
          <a:p>
            <a:r>
              <a:rPr lang="en-US"/>
              <a:t>Click to edit Master title style</a:t>
            </a:r>
          </a:p>
        </p:txBody>
      </p:sp>
      <p:sp>
        <p:nvSpPr>
          <p:cNvPr id="3" name="Picture Placeholder 2">
            <a:extLst>
              <a:ext uri="{FF2B5EF4-FFF2-40B4-BE49-F238E27FC236}">
                <a16:creationId xmlns:a16="http://schemas.microsoft.com/office/drawing/2014/main" id="{C5A01D2E-ED4A-7D42-9B7E-17A0E6A56078}"/>
              </a:ext>
            </a:extLst>
          </p:cNvPr>
          <p:cNvSpPr>
            <a:spLocks noGrp="1"/>
          </p:cNvSpPr>
          <p:nvPr>
            <p:ph type="pic" idx="1"/>
          </p:nvPr>
        </p:nvSpPr>
        <p:spPr>
          <a:xfrm>
            <a:off x="4546088" y="1088682"/>
            <a:ext cx="5413534" cy="5373398"/>
          </a:xfrm>
        </p:spPr>
        <p:txBody>
          <a:bodyPr/>
          <a:lstStyle>
            <a:lvl1pPr marL="0" indent="0">
              <a:buNone/>
              <a:defRPr sz="2807"/>
            </a:lvl1pPr>
            <a:lvl2pPr marL="401010" indent="0">
              <a:buNone/>
              <a:defRPr sz="2456"/>
            </a:lvl2pPr>
            <a:lvl3pPr marL="802020" indent="0">
              <a:buNone/>
              <a:defRPr sz="2105"/>
            </a:lvl3pPr>
            <a:lvl4pPr marL="1203030" indent="0">
              <a:buNone/>
              <a:defRPr sz="1754"/>
            </a:lvl4pPr>
            <a:lvl5pPr marL="1604040" indent="0">
              <a:buNone/>
              <a:defRPr sz="1754"/>
            </a:lvl5pPr>
            <a:lvl6pPr marL="2005051" indent="0">
              <a:buNone/>
              <a:defRPr sz="1754"/>
            </a:lvl6pPr>
            <a:lvl7pPr marL="2406061" indent="0">
              <a:buNone/>
              <a:defRPr sz="1754"/>
            </a:lvl7pPr>
            <a:lvl8pPr marL="2807071" indent="0">
              <a:buNone/>
              <a:defRPr sz="1754"/>
            </a:lvl8pPr>
            <a:lvl9pPr marL="3208081" indent="0">
              <a:buNone/>
              <a:defRPr sz="1754"/>
            </a:lvl9pPr>
          </a:lstStyle>
          <a:p>
            <a:endParaRPr lang="en-US"/>
          </a:p>
        </p:txBody>
      </p:sp>
      <p:sp>
        <p:nvSpPr>
          <p:cNvPr id="4" name="Text Placeholder 3">
            <a:extLst>
              <a:ext uri="{FF2B5EF4-FFF2-40B4-BE49-F238E27FC236}">
                <a16:creationId xmlns:a16="http://schemas.microsoft.com/office/drawing/2014/main" id="{B900A4AA-B6C0-DB46-9290-F82325590209}"/>
              </a:ext>
            </a:extLst>
          </p:cNvPr>
          <p:cNvSpPr>
            <a:spLocks noGrp="1"/>
          </p:cNvSpPr>
          <p:nvPr>
            <p:ph type="body" sz="half" idx="2"/>
          </p:nvPr>
        </p:nvSpPr>
        <p:spPr>
          <a:xfrm>
            <a:off x="736564" y="2268379"/>
            <a:ext cx="3448900" cy="4202453"/>
          </a:xfrm>
        </p:spPr>
        <p:txBody>
          <a:bodyPr/>
          <a:lstStyle>
            <a:lvl1pPr marL="0" indent="0">
              <a:buNone/>
              <a:defRPr sz="1403"/>
            </a:lvl1pPr>
            <a:lvl2pPr marL="401010" indent="0">
              <a:buNone/>
              <a:defRPr sz="1228"/>
            </a:lvl2pPr>
            <a:lvl3pPr marL="802020" indent="0">
              <a:buNone/>
              <a:defRPr sz="1053"/>
            </a:lvl3pPr>
            <a:lvl4pPr marL="1203030" indent="0">
              <a:buNone/>
              <a:defRPr sz="877"/>
            </a:lvl4pPr>
            <a:lvl5pPr marL="1604040" indent="0">
              <a:buNone/>
              <a:defRPr sz="877"/>
            </a:lvl5pPr>
            <a:lvl6pPr marL="2005051" indent="0">
              <a:buNone/>
              <a:defRPr sz="877"/>
            </a:lvl6pPr>
            <a:lvl7pPr marL="2406061" indent="0">
              <a:buNone/>
              <a:defRPr sz="877"/>
            </a:lvl7pPr>
            <a:lvl8pPr marL="2807071" indent="0">
              <a:buNone/>
              <a:defRPr sz="877"/>
            </a:lvl8pPr>
            <a:lvl9pPr marL="3208081" indent="0">
              <a:buNone/>
              <a:defRPr sz="877"/>
            </a:lvl9pPr>
          </a:lstStyle>
          <a:p>
            <a:pPr lvl="0"/>
            <a:r>
              <a:rPr lang="en-US"/>
              <a:t>Edit Master text styles</a:t>
            </a:r>
          </a:p>
        </p:txBody>
      </p:sp>
      <p:sp>
        <p:nvSpPr>
          <p:cNvPr id="5" name="Date Placeholder 4">
            <a:extLst>
              <a:ext uri="{FF2B5EF4-FFF2-40B4-BE49-F238E27FC236}">
                <a16:creationId xmlns:a16="http://schemas.microsoft.com/office/drawing/2014/main" id="{9FD47688-1221-B640-8D02-E7F9166E11C8}"/>
              </a:ext>
            </a:extLst>
          </p:cNvPr>
          <p:cNvSpPr>
            <a:spLocks noGrp="1"/>
          </p:cNvSpPr>
          <p:nvPr>
            <p:ph type="dt" sz="half" idx="10"/>
          </p:nvPr>
        </p:nvSpPr>
        <p:spPr/>
        <p:txBody>
          <a:bodyPr/>
          <a:lstStyle/>
          <a:p>
            <a:fld id="{1BD6351B-E5FE-3A4E-ABD4-8BC31EB45CE0}" type="datetimeFigureOut">
              <a:rPr lang="en-US" smtClean="0"/>
              <a:t>13-Nov-20</a:t>
            </a:fld>
            <a:endParaRPr lang="en-US"/>
          </a:p>
        </p:txBody>
      </p:sp>
      <p:sp>
        <p:nvSpPr>
          <p:cNvPr id="6" name="Footer Placeholder 5">
            <a:extLst>
              <a:ext uri="{FF2B5EF4-FFF2-40B4-BE49-F238E27FC236}">
                <a16:creationId xmlns:a16="http://schemas.microsoft.com/office/drawing/2014/main" id="{8312F468-7163-2048-AEFD-BE72C18D536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D82A746-15CD-A845-9744-CEFD2E701EA4}"/>
              </a:ext>
            </a:extLst>
          </p:cNvPr>
          <p:cNvSpPr>
            <a:spLocks noGrp="1"/>
          </p:cNvSpPr>
          <p:nvPr>
            <p:ph type="sldNum" sz="quarter" idx="12"/>
          </p:nvPr>
        </p:nvSpPr>
        <p:spPr/>
        <p:txBody>
          <a:bodyPr/>
          <a:lstStyle/>
          <a:p>
            <a:fld id="{4F2F3B80-6068-2843-8A56-778679596017}" type="slidenum">
              <a:rPr lang="en-US" smtClean="0"/>
              <a:t>‹#›</a:t>
            </a:fld>
            <a:endParaRPr lang="en-US"/>
          </a:p>
        </p:txBody>
      </p:sp>
    </p:spTree>
    <p:extLst>
      <p:ext uri="{BB962C8B-B14F-4D97-AF65-F5344CB8AC3E}">
        <p14:creationId xmlns:p14="http://schemas.microsoft.com/office/powerpoint/2010/main" val="1797520488"/>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2BEE72-EE1B-1842-92AC-C4933655D1FF}"/>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F5B2BF5C-F167-4046-AADA-F5761CE179E9}"/>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B204775-B2A4-604E-9E8D-377A6F95649C}"/>
              </a:ext>
            </a:extLst>
          </p:cNvPr>
          <p:cNvSpPr>
            <a:spLocks noGrp="1"/>
          </p:cNvSpPr>
          <p:nvPr>
            <p:ph type="dt" sz="half" idx="10"/>
          </p:nvPr>
        </p:nvSpPr>
        <p:spPr/>
        <p:txBody>
          <a:bodyPr/>
          <a:lstStyle/>
          <a:p>
            <a:fld id="{1BD6351B-E5FE-3A4E-ABD4-8BC31EB45CE0}" type="datetimeFigureOut">
              <a:rPr lang="en-US" smtClean="0"/>
              <a:t>13-Nov-20</a:t>
            </a:fld>
            <a:endParaRPr lang="en-US"/>
          </a:p>
        </p:txBody>
      </p:sp>
      <p:sp>
        <p:nvSpPr>
          <p:cNvPr id="5" name="Footer Placeholder 4">
            <a:extLst>
              <a:ext uri="{FF2B5EF4-FFF2-40B4-BE49-F238E27FC236}">
                <a16:creationId xmlns:a16="http://schemas.microsoft.com/office/drawing/2014/main" id="{E51FAFF5-D5B5-B842-B693-912CFB8EF49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A309D8E-7BB1-9948-A766-572BFEE8E699}"/>
              </a:ext>
            </a:extLst>
          </p:cNvPr>
          <p:cNvSpPr>
            <a:spLocks noGrp="1"/>
          </p:cNvSpPr>
          <p:nvPr>
            <p:ph type="sldNum" sz="quarter" idx="12"/>
          </p:nvPr>
        </p:nvSpPr>
        <p:spPr/>
        <p:txBody>
          <a:bodyPr/>
          <a:lstStyle/>
          <a:p>
            <a:fld id="{4F2F3B80-6068-2843-8A56-778679596017}" type="slidenum">
              <a:rPr lang="en-US" smtClean="0"/>
              <a:t>‹#›</a:t>
            </a:fld>
            <a:endParaRPr lang="en-US"/>
          </a:p>
        </p:txBody>
      </p:sp>
    </p:spTree>
    <p:extLst>
      <p:ext uri="{BB962C8B-B14F-4D97-AF65-F5344CB8AC3E}">
        <p14:creationId xmlns:p14="http://schemas.microsoft.com/office/powerpoint/2010/main" val="2651764320"/>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EE93C6A-F071-9340-AB8B-D50C0E105F51}"/>
              </a:ext>
            </a:extLst>
          </p:cNvPr>
          <p:cNvSpPr>
            <a:spLocks noGrp="1"/>
          </p:cNvSpPr>
          <p:nvPr>
            <p:ph type="title" orient="vert"/>
          </p:nvPr>
        </p:nvSpPr>
        <p:spPr>
          <a:xfrm>
            <a:off x="7652465" y="402567"/>
            <a:ext cx="2305764" cy="6407821"/>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B37108E5-71E2-AE4C-B3F5-A32274E38D5E}"/>
              </a:ext>
            </a:extLst>
          </p:cNvPr>
          <p:cNvSpPr>
            <a:spLocks noGrp="1"/>
          </p:cNvSpPr>
          <p:nvPr>
            <p:ph type="body" orient="vert" idx="1"/>
          </p:nvPr>
        </p:nvSpPr>
        <p:spPr>
          <a:xfrm>
            <a:off x="735171" y="402567"/>
            <a:ext cx="6783626" cy="6407821"/>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03BD1CC-B21B-0F40-8014-105B0923AC96}"/>
              </a:ext>
            </a:extLst>
          </p:cNvPr>
          <p:cNvSpPr>
            <a:spLocks noGrp="1"/>
          </p:cNvSpPr>
          <p:nvPr>
            <p:ph type="dt" sz="half" idx="10"/>
          </p:nvPr>
        </p:nvSpPr>
        <p:spPr/>
        <p:txBody>
          <a:bodyPr/>
          <a:lstStyle/>
          <a:p>
            <a:fld id="{1BD6351B-E5FE-3A4E-ABD4-8BC31EB45CE0}" type="datetimeFigureOut">
              <a:rPr lang="en-US" smtClean="0"/>
              <a:t>13-Nov-20</a:t>
            </a:fld>
            <a:endParaRPr lang="en-US"/>
          </a:p>
        </p:txBody>
      </p:sp>
      <p:sp>
        <p:nvSpPr>
          <p:cNvPr id="5" name="Footer Placeholder 4">
            <a:extLst>
              <a:ext uri="{FF2B5EF4-FFF2-40B4-BE49-F238E27FC236}">
                <a16:creationId xmlns:a16="http://schemas.microsoft.com/office/drawing/2014/main" id="{3301574B-1EB4-AB40-BD64-97034D9290E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189FF2C-6C0F-B642-8495-4DE8AC41C54B}"/>
              </a:ext>
            </a:extLst>
          </p:cNvPr>
          <p:cNvSpPr>
            <a:spLocks noGrp="1"/>
          </p:cNvSpPr>
          <p:nvPr>
            <p:ph type="sldNum" sz="quarter" idx="12"/>
          </p:nvPr>
        </p:nvSpPr>
        <p:spPr/>
        <p:txBody>
          <a:bodyPr/>
          <a:lstStyle/>
          <a:p>
            <a:fld id="{4F2F3B80-6068-2843-8A56-778679596017}" type="slidenum">
              <a:rPr lang="en-US" smtClean="0"/>
              <a:t>‹#›</a:t>
            </a:fld>
            <a:endParaRPr lang="en-US"/>
          </a:p>
        </p:txBody>
      </p:sp>
    </p:spTree>
    <p:extLst>
      <p:ext uri="{BB962C8B-B14F-4D97-AF65-F5344CB8AC3E}">
        <p14:creationId xmlns:p14="http://schemas.microsoft.com/office/powerpoint/2010/main" val="4186022710"/>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userDrawn="1">
  <p:cSld name="Introduction">
    <p:spTree>
      <p:nvGrpSpPr>
        <p:cNvPr id="1" name=""/>
        <p:cNvGrpSpPr/>
        <p:nvPr/>
      </p:nvGrpSpPr>
      <p:grpSpPr>
        <a:xfrm>
          <a:off x="0" y="0"/>
          <a:ext cx="0" cy="0"/>
          <a:chOff x="0" y="0"/>
          <a:chExt cx="0" cy="0"/>
        </a:xfrm>
      </p:grpSpPr>
      <p:sp>
        <p:nvSpPr>
          <p:cNvPr id="15" name="Title 8"/>
          <p:cNvSpPr>
            <a:spLocks noGrp="1"/>
          </p:cNvSpPr>
          <p:nvPr>
            <p:ph type="title" hasCustomPrompt="1"/>
          </p:nvPr>
        </p:nvSpPr>
        <p:spPr>
          <a:xfrm>
            <a:off x="402860" y="394400"/>
            <a:ext cx="9865404" cy="740911"/>
          </a:xfrm>
          <a:prstGeom prst="rect">
            <a:avLst/>
          </a:prstGeom>
        </p:spPr>
        <p:txBody>
          <a:bodyPr vert="horz" lIns="0" tIns="0" bIns="0" anchor="t"/>
          <a:lstStyle>
            <a:lvl1pPr algn="l">
              <a:lnSpc>
                <a:spcPct val="100000"/>
              </a:lnSpc>
              <a:defRPr sz="2807" b="1" baseline="0">
                <a:solidFill>
                  <a:schemeClr val="accent1"/>
                </a:solidFill>
                <a:latin typeface="Arial" pitchFamily="34" charset="0"/>
                <a:cs typeface="Arial" pitchFamily="34" charset="0"/>
              </a:defRPr>
            </a:lvl1pPr>
          </a:lstStyle>
          <a:p>
            <a:r>
              <a:rPr lang="en-GB" noProof="0" dirty="0"/>
              <a:t>Click to add title</a:t>
            </a:r>
          </a:p>
        </p:txBody>
      </p:sp>
      <p:sp>
        <p:nvSpPr>
          <p:cNvPr id="6" name="Text Placeholder 3"/>
          <p:cNvSpPr>
            <a:spLocks noGrp="1"/>
          </p:cNvSpPr>
          <p:nvPr>
            <p:ph type="body" sz="quarter" idx="11" hasCustomPrompt="1"/>
          </p:nvPr>
        </p:nvSpPr>
        <p:spPr>
          <a:xfrm>
            <a:off x="417713" y="1628499"/>
            <a:ext cx="7357281" cy="4493930"/>
          </a:xfrm>
          <a:prstGeom prst="rect">
            <a:avLst/>
          </a:prstGeom>
        </p:spPr>
        <p:txBody>
          <a:bodyPr vert="horz" lIns="0" tIns="0" rIns="0" bIns="0"/>
          <a:lstStyle>
            <a:lvl1pPr marL="0" indent="0">
              <a:spcBef>
                <a:spcPts val="0"/>
              </a:spcBef>
              <a:buNone/>
              <a:defRPr sz="2339" baseline="0">
                <a:solidFill>
                  <a:schemeClr val="tx1"/>
                </a:solidFill>
                <a:latin typeface="Arial" pitchFamily="34" charset="0"/>
                <a:cs typeface="Arial" pitchFamily="34" charset="0"/>
              </a:defRPr>
            </a:lvl1pPr>
            <a:lvl2pPr marL="534667" indent="0">
              <a:buNone/>
              <a:defRPr sz="2807"/>
            </a:lvl2pPr>
            <a:lvl3pPr marL="1069334" indent="0">
              <a:buNone/>
              <a:defRPr sz="2807"/>
            </a:lvl3pPr>
            <a:lvl4pPr marL="1604000" indent="0">
              <a:buNone/>
              <a:defRPr sz="2807"/>
            </a:lvl4pPr>
            <a:lvl5pPr marL="2138667" indent="0">
              <a:buNone/>
              <a:defRPr sz="2807"/>
            </a:lvl5pPr>
          </a:lstStyle>
          <a:p>
            <a:pPr lvl="0"/>
            <a:r>
              <a:rPr lang="en-GB" noProof="0" dirty="0"/>
              <a:t>Click to add introduction text</a:t>
            </a:r>
          </a:p>
        </p:txBody>
      </p:sp>
      <p:pic>
        <p:nvPicPr>
          <p:cNvPr id="4" name="Picture 3">
            <a:extLst>
              <a:ext uri="{FF2B5EF4-FFF2-40B4-BE49-F238E27FC236}">
                <a16:creationId xmlns:a16="http://schemas.microsoft.com/office/drawing/2014/main" id="{82A916D2-EAC1-4580-9521-C42068B6E746}"/>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9358920" y="6759165"/>
            <a:ext cx="938623" cy="364661"/>
          </a:xfrm>
          <a:prstGeom prst="rect">
            <a:avLst/>
          </a:prstGeom>
        </p:spPr>
      </p:pic>
    </p:spTree>
    <p:extLst>
      <p:ext uri="{BB962C8B-B14F-4D97-AF65-F5344CB8AC3E}">
        <p14:creationId xmlns:p14="http://schemas.microsoft.com/office/powerpoint/2010/main" val="1798689934"/>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userDrawn="1">
  <p:cSld name="Body and Content 1">
    <p:spTree>
      <p:nvGrpSpPr>
        <p:cNvPr id="1" name=""/>
        <p:cNvGrpSpPr/>
        <p:nvPr/>
      </p:nvGrpSpPr>
      <p:grpSpPr>
        <a:xfrm>
          <a:off x="0" y="0"/>
          <a:ext cx="0" cy="0"/>
          <a:chOff x="0" y="0"/>
          <a:chExt cx="0" cy="0"/>
        </a:xfrm>
      </p:grpSpPr>
      <p:sp>
        <p:nvSpPr>
          <p:cNvPr id="12" name="Content Placeholder 2"/>
          <p:cNvSpPr>
            <a:spLocks noGrp="1"/>
          </p:cNvSpPr>
          <p:nvPr>
            <p:ph idx="16" hasCustomPrompt="1"/>
          </p:nvPr>
        </p:nvSpPr>
        <p:spPr>
          <a:xfrm>
            <a:off x="402860" y="4172557"/>
            <a:ext cx="7372134" cy="1942871"/>
          </a:xfrm>
          <a:prstGeom prst="rect">
            <a:avLst/>
          </a:prstGeom>
        </p:spPr>
        <p:txBody>
          <a:bodyPr lIns="0" tIns="0" rIns="0" bIns="0"/>
          <a:lstStyle>
            <a:lvl1pPr marL="210499" indent="-210499">
              <a:lnSpc>
                <a:spcPct val="100000"/>
              </a:lnSpc>
              <a:spcBef>
                <a:spcPts val="0"/>
              </a:spcBef>
              <a:buClr>
                <a:schemeClr val="accent1"/>
              </a:buClr>
              <a:buFont typeface="Arial" pitchFamily="34" charset="0"/>
              <a:buChar char="•"/>
              <a:defRPr sz="2105">
                <a:solidFill>
                  <a:schemeClr val="tx1"/>
                </a:solidFill>
                <a:latin typeface="Arial" pitchFamily="34" charset="0"/>
                <a:cs typeface="Arial" pitchFamily="34" charset="0"/>
              </a:defRPr>
            </a:lvl1pPr>
            <a:lvl2pPr marL="631496" indent="-210499">
              <a:lnSpc>
                <a:spcPct val="100000"/>
              </a:lnSpc>
              <a:spcBef>
                <a:spcPts val="0"/>
              </a:spcBef>
              <a:defRPr sz="2105" baseline="0">
                <a:solidFill>
                  <a:schemeClr val="tx1"/>
                </a:solidFill>
                <a:latin typeface="Arial" pitchFamily="34" charset="0"/>
                <a:cs typeface="Arial" pitchFamily="34" charset="0"/>
              </a:defRPr>
            </a:lvl2pPr>
            <a:lvl3pPr>
              <a:defRPr sz="1638" baseline="0">
                <a:latin typeface="Arial" pitchFamily="34" charset="0"/>
                <a:cs typeface="Arial" pitchFamily="34" charset="0"/>
              </a:defRPr>
            </a:lvl3pPr>
            <a:lvl4pPr marL="728325" indent="-210499">
              <a:defRPr sz="1638">
                <a:latin typeface="Arial" pitchFamily="34" charset="0"/>
                <a:cs typeface="Arial" pitchFamily="34" charset="0"/>
              </a:defRPr>
            </a:lvl4pPr>
            <a:lvl5pPr marL="728325">
              <a:defRPr sz="1638">
                <a:latin typeface="Arial" pitchFamily="34" charset="0"/>
                <a:cs typeface="Arial" pitchFamily="34" charset="0"/>
              </a:defRPr>
            </a:lvl5pPr>
            <a:lvl6pPr>
              <a:defRPr>
                <a:latin typeface="Arial" pitchFamily="34" charset="0"/>
                <a:cs typeface="Arial" pitchFamily="34" charset="0"/>
              </a:defRPr>
            </a:lvl6pPr>
          </a:lstStyle>
          <a:p>
            <a:r>
              <a:rPr lang="en-GB" noProof="0" dirty="0"/>
              <a:t>First level</a:t>
            </a:r>
          </a:p>
          <a:p>
            <a:pPr lvl="1"/>
            <a:r>
              <a:rPr lang="en-GB" noProof="0" dirty="0"/>
              <a:t>Second level</a:t>
            </a:r>
          </a:p>
          <a:p>
            <a:pPr lvl="1"/>
            <a:r>
              <a:rPr lang="en-GB" noProof="0" dirty="0"/>
              <a:t>Third level</a:t>
            </a:r>
          </a:p>
          <a:p>
            <a:pPr lvl="1"/>
            <a:r>
              <a:rPr lang="en-GB" noProof="0" dirty="0"/>
              <a:t>Fourth level</a:t>
            </a:r>
          </a:p>
        </p:txBody>
      </p:sp>
      <p:sp>
        <p:nvSpPr>
          <p:cNvPr id="14" name="Content Placeholder 2"/>
          <p:cNvSpPr>
            <a:spLocks noGrp="1"/>
          </p:cNvSpPr>
          <p:nvPr>
            <p:ph idx="17"/>
          </p:nvPr>
        </p:nvSpPr>
        <p:spPr>
          <a:xfrm>
            <a:off x="402860" y="1661749"/>
            <a:ext cx="7372134" cy="2379277"/>
          </a:xfrm>
          <a:prstGeom prst="rect">
            <a:avLst/>
          </a:prstGeom>
        </p:spPr>
        <p:txBody>
          <a:bodyPr lIns="0" tIns="0" rIns="0" bIns="0"/>
          <a:lstStyle>
            <a:lvl1pPr marL="0" indent="0">
              <a:lnSpc>
                <a:spcPct val="100000"/>
              </a:lnSpc>
              <a:spcBef>
                <a:spcPts val="0"/>
              </a:spcBef>
              <a:buClr>
                <a:schemeClr val="accent1"/>
              </a:buClr>
              <a:buFontTx/>
              <a:buNone/>
              <a:defRPr sz="2105">
                <a:solidFill>
                  <a:schemeClr val="tx1"/>
                </a:solidFill>
                <a:latin typeface="Arial" pitchFamily="34" charset="0"/>
                <a:cs typeface="Arial" pitchFamily="34" charset="0"/>
              </a:defRPr>
            </a:lvl1pPr>
            <a:lvl2pPr marL="420997" indent="0">
              <a:lnSpc>
                <a:spcPct val="100000"/>
              </a:lnSpc>
              <a:spcBef>
                <a:spcPts val="0"/>
              </a:spcBef>
              <a:buFontTx/>
              <a:buNone/>
              <a:defRPr sz="2105" baseline="0">
                <a:solidFill>
                  <a:schemeClr val="tx1"/>
                </a:solidFill>
                <a:latin typeface="Arial" pitchFamily="34" charset="0"/>
                <a:cs typeface="Arial" pitchFamily="34" charset="0"/>
              </a:defRPr>
            </a:lvl2pPr>
            <a:lvl3pPr>
              <a:defRPr sz="1638" baseline="0">
                <a:latin typeface="Arial" pitchFamily="34" charset="0"/>
                <a:cs typeface="Arial" pitchFamily="34" charset="0"/>
              </a:defRPr>
            </a:lvl3pPr>
            <a:lvl4pPr marL="728325" indent="-210499">
              <a:defRPr sz="1638">
                <a:latin typeface="Arial" pitchFamily="34" charset="0"/>
                <a:cs typeface="Arial" pitchFamily="34" charset="0"/>
              </a:defRPr>
            </a:lvl4pPr>
            <a:lvl5pPr marL="728325">
              <a:defRPr sz="1638">
                <a:latin typeface="Arial" pitchFamily="34" charset="0"/>
                <a:cs typeface="Arial" pitchFamily="34" charset="0"/>
              </a:defRPr>
            </a:lvl5pPr>
            <a:lvl6pPr>
              <a:defRPr>
                <a:latin typeface="Arial" pitchFamily="34" charset="0"/>
                <a:cs typeface="Arial" pitchFamily="34" charset="0"/>
              </a:defRPr>
            </a:lvl6pPr>
          </a:lstStyle>
          <a:p>
            <a:r>
              <a:rPr lang="en-GB" noProof="0" dirty="0"/>
              <a:t>Click to edit Master text styles</a:t>
            </a:r>
          </a:p>
        </p:txBody>
      </p:sp>
      <p:sp>
        <p:nvSpPr>
          <p:cNvPr id="15" name="Title 8"/>
          <p:cNvSpPr>
            <a:spLocks noGrp="1"/>
          </p:cNvSpPr>
          <p:nvPr>
            <p:ph type="title" hasCustomPrompt="1"/>
          </p:nvPr>
        </p:nvSpPr>
        <p:spPr>
          <a:xfrm>
            <a:off x="402860" y="394400"/>
            <a:ext cx="9865404" cy="740911"/>
          </a:xfrm>
          <a:prstGeom prst="rect">
            <a:avLst/>
          </a:prstGeom>
        </p:spPr>
        <p:txBody>
          <a:bodyPr vert="horz" lIns="0" tIns="0" bIns="0" anchor="t"/>
          <a:lstStyle>
            <a:lvl1pPr algn="l">
              <a:lnSpc>
                <a:spcPct val="100000"/>
              </a:lnSpc>
              <a:defRPr sz="2807" b="1" baseline="0">
                <a:solidFill>
                  <a:schemeClr val="accent1"/>
                </a:solidFill>
                <a:latin typeface="Arial" pitchFamily="34" charset="0"/>
                <a:cs typeface="Arial" pitchFamily="34" charset="0"/>
              </a:defRPr>
            </a:lvl1pPr>
          </a:lstStyle>
          <a:p>
            <a:r>
              <a:rPr lang="en-GB" noProof="0" dirty="0"/>
              <a:t>Click to add title</a:t>
            </a:r>
          </a:p>
        </p:txBody>
      </p:sp>
      <p:pic>
        <p:nvPicPr>
          <p:cNvPr id="5" name="Picture 4">
            <a:extLst>
              <a:ext uri="{FF2B5EF4-FFF2-40B4-BE49-F238E27FC236}">
                <a16:creationId xmlns:a16="http://schemas.microsoft.com/office/drawing/2014/main" id="{35E17473-18AD-41EE-A3B1-A4D18D8E344F}"/>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9358920" y="6759165"/>
            <a:ext cx="938623" cy="364661"/>
          </a:xfrm>
          <a:prstGeom prst="rect">
            <a:avLst/>
          </a:prstGeom>
        </p:spPr>
      </p:pic>
    </p:spTree>
    <p:extLst>
      <p:ext uri="{BB962C8B-B14F-4D97-AF65-F5344CB8AC3E}">
        <p14:creationId xmlns:p14="http://schemas.microsoft.com/office/powerpoint/2010/main" val="2849174447"/>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userDrawn="1">
  <p:cSld name="Subhead Bullet Content 2">
    <p:spTree>
      <p:nvGrpSpPr>
        <p:cNvPr id="1" name=""/>
        <p:cNvGrpSpPr/>
        <p:nvPr/>
      </p:nvGrpSpPr>
      <p:grpSpPr>
        <a:xfrm>
          <a:off x="0" y="0"/>
          <a:ext cx="0" cy="0"/>
          <a:chOff x="0" y="0"/>
          <a:chExt cx="0" cy="0"/>
        </a:xfrm>
      </p:grpSpPr>
      <p:sp>
        <p:nvSpPr>
          <p:cNvPr id="10" name="Title 8"/>
          <p:cNvSpPr>
            <a:spLocks noGrp="1"/>
          </p:cNvSpPr>
          <p:nvPr>
            <p:ph type="title" hasCustomPrompt="1"/>
          </p:nvPr>
        </p:nvSpPr>
        <p:spPr>
          <a:xfrm>
            <a:off x="402860" y="394400"/>
            <a:ext cx="9865404" cy="740911"/>
          </a:xfrm>
          <a:prstGeom prst="rect">
            <a:avLst/>
          </a:prstGeom>
        </p:spPr>
        <p:txBody>
          <a:bodyPr vert="horz" lIns="0" tIns="0" rIns="0" bIns="0" anchor="t"/>
          <a:lstStyle>
            <a:lvl1pPr algn="l">
              <a:lnSpc>
                <a:spcPct val="100000"/>
              </a:lnSpc>
              <a:defRPr sz="2807" b="1" baseline="0">
                <a:solidFill>
                  <a:schemeClr val="accent1"/>
                </a:solidFill>
                <a:latin typeface="Arial" pitchFamily="34" charset="0"/>
                <a:cs typeface="Arial" pitchFamily="34" charset="0"/>
              </a:defRPr>
            </a:lvl1pPr>
          </a:lstStyle>
          <a:p>
            <a:r>
              <a:rPr lang="en-GB" noProof="0" dirty="0"/>
              <a:t>Click to add title</a:t>
            </a:r>
          </a:p>
        </p:txBody>
      </p:sp>
      <p:sp>
        <p:nvSpPr>
          <p:cNvPr id="16" name="Content Placeholder 2"/>
          <p:cNvSpPr>
            <a:spLocks noGrp="1"/>
          </p:cNvSpPr>
          <p:nvPr>
            <p:ph idx="20" hasCustomPrompt="1"/>
          </p:nvPr>
        </p:nvSpPr>
        <p:spPr>
          <a:xfrm>
            <a:off x="402859" y="1842708"/>
            <a:ext cx="3915300" cy="640373"/>
          </a:xfrm>
          <a:prstGeom prst="rect">
            <a:avLst/>
          </a:prstGeom>
        </p:spPr>
        <p:txBody>
          <a:bodyPr lIns="0" tIns="0" rIns="0" bIns="0"/>
          <a:lstStyle>
            <a:lvl1pPr marL="0" indent="0">
              <a:lnSpc>
                <a:spcPct val="100000"/>
              </a:lnSpc>
              <a:spcBef>
                <a:spcPts val="0"/>
              </a:spcBef>
              <a:buClr>
                <a:schemeClr val="accent1"/>
              </a:buClr>
              <a:buFontTx/>
              <a:buNone/>
              <a:defRPr sz="1871" b="1">
                <a:solidFill>
                  <a:schemeClr val="tx1"/>
                </a:solidFill>
                <a:latin typeface="Arial" pitchFamily="34" charset="0"/>
                <a:cs typeface="Arial" pitchFamily="34" charset="0"/>
              </a:defRPr>
            </a:lvl1pPr>
            <a:lvl2pPr marL="420997" indent="0">
              <a:lnSpc>
                <a:spcPct val="100000"/>
              </a:lnSpc>
              <a:spcBef>
                <a:spcPts val="0"/>
              </a:spcBef>
              <a:buFontTx/>
              <a:buNone/>
              <a:defRPr sz="2105" baseline="0">
                <a:solidFill>
                  <a:schemeClr val="tx1"/>
                </a:solidFill>
                <a:latin typeface="Arial" pitchFamily="34" charset="0"/>
                <a:cs typeface="Arial" pitchFamily="34" charset="0"/>
              </a:defRPr>
            </a:lvl2pPr>
            <a:lvl3pPr>
              <a:defRPr sz="1638" baseline="0">
                <a:latin typeface="Arial" pitchFamily="34" charset="0"/>
                <a:cs typeface="Arial" pitchFamily="34" charset="0"/>
              </a:defRPr>
            </a:lvl3pPr>
            <a:lvl4pPr marL="728325" indent="-210499">
              <a:defRPr sz="1638">
                <a:latin typeface="Arial" pitchFamily="34" charset="0"/>
                <a:cs typeface="Arial" pitchFamily="34" charset="0"/>
              </a:defRPr>
            </a:lvl4pPr>
            <a:lvl5pPr marL="728325">
              <a:defRPr sz="1638">
                <a:latin typeface="Arial" pitchFamily="34" charset="0"/>
                <a:cs typeface="Arial" pitchFamily="34" charset="0"/>
              </a:defRPr>
            </a:lvl5pPr>
            <a:lvl6pPr>
              <a:defRPr>
                <a:latin typeface="Arial" pitchFamily="34" charset="0"/>
                <a:cs typeface="Arial" pitchFamily="34" charset="0"/>
              </a:defRPr>
            </a:lvl6pPr>
          </a:lstStyle>
          <a:p>
            <a:r>
              <a:rPr lang="en-GB" noProof="0" dirty="0"/>
              <a:t>Click to edit Sub-heading</a:t>
            </a:r>
          </a:p>
        </p:txBody>
      </p:sp>
      <p:sp>
        <p:nvSpPr>
          <p:cNvPr id="17" name="Content Placeholder 2"/>
          <p:cNvSpPr>
            <a:spLocks noGrp="1"/>
          </p:cNvSpPr>
          <p:nvPr>
            <p:ph idx="21"/>
          </p:nvPr>
        </p:nvSpPr>
        <p:spPr>
          <a:xfrm>
            <a:off x="4720105" y="2555267"/>
            <a:ext cx="3915300" cy="3704556"/>
          </a:xfrm>
          <a:prstGeom prst="rect">
            <a:avLst/>
          </a:prstGeom>
        </p:spPr>
        <p:txBody>
          <a:bodyPr lIns="0" tIns="0" rIns="0" bIns="0"/>
          <a:lstStyle>
            <a:lvl1pPr marL="168399" indent="-168399">
              <a:lnSpc>
                <a:spcPct val="100000"/>
              </a:lnSpc>
              <a:spcBef>
                <a:spcPts val="0"/>
              </a:spcBef>
              <a:buClr>
                <a:schemeClr val="accent1"/>
              </a:buClr>
              <a:buFont typeface="Arial"/>
              <a:buChar char="•"/>
              <a:defRPr sz="1871">
                <a:solidFill>
                  <a:schemeClr val="tx1"/>
                </a:solidFill>
                <a:latin typeface="Arial" pitchFamily="34" charset="0"/>
                <a:cs typeface="Arial" pitchFamily="34" charset="0"/>
              </a:defRPr>
            </a:lvl1pPr>
            <a:lvl2pPr marL="420997" indent="0">
              <a:lnSpc>
                <a:spcPct val="100000"/>
              </a:lnSpc>
              <a:spcBef>
                <a:spcPts val="0"/>
              </a:spcBef>
              <a:buFontTx/>
              <a:buNone/>
              <a:defRPr sz="2105" baseline="0">
                <a:solidFill>
                  <a:schemeClr val="tx1"/>
                </a:solidFill>
                <a:latin typeface="Arial" pitchFamily="34" charset="0"/>
                <a:cs typeface="Arial" pitchFamily="34" charset="0"/>
              </a:defRPr>
            </a:lvl2pPr>
            <a:lvl3pPr>
              <a:defRPr sz="1638" baseline="0">
                <a:latin typeface="Arial" pitchFamily="34" charset="0"/>
                <a:cs typeface="Arial" pitchFamily="34" charset="0"/>
              </a:defRPr>
            </a:lvl3pPr>
            <a:lvl4pPr marL="728325" indent="-210499">
              <a:defRPr sz="1638">
                <a:latin typeface="Arial" pitchFamily="34" charset="0"/>
                <a:cs typeface="Arial" pitchFamily="34" charset="0"/>
              </a:defRPr>
            </a:lvl4pPr>
            <a:lvl5pPr marL="728325">
              <a:defRPr sz="1638">
                <a:latin typeface="Arial" pitchFamily="34" charset="0"/>
                <a:cs typeface="Arial" pitchFamily="34" charset="0"/>
              </a:defRPr>
            </a:lvl5pPr>
            <a:lvl6pPr>
              <a:defRPr>
                <a:latin typeface="Arial" pitchFamily="34" charset="0"/>
                <a:cs typeface="Arial" pitchFamily="34" charset="0"/>
              </a:defRPr>
            </a:lvl6pPr>
          </a:lstStyle>
          <a:p>
            <a:r>
              <a:rPr lang="en-GB" noProof="0" dirty="0"/>
              <a:t>Click to edit Master text styles</a:t>
            </a:r>
          </a:p>
        </p:txBody>
      </p:sp>
      <p:sp>
        <p:nvSpPr>
          <p:cNvPr id="18" name="Content Placeholder 2"/>
          <p:cNvSpPr>
            <a:spLocks noGrp="1"/>
          </p:cNvSpPr>
          <p:nvPr>
            <p:ph idx="17"/>
          </p:nvPr>
        </p:nvSpPr>
        <p:spPr>
          <a:xfrm>
            <a:off x="402859" y="2555267"/>
            <a:ext cx="3915300" cy="3704556"/>
          </a:xfrm>
          <a:prstGeom prst="rect">
            <a:avLst/>
          </a:prstGeom>
        </p:spPr>
        <p:txBody>
          <a:bodyPr lIns="0" tIns="0" rIns="0" bIns="0"/>
          <a:lstStyle>
            <a:lvl1pPr marL="168399" indent="-168399">
              <a:lnSpc>
                <a:spcPct val="100000"/>
              </a:lnSpc>
              <a:spcBef>
                <a:spcPts val="0"/>
              </a:spcBef>
              <a:buClr>
                <a:schemeClr val="accent1"/>
              </a:buClr>
              <a:buFont typeface="Arial"/>
              <a:buChar char="•"/>
              <a:defRPr sz="1871">
                <a:solidFill>
                  <a:schemeClr val="tx1"/>
                </a:solidFill>
                <a:latin typeface="Arial" pitchFamily="34" charset="0"/>
                <a:cs typeface="Arial" pitchFamily="34" charset="0"/>
              </a:defRPr>
            </a:lvl1pPr>
            <a:lvl2pPr marL="420997" indent="0">
              <a:lnSpc>
                <a:spcPct val="100000"/>
              </a:lnSpc>
              <a:spcBef>
                <a:spcPts val="0"/>
              </a:spcBef>
              <a:buFontTx/>
              <a:buNone/>
              <a:defRPr sz="2105" baseline="0">
                <a:solidFill>
                  <a:schemeClr val="tx1"/>
                </a:solidFill>
                <a:latin typeface="Arial" pitchFamily="34" charset="0"/>
                <a:cs typeface="Arial" pitchFamily="34" charset="0"/>
              </a:defRPr>
            </a:lvl2pPr>
            <a:lvl3pPr>
              <a:defRPr sz="1638" baseline="0">
                <a:latin typeface="Arial" pitchFamily="34" charset="0"/>
                <a:cs typeface="Arial" pitchFamily="34" charset="0"/>
              </a:defRPr>
            </a:lvl3pPr>
            <a:lvl4pPr marL="728325" indent="-210499">
              <a:defRPr sz="1638">
                <a:latin typeface="Arial" pitchFamily="34" charset="0"/>
                <a:cs typeface="Arial" pitchFamily="34" charset="0"/>
              </a:defRPr>
            </a:lvl4pPr>
            <a:lvl5pPr marL="728325">
              <a:defRPr sz="1638">
                <a:latin typeface="Arial" pitchFamily="34" charset="0"/>
                <a:cs typeface="Arial" pitchFamily="34" charset="0"/>
              </a:defRPr>
            </a:lvl5pPr>
            <a:lvl6pPr>
              <a:defRPr>
                <a:latin typeface="Arial" pitchFamily="34" charset="0"/>
                <a:cs typeface="Arial" pitchFamily="34" charset="0"/>
              </a:defRPr>
            </a:lvl6pPr>
          </a:lstStyle>
          <a:p>
            <a:r>
              <a:rPr lang="en-GB" noProof="0" dirty="0"/>
              <a:t>Click to edit Master text styles</a:t>
            </a:r>
          </a:p>
        </p:txBody>
      </p:sp>
    </p:spTree>
    <p:extLst>
      <p:ext uri="{BB962C8B-B14F-4D97-AF65-F5344CB8AC3E}">
        <p14:creationId xmlns:p14="http://schemas.microsoft.com/office/powerpoint/2010/main" val="1691502382"/>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tx">
  <p:cSld name="1_Two Content">
    <p:spTree>
      <p:nvGrpSpPr>
        <p:cNvPr id="1" name=""/>
        <p:cNvGrpSpPr/>
        <p:nvPr/>
      </p:nvGrpSpPr>
      <p:grpSpPr>
        <a:xfrm>
          <a:off x="0" y="0"/>
          <a:ext cx="0" cy="0"/>
          <a:chOff x="0" y="0"/>
          <a:chExt cx="0" cy="0"/>
        </a:xfrm>
      </p:grpSpPr>
      <p:sp>
        <p:nvSpPr>
          <p:cNvPr id="38" name="Title Text"/>
          <p:cNvSpPr txBox="1">
            <a:spLocks noGrp="1"/>
          </p:cNvSpPr>
          <p:nvPr>
            <p:ph type="title"/>
          </p:nvPr>
        </p:nvSpPr>
        <p:spPr>
          <a:prstGeom prst="rect">
            <a:avLst/>
          </a:prstGeom>
        </p:spPr>
        <p:txBody>
          <a:bodyPr/>
          <a:lstStyle/>
          <a:p>
            <a:r>
              <a:t>Title Text</a:t>
            </a:r>
          </a:p>
        </p:txBody>
      </p:sp>
      <p:sp>
        <p:nvSpPr>
          <p:cNvPr id="39" name="Body Level One…"/>
          <p:cNvSpPr txBox="1">
            <a:spLocks noGrp="1"/>
          </p:cNvSpPr>
          <p:nvPr>
            <p:ph type="body" sz="half" idx="1"/>
          </p:nvPr>
        </p:nvSpPr>
        <p:spPr>
          <a:xfrm>
            <a:off x="534670" y="1764296"/>
            <a:ext cx="4722918" cy="4990084"/>
          </a:xfrm>
          <a:prstGeom prst="rect">
            <a:avLst/>
          </a:prstGeom>
        </p:spPr>
        <p:txBody>
          <a:bodyPr/>
          <a:lstStyle>
            <a:lvl1pPr>
              <a:spcBef>
                <a:spcPts val="526"/>
              </a:spcBef>
              <a:defRPr sz="2456"/>
            </a:lvl1pPr>
            <a:lvl2pPr marL="693413" indent="-292403">
              <a:spcBef>
                <a:spcPts val="526"/>
              </a:spcBef>
              <a:defRPr sz="2456"/>
            </a:lvl2pPr>
            <a:lvl3pPr marL="1082726" indent="-280706">
              <a:spcBef>
                <a:spcPts val="526"/>
              </a:spcBef>
              <a:defRPr sz="2456"/>
            </a:lvl3pPr>
            <a:lvl4pPr marL="1514927" indent="-311897">
              <a:spcBef>
                <a:spcPts val="526"/>
              </a:spcBef>
              <a:defRPr sz="2456"/>
            </a:lvl4pPr>
            <a:lvl5pPr marL="1915937" indent="-311897">
              <a:spcBef>
                <a:spcPts val="526"/>
              </a:spcBef>
              <a:defRPr sz="2456"/>
            </a:lvl5pPr>
          </a:lstStyle>
          <a:p>
            <a:r>
              <a:t>Body Level One</a:t>
            </a:r>
          </a:p>
          <a:p>
            <a:pPr lvl="1"/>
            <a:r>
              <a:t>Body Level Two</a:t>
            </a:r>
          </a:p>
          <a:p>
            <a:pPr lvl="2"/>
            <a:r>
              <a:t>Body Level Three</a:t>
            </a:r>
          </a:p>
          <a:p>
            <a:pPr lvl="3"/>
            <a:r>
              <a:t>Body Level Four</a:t>
            </a:r>
          </a:p>
          <a:p>
            <a:pPr lvl="4"/>
            <a:r>
              <a:t>Body Level Five</a:t>
            </a:r>
          </a:p>
        </p:txBody>
      </p:sp>
      <p:sp>
        <p:nvSpPr>
          <p:cNvPr id="40"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309308857"/>
      </p:ext>
    </p:extLst>
  </p:cSld>
  <p:clrMapOvr>
    <a:masterClrMapping/>
  </p:clrMapOvr>
  <p:transition spd="med"/>
</p:sldLayout>
</file>

<file path=ppt/slideLayouts/slideLayout59.xml><?xml version="1.0" encoding="utf-8"?>
<p:sldLayout xmlns:a="http://schemas.openxmlformats.org/drawingml/2006/main" xmlns:r="http://schemas.openxmlformats.org/officeDocument/2006/relationships" xmlns:p="http://schemas.openxmlformats.org/presentationml/2006/main" showMasterSp="0" preserve="1" userDrawn="1">
  <p:cSld name="Title slide white">
    <p:spTree>
      <p:nvGrpSpPr>
        <p:cNvPr id="1" name=""/>
        <p:cNvGrpSpPr/>
        <p:nvPr/>
      </p:nvGrpSpPr>
      <p:grpSpPr>
        <a:xfrm>
          <a:off x="0" y="0"/>
          <a:ext cx="0" cy="0"/>
          <a:chOff x="0" y="0"/>
          <a:chExt cx="0" cy="0"/>
        </a:xfrm>
      </p:grpSpPr>
      <p:sp>
        <p:nvSpPr>
          <p:cNvPr id="61" name="Picture Placeholder 4"/>
          <p:cNvSpPr>
            <a:spLocks noGrp="1"/>
          </p:cNvSpPr>
          <p:nvPr>
            <p:ph type="pic" sz="quarter" idx="13" hasCustomPrompt="1"/>
          </p:nvPr>
        </p:nvSpPr>
        <p:spPr>
          <a:xfrm>
            <a:off x="0" y="0"/>
            <a:ext cx="10693400" cy="7561263"/>
          </a:xfrm>
          <a:solidFill>
            <a:schemeClr val="bg1"/>
          </a:solidFill>
        </p:spPr>
        <p:txBody>
          <a:bodyPr bIns="1224000" anchor="ctr">
            <a:normAutofit/>
          </a:bodyPr>
          <a:lstStyle>
            <a:lvl1pPr marL="0" marR="0" indent="0" algn="ctr" defTabSz="1008126" rtl="0" eaLnBrk="1" fontAlgn="auto" latinLnBrk="0" hangingPunct="1">
              <a:lnSpc>
                <a:spcPct val="110000"/>
              </a:lnSpc>
              <a:spcBef>
                <a:spcPts val="1103"/>
              </a:spcBef>
              <a:spcAft>
                <a:spcPts val="662"/>
              </a:spcAft>
              <a:buClr>
                <a:schemeClr val="tx1"/>
              </a:buClr>
              <a:buSzPct val="80000"/>
              <a:buFontTx/>
              <a:buNone/>
              <a:tabLst/>
              <a:defRPr sz="1544" baseline="0">
                <a:solidFill>
                  <a:schemeClr val="accent6"/>
                </a:solidFill>
              </a:defRPr>
            </a:lvl1pPr>
          </a:lstStyle>
          <a:p>
            <a:r>
              <a:rPr lang="en-GB" noProof="0" dirty="0"/>
              <a:t>Click on Icon to add picture, then arrange object (send to back)</a:t>
            </a:r>
            <a:br>
              <a:rPr lang="en-GB" noProof="0" dirty="0"/>
            </a:br>
            <a:r>
              <a:rPr lang="en-GB" noProof="0" dirty="0"/>
              <a:t>Change picture either by right mouse click on picture + „change picture“ </a:t>
            </a:r>
            <a:br>
              <a:rPr lang="en-GB" noProof="0" dirty="0"/>
            </a:br>
            <a:r>
              <a:rPr lang="en-GB" noProof="0" dirty="0"/>
              <a:t>or by deleting picture + resetting slide</a:t>
            </a:r>
          </a:p>
          <a:p>
            <a:endParaRPr lang="en-GB" noProof="0" dirty="0"/>
          </a:p>
        </p:txBody>
      </p:sp>
      <p:sp>
        <p:nvSpPr>
          <p:cNvPr id="2" name="Title 1"/>
          <p:cNvSpPr>
            <a:spLocks noGrp="1"/>
          </p:cNvSpPr>
          <p:nvPr>
            <p:ph type="ctrTitle"/>
          </p:nvPr>
        </p:nvSpPr>
        <p:spPr>
          <a:xfrm>
            <a:off x="0" y="534938"/>
            <a:ext cx="6441300" cy="1233924"/>
          </a:xfrm>
          <a:noFill/>
        </p:spPr>
        <p:txBody>
          <a:bodyPr lIns="360000" tIns="72000" rIns="450000" bIns="180000" anchor="t" anchorCtr="0">
            <a:noAutofit/>
          </a:bodyPr>
          <a:lstStyle>
            <a:lvl1pPr algn="l">
              <a:lnSpc>
                <a:spcPct val="85000"/>
              </a:lnSpc>
              <a:defRPr sz="4631">
                <a:solidFill>
                  <a:srgbClr val="0092CC"/>
                </a:solidFill>
                <a:latin typeface="+mj-lt"/>
              </a:defRPr>
            </a:lvl1pPr>
          </a:lstStyle>
          <a:p>
            <a:r>
              <a:rPr lang="en-GB" noProof="0" dirty="0"/>
              <a:t>Click to edit Master title style</a:t>
            </a:r>
          </a:p>
        </p:txBody>
      </p:sp>
      <p:sp>
        <p:nvSpPr>
          <p:cNvPr id="36" name="Text Placeholder 35"/>
          <p:cNvSpPr>
            <a:spLocks noGrp="1"/>
          </p:cNvSpPr>
          <p:nvPr>
            <p:ph type="body" sz="quarter" idx="10" hasCustomPrompt="1"/>
          </p:nvPr>
        </p:nvSpPr>
        <p:spPr>
          <a:xfrm>
            <a:off x="421000" y="7174276"/>
            <a:ext cx="5237591" cy="273046"/>
          </a:xfrm>
        </p:spPr>
        <p:txBody>
          <a:bodyPr lIns="0" anchor="ctr">
            <a:noAutofit/>
          </a:bodyPr>
          <a:lstStyle>
            <a:lvl1pPr>
              <a:defRPr sz="1103" b="0">
                <a:solidFill>
                  <a:schemeClr val="tx1"/>
                </a:solidFill>
                <a:latin typeface="+mn-lt"/>
                <a:cs typeface="Times New Roman" panose="02020603050405020304" pitchFamily="18" charset="0"/>
              </a:defRPr>
            </a:lvl1pPr>
            <a:lvl2pPr>
              <a:defRPr>
                <a:solidFill>
                  <a:schemeClr val="bg1"/>
                </a:solidFill>
                <a:latin typeface="Times New Roman" panose="02020603050405020304" pitchFamily="18" charset="0"/>
                <a:cs typeface="Times New Roman" panose="02020603050405020304" pitchFamily="18" charset="0"/>
              </a:defRPr>
            </a:lvl2pPr>
            <a:lvl3pPr>
              <a:defRPr>
                <a:solidFill>
                  <a:schemeClr val="bg1"/>
                </a:solidFill>
                <a:latin typeface="Times New Roman" panose="02020603050405020304" pitchFamily="18" charset="0"/>
                <a:cs typeface="Times New Roman" panose="02020603050405020304" pitchFamily="18" charset="0"/>
              </a:defRPr>
            </a:lvl3pPr>
            <a:lvl4pPr>
              <a:defRPr>
                <a:solidFill>
                  <a:schemeClr val="bg1"/>
                </a:solidFill>
                <a:latin typeface="Times New Roman" panose="02020603050405020304" pitchFamily="18" charset="0"/>
                <a:cs typeface="Times New Roman" panose="02020603050405020304" pitchFamily="18" charset="0"/>
              </a:defRPr>
            </a:lvl4pPr>
            <a:lvl5pPr>
              <a:defRPr>
                <a:solidFill>
                  <a:schemeClr val="bg1"/>
                </a:solidFill>
                <a:latin typeface="Times New Roman" panose="02020603050405020304" pitchFamily="18" charset="0"/>
                <a:cs typeface="Times New Roman" panose="02020603050405020304" pitchFamily="18" charset="0"/>
              </a:defRPr>
            </a:lvl5pPr>
          </a:lstStyle>
          <a:p>
            <a:pPr lvl="0"/>
            <a:r>
              <a:rPr lang="en-GB" noProof="0" dirty="0"/>
              <a:t>Name of Author  |  Function | Division | Country </a:t>
            </a:r>
          </a:p>
        </p:txBody>
      </p:sp>
      <p:sp>
        <p:nvSpPr>
          <p:cNvPr id="90" name="Text Placeholder 35"/>
          <p:cNvSpPr>
            <a:spLocks noGrp="1"/>
          </p:cNvSpPr>
          <p:nvPr>
            <p:ph type="body" sz="quarter" idx="16" hasCustomPrompt="1"/>
          </p:nvPr>
        </p:nvSpPr>
        <p:spPr>
          <a:xfrm>
            <a:off x="8328707" y="7140143"/>
            <a:ext cx="1925425" cy="273046"/>
          </a:xfrm>
        </p:spPr>
        <p:txBody>
          <a:bodyPr rIns="0" anchor="ctr">
            <a:noAutofit/>
          </a:bodyPr>
          <a:lstStyle>
            <a:lvl1pPr algn="ctr">
              <a:defRPr sz="1764" b="1" spc="0" baseline="0">
                <a:solidFill>
                  <a:schemeClr val="tx2"/>
                </a:solidFill>
                <a:latin typeface="+mj-lt"/>
                <a:cs typeface="Times New Roman" panose="02020603050405020304" pitchFamily="18" charset="0"/>
              </a:defRPr>
            </a:lvl1pPr>
            <a:lvl2pPr>
              <a:defRPr>
                <a:solidFill>
                  <a:schemeClr val="bg1"/>
                </a:solidFill>
                <a:latin typeface="Times New Roman" panose="02020603050405020304" pitchFamily="18" charset="0"/>
                <a:cs typeface="Times New Roman" panose="02020603050405020304" pitchFamily="18" charset="0"/>
              </a:defRPr>
            </a:lvl2pPr>
            <a:lvl3pPr>
              <a:defRPr>
                <a:solidFill>
                  <a:schemeClr val="bg1"/>
                </a:solidFill>
                <a:latin typeface="Times New Roman" panose="02020603050405020304" pitchFamily="18" charset="0"/>
                <a:cs typeface="Times New Roman" panose="02020603050405020304" pitchFamily="18" charset="0"/>
              </a:defRPr>
            </a:lvl3pPr>
            <a:lvl4pPr>
              <a:defRPr>
                <a:solidFill>
                  <a:schemeClr val="bg1"/>
                </a:solidFill>
                <a:latin typeface="Times New Roman" panose="02020603050405020304" pitchFamily="18" charset="0"/>
                <a:cs typeface="Times New Roman" panose="02020603050405020304" pitchFamily="18" charset="0"/>
              </a:defRPr>
            </a:lvl4pPr>
            <a:lvl5pPr>
              <a:defRPr>
                <a:solidFill>
                  <a:schemeClr val="bg1"/>
                </a:solidFill>
                <a:latin typeface="Times New Roman" panose="02020603050405020304" pitchFamily="18" charset="0"/>
                <a:cs typeface="Times New Roman" panose="02020603050405020304" pitchFamily="18" charset="0"/>
              </a:defRPr>
            </a:lvl5pPr>
          </a:lstStyle>
          <a:p>
            <a:pPr lvl="0"/>
            <a:r>
              <a:rPr lang="en-GB" noProof="0" dirty="0"/>
              <a:t>www.who.int</a:t>
            </a:r>
          </a:p>
        </p:txBody>
      </p:sp>
      <p:sp>
        <p:nvSpPr>
          <p:cNvPr id="3" name="Subtitle 2"/>
          <p:cNvSpPr>
            <a:spLocks noGrp="1"/>
          </p:cNvSpPr>
          <p:nvPr>
            <p:ph type="subTitle" idx="1"/>
          </p:nvPr>
        </p:nvSpPr>
        <p:spPr>
          <a:xfrm>
            <a:off x="2" y="4941614"/>
            <a:ext cx="10693399" cy="1825817"/>
          </a:xfrm>
          <a:solidFill>
            <a:schemeClr val="tx2"/>
          </a:solidFill>
        </p:spPr>
        <p:txBody>
          <a:bodyPr lIns="360000" tIns="360000" rIns="360000" bIns="828000" anchor="b">
            <a:noAutofit/>
          </a:bodyPr>
          <a:lstStyle>
            <a:lvl1pPr marL="0" indent="0" algn="l">
              <a:lnSpc>
                <a:spcPct val="90000"/>
              </a:lnSpc>
              <a:buNone/>
              <a:defRPr sz="2646" b="1">
                <a:solidFill>
                  <a:schemeClr val="bg1"/>
                </a:solidFill>
                <a:latin typeface="+mj-lt"/>
                <a:cs typeface="Arial" panose="020B0604020202020204" pitchFamily="34" charset="0"/>
              </a:defRPr>
            </a:lvl1pPr>
            <a:lvl2pPr marL="504063" indent="0" algn="ctr">
              <a:buNone/>
              <a:defRPr sz="2205"/>
            </a:lvl2pPr>
            <a:lvl3pPr marL="1008126" indent="0" algn="ctr">
              <a:buNone/>
              <a:defRPr sz="1985"/>
            </a:lvl3pPr>
            <a:lvl4pPr marL="1512189" indent="0" algn="ctr">
              <a:buNone/>
              <a:defRPr sz="1764"/>
            </a:lvl4pPr>
            <a:lvl5pPr marL="2016252" indent="0" algn="ctr">
              <a:buNone/>
              <a:defRPr sz="1764"/>
            </a:lvl5pPr>
            <a:lvl6pPr marL="2520315" indent="0" algn="ctr">
              <a:buNone/>
              <a:defRPr sz="1764"/>
            </a:lvl6pPr>
            <a:lvl7pPr marL="3024378" indent="0" algn="ctr">
              <a:buNone/>
              <a:defRPr sz="1764"/>
            </a:lvl7pPr>
            <a:lvl8pPr marL="3528441" indent="0" algn="ctr">
              <a:buNone/>
              <a:defRPr sz="1764"/>
            </a:lvl8pPr>
            <a:lvl9pPr marL="4032504" indent="0" algn="ctr">
              <a:buNone/>
              <a:defRPr sz="1764"/>
            </a:lvl9pPr>
          </a:lstStyle>
          <a:p>
            <a:r>
              <a:rPr lang="en-GB" noProof="0" dirty="0"/>
              <a:t>Click to edit Master subtitle style</a:t>
            </a:r>
          </a:p>
        </p:txBody>
      </p:sp>
      <p:sp>
        <p:nvSpPr>
          <p:cNvPr id="62" name="Text Placeholder 35"/>
          <p:cNvSpPr>
            <a:spLocks noGrp="1"/>
          </p:cNvSpPr>
          <p:nvPr>
            <p:ph type="body" sz="quarter" idx="15" hasCustomPrompt="1"/>
          </p:nvPr>
        </p:nvSpPr>
        <p:spPr>
          <a:xfrm>
            <a:off x="420999" y="5998795"/>
            <a:ext cx="9833132" cy="317533"/>
          </a:xfrm>
          <a:noFill/>
        </p:spPr>
        <p:txBody>
          <a:bodyPr lIns="0" rIns="90000">
            <a:noAutofit/>
          </a:bodyPr>
          <a:lstStyle>
            <a:lvl1pPr algn="l">
              <a:defRPr sz="1764" b="0">
                <a:solidFill>
                  <a:schemeClr val="bg1"/>
                </a:solidFill>
                <a:latin typeface="+mj-lt"/>
                <a:cs typeface="Arial" panose="020B0604020202020204" pitchFamily="34" charset="0"/>
              </a:defRPr>
            </a:lvl1pPr>
            <a:lvl2pPr>
              <a:defRPr>
                <a:solidFill>
                  <a:schemeClr val="bg1"/>
                </a:solidFill>
                <a:latin typeface="Times New Roman" panose="02020603050405020304" pitchFamily="18" charset="0"/>
                <a:cs typeface="Times New Roman" panose="02020603050405020304" pitchFamily="18" charset="0"/>
              </a:defRPr>
            </a:lvl2pPr>
            <a:lvl3pPr>
              <a:defRPr>
                <a:solidFill>
                  <a:schemeClr val="bg1"/>
                </a:solidFill>
                <a:latin typeface="Times New Roman" panose="02020603050405020304" pitchFamily="18" charset="0"/>
                <a:cs typeface="Times New Roman" panose="02020603050405020304" pitchFamily="18" charset="0"/>
              </a:defRPr>
            </a:lvl3pPr>
            <a:lvl4pPr>
              <a:defRPr>
                <a:solidFill>
                  <a:schemeClr val="bg1"/>
                </a:solidFill>
                <a:latin typeface="Times New Roman" panose="02020603050405020304" pitchFamily="18" charset="0"/>
                <a:cs typeface="Times New Roman" panose="02020603050405020304" pitchFamily="18" charset="0"/>
              </a:defRPr>
            </a:lvl4pPr>
            <a:lvl5pPr>
              <a:defRPr>
                <a:solidFill>
                  <a:schemeClr val="bg1"/>
                </a:solidFill>
                <a:latin typeface="Times New Roman" panose="02020603050405020304" pitchFamily="18" charset="0"/>
                <a:cs typeface="Times New Roman" panose="02020603050405020304" pitchFamily="18" charset="0"/>
              </a:defRPr>
            </a:lvl5pPr>
          </a:lstStyle>
          <a:p>
            <a:pPr lvl="0"/>
            <a:r>
              <a:rPr lang="en-GB" noProof="0" dirty="0"/>
              <a:t>Date</a:t>
            </a:r>
          </a:p>
        </p:txBody>
      </p:sp>
      <p:sp>
        <p:nvSpPr>
          <p:cNvPr id="37" name="Picture Placeholder 8"/>
          <p:cNvSpPr>
            <a:spLocks noGrp="1"/>
          </p:cNvSpPr>
          <p:nvPr>
            <p:ph type="pic" sz="quarter" idx="22" hasCustomPrompt="1"/>
          </p:nvPr>
        </p:nvSpPr>
        <p:spPr>
          <a:xfrm>
            <a:off x="6543637" y="534938"/>
            <a:ext cx="3710496" cy="1226473"/>
          </a:xfrm>
          <a:blipFill dpi="0" rotWithShape="1">
            <a:blip r:embed="rId2" cstate="email">
              <a:extLst>
                <a:ext uri="{28A0092B-C50C-407E-A947-70E740481C1C}">
                  <a14:useLocalDpi xmlns:a14="http://schemas.microsoft.com/office/drawing/2010/main"/>
                </a:ext>
              </a:extLst>
            </a:blip>
            <a:srcRect/>
            <a:stretch>
              <a:fillRect/>
            </a:stretch>
          </a:blipFill>
        </p:spPr>
        <p:txBody>
          <a:bodyPr/>
          <a:lstStyle>
            <a:lvl1pPr algn="ctr">
              <a:defRPr sz="110">
                <a:solidFill>
                  <a:schemeClr val="bg1"/>
                </a:solidFill>
              </a:defRPr>
            </a:lvl1pPr>
          </a:lstStyle>
          <a:p>
            <a:r>
              <a:rPr lang="en-GB" noProof="0"/>
              <a:t>.</a:t>
            </a:r>
          </a:p>
        </p:txBody>
      </p:sp>
    </p:spTree>
    <p:extLst>
      <p:ext uri="{BB962C8B-B14F-4D97-AF65-F5344CB8AC3E}">
        <p14:creationId xmlns:p14="http://schemas.microsoft.com/office/powerpoint/2010/main" val="14008407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2240106357"/>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Title and Content white">
    <p:spTree>
      <p:nvGrpSpPr>
        <p:cNvPr id="1" name=""/>
        <p:cNvGrpSpPr/>
        <p:nvPr/>
      </p:nvGrpSpPr>
      <p:grpSpPr>
        <a:xfrm>
          <a:off x="0" y="0"/>
          <a:ext cx="0" cy="0"/>
          <a:chOff x="0" y="0"/>
          <a:chExt cx="0" cy="0"/>
        </a:xfrm>
      </p:grpSpPr>
      <p:sp>
        <p:nvSpPr>
          <p:cNvPr id="3" name="Content Placeholder 2"/>
          <p:cNvSpPr>
            <a:spLocks noGrp="1"/>
          </p:cNvSpPr>
          <p:nvPr>
            <p:ph idx="1"/>
          </p:nvPr>
        </p:nvSpPr>
        <p:spPr>
          <a:xfrm>
            <a:off x="421000" y="1984584"/>
            <a:ext cx="9851401" cy="4671709"/>
          </a:xfrm>
        </p:spPr>
        <p:txBody>
          <a:body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8" name="Text Placeholder 7"/>
          <p:cNvSpPr>
            <a:spLocks noGrp="1"/>
          </p:cNvSpPr>
          <p:nvPr>
            <p:ph type="body" sz="quarter" idx="13" hasCustomPrompt="1"/>
          </p:nvPr>
        </p:nvSpPr>
        <p:spPr>
          <a:xfrm>
            <a:off x="421426" y="1309828"/>
            <a:ext cx="7157000" cy="318553"/>
          </a:xfrm>
        </p:spPr>
        <p:txBody>
          <a:bodyPr lIns="18000" anchor="ctr">
            <a:normAutofit/>
          </a:bodyPr>
          <a:lstStyle>
            <a:lvl1pPr>
              <a:defRPr sz="1764" b="0">
                <a:solidFill>
                  <a:schemeClr val="tx1"/>
                </a:solidFill>
                <a:latin typeface="+mj-lt"/>
              </a:defRPr>
            </a:lvl1pPr>
          </a:lstStyle>
          <a:p>
            <a:pPr lvl="0"/>
            <a:r>
              <a:rPr lang="en-GB" noProof="0" dirty="0"/>
              <a:t>One line Subtitle (optional)</a:t>
            </a:r>
          </a:p>
        </p:txBody>
      </p:sp>
      <p:sp>
        <p:nvSpPr>
          <p:cNvPr id="4" name="Date Placeholder 3"/>
          <p:cNvSpPr>
            <a:spLocks noGrp="1"/>
          </p:cNvSpPr>
          <p:nvPr>
            <p:ph type="dt" sz="half" idx="14"/>
          </p:nvPr>
        </p:nvSpPr>
        <p:spPr/>
        <p:txBody>
          <a:bodyPr/>
          <a:lstStyle/>
          <a:p>
            <a:endParaRPr lang="en-GB">
              <a:solidFill>
                <a:prstClr val="black"/>
              </a:solidFill>
            </a:endParaRPr>
          </a:p>
        </p:txBody>
      </p:sp>
      <p:sp>
        <p:nvSpPr>
          <p:cNvPr id="5" name="Footer Placeholder 4"/>
          <p:cNvSpPr>
            <a:spLocks noGrp="1"/>
          </p:cNvSpPr>
          <p:nvPr>
            <p:ph type="ftr" sz="quarter" idx="15"/>
          </p:nvPr>
        </p:nvSpPr>
        <p:spPr/>
        <p:txBody>
          <a:bodyPr/>
          <a:lstStyle/>
          <a:p>
            <a:endParaRPr lang="en-GB" dirty="0">
              <a:solidFill>
                <a:prstClr val="black"/>
              </a:solidFill>
            </a:endParaRPr>
          </a:p>
        </p:txBody>
      </p:sp>
      <p:sp>
        <p:nvSpPr>
          <p:cNvPr id="6" name="Slide Number Placeholder 5"/>
          <p:cNvSpPr>
            <a:spLocks noGrp="1"/>
          </p:cNvSpPr>
          <p:nvPr>
            <p:ph type="sldNum" sz="quarter" idx="16"/>
          </p:nvPr>
        </p:nvSpPr>
        <p:spPr/>
        <p:txBody>
          <a:bodyPr/>
          <a:lstStyle/>
          <a:p>
            <a:fld id="{A74CE0EA-F3B5-4684-BA10-C594598FDB9C}" type="slidenum">
              <a:rPr lang="en-GB" smtClean="0">
                <a:solidFill>
                  <a:prstClr val="black"/>
                </a:solidFill>
              </a:rPr>
              <a:pPr/>
              <a:t>‹#›</a:t>
            </a:fld>
            <a:endParaRPr lang="en-GB">
              <a:solidFill>
                <a:prstClr val="black"/>
              </a:solidFill>
            </a:endParaRPr>
          </a:p>
        </p:txBody>
      </p:sp>
      <p:sp>
        <p:nvSpPr>
          <p:cNvPr id="13" name="Text Placeholder 7"/>
          <p:cNvSpPr>
            <a:spLocks noGrp="1"/>
          </p:cNvSpPr>
          <p:nvPr>
            <p:ph type="body" sz="quarter" idx="21" hasCustomPrompt="1"/>
          </p:nvPr>
        </p:nvSpPr>
        <p:spPr>
          <a:xfrm>
            <a:off x="421000" y="6939042"/>
            <a:ext cx="9846458" cy="229968"/>
          </a:xfrm>
        </p:spPr>
        <p:txBody>
          <a:bodyPr anchor="t">
            <a:normAutofit/>
          </a:bodyPr>
          <a:lstStyle>
            <a:lvl1pPr>
              <a:defRPr sz="882" b="0">
                <a:solidFill>
                  <a:schemeClr val="tx1"/>
                </a:solidFill>
                <a:latin typeface="+mn-lt"/>
              </a:defRPr>
            </a:lvl1pPr>
          </a:lstStyle>
          <a:p>
            <a:pPr lvl="0"/>
            <a:r>
              <a:rPr lang="en-GB" noProof="0"/>
              <a:t>Source:</a:t>
            </a:r>
          </a:p>
        </p:txBody>
      </p:sp>
      <p:sp>
        <p:nvSpPr>
          <p:cNvPr id="2" name="Title 1"/>
          <p:cNvSpPr>
            <a:spLocks noGrp="1"/>
          </p:cNvSpPr>
          <p:nvPr>
            <p:ph type="title"/>
          </p:nvPr>
        </p:nvSpPr>
        <p:spPr/>
        <p:txBody>
          <a:bodyPr/>
          <a:lstStyle/>
          <a:p>
            <a:r>
              <a:rPr lang="en-GB" noProof="0"/>
              <a:t>Click to edit Master title style</a:t>
            </a:r>
          </a:p>
        </p:txBody>
      </p:sp>
    </p:spTree>
    <p:extLst>
      <p:ext uri="{BB962C8B-B14F-4D97-AF65-F5344CB8AC3E}">
        <p14:creationId xmlns:p14="http://schemas.microsoft.com/office/powerpoint/2010/main" val="2393958939"/>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Comparison white">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20999" y="1984584"/>
            <a:ext cx="4799400" cy="4671709"/>
          </a:xfrm>
        </p:spPr>
        <p:txBody>
          <a:body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4" name="Content Placeholder 3"/>
          <p:cNvSpPr>
            <a:spLocks noGrp="1"/>
          </p:cNvSpPr>
          <p:nvPr>
            <p:ph sz="half" idx="2"/>
          </p:nvPr>
        </p:nvSpPr>
        <p:spPr>
          <a:xfrm>
            <a:off x="5468057" y="1984584"/>
            <a:ext cx="4799400" cy="4671709"/>
          </a:xfrm>
        </p:spPr>
        <p:txBody>
          <a:body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8" name="Date Placeholder 7"/>
          <p:cNvSpPr>
            <a:spLocks noGrp="1"/>
          </p:cNvSpPr>
          <p:nvPr>
            <p:ph type="dt" sz="half" idx="22"/>
          </p:nvPr>
        </p:nvSpPr>
        <p:spPr/>
        <p:txBody>
          <a:bodyPr/>
          <a:lstStyle/>
          <a:p>
            <a:endParaRPr lang="en-GB">
              <a:solidFill>
                <a:prstClr val="black"/>
              </a:solidFill>
            </a:endParaRPr>
          </a:p>
        </p:txBody>
      </p:sp>
      <p:sp>
        <p:nvSpPr>
          <p:cNvPr id="9" name="Footer Placeholder 8"/>
          <p:cNvSpPr>
            <a:spLocks noGrp="1"/>
          </p:cNvSpPr>
          <p:nvPr>
            <p:ph type="ftr" sz="quarter" idx="23"/>
          </p:nvPr>
        </p:nvSpPr>
        <p:spPr/>
        <p:txBody>
          <a:bodyPr/>
          <a:lstStyle/>
          <a:p>
            <a:endParaRPr lang="en-GB">
              <a:solidFill>
                <a:prstClr val="black"/>
              </a:solidFill>
            </a:endParaRPr>
          </a:p>
        </p:txBody>
      </p:sp>
      <p:sp>
        <p:nvSpPr>
          <p:cNvPr id="10" name="Slide Number Placeholder 9"/>
          <p:cNvSpPr>
            <a:spLocks noGrp="1"/>
          </p:cNvSpPr>
          <p:nvPr>
            <p:ph type="sldNum" sz="quarter" idx="24"/>
          </p:nvPr>
        </p:nvSpPr>
        <p:spPr/>
        <p:txBody>
          <a:bodyPr/>
          <a:lstStyle/>
          <a:p>
            <a:fld id="{A74CE0EA-F3B5-4684-BA10-C594598FDB9C}" type="slidenum">
              <a:rPr lang="en-GB" smtClean="0">
                <a:solidFill>
                  <a:prstClr val="black"/>
                </a:solidFill>
              </a:rPr>
              <a:pPr/>
              <a:t>‹#›</a:t>
            </a:fld>
            <a:endParaRPr lang="en-GB">
              <a:solidFill>
                <a:prstClr val="black"/>
              </a:solidFill>
            </a:endParaRPr>
          </a:p>
        </p:txBody>
      </p:sp>
      <p:sp>
        <p:nvSpPr>
          <p:cNvPr id="21" name="Text Placeholder 7"/>
          <p:cNvSpPr>
            <a:spLocks noGrp="1"/>
          </p:cNvSpPr>
          <p:nvPr>
            <p:ph type="body" sz="quarter" idx="21" hasCustomPrompt="1"/>
          </p:nvPr>
        </p:nvSpPr>
        <p:spPr>
          <a:xfrm>
            <a:off x="421000" y="6939042"/>
            <a:ext cx="9846458" cy="229968"/>
          </a:xfrm>
        </p:spPr>
        <p:txBody>
          <a:bodyPr anchor="t">
            <a:normAutofit/>
          </a:bodyPr>
          <a:lstStyle>
            <a:lvl1pPr>
              <a:defRPr sz="882" b="0">
                <a:solidFill>
                  <a:schemeClr val="tx1"/>
                </a:solidFill>
                <a:latin typeface="+mn-lt"/>
              </a:defRPr>
            </a:lvl1pPr>
          </a:lstStyle>
          <a:p>
            <a:pPr lvl="0"/>
            <a:r>
              <a:rPr lang="en-GB" noProof="0"/>
              <a:t>Source:</a:t>
            </a:r>
          </a:p>
        </p:txBody>
      </p:sp>
      <p:sp>
        <p:nvSpPr>
          <p:cNvPr id="15" name="Text Placeholder 7"/>
          <p:cNvSpPr>
            <a:spLocks noGrp="1"/>
          </p:cNvSpPr>
          <p:nvPr>
            <p:ph type="body" sz="quarter" idx="13" hasCustomPrompt="1"/>
          </p:nvPr>
        </p:nvSpPr>
        <p:spPr>
          <a:xfrm>
            <a:off x="421426" y="1309828"/>
            <a:ext cx="7157000" cy="318553"/>
          </a:xfrm>
        </p:spPr>
        <p:txBody>
          <a:bodyPr lIns="18000" anchor="ctr">
            <a:normAutofit/>
          </a:bodyPr>
          <a:lstStyle>
            <a:lvl1pPr>
              <a:defRPr sz="1764" b="0">
                <a:solidFill>
                  <a:schemeClr val="tx1"/>
                </a:solidFill>
                <a:latin typeface="+mj-lt"/>
              </a:defRPr>
            </a:lvl1pPr>
          </a:lstStyle>
          <a:p>
            <a:pPr lvl="0"/>
            <a:r>
              <a:rPr lang="en-GB" noProof="0"/>
              <a:t>One line Subtitle (optional)</a:t>
            </a:r>
          </a:p>
        </p:txBody>
      </p:sp>
      <p:sp>
        <p:nvSpPr>
          <p:cNvPr id="2" name="Title 1"/>
          <p:cNvSpPr>
            <a:spLocks noGrp="1"/>
          </p:cNvSpPr>
          <p:nvPr>
            <p:ph type="title"/>
          </p:nvPr>
        </p:nvSpPr>
        <p:spPr/>
        <p:txBody>
          <a:bodyPr/>
          <a:lstStyle/>
          <a:p>
            <a:r>
              <a:rPr lang="en-GB" noProof="0"/>
              <a:t>Click to edit Master title style</a:t>
            </a:r>
          </a:p>
        </p:txBody>
      </p:sp>
    </p:spTree>
    <p:extLst>
      <p:ext uri="{BB962C8B-B14F-4D97-AF65-F5344CB8AC3E}">
        <p14:creationId xmlns:p14="http://schemas.microsoft.com/office/powerpoint/2010/main" val="2908424119"/>
      </p:ext>
    </p:extLst>
  </p:cSld>
  <p:clrMapOvr>
    <a:masterClrMapping/>
  </p:clrMapOvr>
  <p:extLst>
    <p:ext uri="{DCECCB84-F9BA-43D5-87BE-67443E8EF086}">
      <p15:sldGuideLst xmlns:p15="http://schemas.microsoft.com/office/powerpoint/2012/main">
        <p15:guide id="1" pos="2880">
          <p15:clr>
            <a:srgbClr val="FBAE40"/>
          </p15:clr>
        </p15:guide>
      </p15:sldGuideLst>
    </p:ext>
  </p:extLst>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Comparison boxes white">
    <p:spTree>
      <p:nvGrpSpPr>
        <p:cNvPr id="1" name=""/>
        <p:cNvGrpSpPr/>
        <p:nvPr/>
      </p:nvGrpSpPr>
      <p:grpSpPr>
        <a:xfrm>
          <a:off x="0" y="0"/>
          <a:ext cx="0" cy="0"/>
          <a:chOff x="0" y="0"/>
          <a:chExt cx="0" cy="0"/>
        </a:xfrm>
      </p:grpSpPr>
      <p:sp>
        <p:nvSpPr>
          <p:cNvPr id="8" name="Date Placeholder 7"/>
          <p:cNvSpPr>
            <a:spLocks noGrp="1"/>
          </p:cNvSpPr>
          <p:nvPr>
            <p:ph type="dt" sz="half" idx="22"/>
          </p:nvPr>
        </p:nvSpPr>
        <p:spPr/>
        <p:txBody>
          <a:bodyPr/>
          <a:lstStyle/>
          <a:p>
            <a:endParaRPr lang="en-GB">
              <a:solidFill>
                <a:prstClr val="black"/>
              </a:solidFill>
            </a:endParaRPr>
          </a:p>
        </p:txBody>
      </p:sp>
      <p:sp>
        <p:nvSpPr>
          <p:cNvPr id="9" name="Footer Placeholder 8"/>
          <p:cNvSpPr>
            <a:spLocks noGrp="1"/>
          </p:cNvSpPr>
          <p:nvPr>
            <p:ph type="ftr" sz="quarter" idx="23"/>
          </p:nvPr>
        </p:nvSpPr>
        <p:spPr/>
        <p:txBody>
          <a:bodyPr/>
          <a:lstStyle/>
          <a:p>
            <a:endParaRPr lang="en-GB">
              <a:solidFill>
                <a:prstClr val="black"/>
              </a:solidFill>
            </a:endParaRPr>
          </a:p>
        </p:txBody>
      </p:sp>
      <p:sp>
        <p:nvSpPr>
          <p:cNvPr id="10" name="Slide Number Placeholder 9"/>
          <p:cNvSpPr>
            <a:spLocks noGrp="1"/>
          </p:cNvSpPr>
          <p:nvPr>
            <p:ph type="sldNum" sz="quarter" idx="24"/>
          </p:nvPr>
        </p:nvSpPr>
        <p:spPr/>
        <p:txBody>
          <a:bodyPr/>
          <a:lstStyle/>
          <a:p>
            <a:fld id="{A74CE0EA-F3B5-4684-BA10-C594598FDB9C}" type="slidenum">
              <a:rPr lang="en-GB" smtClean="0">
                <a:solidFill>
                  <a:prstClr val="black"/>
                </a:solidFill>
              </a:rPr>
              <a:pPr/>
              <a:t>‹#›</a:t>
            </a:fld>
            <a:endParaRPr lang="en-GB">
              <a:solidFill>
                <a:prstClr val="black"/>
              </a:solidFill>
            </a:endParaRPr>
          </a:p>
        </p:txBody>
      </p:sp>
      <p:sp>
        <p:nvSpPr>
          <p:cNvPr id="21" name="Text Placeholder 7"/>
          <p:cNvSpPr>
            <a:spLocks noGrp="1"/>
          </p:cNvSpPr>
          <p:nvPr>
            <p:ph type="body" sz="quarter" idx="21" hasCustomPrompt="1"/>
          </p:nvPr>
        </p:nvSpPr>
        <p:spPr>
          <a:xfrm>
            <a:off x="421000" y="6939042"/>
            <a:ext cx="9846458" cy="229968"/>
          </a:xfrm>
        </p:spPr>
        <p:txBody>
          <a:bodyPr anchor="t">
            <a:normAutofit/>
          </a:bodyPr>
          <a:lstStyle>
            <a:lvl1pPr>
              <a:defRPr sz="882" b="0">
                <a:solidFill>
                  <a:schemeClr val="tx1"/>
                </a:solidFill>
                <a:latin typeface="+mn-lt"/>
              </a:defRPr>
            </a:lvl1pPr>
          </a:lstStyle>
          <a:p>
            <a:pPr lvl="0"/>
            <a:r>
              <a:rPr lang="en-GB" noProof="0"/>
              <a:t>Source:</a:t>
            </a:r>
          </a:p>
        </p:txBody>
      </p:sp>
      <p:sp>
        <p:nvSpPr>
          <p:cNvPr id="11" name="Title 10"/>
          <p:cNvSpPr>
            <a:spLocks noGrp="1"/>
          </p:cNvSpPr>
          <p:nvPr>
            <p:ph type="title"/>
          </p:nvPr>
        </p:nvSpPr>
        <p:spPr/>
        <p:txBody>
          <a:bodyPr/>
          <a:lstStyle/>
          <a:p>
            <a:r>
              <a:rPr lang="en-GB" noProof="0"/>
              <a:t>Click to edit Master title style</a:t>
            </a:r>
          </a:p>
        </p:txBody>
      </p:sp>
      <p:sp>
        <p:nvSpPr>
          <p:cNvPr id="12" name="Content Placeholder 2"/>
          <p:cNvSpPr>
            <a:spLocks noGrp="1"/>
          </p:cNvSpPr>
          <p:nvPr>
            <p:ph sz="half" idx="25"/>
          </p:nvPr>
        </p:nvSpPr>
        <p:spPr>
          <a:xfrm>
            <a:off x="420999" y="2381500"/>
            <a:ext cx="4799400" cy="4274793"/>
          </a:xfrm>
        </p:spPr>
        <p:txBody>
          <a:body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13" name="Content Placeholder 3"/>
          <p:cNvSpPr>
            <a:spLocks noGrp="1"/>
          </p:cNvSpPr>
          <p:nvPr>
            <p:ph sz="half" idx="26"/>
          </p:nvPr>
        </p:nvSpPr>
        <p:spPr>
          <a:xfrm>
            <a:off x="5468057" y="2381500"/>
            <a:ext cx="4799400" cy="4274793"/>
          </a:xfrm>
        </p:spPr>
        <p:txBody>
          <a:body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18" name="Text Placeholder 7"/>
          <p:cNvSpPr>
            <a:spLocks noGrp="1"/>
          </p:cNvSpPr>
          <p:nvPr>
            <p:ph type="body" sz="quarter" idx="13" hasCustomPrompt="1"/>
          </p:nvPr>
        </p:nvSpPr>
        <p:spPr>
          <a:xfrm>
            <a:off x="421426" y="1309828"/>
            <a:ext cx="7157000" cy="318553"/>
          </a:xfrm>
        </p:spPr>
        <p:txBody>
          <a:bodyPr lIns="18000" anchor="ctr">
            <a:normAutofit/>
          </a:bodyPr>
          <a:lstStyle>
            <a:lvl1pPr>
              <a:defRPr sz="1764" b="0">
                <a:solidFill>
                  <a:schemeClr val="tx1"/>
                </a:solidFill>
                <a:latin typeface="+mj-lt"/>
              </a:defRPr>
            </a:lvl1pPr>
          </a:lstStyle>
          <a:p>
            <a:pPr lvl="0"/>
            <a:r>
              <a:rPr lang="en-GB" noProof="0"/>
              <a:t>One line Subtitle (optional)</a:t>
            </a:r>
          </a:p>
        </p:txBody>
      </p:sp>
      <p:sp>
        <p:nvSpPr>
          <p:cNvPr id="25" name="Text Placeholder 5"/>
          <p:cNvSpPr>
            <a:spLocks noGrp="1"/>
          </p:cNvSpPr>
          <p:nvPr>
            <p:ph type="body" sz="quarter" idx="27"/>
          </p:nvPr>
        </p:nvSpPr>
        <p:spPr>
          <a:xfrm>
            <a:off x="420999" y="1984583"/>
            <a:ext cx="4799401" cy="277855"/>
          </a:xfrm>
          <a:solidFill>
            <a:srgbClr val="009CDE"/>
          </a:solidFill>
        </p:spPr>
        <p:txBody>
          <a:bodyPr vert="horz" lIns="72000" tIns="18000" rIns="72000" bIns="18000" rtlCol="0" anchor="ctr">
            <a:normAutofit/>
          </a:bodyPr>
          <a:lstStyle>
            <a:lvl1pPr>
              <a:defRPr lang="en-US" sz="1544" b="1" kern="1200" dirty="0">
                <a:solidFill>
                  <a:schemeClr val="bg1"/>
                </a:solidFill>
                <a:latin typeface="+mj-lt"/>
                <a:ea typeface="+mn-ea"/>
                <a:cs typeface="Times New Roman" panose="02020603050405020304" pitchFamily="18" charset="0"/>
              </a:defRPr>
            </a:lvl1pPr>
            <a:lvl2pPr>
              <a:defRPr lang="en-US" dirty="0" smtClean="0">
                <a:solidFill>
                  <a:schemeClr val="bg1"/>
                </a:solidFill>
              </a:defRPr>
            </a:lvl2pPr>
            <a:lvl3pPr>
              <a:defRPr lang="en-US" dirty="0" smtClean="0">
                <a:solidFill>
                  <a:schemeClr val="bg1"/>
                </a:solidFill>
              </a:defRPr>
            </a:lvl3pPr>
            <a:lvl4pPr>
              <a:defRPr lang="en-US" dirty="0" smtClean="0">
                <a:solidFill>
                  <a:schemeClr val="bg1"/>
                </a:solidFill>
              </a:defRPr>
            </a:lvl4pPr>
            <a:lvl5pPr>
              <a:defRPr lang="en-US" dirty="0">
                <a:solidFill>
                  <a:schemeClr val="bg1"/>
                </a:solidFill>
              </a:defRPr>
            </a:lvl5pPr>
          </a:lstStyle>
          <a:p>
            <a:pPr lvl="0"/>
            <a:r>
              <a:rPr lang="en-GB" noProof="0"/>
              <a:t>Edit Master text styles</a:t>
            </a:r>
          </a:p>
        </p:txBody>
      </p:sp>
      <p:sp>
        <p:nvSpPr>
          <p:cNvPr id="26" name="Text Placeholder 5"/>
          <p:cNvSpPr>
            <a:spLocks noGrp="1"/>
          </p:cNvSpPr>
          <p:nvPr>
            <p:ph type="body" sz="quarter" idx="28"/>
          </p:nvPr>
        </p:nvSpPr>
        <p:spPr>
          <a:xfrm>
            <a:off x="5468058" y="1984583"/>
            <a:ext cx="4799400" cy="277855"/>
          </a:xfrm>
          <a:solidFill>
            <a:srgbClr val="009CDE"/>
          </a:solidFill>
        </p:spPr>
        <p:txBody>
          <a:bodyPr vert="horz" lIns="72000" tIns="18000" rIns="72000" bIns="18000" rtlCol="0" anchor="ctr">
            <a:normAutofit/>
          </a:bodyPr>
          <a:lstStyle>
            <a:lvl1pPr>
              <a:defRPr lang="en-US" sz="1544" b="1" dirty="0">
                <a:solidFill>
                  <a:schemeClr val="bg1"/>
                </a:solidFill>
                <a:latin typeface="+mj-lt"/>
              </a:defRPr>
            </a:lvl1pPr>
          </a:lstStyle>
          <a:p>
            <a:pPr lvl="0"/>
            <a:r>
              <a:rPr lang="en-GB" noProof="0"/>
              <a:t>Edit Master text styles</a:t>
            </a:r>
          </a:p>
        </p:txBody>
      </p:sp>
    </p:spTree>
    <p:extLst>
      <p:ext uri="{BB962C8B-B14F-4D97-AF65-F5344CB8AC3E}">
        <p14:creationId xmlns:p14="http://schemas.microsoft.com/office/powerpoint/2010/main" val="1427467559"/>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4 Boxes white">
    <p:spTree>
      <p:nvGrpSpPr>
        <p:cNvPr id="1" name=""/>
        <p:cNvGrpSpPr/>
        <p:nvPr/>
      </p:nvGrpSpPr>
      <p:grpSpPr>
        <a:xfrm>
          <a:off x="0" y="0"/>
          <a:ext cx="0" cy="0"/>
          <a:chOff x="0" y="0"/>
          <a:chExt cx="0" cy="0"/>
        </a:xfrm>
      </p:grpSpPr>
      <p:sp>
        <p:nvSpPr>
          <p:cNvPr id="8" name="Date Placeholder 7"/>
          <p:cNvSpPr>
            <a:spLocks noGrp="1"/>
          </p:cNvSpPr>
          <p:nvPr>
            <p:ph type="dt" sz="half" idx="22"/>
          </p:nvPr>
        </p:nvSpPr>
        <p:spPr/>
        <p:txBody>
          <a:bodyPr/>
          <a:lstStyle/>
          <a:p>
            <a:endParaRPr lang="en-GB">
              <a:solidFill>
                <a:prstClr val="black"/>
              </a:solidFill>
            </a:endParaRPr>
          </a:p>
        </p:txBody>
      </p:sp>
      <p:sp>
        <p:nvSpPr>
          <p:cNvPr id="9" name="Footer Placeholder 8"/>
          <p:cNvSpPr>
            <a:spLocks noGrp="1"/>
          </p:cNvSpPr>
          <p:nvPr>
            <p:ph type="ftr" sz="quarter" idx="23"/>
          </p:nvPr>
        </p:nvSpPr>
        <p:spPr/>
        <p:txBody>
          <a:bodyPr/>
          <a:lstStyle/>
          <a:p>
            <a:endParaRPr lang="en-GB">
              <a:solidFill>
                <a:prstClr val="black"/>
              </a:solidFill>
            </a:endParaRPr>
          </a:p>
        </p:txBody>
      </p:sp>
      <p:sp>
        <p:nvSpPr>
          <p:cNvPr id="10" name="Slide Number Placeholder 9"/>
          <p:cNvSpPr>
            <a:spLocks noGrp="1"/>
          </p:cNvSpPr>
          <p:nvPr>
            <p:ph type="sldNum" sz="quarter" idx="24"/>
          </p:nvPr>
        </p:nvSpPr>
        <p:spPr/>
        <p:txBody>
          <a:bodyPr/>
          <a:lstStyle/>
          <a:p>
            <a:fld id="{A74CE0EA-F3B5-4684-BA10-C594598FDB9C}" type="slidenum">
              <a:rPr lang="en-GB" smtClean="0">
                <a:solidFill>
                  <a:prstClr val="black"/>
                </a:solidFill>
              </a:rPr>
              <a:pPr/>
              <a:t>‹#›</a:t>
            </a:fld>
            <a:endParaRPr lang="en-GB">
              <a:solidFill>
                <a:prstClr val="black"/>
              </a:solidFill>
            </a:endParaRPr>
          </a:p>
        </p:txBody>
      </p:sp>
      <p:sp>
        <p:nvSpPr>
          <p:cNvPr id="21" name="Text Placeholder 7"/>
          <p:cNvSpPr>
            <a:spLocks noGrp="1"/>
          </p:cNvSpPr>
          <p:nvPr>
            <p:ph type="body" sz="quarter" idx="21" hasCustomPrompt="1"/>
          </p:nvPr>
        </p:nvSpPr>
        <p:spPr>
          <a:xfrm>
            <a:off x="421000" y="6939042"/>
            <a:ext cx="9846458" cy="229968"/>
          </a:xfrm>
        </p:spPr>
        <p:txBody>
          <a:bodyPr anchor="t">
            <a:normAutofit/>
          </a:bodyPr>
          <a:lstStyle>
            <a:lvl1pPr>
              <a:defRPr sz="882" b="0">
                <a:solidFill>
                  <a:schemeClr val="tx1"/>
                </a:solidFill>
                <a:latin typeface="+mn-lt"/>
              </a:defRPr>
            </a:lvl1pPr>
          </a:lstStyle>
          <a:p>
            <a:pPr lvl="0"/>
            <a:r>
              <a:rPr lang="en-GB" noProof="0"/>
              <a:t>Source:</a:t>
            </a:r>
          </a:p>
        </p:txBody>
      </p:sp>
      <p:sp>
        <p:nvSpPr>
          <p:cNvPr id="11" name="Title 10"/>
          <p:cNvSpPr>
            <a:spLocks noGrp="1"/>
          </p:cNvSpPr>
          <p:nvPr>
            <p:ph type="title"/>
          </p:nvPr>
        </p:nvSpPr>
        <p:spPr/>
        <p:txBody>
          <a:bodyPr/>
          <a:lstStyle/>
          <a:p>
            <a:r>
              <a:rPr lang="en-GB" noProof="0"/>
              <a:t>Click to edit Master title style</a:t>
            </a:r>
          </a:p>
        </p:txBody>
      </p:sp>
      <p:sp>
        <p:nvSpPr>
          <p:cNvPr id="12" name="Content Placeholder 2"/>
          <p:cNvSpPr>
            <a:spLocks noGrp="1"/>
          </p:cNvSpPr>
          <p:nvPr>
            <p:ph sz="half" idx="25"/>
          </p:nvPr>
        </p:nvSpPr>
        <p:spPr>
          <a:xfrm>
            <a:off x="420999" y="2381500"/>
            <a:ext cx="4799400" cy="1825817"/>
          </a:xfrm>
        </p:spPr>
        <p:txBody>
          <a:bodyPr>
            <a:noAutofit/>
          </a:bodyPr>
          <a:lstStyle>
            <a:lvl1pPr>
              <a:defRPr sz="1544"/>
            </a:lvl1pPr>
            <a:lvl2pPr>
              <a:defRPr sz="1544"/>
            </a:lvl2pPr>
            <a:lvl3pPr>
              <a:defRPr sz="1544"/>
            </a:lvl3pPr>
            <a:lvl4pPr>
              <a:defRPr sz="1544"/>
            </a:lvl4pPr>
            <a:lvl5pPr>
              <a:defRPr sz="1544"/>
            </a:lvl5p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13" name="Content Placeholder 3"/>
          <p:cNvSpPr>
            <a:spLocks noGrp="1"/>
          </p:cNvSpPr>
          <p:nvPr>
            <p:ph sz="half" idx="26"/>
          </p:nvPr>
        </p:nvSpPr>
        <p:spPr>
          <a:xfrm>
            <a:off x="5468057" y="2381500"/>
            <a:ext cx="4799400" cy="1825817"/>
          </a:xfrm>
        </p:spPr>
        <p:txBody>
          <a:bodyPr>
            <a:noAutofit/>
          </a:bodyPr>
          <a:lstStyle>
            <a:lvl1pPr>
              <a:defRPr sz="1544"/>
            </a:lvl1pPr>
            <a:lvl2pPr>
              <a:defRPr sz="1544"/>
            </a:lvl2pPr>
            <a:lvl3pPr>
              <a:defRPr sz="1544"/>
            </a:lvl3pPr>
            <a:lvl4pPr>
              <a:defRPr sz="1544"/>
            </a:lvl4pPr>
            <a:lvl5pPr>
              <a:defRPr sz="1544"/>
            </a:lvl5p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19" name="Text Placeholder 5"/>
          <p:cNvSpPr>
            <a:spLocks noGrp="1"/>
          </p:cNvSpPr>
          <p:nvPr>
            <p:ph type="body" sz="quarter" idx="27"/>
          </p:nvPr>
        </p:nvSpPr>
        <p:spPr>
          <a:xfrm>
            <a:off x="420999" y="1984583"/>
            <a:ext cx="4799401" cy="277855"/>
          </a:xfrm>
          <a:solidFill>
            <a:srgbClr val="009CDE"/>
          </a:solidFill>
        </p:spPr>
        <p:txBody>
          <a:bodyPr vert="horz" lIns="72000" tIns="18000" rIns="72000" bIns="18000" rtlCol="0" anchor="ctr">
            <a:normAutofit/>
          </a:bodyPr>
          <a:lstStyle>
            <a:lvl1pPr>
              <a:defRPr lang="en-US" sz="1544" b="1" kern="1200" dirty="0">
                <a:solidFill>
                  <a:schemeClr val="bg1"/>
                </a:solidFill>
                <a:latin typeface="+mj-lt"/>
                <a:ea typeface="+mn-ea"/>
                <a:cs typeface="Times New Roman" panose="02020603050405020304" pitchFamily="18" charset="0"/>
              </a:defRPr>
            </a:lvl1pPr>
            <a:lvl2pPr>
              <a:defRPr lang="en-US" dirty="0" smtClean="0">
                <a:solidFill>
                  <a:schemeClr val="bg1"/>
                </a:solidFill>
              </a:defRPr>
            </a:lvl2pPr>
            <a:lvl3pPr>
              <a:defRPr lang="en-US" dirty="0" smtClean="0">
                <a:solidFill>
                  <a:schemeClr val="bg1"/>
                </a:solidFill>
              </a:defRPr>
            </a:lvl3pPr>
            <a:lvl4pPr>
              <a:defRPr lang="en-US" dirty="0" smtClean="0">
                <a:solidFill>
                  <a:schemeClr val="bg1"/>
                </a:solidFill>
              </a:defRPr>
            </a:lvl4pPr>
            <a:lvl5pPr>
              <a:defRPr lang="en-US" dirty="0">
                <a:solidFill>
                  <a:schemeClr val="bg1"/>
                </a:solidFill>
              </a:defRPr>
            </a:lvl5pPr>
          </a:lstStyle>
          <a:p>
            <a:pPr lvl="0"/>
            <a:r>
              <a:rPr lang="en-GB" noProof="0"/>
              <a:t>Edit Master text styles</a:t>
            </a:r>
          </a:p>
        </p:txBody>
      </p:sp>
      <p:sp>
        <p:nvSpPr>
          <p:cNvPr id="20" name="Text Placeholder 5"/>
          <p:cNvSpPr>
            <a:spLocks noGrp="1"/>
          </p:cNvSpPr>
          <p:nvPr>
            <p:ph type="body" sz="quarter" idx="28"/>
          </p:nvPr>
        </p:nvSpPr>
        <p:spPr>
          <a:xfrm>
            <a:off x="5468058" y="1984583"/>
            <a:ext cx="4799400" cy="277855"/>
          </a:xfrm>
          <a:solidFill>
            <a:srgbClr val="009CDE"/>
          </a:solidFill>
        </p:spPr>
        <p:txBody>
          <a:bodyPr vert="horz" lIns="72000" tIns="18000" rIns="72000" bIns="18000" rtlCol="0" anchor="ctr">
            <a:normAutofit/>
          </a:bodyPr>
          <a:lstStyle>
            <a:lvl1pPr>
              <a:defRPr lang="en-US" sz="1544" b="1" dirty="0">
                <a:solidFill>
                  <a:schemeClr val="bg1"/>
                </a:solidFill>
                <a:latin typeface="+mj-lt"/>
              </a:defRPr>
            </a:lvl1pPr>
          </a:lstStyle>
          <a:p>
            <a:pPr lvl="0"/>
            <a:r>
              <a:rPr lang="en-GB" noProof="0" dirty="0"/>
              <a:t>Edit Master text styles</a:t>
            </a:r>
          </a:p>
        </p:txBody>
      </p:sp>
      <p:sp>
        <p:nvSpPr>
          <p:cNvPr id="35" name="Text Placeholder 7"/>
          <p:cNvSpPr>
            <a:spLocks noGrp="1"/>
          </p:cNvSpPr>
          <p:nvPr>
            <p:ph type="body" sz="quarter" idx="13" hasCustomPrompt="1"/>
          </p:nvPr>
        </p:nvSpPr>
        <p:spPr>
          <a:xfrm>
            <a:off x="421426" y="1309828"/>
            <a:ext cx="7157000" cy="318553"/>
          </a:xfrm>
        </p:spPr>
        <p:txBody>
          <a:bodyPr lIns="18000" anchor="ctr">
            <a:normAutofit/>
          </a:bodyPr>
          <a:lstStyle>
            <a:lvl1pPr>
              <a:defRPr sz="1764" b="0">
                <a:solidFill>
                  <a:schemeClr val="tx1"/>
                </a:solidFill>
                <a:latin typeface="+mj-lt"/>
              </a:defRPr>
            </a:lvl1pPr>
          </a:lstStyle>
          <a:p>
            <a:pPr lvl="0"/>
            <a:r>
              <a:rPr lang="en-GB" noProof="0"/>
              <a:t>One line Subtitle (optional)</a:t>
            </a:r>
          </a:p>
        </p:txBody>
      </p:sp>
      <p:sp>
        <p:nvSpPr>
          <p:cNvPr id="37" name="Content Placeholder 2"/>
          <p:cNvSpPr>
            <a:spLocks noGrp="1"/>
          </p:cNvSpPr>
          <p:nvPr>
            <p:ph sz="half" idx="30"/>
          </p:nvPr>
        </p:nvSpPr>
        <p:spPr>
          <a:xfrm>
            <a:off x="420999" y="4830476"/>
            <a:ext cx="4799400" cy="1825817"/>
          </a:xfrm>
        </p:spPr>
        <p:txBody>
          <a:bodyPr>
            <a:noAutofit/>
          </a:bodyPr>
          <a:lstStyle>
            <a:lvl1pPr>
              <a:defRPr sz="1544"/>
            </a:lvl1pPr>
            <a:lvl2pPr>
              <a:defRPr sz="1544"/>
            </a:lvl2pPr>
            <a:lvl3pPr>
              <a:defRPr sz="1544"/>
            </a:lvl3pPr>
            <a:lvl4pPr>
              <a:defRPr sz="1544"/>
            </a:lvl4pPr>
            <a:lvl5pPr>
              <a:defRPr sz="1544"/>
            </a:lvl5p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38" name="Content Placeholder 3"/>
          <p:cNvSpPr>
            <a:spLocks noGrp="1"/>
          </p:cNvSpPr>
          <p:nvPr>
            <p:ph sz="half" idx="34"/>
          </p:nvPr>
        </p:nvSpPr>
        <p:spPr>
          <a:xfrm>
            <a:off x="5468057" y="4830476"/>
            <a:ext cx="4799400" cy="1825817"/>
          </a:xfrm>
        </p:spPr>
        <p:txBody>
          <a:bodyPr>
            <a:noAutofit/>
          </a:bodyPr>
          <a:lstStyle>
            <a:lvl1pPr>
              <a:defRPr sz="1544"/>
            </a:lvl1pPr>
            <a:lvl2pPr>
              <a:defRPr sz="1544"/>
            </a:lvl2pPr>
            <a:lvl3pPr>
              <a:defRPr sz="1544"/>
            </a:lvl3pPr>
            <a:lvl4pPr>
              <a:defRPr sz="1544"/>
            </a:lvl4pPr>
            <a:lvl5pPr>
              <a:defRPr sz="1544"/>
            </a:lvl5p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39" name="Text Placeholder 5"/>
          <p:cNvSpPr>
            <a:spLocks noGrp="1"/>
          </p:cNvSpPr>
          <p:nvPr>
            <p:ph type="body" sz="quarter" idx="35"/>
          </p:nvPr>
        </p:nvSpPr>
        <p:spPr>
          <a:xfrm>
            <a:off x="420999" y="4453762"/>
            <a:ext cx="4799401" cy="277855"/>
          </a:xfrm>
          <a:solidFill>
            <a:srgbClr val="009CDE"/>
          </a:solidFill>
        </p:spPr>
        <p:txBody>
          <a:bodyPr vert="horz" lIns="72000" tIns="18000" rIns="72000" bIns="18000" rtlCol="0" anchor="ctr">
            <a:normAutofit/>
          </a:bodyPr>
          <a:lstStyle>
            <a:lvl1pPr>
              <a:defRPr lang="en-US" sz="1544" b="1" kern="1200" dirty="0">
                <a:solidFill>
                  <a:schemeClr val="bg1"/>
                </a:solidFill>
                <a:latin typeface="+mj-lt"/>
                <a:ea typeface="+mn-ea"/>
                <a:cs typeface="Times New Roman" panose="02020603050405020304" pitchFamily="18" charset="0"/>
              </a:defRPr>
            </a:lvl1pPr>
            <a:lvl2pPr>
              <a:defRPr lang="en-US" dirty="0" smtClean="0">
                <a:solidFill>
                  <a:schemeClr val="bg1"/>
                </a:solidFill>
              </a:defRPr>
            </a:lvl2pPr>
            <a:lvl3pPr>
              <a:defRPr lang="en-US" dirty="0" smtClean="0">
                <a:solidFill>
                  <a:schemeClr val="bg1"/>
                </a:solidFill>
              </a:defRPr>
            </a:lvl3pPr>
            <a:lvl4pPr>
              <a:defRPr lang="en-US" dirty="0" smtClean="0">
                <a:solidFill>
                  <a:schemeClr val="bg1"/>
                </a:solidFill>
              </a:defRPr>
            </a:lvl4pPr>
            <a:lvl5pPr>
              <a:defRPr lang="en-US" dirty="0">
                <a:solidFill>
                  <a:schemeClr val="bg1"/>
                </a:solidFill>
              </a:defRPr>
            </a:lvl5pPr>
          </a:lstStyle>
          <a:p>
            <a:pPr lvl="0"/>
            <a:r>
              <a:rPr lang="en-GB" noProof="0"/>
              <a:t>Edit Master text styles</a:t>
            </a:r>
          </a:p>
        </p:txBody>
      </p:sp>
      <p:sp>
        <p:nvSpPr>
          <p:cNvPr id="40" name="Text Placeholder 5"/>
          <p:cNvSpPr>
            <a:spLocks noGrp="1"/>
          </p:cNvSpPr>
          <p:nvPr>
            <p:ph type="body" sz="quarter" idx="36"/>
          </p:nvPr>
        </p:nvSpPr>
        <p:spPr>
          <a:xfrm>
            <a:off x="5468058" y="4453762"/>
            <a:ext cx="4799400" cy="277855"/>
          </a:xfrm>
          <a:solidFill>
            <a:srgbClr val="009CDE"/>
          </a:solidFill>
        </p:spPr>
        <p:txBody>
          <a:bodyPr vert="horz" lIns="72000" tIns="18000" rIns="72000" bIns="18000" rtlCol="0" anchor="ctr">
            <a:normAutofit/>
          </a:bodyPr>
          <a:lstStyle>
            <a:lvl1pPr>
              <a:defRPr lang="en-US" sz="1544" b="1" dirty="0">
                <a:solidFill>
                  <a:schemeClr val="bg1"/>
                </a:solidFill>
                <a:latin typeface="+mj-lt"/>
              </a:defRPr>
            </a:lvl1pPr>
          </a:lstStyle>
          <a:p>
            <a:pPr lvl="0"/>
            <a:r>
              <a:rPr lang="en-GB" noProof="0" dirty="0"/>
              <a:t>Edit Master text styles</a:t>
            </a:r>
          </a:p>
        </p:txBody>
      </p:sp>
    </p:spTree>
    <p:extLst>
      <p:ext uri="{BB962C8B-B14F-4D97-AF65-F5344CB8AC3E}">
        <p14:creationId xmlns:p14="http://schemas.microsoft.com/office/powerpoint/2010/main" val="4153828933"/>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3 Columns white">
    <p:spTree>
      <p:nvGrpSpPr>
        <p:cNvPr id="1" name=""/>
        <p:cNvGrpSpPr/>
        <p:nvPr/>
      </p:nvGrpSpPr>
      <p:grpSpPr>
        <a:xfrm>
          <a:off x="0" y="0"/>
          <a:ext cx="0" cy="0"/>
          <a:chOff x="0" y="0"/>
          <a:chExt cx="0" cy="0"/>
        </a:xfrm>
      </p:grpSpPr>
      <p:sp>
        <p:nvSpPr>
          <p:cNvPr id="8" name="Date Placeholder 7"/>
          <p:cNvSpPr>
            <a:spLocks noGrp="1"/>
          </p:cNvSpPr>
          <p:nvPr>
            <p:ph type="dt" sz="half" idx="22"/>
          </p:nvPr>
        </p:nvSpPr>
        <p:spPr/>
        <p:txBody>
          <a:bodyPr/>
          <a:lstStyle/>
          <a:p>
            <a:endParaRPr lang="en-GB">
              <a:solidFill>
                <a:prstClr val="black"/>
              </a:solidFill>
            </a:endParaRPr>
          </a:p>
        </p:txBody>
      </p:sp>
      <p:sp>
        <p:nvSpPr>
          <p:cNvPr id="9" name="Footer Placeholder 8"/>
          <p:cNvSpPr>
            <a:spLocks noGrp="1"/>
          </p:cNvSpPr>
          <p:nvPr>
            <p:ph type="ftr" sz="quarter" idx="23"/>
          </p:nvPr>
        </p:nvSpPr>
        <p:spPr/>
        <p:txBody>
          <a:bodyPr/>
          <a:lstStyle/>
          <a:p>
            <a:endParaRPr lang="en-GB">
              <a:solidFill>
                <a:prstClr val="black"/>
              </a:solidFill>
            </a:endParaRPr>
          </a:p>
        </p:txBody>
      </p:sp>
      <p:sp>
        <p:nvSpPr>
          <p:cNvPr id="10" name="Slide Number Placeholder 9"/>
          <p:cNvSpPr>
            <a:spLocks noGrp="1"/>
          </p:cNvSpPr>
          <p:nvPr>
            <p:ph type="sldNum" sz="quarter" idx="24"/>
          </p:nvPr>
        </p:nvSpPr>
        <p:spPr/>
        <p:txBody>
          <a:bodyPr/>
          <a:lstStyle/>
          <a:p>
            <a:fld id="{A74CE0EA-F3B5-4684-BA10-C594598FDB9C}" type="slidenum">
              <a:rPr lang="en-GB" smtClean="0">
                <a:solidFill>
                  <a:prstClr val="black"/>
                </a:solidFill>
              </a:rPr>
              <a:pPr/>
              <a:t>‹#›</a:t>
            </a:fld>
            <a:endParaRPr lang="en-GB">
              <a:solidFill>
                <a:prstClr val="black"/>
              </a:solidFill>
            </a:endParaRPr>
          </a:p>
        </p:txBody>
      </p:sp>
      <p:sp>
        <p:nvSpPr>
          <p:cNvPr id="21" name="Text Placeholder 7"/>
          <p:cNvSpPr>
            <a:spLocks noGrp="1"/>
          </p:cNvSpPr>
          <p:nvPr>
            <p:ph type="body" sz="quarter" idx="21" hasCustomPrompt="1"/>
          </p:nvPr>
        </p:nvSpPr>
        <p:spPr>
          <a:xfrm>
            <a:off x="421000" y="6939042"/>
            <a:ext cx="9846458" cy="229968"/>
          </a:xfrm>
        </p:spPr>
        <p:txBody>
          <a:bodyPr anchor="t">
            <a:normAutofit/>
          </a:bodyPr>
          <a:lstStyle>
            <a:lvl1pPr>
              <a:defRPr sz="882" b="0">
                <a:solidFill>
                  <a:schemeClr val="tx1"/>
                </a:solidFill>
                <a:latin typeface="+mn-lt"/>
              </a:defRPr>
            </a:lvl1pPr>
          </a:lstStyle>
          <a:p>
            <a:pPr lvl="0"/>
            <a:r>
              <a:rPr lang="en-GB" noProof="0"/>
              <a:t>Source:</a:t>
            </a:r>
          </a:p>
        </p:txBody>
      </p:sp>
      <p:sp>
        <p:nvSpPr>
          <p:cNvPr id="11" name="Title 10"/>
          <p:cNvSpPr>
            <a:spLocks noGrp="1"/>
          </p:cNvSpPr>
          <p:nvPr>
            <p:ph type="title"/>
          </p:nvPr>
        </p:nvSpPr>
        <p:spPr/>
        <p:txBody>
          <a:bodyPr/>
          <a:lstStyle/>
          <a:p>
            <a:r>
              <a:rPr lang="en-GB" noProof="0"/>
              <a:t>Click to edit Master title style</a:t>
            </a:r>
          </a:p>
        </p:txBody>
      </p:sp>
      <p:sp>
        <p:nvSpPr>
          <p:cNvPr id="12" name="Content Placeholder 2"/>
          <p:cNvSpPr>
            <a:spLocks noGrp="1"/>
          </p:cNvSpPr>
          <p:nvPr>
            <p:ph sz="half" idx="25"/>
          </p:nvPr>
        </p:nvSpPr>
        <p:spPr>
          <a:xfrm>
            <a:off x="420999" y="2381500"/>
            <a:ext cx="3115400" cy="4274793"/>
          </a:xfrm>
        </p:spPr>
        <p:txBody>
          <a:bodyPr/>
          <a:lstStyle>
            <a:lvl1pPr>
              <a:defRPr sz="1544"/>
            </a:lvl1pPr>
            <a:lvl2pPr>
              <a:defRPr sz="1544"/>
            </a:lvl2pPr>
            <a:lvl3pPr>
              <a:defRPr sz="1544"/>
            </a:lvl3pPr>
            <a:lvl4pPr>
              <a:defRPr sz="1544"/>
            </a:lvl4pPr>
            <a:lvl5pPr>
              <a:defRPr sz="1544"/>
            </a:lvl5p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19" name="Text Placeholder 5"/>
          <p:cNvSpPr>
            <a:spLocks noGrp="1"/>
          </p:cNvSpPr>
          <p:nvPr>
            <p:ph type="body" sz="quarter" idx="27"/>
          </p:nvPr>
        </p:nvSpPr>
        <p:spPr>
          <a:xfrm>
            <a:off x="420999" y="1984583"/>
            <a:ext cx="3115400" cy="277855"/>
          </a:xfrm>
          <a:solidFill>
            <a:srgbClr val="009CDE"/>
          </a:solidFill>
        </p:spPr>
        <p:txBody>
          <a:bodyPr vert="horz" lIns="72000" tIns="18000" rIns="72000" bIns="18000" rtlCol="0" anchor="ctr">
            <a:normAutofit/>
          </a:bodyPr>
          <a:lstStyle>
            <a:lvl1pPr>
              <a:defRPr lang="en-US" sz="1544" b="1" dirty="0">
                <a:solidFill>
                  <a:schemeClr val="bg1"/>
                </a:solidFill>
                <a:latin typeface="+mj-lt"/>
              </a:defRPr>
            </a:lvl1pPr>
          </a:lstStyle>
          <a:p>
            <a:pPr lvl="0"/>
            <a:r>
              <a:rPr lang="en-GB" noProof="0"/>
              <a:t>Edit Master text styles</a:t>
            </a:r>
          </a:p>
        </p:txBody>
      </p:sp>
      <p:sp>
        <p:nvSpPr>
          <p:cNvPr id="16" name="Content Placeholder 2"/>
          <p:cNvSpPr>
            <a:spLocks noGrp="1"/>
          </p:cNvSpPr>
          <p:nvPr>
            <p:ph sz="half" idx="29"/>
          </p:nvPr>
        </p:nvSpPr>
        <p:spPr>
          <a:xfrm>
            <a:off x="3786528" y="2381500"/>
            <a:ext cx="3115400" cy="4274793"/>
          </a:xfrm>
        </p:spPr>
        <p:txBody>
          <a:bodyPr/>
          <a:lstStyle>
            <a:lvl1pPr>
              <a:defRPr sz="1544"/>
            </a:lvl1pPr>
            <a:lvl2pPr>
              <a:defRPr sz="1544"/>
            </a:lvl2pPr>
            <a:lvl3pPr>
              <a:defRPr sz="1544"/>
            </a:lvl3pPr>
            <a:lvl4pPr>
              <a:defRPr sz="1544"/>
            </a:lvl4pPr>
            <a:lvl5pPr>
              <a:defRPr sz="1544"/>
            </a:lvl5p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17" name="Text Placeholder 5"/>
          <p:cNvSpPr>
            <a:spLocks noGrp="1"/>
          </p:cNvSpPr>
          <p:nvPr>
            <p:ph type="body" sz="quarter" idx="30"/>
          </p:nvPr>
        </p:nvSpPr>
        <p:spPr>
          <a:xfrm>
            <a:off x="3786528" y="1984583"/>
            <a:ext cx="3115400" cy="277855"/>
          </a:xfrm>
          <a:solidFill>
            <a:srgbClr val="009CDE"/>
          </a:solidFill>
        </p:spPr>
        <p:txBody>
          <a:bodyPr vert="horz" lIns="72000" tIns="18000" rIns="72000" bIns="18000" rtlCol="0" anchor="ctr">
            <a:normAutofit/>
          </a:bodyPr>
          <a:lstStyle>
            <a:lvl1pPr>
              <a:defRPr lang="en-US" sz="1544" b="1" dirty="0">
                <a:solidFill>
                  <a:schemeClr val="bg1"/>
                </a:solidFill>
                <a:latin typeface="+mj-lt"/>
              </a:defRPr>
            </a:lvl1pPr>
          </a:lstStyle>
          <a:p>
            <a:pPr lvl="0"/>
            <a:r>
              <a:rPr lang="en-GB" noProof="0"/>
              <a:t>Edit Master text styles</a:t>
            </a:r>
          </a:p>
        </p:txBody>
      </p:sp>
      <p:sp>
        <p:nvSpPr>
          <p:cNvPr id="24" name="Content Placeholder 2"/>
          <p:cNvSpPr>
            <a:spLocks noGrp="1"/>
          </p:cNvSpPr>
          <p:nvPr>
            <p:ph sz="half" idx="31"/>
          </p:nvPr>
        </p:nvSpPr>
        <p:spPr>
          <a:xfrm>
            <a:off x="7152057" y="2381500"/>
            <a:ext cx="3115400" cy="4274793"/>
          </a:xfrm>
        </p:spPr>
        <p:txBody>
          <a:bodyPr/>
          <a:lstStyle>
            <a:lvl1pPr>
              <a:defRPr sz="1544"/>
            </a:lvl1pPr>
            <a:lvl2pPr>
              <a:defRPr sz="1544"/>
            </a:lvl2pPr>
            <a:lvl3pPr>
              <a:defRPr sz="1544"/>
            </a:lvl3pPr>
            <a:lvl4pPr>
              <a:defRPr sz="1544"/>
            </a:lvl4pPr>
            <a:lvl5pPr>
              <a:defRPr sz="1544"/>
            </a:lvl5p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25" name="Text Placeholder 5"/>
          <p:cNvSpPr>
            <a:spLocks noGrp="1"/>
          </p:cNvSpPr>
          <p:nvPr>
            <p:ph type="body" sz="quarter" idx="32"/>
          </p:nvPr>
        </p:nvSpPr>
        <p:spPr>
          <a:xfrm>
            <a:off x="7152057" y="1984583"/>
            <a:ext cx="3115400" cy="277855"/>
          </a:xfrm>
          <a:solidFill>
            <a:srgbClr val="009CDE"/>
          </a:solidFill>
        </p:spPr>
        <p:txBody>
          <a:bodyPr vert="horz" lIns="72000" tIns="18000" rIns="72000" bIns="18000" rtlCol="0" anchor="ctr">
            <a:normAutofit/>
          </a:bodyPr>
          <a:lstStyle>
            <a:lvl1pPr>
              <a:defRPr lang="en-US" sz="1544" b="1" dirty="0">
                <a:solidFill>
                  <a:schemeClr val="bg1"/>
                </a:solidFill>
                <a:latin typeface="+mj-lt"/>
              </a:defRPr>
            </a:lvl1pPr>
          </a:lstStyle>
          <a:p>
            <a:pPr lvl="0"/>
            <a:r>
              <a:rPr lang="en-GB" noProof="0"/>
              <a:t>Edit Master text styles</a:t>
            </a:r>
          </a:p>
        </p:txBody>
      </p:sp>
      <p:sp>
        <p:nvSpPr>
          <p:cNvPr id="23" name="Text Placeholder 7"/>
          <p:cNvSpPr>
            <a:spLocks noGrp="1"/>
          </p:cNvSpPr>
          <p:nvPr>
            <p:ph type="body" sz="quarter" idx="13" hasCustomPrompt="1"/>
          </p:nvPr>
        </p:nvSpPr>
        <p:spPr>
          <a:xfrm>
            <a:off x="421426" y="1309828"/>
            <a:ext cx="7157000" cy="318553"/>
          </a:xfrm>
        </p:spPr>
        <p:txBody>
          <a:bodyPr lIns="18000" anchor="ctr">
            <a:normAutofit/>
          </a:bodyPr>
          <a:lstStyle>
            <a:lvl1pPr>
              <a:defRPr sz="1764" b="0">
                <a:solidFill>
                  <a:schemeClr val="tx1"/>
                </a:solidFill>
                <a:latin typeface="+mj-lt"/>
              </a:defRPr>
            </a:lvl1pPr>
          </a:lstStyle>
          <a:p>
            <a:pPr lvl="0"/>
            <a:r>
              <a:rPr lang="en-GB" noProof="0"/>
              <a:t>One line Subtitle (optional)</a:t>
            </a:r>
          </a:p>
        </p:txBody>
      </p:sp>
    </p:spTree>
    <p:extLst>
      <p:ext uri="{BB962C8B-B14F-4D97-AF65-F5344CB8AC3E}">
        <p14:creationId xmlns:p14="http://schemas.microsoft.com/office/powerpoint/2010/main" val="4191944385"/>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Image left / Text right white">
    <p:spTree>
      <p:nvGrpSpPr>
        <p:cNvPr id="1" name=""/>
        <p:cNvGrpSpPr/>
        <p:nvPr/>
      </p:nvGrpSpPr>
      <p:grpSpPr>
        <a:xfrm>
          <a:off x="0" y="0"/>
          <a:ext cx="0" cy="0"/>
          <a:chOff x="0" y="0"/>
          <a:chExt cx="0" cy="0"/>
        </a:xfrm>
      </p:grpSpPr>
      <p:sp>
        <p:nvSpPr>
          <p:cNvPr id="4" name="Content Placeholder 3"/>
          <p:cNvSpPr>
            <a:spLocks noGrp="1"/>
          </p:cNvSpPr>
          <p:nvPr>
            <p:ph sz="half" idx="2"/>
          </p:nvPr>
        </p:nvSpPr>
        <p:spPr>
          <a:xfrm>
            <a:off x="5468057" y="1984584"/>
            <a:ext cx="4799400" cy="4671709"/>
          </a:xfrm>
        </p:spPr>
        <p:txBody>
          <a:body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6" name="Picture Placeholder 5"/>
          <p:cNvSpPr>
            <a:spLocks noGrp="1"/>
          </p:cNvSpPr>
          <p:nvPr>
            <p:ph type="pic" sz="quarter" idx="17" hasCustomPrompt="1"/>
          </p:nvPr>
        </p:nvSpPr>
        <p:spPr>
          <a:xfrm>
            <a:off x="420999" y="1984584"/>
            <a:ext cx="4799400" cy="4671709"/>
          </a:xfrm>
          <a:solidFill>
            <a:schemeClr val="bg1">
              <a:lumMod val="85000"/>
            </a:schemeClr>
          </a:solidFill>
        </p:spPr>
        <p:txBody>
          <a:bodyPr bIns="1980000" anchor="ctr"/>
          <a:lstStyle>
            <a:lvl1pPr marL="0" marR="0" indent="0" algn="ctr" defTabSz="1008126" rtl="0" eaLnBrk="1" fontAlgn="auto" latinLnBrk="0" hangingPunct="1">
              <a:lnSpc>
                <a:spcPct val="110000"/>
              </a:lnSpc>
              <a:spcBef>
                <a:spcPts val="1103"/>
              </a:spcBef>
              <a:spcAft>
                <a:spcPts val="662"/>
              </a:spcAft>
              <a:buClr>
                <a:schemeClr val="tx1"/>
              </a:buClr>
              <a:buSzPct val="80000"/>
              <a:buFontTx/>
              <a:buNone/>
              <a:tabLst/>
              <a:defRPr sz="1544" baseline="0">
                <a:solidFill>
                  <a:schemeClr val="bg1"/>
                </a:solidFill>
              </a:defRPr>
            </a:lvl1pPr>
          </a:lstStyle>
          <a:p>
            <a:pPr marL="0" marR="0" lvl="0" indent="0" algn="ctr" defTabSz="1008126" rtl="0" eaLnBrk="1" fontAlgn="auto" latinLnBrk="0" hangingPunct="1">
              <a:lnSpc>
                <a:spcPct val="110000"/>
              </a:lnSpc>
              <a:spcBef>
                <a:spcPts val="1103"/>
              </a:spcBef>
              <a:spcAft>
                <a:spcPts val="662"/>
              </a:spcAft>
              <a:buClr>
                <a:schemeClr val="tx1"/>
              </a:buClr>
              <a:buSzPct val="80000"/>
              <a:buFontTx/>
              <a:buNone/>
              <a:tabLst/>
              <a:defRPr/>
            </a:pPr>
            <a:r>
              <a:rPr lang="en-GB" noProof="0" dirty="0"/>
              <a:t>Click on Icon to add picture</a:t>
            </a:r>
            <a:br>
              <a:rPr lang="en-GB" noProof="0" dirty="0"/>
            </a:br>
            <a:r>
              <a:rPr lang="en-GB" noProof="0" dirty="0"/>
              <a:t>Change picture either by</a:t>
            </a:r>
            <a:br>
              <a:rPr lang="en-GB" noProof="0" dirty="0"/>
            </a:br>
            <a:r>
              <a:rPr lang="en-GB" noProof="0" dirty="0"/>
              <a:t>right mouse click on picture + „change picture“ </a:t>
            </a:r>
            <a:br>
              <a:rPr lang="en-GB" noProof="0" dirty="0"/>
            </a:br>
            <a:r>
              <a:rPr lang="en-GB" noProof="0" dirty="0"/>
              <a:t>or by deleting picture + resetting slide</a:t>
            </a:r>
          </a:p>
        </p:txBody>
      </p:sp>
      <p:sp>
        <p:nvSpPr>
          <p:cNvPr id="8" name="Date Placeholder 7"/>
          <p:cNvSpPr>
            <a:spLocks noGrp="1"/>
          </p:cNvSpPr>
          <p:nvPr>
            <p:ph type="dt" sz="half" idx="18"/>
          </p:nvPr>
        </p:nvSpPr>
        <p:spPr/>
        <p:txBody>
          <a:bodyPr/>
          <a:lstStyle/>
          <a:p>
            <a:endParaRPr lang="en-GB">
              <a:solidFill>
                <a:prstClr val="black"/>
              </a:solidFill>
            </a:endParaRPr>
          </a:p>
        </p:txBody>
      </p:sp>
      <p:sp>
        <p:nvSpPr>
          <p:cNvPr id="9" name="Footer Placeholder 8"/>
          <p:cNvSpPr>
            <a:spLocks noGrp="1"/>
          </p:cNvSpPr>
          <p:nvPr>
            <p:ph type="ftr" sz="quarter" idx="19"/>
          </p:nvPr>
        </p:nvSpPr>
        <p:spPr/>
        <p:txBody>
          <a:bodyPr/>
          <a:lstStyle/>
          <a:p>
            <a:endParaRPr lang="en-GB">
              <a:solidFill>
                <a:prstClr val="black"/>
              </a:solidFill>
            </a:endParaRPr>
          </a:p>
        </p:txBody>
      </p:sp>
      <p:sp>
        <p:nvSpPr>
          <p:cNvPr id="10" name="Slide Number Placeholder 9"/>
          <p:cNvSpPr>
            <a:spLocks noGrp="1"/>
          </p:cNvSpPr>
          <p:nvPr>
            <p:ph type="sldNum" sz="quarter" idx="20"/>
          </p:nvPr>
        </p:nvSpPr>
        <p:spPr/>
        <p:txBody>
          <a:bodyPr/>
          <a:lstStyle/>
          <a:p>
            <a:fld id="{A74CE0EA-F3B5-4684-BA10-C594598FDB9C}" type="slidenum">
              <a:rPr lang="en-GB" smtClean="0">
                <a:solidFill>
                  <a:prstClr val="black"/>
                </a:solidFill>
              </a:rPr>
              <a:pPr/>
              <a:t>‹#›</a:t>
            </a:fld>
            <a:endParaRPr lang="en-GB">
              <a:solidFill>
                <a:prstClr val="black"/>
              </a:solidFill>
            </a:endParaRPr>
          </a:p>
        </p:txBody>
      </p:sp>
      <p:sp>
        <p:nvSpPr>
          <p:cNvPr id="23" name="Text Placeholder 7"/>
          <p:cNvSpPr>
            <a:spLocks noGrp="1"/>
          </p:cNvSpPr>
          <p:nvPr>
            <p:ph type="body" sz="quarter" idx="21" hasCustomPrompt="1"/>
          </p:nvPr>
        </p:nvSpPr>
        <p:spPr>
          <a:xfrm>
            <a:off x="421000" y="6939042"/>
            <a:ext cx="9846458" cy="229968"/>
          </a:xfrm>
        </p:spPr>
        <p:txBody>
          <a:bodyPr anchor="t">
            <a:normAutofit/>
          </a:bodyPr>
          <a:lstStyle>
            <a:lvl1pPr>
              <a:defRPr sz="882" b="0">
                <a:solidFill>
                  <a:schemeClr val="tx1"/>
                </a:solidFill>
                <a:latin typeface="+mn-lt"/>
              </a:defRPr>
            </a:lvl1pPr>
          </a:lstStyle>
          <a:p>
            <a:pPr lvl="0"/>
            <a:r>
              <a:rPr lang="en-GB" noProof="0"/>
              <a:t>Source:</a:t>
            </a:r>
          </a:p>
        </p:txBody>
      </p:sp>
      <p:sp>
        <p:nvSpPr>
          <p:cNvPr id="15" name="Title 14"/>
          <p:cNvSpPr>
            <a:spLocks noGrp="1"/>
          </p:cNvSpPr>
          <p:nvPr>
            <p:ph type="title"/>
          </p:nvPr>
        </p:nvSpPr>
        <p:spPr/>
        <p:txBody>
          <a:bodyPr/>
          <a:lstStyle/>
          <a:p>
            <a:r>
              <a:rPr lang="en-GB" noProof="0"/>
              <a:t>Click to edit Master title style</a:t>
            </a:r>
          </a:p>
        </p:txBody>
      </p:sp>
      <p:sp>
        <p:nvSpPr>
          <p:cNvPr id="16" name="Text Placeholder 7"/>
          <p:cNvSpPr>
            <a:spLocks noGrp="1"/>
          </p:cNvSpPr>
          <p:nvPr>
            <p:ph type="body" sz="quarter" idx="13" hasCustomPrompt="1"/>
          </p:nvPr>
        </p:nvSpPr>
        <p:spPr>
          <a:xfrm>
            <a:off x="421426" y="1309828"/>
            <a:ext cx="7157000" cy="318553"/>
          </a:xfrm>
        </p:spPr>
        <p:txBody>
          <a:bodyPr lIns="18000" anchor="ctr">
            <a:normAutofit/>
          </a:bodyPr>
          <a:lstStyle>
            <a:lvl1pPr>
              <a:defRPr sz="1764" b="0">
                <a:solidFill>
                  <a:schemeClr val="tx1"/>
                </a:solidFill>
                <a:latin typeface="+mj-lt"/>
              </a:defRPr>
            </a:lvl1pPr>
          </a:lstStyle>
          <a:p>
            <a:pPr lvl="0"/>
            <a:r>
              <a:rPr lang="en-GB" noProof="0"/>
              <a:t>One line Subtitle (optional)</a:t>
            </a:r>
          </a:p>
        </p:txBody>
      </p:sp>
    </p:spTree>
    <p:extLst>
      <p:ext uri="{BB962C8B-B14F-4D97-AF65-F5344CB8AC3E}">
        <p14:creationId xmlns:p14="http://schemas.microsoft.com/office/powerpoint/2010/main" val="1687815090"/>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Quotation white">
    <p:spTree>
      <p:nvGrpSpPr>
        <p:cNvPr id="1" name=""/>
        <p:cNvGrpSpPr/>
        <p:nvPr/>
      </p:nvGrpSpPr>
      <p:grpSpPr>
        <a:xfrm>
          <a:off x="0" y="0"/>
          <a:ext cx="0" cy="0"/>
          <a:chOff x="0" y="0"/>
          <a:chExt cx="0" cy="0"/>
        </a:xfrm>
      </p:grpSpPr>
      <p:sp>
        <p:nvSpPr>
          <p:cNvPr id="4" name="Content Placeholder 3"/>
          <p:cNvSpPr>
            <a:spLocks noGrp="1"/>
          </p:cNvSpPr>
          <p:nvPr>
            <p:ph sz="half" idx="2"/>
          </p:nvPr>
        </p:nvSpPr>
        <p:spPr>
          <a:xfrm>
            <a:off x="5468057" y="1984584"/>
            <a:ext cx="4799400" cy="4671709"/>
          </a:xfrm>
          <a:solidFill>
            <a:srgbClr val="009CDE"/>
          </a:solidFill>
        </p:spPr>
        <p:txBody>
          <a:bodyPr lIns="144000" tIns="144000" rIns="144000" bIns="144000"/>
          <a:lstStyle>
            <a:lvl1pPr>
              <a:defRPr sz="1544" b="1">
                <a:solidFill>
                  <a:schemeClr val="bg1"/>
                </a:solidFill>
                <a:latin typeface="+mn-lt"/>
              </a:defRPr>
            </a:lvl1pPr>
            <a:lvl2pPr>
              <a:buClr>
                <a:schemeClr val="bg1"/>
              </a:buClr>
              <a:defRPr sz="1544">
                <a:solidFill>
                  <a:schemeClr val="bg1"/>
                </a:solidFill>
                <a:latin typeface="+mn-lt"/>
              </a:defRPr>
            </a:lvl2pPr>
            <a:lvl3pPr>
              <a:buClr>
                <a:schemeClr val="bg1"/>
              </a:buClr>
              <a:defRPr sz="1544">
                <a:solidFill>
                  <a:schemeClr val="bg1"/>
                </a:solidFill>
                <a:latin typeface="+mn-lt"/>
              </a:defRPr>
            </a:lvl3pPr>
            <a:lvl4pPr>
              <a:buClr>
                <a:schemeClr val="bg1"/>
              </a:buClr>
              <a:defRPr sz="1544">
                <a:solidFill>
                  <a:schemeClr val="bg1"/>
                </a:solidFill>
                <a:latin typeface="+mn-lt"/>
              </a:defRPr>
            </a:lvl4pPr>
            <a:lvl5pPr>
              <a:buClr>
                <a:schemeClr val="bg1"/>
              </a:buClr>
              <a:defRPr sz="1544">
                <a:solidFill>
                  <a:schemeClr val="bg1"/>
                </a:solidFill>
                <a:latin typeface="+mn-lt"/>
              </a:defRPr>
            </a:lvl5p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6" name="Picture Placeholder 5"/>
          <p:cNvSpPr>
            <a:spLocks noGrp="1"/>
          </p:cNvSpPr>
          <p:nvPr>
            <p:ph type="pic" sz="quarter" idx="17" hasCustomPrompt="1"/>
          </p:nvPr>
        </p:nvSpPr>
        <p:spPr>
          <a:xfrm>
            <a:off x="420999" y="1984584"/>
            <a:ext cx="4799400" cy="4671709"/>
          </a:xfrm>
          <a:solidFill>
            <a:schemeClr val="bg1">
              <a:lumMod val="85000"/>
            </a:schemeClr>
          </a:solidFill>
        </p:spPr>
        <p:txBody>
          <a:bodyPr bIns="1980000" anchor="ctr"/>
          <a:lstStyle>
            <a:lvl1pPr marL="0" marR="0" indent="0" algn="ctr" defTabSz="1008126" rtl="0" eaLnBrk="1" fontAlgn="auto" latinLnBrk="0" hangingPunct="1">
              <a:lnSpc>
                <a:spcPct val="110000"/>
              </a:lnSpc>
              <a:spcBef>
                <a:spcPts val="1103"/>
              </a:spcBef>
              <a:spcAft>
                <a:spcPts val="662"/>
              </a:spcAft>
              <a:buClr>
                <a:schemeClr val="tx1"/>
              </a:buClr>
              <a:buSzPct val="80000"/>
              <a:buFontTx/>
              <a:buNone/>
              <a:tabLst/>
              <a:defRPr sz="1544">
                <a:solidFill>
                  <a:schemeClr val="bg1"/>
                </a:solidFill>
              </a:defRPr>
            </a:lvl1pPr>
          </a:lstStyle>
          <a:p>
            <a:pPr marL="0" marR="0" lvl="0" indent="0" algn="ctr" defTabSz="1008126" rtl="0" eaLnBrk="1" fontAlgn="auto" latinLnBrk="0" hangingPunct="1">
              <a:lnSpc>
                <a:spcPct val="110000"/>
              </a:lnSpc>
              <a:spcBef>
                <a:spcPts val="1103"/>
              </a:spcBef>
              <a:spcAft>
                <a:spcPts val="662"/>
              </a:spcAft>
              <a:buClr>
                <a:schemeClr val="tx1"/>
              </a:buClr>
              <a:buSzPct val="80000"/>
              <a:buFontTx/>
              <a:buNone/>
              <a:tabLst/>
              <a:defRPr/>
            </a:pPr>
            <a:r>
              <a:rPr lang="en-GB" noProof="0" dirty="0"/>
              <a:t>Click on Icon to add picture</a:t>
            </a:r>
          </a:p>
          <a:p>
            <a:pPr marL="0" marR="0" lvl="0" indent="0" algn="ctr" defTabSz="1008126" rtl="0" eaLnBrk="1" fontAlgn="auto" latinLnBrk="0" hangingPunct="1">
              <a:lnSpc>
                <a:spcPct val="110000"/>
              </a:lnSpc>
              <a:spcBef>
                <a:spcPts val="1103"/>
              </a:spcBef>
              <a:spcAft>
                <a:spcPts val="662"/>
              </a:spcAft>
              <a:buClr>
                <a:schemeClr val="tx1"/>
              </a:buClr>
              <a:buSzPct val="80000"/>
              <a:buFontTx/>
              <a:buNone/>
              <a:tabLst/>
              <a:defRPr/>
            </a:pPr>
            <a:r>
              <a:rPr lang="en-GB" noProof="0" dirty="0"/>
              <a:t>Change picture either by</a:t>
            </a:r>
            <a:br>
              <a:rPr lang="en-GB" noProof="0" dirty="0"/>
            </a:br>
            <a:r>
              <a:rPr lang="en-GB" noProof="0" dirty="0"/>
              <a:t>right mouse click on picture + „change picture“ </a:t>
            </a:r>
            <a:br>
              <a:rPr lang="en-GB" noProof="0" dirty="0"/>
            </a:br>
            <a:r>
              <a:rPr lang="en-GB" noProof="0" dirty="0"/>
              <a:t>or by deleting picture + resetting slide</a:t>
            </a:r>
          </a:p>
        </p:txBody>
      </p:sp>
      <p:sp>
        <p:nvSpPr>
          <p:cNvPr id="8" name="Date Placeholder 7"/>
          <p:cNvSpPr>
            <a:spLocks noGrp="1"/>
          </p:cNvSpPr>
          <p:nvPr>
            <p:ph type="dt" sz="half" idx="18"/>
          </p:nvPr>
        </p:nvSpPr>
        <p:spPr/>
        <p:txBody>
          <a:bodyPr/>
          <a:lstStyle/>
          <a:p>
            <a:endParaRPr lang="en-GB">
              <a:solidFill>
                <a:prstClr val="black"/>
              </a:solidFill>
            </a:endParaRPr>
          </a:p>
        </p:txBody>
      </p:sp>
      <p:sp>
        <p:nvSpPr>
          <p:cNvPr id="9" name="Footer Placeholder 8"/>
          <p:cNvSpPr>
            <a:spLocks noGrp="1"/>
          </p:cNvSpPr>
          <p:nvPr>
            <p:ph type="ftr" sz="quarter" idx="19"/>
          </p:nvPr>
        </p:nvSpPr>
        <p:spPr/>
        <p:txBody>
          <a:bodyPr/>
          <a:lstStyle/>
          <a:p>
            <a:endParaRPr lang="en-GB">
              <a:solidFill>
                <a:prstClr val="black"/>
              </a:solidFill>
            </a:endParaRPr>
          </a:p>
        </p:txBody>
      </p:sp>
      <p:sp>
        <p:nvSpPr>
          <p:cNvPr id="10" name="Slide Number Placeholder 9"/>
          <p:cNvSpPr>
            <a:spLocks noGrp="1"/>
          </p:cNvSpPr>
          <p:nvPr>
            <p:ph type="sldNum" sz="quarter" idx="20"/>
          </p:nvPr>
        </p:nvSpPr>
        <p:spPr/>
        <p:txBody>
          <a:bodyPr/>
          <a:lstStyle/>
          <a:p>
            <a:fld id="{A74CE0EA-F3B5-4684-BA10-C594598FDB9C}" type="slidenum">
              <a:rPr lang="en-GB" smtClean="0">
                <a:solidFill>
                  <a:prstClr val="black"/>
                </a:solidFill>
              </a:rPr>
              <a:pPr/>
              <a:t>‹#›</a:t>
            </a:fld>
            <a:endParaRPr lang="en-GB">
              <a:solidFill>
                <a:prstClr val="black"/>
              </a:solidFill>
            </a:endParaRPr>
          </a:p>
        </p:txBody>
      </p:sp>
      <p:sp>
        <p:nvSpPr>
          <p:cNvPr id="23" name="Text Placeholder 7"/>
          <p:cNvSpPr>
            <a:spLocks noGrp="1"/>
          </p:cNvSpPr>
          <p:nvPr>
            <p:ph type="body" sz="quarter" idx="21" hasCustomPrompt="1"/>
          </p:nvPr>
        </p:nvSpPr>
        <p:spPr>
          <a:xfrm>
            <a:off x="421000" y="6939042"/>
            <a:ext cx="9846458" cy="229968"/>
          </a:xfrm>
        </p:spPr>
        <p:txBody>
          <a:bodyPr anchor="t">
            <a:normAutofit/>
          </a:bodyPr>
          <a:lstStyle>
            <a:lvl1pPr>
              <a:defRPr sz="882" b="0">
                <a:solidFill>
                  <a:schemeClr val="tx1"/>
                </a:solidFill>
                <a:latin typeface="+mn-lt"/>
              </a:defRPr>
            </a:lvl1pPr>
          </a:lstStyle>
          <a:p>
            <a:pPr lvl="0"/>
            <a:r>
              <a:rPr lang="en-GB" noProof="0"/>
              <a:t>Source:</a:t>
            </a:r>
          </a:p>
        </p:txBody>
      </p:sp>
      <p:sp>
        <p:nvSpPr>
          <p:cNvPr id="15" name="Title 14"/>
          <p:cNvSpPr>
            <a:spLocks noGrp="1"/>
          </p:cNvSpPr>
          <p:nvPr>
            <p:ph type="title"/>
          </p:nvPr>
        </p:nvSpPr>
        <p:spPr/>
        <p:txBody>
          <a:bodyPr/>
          <a:lstStyle/>
          <a:p>
            <a:r>
              <a:rPr lang="en-GB" noProof="0"/>
              <a:t>Click to edit Master title style</a:t>
            </a:r>
          </a:p>
        </p:txBody>
      </p:sp>
      <p:sp>
        <p:nvSpPr>
          <p:cNvPr id="16" name="Text Placeholder 7"/>
          <p:cNvSpPr>
            <a:spLocks noGrp="1"/>
          </p:cNvSpPr>
          <p:nvPr>
            <p:ph type="body" sz="quarter" idx="13" hasCustomPrompt="1"/>
          </p:nvPr>
        </p:nvSpPr>
        <p:spPr>
          <a:xfrm>
            <a:off x="421426" y="1309828"/>
            <a:ext cx="7157000" cy="318553"/>
          </a:xfrm>
        </p:spPr>
        <p:txBody>
          <a:bodyPr lIns="18000" anchor="ctr">
            <a:normAutofit/>
          </a:bodyPr>
          <a:lstStyle>
            <a:lvl1pPr>
              <a:defRPr sz="1764" b="0">
                <a:solidFill>
                  <a:schemeClr val="tx1"/>
                </a:solidFill>
                <a:latin typeface="+mj-lt"/>
              </a:defRPr>
            </a:lvl1pPr>
          </a:lstStyle>
          <a:p>
            <a:pPr lvl="0"/>
            <a:r>
              <a:rPr lang="en-GB" noProof="0"/>
              <a:t>One line Subtitle (optional)</a:t>
            </a:r>
          </a:p>
        </p:txBody>
      </p:sp>
    </p:spTree>
    <p:extLst>
      <p:ext uri="{BB962C8B-B14F-4D97-AF65-F5344CB8AC3E}">
        <p14:creationId xmlns:p14="http://schemas.microsoft.com/office/powerpoint/2010/main" val="344834899"/>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Large Image white">
    <p:spTree>
      <p:nvGrpSpPr>
        <p:cNvPr id="1" name=""/>
        <p:cNvGrpSpPr/>
        <p:nvPr/>
      </p:nvGrpSpPr>
      <p:grpSpPr>
        <a:xfrm>
          <a:off x="0" y="0"/>
          <a:ext cx="0" cy="0"/>
          <a:chOff x="0" y="0"/>
          <a:chExt cx="0" cy="0"/>
        </a:xfrm>
      </p:grpSpPr>
      <p:sp>
        <p:nvSpPr>
          <p:cNvPr id="6" name="Picture Placeholder 5"/>
          <p:cNvSpPr>
            <a:spLocks noGrp="1"/>
          </p:cNvSpPr>
          <p:nvPr>
            <p:ph type="pic" sz="quarter" idx="17" hasCustomPrompt="1"/>
          </p:nvPr>
        </p:nvSpPr>
        <p:spPr>
          <a:xfrm>
            <a:off x="420999" y="1984584"/>
            <a:ext cx="9846457" cy="4671709"/>
          </a:xfrm>
          <a:solidFill>
            <a:schemeClr val="bg1">
              <a:lumMod val="85000"/>
            </a:schemeClr>
          </a:solidFill>
        </p:spPr>
        <p:txBody>
          <a:bodyPr bIns="1980000" anchor="ctr"/>
          <a:lstStyle>
            <a:lvl1pPr marL="0" marR="0" indent="0" algn="ctr" defTabSz="1008126" rtl="0" eaLnBrk="1" fontAlgn="auto" latinLnBrk="0" hangingPunct="1">
              <a:lnSpc>
                <a:spcPct val="110000"/>
              </a:lnSpc>
              <a:spcBef>
                <a:spcPts val="1103"/>
              </a:spcBef>
              <a:spcAft>
                <a:spcPts val="662"/>
              </a:spcAft>
              <a:buClr>
                <a:schemeClr val="tx1"/>
              </a:buClr>
              <a:buSzPct val="80000"/>
              <a:buFontTx/>
              <a:buNone/>
              <a:tabLst/>
              <a:defRPr sz="1544">
                <a:solidFill>
                  <a:schemeClr val="bg1"/>
                </a:solidFill>
              </a:defRPr>
            </a:lvl1pPr>
          </a:lstStyle>
          <a:p>
            <a:pPr marL="0" marR="0" lvl="0" indent="0" algn="ctr" defTabSz="1008126" rtl="0" eaLnBrk="1" fontAlgn="auto" latinLnBrk="0" hangingPunct="1">
              <a:lnSpc>
                <a:spcPct val="110000"/>
              </a:lnSpc>
              <a:spcBef>
                <a:spcPts val="1103"/>
              </a:spcBef>
              <a:spcAft>
                <a:spcPts val="662"/>
              </a:spcAft>
              <a:buClr>
                <a:schemeClr val="tx1"/>
              </a:buClr>
              <a:buSzPct val="80000"/>
              <a:buFontTx/>
              <a:buNone/>
              <a:tabLst/>
              <a:defRPr/>
            </a:pPr>
            <a:r>
              <a:rPr lang="en-GB" noProof="0" dirty="0"/>
              <a:t>Click on Icon to add picture</a:t>
            </a:r>
            <a:br>
              <a:rPr lang="en-GB" noProof="0" dirty="0"/>
            </a:br>
            <a:r>
              <a:rPr lang="en-GB" noProof="0" dirty="0"/>
              <a:t>Change picture either by</a:t>
            </a:r>
            <a:br>
              <a:rPr lang="en-GB" noProof="0" dirty="0"/>
            </a:br>
            <a:r>
              <a:rPr lang="en-GB" noProof="0" dirty="0"/>
              <a:t>right mouse click on picture + „change picture“ </a:t>
            </a:r>
            <a:br>
              <a:rPr lang="en-GB" noProof="0" dirty="0"/>
            </a:br>
            <a:r>
              <a:rPr lang="en-GB" noProof="0" dirty="0"/>
              <a:t>or by deleting picture + resetting slide</a:t>
            </a:r>
          </a:p>
        </p:txBody>
      </p:sp>
      <p:sp>
        <p:nvSpPr>
          <p:cNvPr id="3" name="Date Placeholder 2"/>
          <p:cNvSpPr>
            <a:spLocks noGrp="1"/>
          </p:cNvSpPr>
          <p:nvPr>
            <p:ph type="dt" sz="half" idx="18"/>
          </p:nvPr>
        </p:nvSpPr>
        <p:spPr/>
        <p:txBody>
          <a:bodyPr/>
          <a:lstStyle/>
          <a:p>
            <a:endParaRPr lang="en-GB">
              <a:solidFill>
                <a:prstClr val="black"/>
              </a:solidFill>
            </a:endParaRPr>
          </a:p>
        </p:txBody>
      </p:sp>
      <p:sp>
        <p:nvSpPr>
          <p:cNvPr id="4" name="Footer Placeholder 3"/>
          <p:cNvSpPr>
            <a:spLocks noGrp="1"/>
          </p:cNvSpPr>
          <p:nvPr>
            <p:ph type="ftr" sz="quarter" idx="19"/>
          </p:nvPr>
        </p:nvSpPr>
        <p:spPr/>
        <p:txBody>
          <a:bodyPr/>
          <a:lstStyle/>
          <a:p>
            <a:endParaRPr lang="en-GB" dirty="0">
              <a:solidFill>
                <a:prstClr val="black"/>
              </a:solidFill>
            </a:endParaRPr>
          </a:p>
        </p:txBody>
      </p:sp>
      <p:sp>
        <p:nvSpPr>
          <p:cNvPr id="5" name="Slide Number Placeholder 4"/>
          <p:cNvSpPr>
            <a:spLocks noGrp="1"/>
          </p:cNvSpPr>
          <p:nvPr>
            <p:ph type="sldNum" sz="quarter" idx="20"/>
          </p:nvPr>
        </p:nvSpPr>
        <p:spPr/>
        <p:txBody>
          <a:bodyPr/>
          <a:lstStyle/>
          <a:p>
            <a:fld id="{A74CE0EA-F3B5-4684-BA10-C594598FDB9C}" type="slidenum">
              <a:rPr lang="en-GB" smtClean="0">
                <a:solidFill>
                  <a:prstClr val="black"/>
                </a:solidFill>
              </a:rPr>
              <a:pPr/>
              <a:t>‹#›</a:t>
            </a:fld>
            <a:endParaRPr lang="en-GB">
              <a:solidFill>
                <a:prstClr val="black"/>
              </a:solidFill>
            </a:endParaRPr>
          </a:p>
        </p:txBody>
      </p:sp>
      <p:sp>
        <p:nvSpPr>
          <p:cNvPr id="16" name="Text Placeholder 7"/>
          <p:cNvSpPr>
            <a:spLocks noGrp="1"/>
          </p:cNvSpPr>
          <p:nvPr>
            <p:ph type="body" sz="quarter" idx="21" hasCustomPrompt="1"/>
          </p:nvPr>
        </p:nvSpPr>
        <p:spPr>
          <a:xfrm>
            <a:off x="421000" y="6939042"/>
            <a:ext cx="9846458" cy="229968"/>
          </a:xfrm>
        </p:spPr>
        <p:txBody>
          <a:bodyPr anchor="t">
            <a:normAutofit/>
          </a:bodyPr>
          <a:lstStyle>
            <a:lvl1pPr>
              <a:defRPr sz="882" b="0">
                <a:solidFill>
                  <a:schemeClr val="tx1"/>
                </a:solidFill>
                <a:latin typeface="+mn-lt"/>
              </a:defRPr>
            </a:lvl1pPr>
          </a:lstStyle>
          <a:p>
            <a:pPr lvl="0"/>
            <a:r>
              <a:rPr lang="en-GB" noProof="0"/>
              <a:t>Source:</a:t>
            </a:r>
          </a:p>
        </p:txBody>
      </p:sp>
      <p:sp>
        <p:nvSpPr>
          <p:cNvPr id="7" name="Title 6"/>
          <p:cNvSpPr>
            <a:spLocks noGrp="1"/>
          </p:cNvSpPr>
          <p:nvPr>
            <p:ph type="title"/>
          </p:nvPr>
        </p:nvSpPr>
        <p:spPr/>
        <p:txBody>
          <a:bodyPr/>
          <a:lstStyle/>
          <a:p>
            <a:r>
              <a:rPr lang="en-GB" noProof="0"/>
              <a:t>Click to edit Master title style</a:t>
            </a:r>
          </a:p>
        </p:txBody>
      </p:sp>
      <p:sp>
        <p:nvSpPr>
          <p:cNvPr id="14" name="Text Placeholder 7"/>
          <p:cNvSpPr>
            <a:spLocks noGrp="1"/>
          </p:cNvSpPr>
          <p:nvPr>
            <p:ph type="body" sz="quarter" idx="13" hasCustomPrompt="1"/>
          </p:nvPr>
        </p:nvSpPr>
        <p:spPr>
          <a:xfrm>
            <a:off x="421426" y="1309828"/>
            <a:ext cx="7157000" cy="318553"/>
          </a:xfrm>
        </p:spPr>
        <p:txBody>
          <a:bodyPr lIns="18000" anchor="ctr">
            <a:normAutofit/>
          </a:bodyPr>
          <a:lstStyle>
            <a:lvl1pPr>
              <a:defRPr sz="1764" b="0">
                <a:solidFill>
                  <a:schemeClr val="tx1"/>
                </a:solidFill>
                <a:latin typeface="+mj-lt"/>
              </a:defRPr>
            </a:lvl1pPr>
          </a:lstStyle>
          <a:p>
            <a:pPr lvl="0"/>
            <a:r>
              <a:rPr lang="en-GB" noProof="0"/>
              <a:t>One line Subtitle (optional)</a:t>
            </a:r>
          </a:p>
        </p:txBody>
      </p:sp>
    </p:spTree>
    <p:extLst>
      <p:ext uri="{BB962C8B-B14F-4D97-AF65-F5344CB8AC3E}">
        <p14:creationId xmlns:p14="http://schemas.microsoft.com/office/powerpoint/2010/main" val="1744771982"/>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Chapter Intro large Text white">
    <p:spTree>
      <p:nvGrpSpPr>
        <p:cNvPr id="1" name=""/>
        <p:cNvGrpSpPr/>
        <p:nvPr/>
      </p:nvGrpSpPr>
      <p:grpSpPr>
        <a:xfrm>
          <a:off x="0" y="0"/>
          <a:ext cx="0" cy="0"/>
          <a:chOff x="0" y="0"/>
          <a:chExt cx="0" cy="0"/>
        </a:xfrm>
      </p:grpSpPr>
      <p:sp>
        <p:nvSpPr>
          <p:cNvPr id="18" name="Date Placeholder 17"/>
          <p:cNvSpPr>
            <a:spLocks noGrp="1"/>
          </p:cNvSpPr>
          <p:nvPr>
            <p:ph type="dt" sz="half" idx="14"/>
          </p:nvPr>
        </p:nvSpPr>
        <p:spPr>
          <a:noFill/>
        </p:spPr>
        <p:txBody>
          <a:bodyPr/>
          <a:lstStyle>
            <a:lvl1pPr>
              <a:defRPr>
                <a:solidFill>
                  <a:schemeClr val="tx1"/>
                </a:solidFill>
              </a:defRPr>
            </a:lvl1pPr>
          </a:lstStyle>
          <a:p>
            <a:endParaRPr lang="en-GB">
              <a:solidFill>
                <a:prstClr val="black"/>
              </a:solidFill>
            </a:endParaRPr>
          </a:p>
        </p:txBody>
      </p:sp>
      <p:sp>
        <p:nvSpPr>
          <p:cNvPr id="19" name="Footer Placeholder 18"/>
          <p:cNvSpPr>
            <a:spLocks noGrp="1"/>
          </p:cNvSpPr>
          <p:nvPr>
            <p:ph type="ftr" sz="quarter" idx="15"/>
          </p:nvPr>
        </p:nvSpPr>
        <p:spPr>
          <a:noFill/>
        </p:spPr>
        <p:txBody>
          <a:bodyPr/>
          <a:lstStyle/>
          <a:p>
            <a:endParaRPr lang="en-GB" dirty="0">
              <a:solidFill>
                <a:prstClr val="black"/>
              </a:solidFill>
            </a:endParaRPr>
          </a:p>
        </p:txBody>
      </p:sp>
      <p:sp>
        <p:nvSpPr>
          <p:cNvPr id="20" name="Slide Number Placeholder 19"/>
          <p:cNvSpPr>
            <a:spLocks noGrp="1"/>
          </p:cNvSpPr>
          <p:nvPr>
            <p:ph type="sldNum" sz="quarter" idx="16"/>
          </p:nvPr>
        </p:nvSpPr>
        <p:spPr>
          <a:noFill/>
        </p:spPr>
        <p:txBody>
          <a:bodyPr/>
          <a:lstStyle/>
          <a:p>
            <a:fld id="{A74CE0EA-F3B5-4684-BA10-C594598FDB9C}" type="slidenum">
              <a:rPr lang="en-GB" smtClean="0">
                <a:solidFill>
                  <a:prstClr val="black"/>
                </a:solidFill>
              </a:rPr>
              <a:pPr/>
              <a:t>‹#›</a:t>
            </a:fld>
            <a:endParaRPr lang="en-GB">
              <a:solidFill>
                <a:prstClr val="black"/>
              </a:solidFill>
            </a:endParaRPr>
          </a:p>
        </p:txBody>
      </p:sp>
      <p:sp>
        <p:nvSpPr>
          <p:cNvPr id="17" name="Text Placeholder 7"/>
          <p:cNvSpPr>
            <a:spLocks noGrp="1"/>
          </p:cNvSpPr>
          <p:nvPr>
            <p:ph type="body" sz="quarter" idx="21" hasCustomPrompt="1"/>
          </p:nvPr>
        </p:nvSpPr>
        <p:spPr>
          <a:xfrm>
            <a:off x="421000" y="6939042"/>
            <a:ext cx="9846458" cy="229968"/>
          </a:xfrm>
          <a:noFill/>
        </p:spPr>
        <p:txBody>
          <a:bodyPr anchor="t">
            <a:normAutofit/>
          </a:bodyPr>
          <a:lstStyle>
            <a:lvl1pPr>
              <a:defRPr sz="882" b="0">
                <a:solidFill>
                  <a:schemeClr val="tx1"/>
                </a:solidFill>
                <a:latin typeface="+mn-lt"/>
              </a:defRPr>
            </a:lvl1pPr>
          </a:lstStyle>
          <a:p>
            <a:pPr lvl="0"/>
            <a:r>
              <a:rPr lang="en-GB" noProof="0"/>
              <a:t>Source:</a:t>
            </a:r>
          </a:p>
        </p:txBody>
      </p:sp>
      <p:sp>
        <p:nvSpPr>
          <p:cNvPr id="4" name="Title 3"/>
          <p:cNvSpPr>
            <a:spLocks noGrp="1"/>
          </p:cNvSpPr>
          <p:nvPr>
            <p:ph type="title"/>
          </p:nvPr>
        </p:nvSpPr>
        <p:spPr>
          <a:noFill/>
        </p:spPr>
        <p:txBody>
          <a:bodyPr/>
          <a:lstStyle/>
          <a:p>
            <a:r>
              <a:rPr lang="en-GB" noProof="0" dirty="0"/>
              <a:t>Click to edit Master title style</a:t>
            </a:r>
          </a:p>
        </p:txBody>
      </p:sp>
      <p:sp>
        <p:nvSpPr>
          <p:cNvPr id="15" name="Text Placeholder 7"/>
          <p:cNvSpPr>
            <a:spLocks noGrp="1"/>
          </p:cNvSpPr>
          <p:nvPr>
            <p:ph type="body" sz="quarter" idx="13" hasCustomPrompt="1"/>
          </p:nvPr>
        </p:nvSpPr>
        <p:spPr>
          <a:xfrm>
            <a:off x="421426" y="1309828"/>
            <a:ext cx="7157000" cy="318553"/>
          </a:xfrm>
        </p:spPr>
        <p:txBody>
          <a:bodyPr lIns="18000" anchor="ctr">
            <a:normAutofit/>
          </a:bodyPr>
          <a:lstStyle>
            <a:lvl1pPr>
              <a:defRPr sz="1764" b="0">
                <a:solidFill>
                  <a:schemeClr val="tx1"/>
                </a:solidFill>
                <a:latin typeface="+mj-lt"/>
              </a:defRPr>
            </a:lvl1pPr>
          </a:lstStyle>
          <a:p>
            <a:pPr lvl="0"/>
            <a:r>
              <a:rPr lang="en-GB" noProof="0" dirty="0"/>
              <a:t>One line Subtitle (optional)</a:t>
            </a:r>
          </a:p>
        </p:txBody>
      </p:sp>
      <p:sp>
        <p:nvSpPr>
          <p:cNvPr id="12" name="Text Placeholder 4"/>
          <p:cNvSpPr>
            <a:spLocks noGrp="1"/>
          </p:cNvSpPr>
          <p:nvPr>
            <p:ph type="body" sz="quarter" idx="18"/>
          </p:nvPr>
        </p:nvSpPr>
        <p:spPr>
          <a:xfrm>
            <a:off x="420999" y="1984584"/>
            <a:ext cx="9846458" cy="4671709"/>
          </a:xfrm>
          <a:noFill/>
        </p:spPr>
        <p:txBody>
          <a:bodyPr lIns="0" tIns="0" rIns="0" bIns="0"/>
          <a:lstStyle>
            <a:lvl1pPr>
              <a:lnSpc>
                <a:spcPct val="110000"/>
              </a:lnSpc>
              <a:defRPr sz="1544" b="1">
                <a:solidFill>
                  <a:schemeClr val="tx1"/>
                </a:solidFill>
                <a:latin typeface="+mn-lt"/>
              </a:defRPr>
            </a:lvl1pPr>
            <a:lvl2pPr>
              <a:lnSpc>
                <a:spcPct val="110000"/>
              </a:lnSpc>
              <a:defRPr sz="1544">
                <a:solidFill>
                  <a:schemeClr val="tx1"/>
                </a:solidFill>
                <a:latin typeface="+mn-lt"/>
              </a:defRPr>
            </a:lvl2pPr>
          </a:lstStyle>
          <a:p>
            <a:pPr lvl="0"/>
            <a:r>
              <a:rPr lang="en-GB" noProof="0" dirty="0"/>
              <a:t>Edit Master text styles</a:t>
            </a:r>
          </a:p>
          <a:p>
            <a:pPr lvl="1"/>
            <a:r>
              <a:rPr lang="en-GB" noProof="0" dirty="0"/>
              <a:t>Second level</a:t>
            </a:r>
          </a:p>
        </p:txBody>
      </p:sp>
    </p:spTree>
    <p:extLst>
      <p:ext uri="{BB962C8B-B14F-4D97-AF65-F5344CB8AC3E}">
        <p14:creationId xmlns:p14="http://schemas.microsoft.com/office/powerpoint/2010/main" val="3767070821"/>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showMasterSp="0" preserve="1" userDrawn="1">
  <p:cSld name="Chapter Intro Image white">
    <p:spTree>
      <p:nvGrpSpPr>
        <p:cNvPr id="1" name=""/>
        <p:cNvGrpSpPr/>
        <p:nvPr/>
      </p:nvGrpSpPr>
      <p:grpSpPr>
        <a:xfrm>
          <a:off x="0" y="0"/>
          <a:ext cx="0" cy="0"/>
          <a:chOff x="0" y="0"/>
          <a:chExt cx="0" cy="0"/>
        </a:xfrm>
      </p:grpSpPr>
      <p:sp>
        <p:nvSpPr>
          <p:cNvPr id="8" name="Picture Placeholder 5"/>
          <p:cNvSpPr>
            <a:spLocks noGrp="1"/>
          </p:cNvSpPr>
          <p:nvPr>
            <p:ph type="pic" sz="quarter" idx="17" hasCustomPrompt="1"/>
          </p:nvPr>
        </p:nvSpPr>
        <p:spPr bwMode="gray">
          <a:xfrm>
            <a:off x="0" y="3"/>
            <a:ext cx="10693400" cy="7561262"/>
          </a:xfrm>
          <a:solidFill>
            <a:schemeClr val="bg1"/>
          </a:solidFill>
        </p:spPr>
        <p:txBody>
          <a:bodyPr wrap="square" tIns="1980000" bIns="0" anchor="ctr"/>
          <a:lstStyle>
            <a:lvl1pPr marL="0" marR="0" indent="0" algn="ctr" defTabSz="1008126" rtl="0" eaLnBrk="1" fontAlgn="auto" latinLnBrk="0" hangingPunct="1">
              <a:lnSpc>
                <a:spcPct val="110000"/>
              </a:lnSpc>
              <a:spcBef>
                <a:spcPts val="1103"/>
              </a:spcBef>
              <a:spcAft>
                <a:spcPts val="662"/>
              </a:spcAft>
              <a:buClr>
                <a:schemeClr val="tx1"/>
              </a:buClr>
              <a:buSzPct val="80000"/>
              <a:buFontTx/>
              <a:buNone/>
              <a:tabLst/>
              <a:defRPr sz="1544">
                <a:solidFill>
                  <a:schemeClr val="accent6"/>
                </a:solidFill>
              </a:defRPr>
            </a:lvl1pPr>
          </a:lstStyle>
          <a:p>
            <a:pPr marL="0" marR="0" lvl="0" indent="0" algn="ctr" defTabSz="1008126" rtl="0" eaLnBrk="1" fontAlgn="auto" latinLnBrk="0" hangingPunct="1">
              <a:lnSpc>
                <a:spcPct val="110000"/>
              </a:lnSpc>
              <a:spcBef>
                <a:spcPts val="1103"/>
              </a:spcBef>
              <a:spcAft>
                <a:spcPts val="662"/>
              </a:spcAft>
              <a:buClr>
                <a:schemeClr val="tx1"/>
              </a:buClr>
              <a:buSzPct val="80000"/>
              <a:buFontTx/>
              <a:buNone/>
              <a:tabLst/>
              <a:defRPr/>
            </a:pPr>
            <a:r>
              <a:rPr lang="en-GB" noProof="0" dirty="0"/>
              <a:t>Click on Icon to add picture, then arrange object (send to back)</a:t>
            </a:r>
          </a:p>
          <a:p>
            <a:pPr marL="0" marR="0" lvl="0" indent="0" algn="ctr" defTabSz="1008126" rtl="0" eaLnBrk="1" fontAlgn="auto" latinLnBrk="0" hangingPunct="1">
              <a:lnSpc>
                <a:spcPct val="110000"/>
              </a:lnSpc>
              <a:spcBef>
                <a:spcPts val="1103"/>
              </a:spcBef>
              <a:spcAft>
                <a:spcPts val="662"/>
              </a:spcAft>
              <a:buClr>
                <a:schemeClr val="tx1"/>
              </a:buClr>
              <a:buSzPct val="80000"/>
              <a:buFontTx/>
              <a:buNone/>
              <a:tabLst/>
              <a:defRPr/>
            </a:pPr>
            <a:r>
              <a:rPr lang="en-GB" noProof="0" dirty="0"/>
              <a:t>Change picture either by</a:t>
            </a:r>
            <a:br>
              <a:rPr lang="en-GB" noProof="0" dirty="0"/>
            </a:br>
            <a:r>
              <a:rPr lang="en-GB" noProof="0" dirty="0"/>
              <a:t>right mouse click on picture + „change picture“ </a:t>
            </a:r>
            <a:br>
              <a:rPr lang="en-GB" noProof="0" dirty="0"/>
            </a:br>
            <a:r>
              <a:rPr lang="en-GB" noProof="0" dirty="0"/>
              <a:t>or by deleting picture + resetting slide</a:t>
            </a:r>
          </a:p>
        </p:txBody>
      </p:sp>
      <p:sp>
        <p:nvSpPr>
          <p:cNvPr id="9" name="Text Placeholder 4"/>
          <p:cNvSpPr>
            <a:spLocks noGrp="1"/>
          </p:cNvSpPr>
          <p:nvPr>
            <p:ph type="body" sz="quarter" idx="18"/>
          </p:nvPr>
        </p:nvSpPr>
        <p:spPr bwMode="gray">
          <a:xfrm>
            <a:off x="2" y="1984583"/>
            <a:ext cx="3753829" cy="1818591"/>
          </a:xfrm>
          <a:solidFill>
            <a:schemeClr val="tx2">
              <a:alpha val="90000"/>
            </a:schemeClr>
          </a:solidFill>
        </p:spPr>
        <p:txBody>
          <a:bodyPr lIns="360000" tIns="180000" rIns="360000" bIns="180000">
            <a:noAutofit/>
          </a:bodyPr>
          <a:lstStyle>
            <a:lvl1pPr>
              <a:defRPr sz="3087" b="1">
                <a:solidFill>
                  <a:schemeClr val="bg1"/>
                </a:solidFill>
                <a:latin typeface="+mj-lt"/>
              </a:defRPr>
            </a:lvl1pPr>
            <a:lvl2pPr marL="596825" indent="-302788">
              <a:buClr>
                <a:schemeClr val="bg1"/>
              </a:buClr>
              <a:defRPr sz="3087">
                <a:solidFill>
                  <a:schemeClr val="bg1"/>
                </a:solidFill>
                <a:latin typeface="+mj-lt"/>
              </a:defRPr>
            </a:lvl2pPr>
          </a:lstStyle>
          <a:p>
            <a:pPr lvl="0"/>
            <a:r>
              <a:rPr lang="en-GB" noProof="0" dirty="0"/>
              <a:t>Edit Master text styles</a:t>
            </a:r>
          </a:p>
        </p:txBody>
      </p:sp>
      <p:sp>
        <p:nvSpPr>
          <p:cNvPr id="2" name="Date Placeholder 1"/>
          <p:cNvSpPr>
            <a:spLocks noGrp="1"/>
          </p:cNvSpPr>
          <p:nvPr>
            <p:ph type="dt" sz="half" idx="19"/>
          </p:nvPr>
        </p:nvSpPr>
        <p:spPr bwMode="gray"/>
        <p:txBody>
          <a:bodyPr/>
          <a:lstStyle>
            <a:lvl1pPr>
              <a:defRPr>
                <a:solidFill>
                  <a:schemeClr val="tx1"/>
                </a:solidFill>
              </a:defRPr>
            </a:lvl1pPr>
          </a:lstStyle>
          <a:p>
            <a:endParaRPr lang="en-GB">
              <a:solidFill>
                <a:prstClr val="black"/>
              </a:solidFill>
            </a:endParaRPr>
          </a:p>
        </p:txBody>
      </p:sp>
      <p:sp>
        <p:nvSpPr>
          <p:cNvPr id="3" name="Footer Placeholder 2"/>
          <p:cNvSpPr>
            <a:spLocks noGrp="1"/>
          </p:cNvSpPr>
          <p:nvPr>
            <p:ph type="ftr" sz="quarter" idx="20"/>
          </p:nvPr>
        </p:nvSpPr>
        <p:spPr bwMode="gray"/>
        <p:txBody>
          <a:bodyPr/>
          <a:lstStyle>
            <a:lvl1pPr>
              <a:defRPr>
                <a:solidFill>
                  <a:schemeClr val="tx1"/>
                </a:solidFill>
              </a:defRPr>
            </a:lvl1pPr>
          </a:lstStyle>
          <a:p>
            <a:endParaRPr lang="en-GB">
              <a:solidFill>
                <a:prstClr val="black"/>
              </a:solidFill>
            </a:endParaRPr>
          </a:p>
        </p:txBody>
      </p:sp>
      <p:sp>
        <p:nvSpPr>
          <p:cNvPr id="4" name="Slide Number Placeholder 3"/>
          <p:cNvSpPr>
            <a:spLocks noGrp="1"/>
          </p:cNvSpPr>
          <p:nvPr>
            <p:ph type="sldNum" sz="quarter" idx="21"/>
          </p:nvPr>
        </p:nvSpPr>
        <p:spPr bwMode="gray"/>
        <p:txBody>
          <a:bodyPr/>
          <a:lstStyle>
            <a:lvl1pPr>
              <a:defRPr>
                <a:solidFill>
                  <a:schemeClr val="tx1"/>
                </a:solidFill>
              </a:defRPr>
            </a:lvl1pPr>
          </a:lstStyle>
          <a:p>
            <a:fld id="{A74CE0EA-F3B5-4684-BA10-C594598FDB9C}" type="slidenum">
              <a:rPr lang="en-GB" smtClean="0">
                <a:solidFill>
                  <a:prstClr val="black"/>
                </a:solidFill>
              </a:rPr>
              <a:pPr/>
              <a:t>‹#›</a:t>
            </a:fld>
            <a:endParaRPr lang="en-GB">
              <a:solidFill>
                <a:prstClr val="black"/>
              </a:solidFill>
            </a:endParaRPr>
          </a:p>
        </p:txBody>
      </p:sp>
      <p:sp>
        <p:nvSpPr>
          <p:cNvPr id="15" name="Text Placeholder 7"/>
          <p:cNvSpPr>
            <a:spLocks noGrp="1"/>
          </p:cNvSpPr>
          <p:nvPr>
            <p:ph type="body" sz="quarter" idx="22" hasCustomPrompt="1"/>
          </p:nvPr>
        </p:nvSpPr>
        <p:spPr bwMode="gray">
          <a:xfrm>
            <a:off x="421000" y="6939042"/>
            <a:ext cx="9846458" cy="229968"/>
          </a:xfrm>
        </p:spPr>
        <p:txBody>
          <a:bodyPr anchor="t">
            <a:normAutofit/>
          </a:bodyPr>
          <a:lstStyle>
            <a:lvl1pPr>
              <a:defRPr sz="882" b="0">
                <a:solidFill>
                  <a:schemeClr val="tx1"/>
                </a:solidFill>
                <a:latin typeface="+mn-lt"/>
              </a:defRPr>
            </a:lvl1pPr>
          </a:lstStyle>
          <a:p>
            <a:pPr lvl="0"/>
            <a:r>
              <a:rPr lang="en-GB" noProof="0"/>
              <a:t>Source:</a:t>
            </a:r>
          </a:p>
        </p:txBody>
      </p:sp>
      <p:sp>
        <p:nvSpPr>
          <p:cNvPr id="17" name="Title 16"/>
          <p:cNvSpPr>
            <a:spLocks noGrp="1"/>
          </p:cNvSpPr>
          <p:nvPr>
            <p:ph type="title"/>
          </p:nvPr>
        </p:nvSpPr>
        <p:spPr bwMode="gray"/>
        <p:txBody>
          <a:bodyPr/>
          <a:lstStyle/>
          <a:p>
            <a:r>
              <a:rPr lang="en-GB" noProof="0"/>
              <a:t>Click to edit Master title style</a:t>
            </a:r>
          </a:p>
        </p:txBody>
      </p:sp>
      <p:sp>
        <p:nvSpPr>
          <p:cNvPr id="6" name="Picture Placeholder 5"/>
          <p:cNvSpPr>
            <a:spLocks noGrp="1"/>
          </p:cNvSpPr>
          <p:nvPr>
            <p:ph type="pic" sz="quarter" idx="23" hasCustomPrompt="1"/>
          </p:nvPr>
        </p:nvSpPr>
        <p:spPr bwMode="gray">
          <a:xfrm>
            <a:off x="7956167" y="410101"/>
            <a:ext cx="2311290" cy="766049"/>
          </a:xfrm>
          <a:blipFill dpi="0" rotWithShape="1">
            <a:blip r:embed="rId2" cstate="email">
              <a:extLst>
                <a:ext uri="{28A0092B-C50C-407E-A947-70E740481C1C}">
                  <a14:useLocalDpi xmlns:a14="http://schemas.microsoft.com/office/drawing/2010/main"/>
                </a:ext>
              </a:extLst>
            </a:blip>
            <a:srcRect/>
            <a:stretch>
              <a:fillRect/>
            </a:stretch>
          </a:blipFill>
        </p:spPr>
        <p:txBody>
          <a:bodyPr anchor="ctr"/>
          <a:lstStyle>
            <a:lvl1pPr algn="ctr">
              <a:defRPr sz="110">
                <a:solidFill>
                  <a:schemeClr val="bg1"/>
                </a:solidFill>
              </a:defRPr>
            </a:lvl1pPr>
          </a:lstStyle>
          <a:p>
            <a:r>
              <a:rPr lang="en-GB" noProof="0"/>
              <a:t>.</a:t>
            </a:r>
          </a:p>
        </p:txBody>
      </p:sp>
    </p:spTree>
    <p:extLst>
      <p:ext uri="{BB962C8B-B14F-4D97-AF65-F5344CB8AC3E}">
        <p14:creationId xmlns:p14="http://schemas.microsoft.com/office/powerpoint/2010/main" val="28350308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10195560"/>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Agenda white new">
    <p:spTree>
      <p:nvGrpSpPr>
        <p:cNvPr id="1" name=""/>
        <p:cNvGrpSpPr/>
        <p:nvPr/>
      </p:nvGrpSpPr>
      <p:grpSpPr>
        <a:xfrm>
          <a:off x="0" y="0"/>
          <a:ext cx="0" cy="0"/>
          <a:chOff x="0" y="0"/>
          <a:chExt cx="0" cy="0"/>
        </a:xfrm>
      </p:grpSpPr>
      <p:sp>
        <p:nvSpPr>
          <p:cNvPr id="7" name="Date Placeholder 6"/>
          <p:cNvSpPr>
            <a:spLocks noGrp="1"/>
          </p:cNvSpPr>
          <p:nvPr>
            <p:ph type="dt" sz="half" idx="30"/>
          </p:nvPr>
        </p:nvSpPr>
        <p:spPr bwMode="gray"/>
        <p:txBody>
          <a:bodyPr/>
          <a:lstStyle/>
          <a:p>
            <a:endParaRPr lang="en-GB">
              <a:solidFill>
                <a:prstClr val="black"/>
              </a:solidFill>
            </a:endParaRPr>
          </a:p>
        </p:txBody>
      </p:sp>
      <p:sp>
        <p:nvSpPr>
          <p:cNvPr id="8" name="Footer Placeholder 7"/>
          <p:cNvSpPr>
            <a:spLocks noGrp="1"/>
          </p:cNvSpPr>
          <p:nvPr>
            <p:ph type="ftr" sz="quarter" idx="31"/>
          </p:nvPr>
        </p:nvSpPr>
        <p:spPr bwMode="gray"/>
        <p:txBody>
          <a:bodyPr/>
          <a:lstStyle/>
          <a:p>
            <a:endParaRPr lang="en-GB">
              <a:solidFill>
                <a:prstClr val="black"/>
              </a:solidFill>
            </a:endParaRPr>
          </a:p>
        </p:txBody>
      </p:sp>
      <p:sp>
        <p:nvSpPr>
          <p:cNvPr id="9" name="Slide Number Placeholder 8"/>
          <p:cNvSpPr>
            <a:spLocks noGrp="1"/>
          </p:cNvSpPr>
          <p:nvPr>
            <p:ph type="sldNum" sz="quarter" idx="32"/>
          </p:nvPr>
        </p:nvSpPr>
        <p:spPr bwMode="gray"/>
        <p:txBody>
          <a:bodyPr/>
          <a:lstStyle/>
          <a:p>
            <a:fld id="{A74CE0EA-F3B5-4684-BA10-C594598FDB9C}" type="slidenum">
              <a:rPr lang="en-GB" smtClean="0">
                <a:solidFill>
                  <a:prstClr val="black"/>
                </a:solidFill>
              </a:rPr>
              <a:pPr/>
              <a:t>‹#›</a:t>
            </a:fld>
            <a:endParaRPr lang="en-GB">
              <a:solidFill>
                <a:prstClr val="black"/>
              </a:solidFill>
            </a:endParaRPr>
          </a:p>
        </p:txBody>
      </p:sp>
      <p:sp>
        <p:nvSpPr>
          <p:cNvPr id="28" name="Rectangle 27"/>
          <p:cNvSpPr/>
          <p:nvPr userDrawn="1"/>
        </p:nvSpPr>
        <p:spPr bwMode="gray">
          <a:xfrm>
            <a:off x="421000" y="1984586"/>
            <a:ext cx="5585128" cy="15710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04063"/>
            <a:endParaRPr lang="en-GB" sz="4300">
              <a:solidFill>
                <a:prstClr val="white"/>
              </a:solidFill>
            </a:endParaRPr>
          </a:p>
        </p:txBody>
      </p:sp>
      <p:sp>
        <p:nvSpPr>
          <p:cNvPr id="4" name="Text Placeholder 3"/>
          <p:cNvSpPr>
            <a:spLocks noGrp="1"/>
          </p:cNvSpPr>
          <p:nvPr>
            <p:ph type="body" sz="quarter" idx="33" hasCustomPrompt="1"/>
          </p:nvPr>
        </p:nvSpPr>
        <p:spPr>
          <a:xfrm>
            <a:off x="420999" y="2363510"/>
            <a:ext cx="866983" cy="436608"/>
          </a:xfrm>
        </p:spPr>
        <p:txBody>
          <a:bodyPr/>
          <a:lstStyle>
            <a:lvl1pPr>
              <a:defRPr sz="3087" b="1">
                <a:solidFill>
                  <a:srgbClr val="0092CC"/>
                </a:solidFill>
                <a:latin typeface="+mj-lt"/>
              </a:defRPr>
            </a:lvl1pPr>
            <a:lvl2pPr>
              <a:defRPr sz="3087" b="1">
                <a:latin typeface="+mj-lt"/>
              </a:defRPr>
            </a:lvl2pPr>
            <a:lvl3pPr>
              <a:defRPr sz="3087" b="1">
                <a:latin typeface="+mj-lt"/>
              </a:defRPr>
            </a:lvl3pPr>
            <a:lvl4pPr>
              <a:defRPr sz="3087" b="1">
                <a:latin typeface="+mj-lt"/>
              </a:defRPr>
            </a:lvl4pPr>
            <a:lvl5pPr>
              <a:defRPr sz="3087" b="1">
                <a:latin typeface="+mj-lt"/>
              </a:defRPr>
            </a:lvl5pPr>
          </a:lstStyle>
          <a:p>
            <a:pPr lvl="0"/>
            <a:r>
              <a:rPr lang="en-GB" noProof="0" dirty="0"/>
              <a:t>01</a:t>
            </a:r>
          </a:p>
        </p:txBody>
      </p:sp>
      <p:sp>
        <p:nvSpPr>
          <p:cNvPr id="31" name="Text Placeholder 3"/>
          <p:cNvSpPr>
            <a:spLocks noGrp="1"/>
          </p:cNvSpPr>
          <p:nvPr>
            <p:ph type="body" sz="quarter" idx="34" hasCustomPrompt="1"/>
          </p:nvPr>
        </p:nvSpPr>
        <p:spPr>
          <a:xfrm>
            <a:off x="1497565" y="2363510"/>
            <a:ext cx="4508562" cy="436608"/>
          </a:xfrm>
        </p:spPr>
        <p:txBody>
          <a:bodyPr tIns="144000"/>
          <a:lstStyle>
            <a:lvl1pPr>
              <a:lnSpc>
                <a:spcPct val="100000"/>
              </a:lnSpc>
              <a:spcBef>
                <a:spcPts val="0"/>
              </a:spcBef>
              <a:spcAft>
                <a:spcPts val="0"/>
              </a:spcAft>
              <a:defRPr sz="1764" b="0">
                <a:solidFill>
                  <a:schemeClr val="tx1"/>
                </a:solidFill>
                <a:latin typeface="+mn-lt"/>
              </a:defRPr>
            </a:lvl1pPr>
            <a:lvl2pPr>
              <a:defRPr sz="3087" b="1">
                <a:latin typeface="+mj-lt"/>
              </a:defRPr>
            </a:lvl2pPr>
            <a:lvl3pPr>
              <a:defRPr sz="3087" b="1">
                <a:latin typeface="+mj-lt"/>
              </a:defRPr>
            </a:lvl3pPr>
            <a:lvl4pPr>
              <a:defRPr sz="3087" b="1">
                <a:latin typeface="+mj-lt"/>
              </a:defRPr>
            </a:lvl4pPr>
            <a:lvl5pPr>
              <a:defRPr sz="3087" b="1">
                <a:latin typeface="+mj-lt"/>
              </a:defRPr>
            </a:lvl5pPr>
          </a:lstStyle>
          <a:p>
            <a:pPr lvl="0"/>
            <a:r>
              <a:rPr lang="en-GB" noProof="0" dirty="0"/>
              <a:t>Headline</a:t>
            </a:r>
          </a:p>
        </p:txBody>
      </p:sp>
      <p:sp>
        <p:nvSpPr>
          <p:cNvPr id="34" name="Text Placeholder 3"/>
          <p:cNvSpPr>
            <a:spLocks noGrp="1"/>
          </p:cNvSpPr>
          <p:nvPr>
            <p:ph type="body" sz="quarter" idx="35" hasCustomPrompt="1"/>
          </p:nvPr>
        </p:nvSpPr>
        <p:spPr>
          <a:xfrm>
            <a:off x="6519129" y="2363510"/>
            <a:ext cx="3748329" cy="436608"/>
          </a:xfrm>
        </p:spPr>
        <p:txBody>
          <a:bodyPr tIns="144000"/>
          <a:lstStyle>
            <a:lvl1pPr>
              <a:lnSpc>
                <a:spcPct val="100000"/>
              </a:lnSpc>
              <a:spcBef>
                <a:spcPts val="0"/>
              </a:spcBef>
              <a:spcAft>
                <a:spcPts val="0"/>
              </a:spcAft>
              <a:defRPr sz="1764" b="0">
                <a:solidFill>
                  <a:schemeClr val="tx1"/>
                </a:solidFill>
                <a:latin typeface="+mn-lt"/>
              </a:defRPr>
            </a:lvl1pPr>
            <a:lvl2pPr>
              <a:defRPr sz="3087" b="1">
                <a:latin typeface="+mj-lt"/>
              </a:defRPr>
            </a:lvl2pPr>
            <a:lvl3pPr>
              <a:defRPr sz="3087" b="1">
                <a:latin typeface="+mj-lt"/>
              </a:defRPr>
            </a:lvl3pPr>
            <a:lvl4pPr>
              <a:defRPr sz="3087" b="1">
                <a:latin typeface="+mj-lt"/>
              </a:defRPr>
            </a:lvl4pPr>
            <a:lvl5pPr>
              <a:defRPr sz="3087" b="1">
                <a:latin typeface="+mj-lt"/>
              </a:defRPr>
            </a:lvl5pPr>
          </a:lstStyle>
          <a:p>
            <a:pPr lvl="0"/>
            <a:r>
              <a:rPr lang="en-GB" noProof="0" dirty="0"/>
              <a:t>Speaker</a:t>
            </a:r>
          </a:p>
        </p:txBody>
      </p:sp>
      <p:sp>
        <p:nvSpPr>
          <p:cNvPr id="36" name="Text Placeholder 3"/>
          <p:cNvSpPr>
            <a:spLocks noGrp="1"/>
          </p:cNvSpPr>
          <p:nvPr>
            <p:ph type="body" sz="quarter" idx="36" hasCustomPrompt="1"/>
          </p:nvPr>
        </p:nvSpPr>
        <p:spPr>
          <a:xfrm>
            <a:off x="420999" y="3173049"/>
            <a:ext cx="866983" cy="436608"/>
          </a:xfrm>
        </p:spPr>
        <p:txBody>
          <a:bodyPr/>
          <a:lstStyle>
            <a:lvl1pPr>
              <a:defRPr sz="3087" b="1">
                <a:solidFill>
                  <a:srgbClr val="0092CC"/>
                </a:solidFill>
                <a:latin typeface="+mj-lt"/>
              </a:defRPr>
            </a:lvl1pPr>
            <a:lvl2pPr>
              <a:defRPr sz="3087" b="1">
                <a:latin typeface="+mj-lt"/>
              </a:defRPr>
            </a:lvl2pPr>
            <a:lvl3pPr>
              <a:defRPr sz="3087" b="1">
                <a:latin typeface="+mj-lt"/>
              </a:defRPr>
            </a:lvl3pPr>
            <a:lvl4pPr>
              <a:defRPr sz="3087" b="1">
                <a:latin typeface="+mj-lt"/>
              </a:defRPr>
            </a:lvl4pPr>
            <a:lvl5pPr>
              <a:defRPr sz="3087" b="1">
                <a:latin typeface="+mj-lt"/>
              </a:defRPr>
            </a:lvl5pPr>
          </a:lstStyle>
          <a:p>
            <a:pPr lvl="0"/>
            <a:r>
              <a:rPr lang="en-GB" noProof="0"/>
              <a:t>02</a:t>
            </a:r>
          </a:p>
        </p:txBody>
      </p:sp>
      <p:sp>
        <p:nvSpPr>
          <p:cNvPr id="37" name="Text Placeholder 3"/>
          <p:cNvSpPr>
            <a:spLocks noGrp="1"/>
          </p:cNvSpPr>
          <p:nvPr>
            <p:ph type="body" sz="quarter" idx="37" hasCustomPrompt="1"/>
          </p:nvPr>
        </p:nvSpPr>
        <p:spPr>
          <a:xfrm>
            <a:off x="1497565" y="3173049"/>
            <a:ext cx="4508562" cy="436608"/>
          </a:xfrm>
        </p:spPr>
        <p:txBody>
          <a:bodyPr tIns="144000"/>
          <a:lstStyle>
            <a:lvl1pPr>
              <a:lnSpc>
                <a:spcPct val="100000"/>
              </a:lnSpc>
              <a:spcBef>
                <a:spcPts val="0"/>
              </a:spcBef>
              <a:spcAft>
                <a:spcPts val="0"/>
              </a:spcAft>
              <a:defRPr sz="1764" b="0">
                <a:solidFill>
                  <a:schemeClr val="tx1"/>
                </a:solidFill>
                <a:latin typeface="+mn-lt"/>
              </a:defRPr>
            </a:lvl1pPr>
            <a:lvl2pPr>
              <a:defRPr sz="3087" b="1">
                <a:latin typeface="+mj-lt"/>
              </a:defRPr>
            </a:lvl2pPr>
            <a:lvl3pPr>
              <a:defRPr sz="3087" b="1">
                <a:latin typeface="+mj-lt"/>
              </a:defRPr>
            </a:lvl3pPr>
            <a:lvl4pPr>
              <a:defRPr sz="3087" b="1">
                <a:latin typeface="+mj-lt"/>
              </a:defRPr>
            </a:lvl4pPr>
            <a:lvl5pPr>
              <a:defRPr sz="3087" b="1">
                <a:latin typeface="+mj-lt"/>
              </a:defRPr>
            </a:lvl5pPr>
          </a:lstStyle>
          <a:p>
            <a:pPr lvl="0"/>
            <a:r>
              <a:rPr lang="en-GB" noProof="0"/>
              <a:t>Headline</a:t>
            </a:r>
          </a:p>
        </p:txBody>
      </p:sp>
      <p:sp>
        <p:nvSpPr>
          <p:cNvPr id="39" name="Text Placeholder 3"/>
          <p:cNvSpPr>
            <a:spLocks noGrp="1"/>
          </p:cNvSpPr>
          <p:nvPr>
            <p:ph type="body" sz="quarter" idx="38" hasCustomPrompt="1"/>
          </p:nvPr>
        </p:nvSpPr>
        <p:spPr>
          <a:xfrm>
            <a:off x="6519129" y="3173049"/>
            <a:ext cx="3748329" cy="436608"/>
          </a:xfrm>
        </p:spPr>
        <p:txBody>
          <a:bodyPr tIns="144000"/>
          <a:lstStyle>
            <a:lvl1pPr>
              <a:lnSpc>
                <a:spcPct val="100000"/>
              </a:lnSpc>
              <a:spcBef>
                <a:spcPts val="0"/>
              </a:spcBef>
              <a:spcAft>
                <a:spcPts val="0"/>
              </a:spcAft>
              <a:defRPr sz="1764" b="0">
                <a:solidFill>
                  <a:schemeClr val="tx1"/>
                </a:solidFill>
                <a:latin typeface="+mn-lt"/>
              </a:defRPr>
            </a:lvl1pPr>
            <a:lvl2pPr>
              <a:defRPr sz="3087" b="1">
                <a:latin typeface="+mj-lt"/>
              </a:defRPr>
            </a:lvl2pPr>
            <a:lvl3pPr>
              <a:defRPr sz="3087" b="1">
                <a:latin typeface="+mj-lt"/>
              </a:defRPr>
            </a:lvl3pPr>
            <a:lvl4pPr>
              <a:defRPr sz="3087" b="1">
                <a:latin typeface="+mj-lt"/>
              </a:defRPr>
            </a:lvl4pPr>
            <a:lvl5pPr>
              <a:defRPr sz="3087" b="1">
                <a:latin typeface="+mj-lt"/>
              </a:defRPr>
            </a:lvl5pPr>
          </a:lstStyle>
          <a:p>
            <a:pPr lvl="0"/>
            <a:r>
              <a:rPr lang="en-GB" noProof="0"/>
              <a:t>Speaker</a:t>
            </a:r>
          </a:p>
        </p:txBody>
      </p:sp>
      <p:sp>
        <p:nvSpPr>
          <p:cNvPr id="40" name="Text Placeholder 3"/>
          <p:cNvSpPr>
            <a:spLocks noGrp="1"/>
          </p:cNvSpPr>
          <p:nvPr>
            <p:ph type="body" sz="quarter" idx="39" hasCustomPrompt="1"/>
          </p:nvPr>
        </p:nvSpPr>
        <p:spPr>
          <a:xfrm>
            <a:off x="420999" y="3982588"/>
            <a:ext cx="866983" cy="436608"/>
          </a:xfrm>
        </p:spPr>
        <p:txBody>
          <a:bodyPr/>
          <a:lstStyle>
            <a:lvl1pPr>
              <a:defRPr sz="3087" b="1">
                <a:solidFill>
                  <a:srgbClr val="0092CC"/>
                </a:solidFill>
                <a:latin typeface="+mj-lt"/>
              </a:defRPr>
            </a:lvl1pPr>
            <a:lvl2pPr>
              <a:defRPr sz="3087" b="1">
                <a:latin typeface="+mj-lt"/>
              </a:defRPr>
            </a:lvl2pPr>
            <a:lvl3pPr>
              <a:defRPr sz="3087" b="1">
                <a:latin typeface="+mj-lt"/>
              </a:defRPr>
            </a:lvl3pPr>
            <a:lvl4pPr>
              <a:defRPr sz="3087" b="1">
                <a:latin typeface="+mj-lt"/>
              </a:defRPr>
            </a:lvl4pPr>
            <a:lvl5pPr>
              <a:defRPr sz="3087" b="1">
                <a:latin typeface="+mj-lt"/>
              </a:defRPr>
            </a:lvl5pPr>
          </a:lstStyle>
          <a:p>
            <a:pPr lvl="0"/>
            <a:r>
              <a:rPr lang="en-GB" noProof="0"/>
              <a:t>03</a:t>
            </a:r>
          </a:p>
        </p:txBody>
      </p:sp>
      <p:sp>
        <p:nvSpPr>
          <p:cNvPr id="41" name="Text Placeholder 3"/>
          <p:cNvSpPr>
            <a:spLocks noGrp="1"/>
          </p:cNvSpPr>
          <p:nvPr>
            <p:ph type="body" sz="quarter" idx="40" hasCustomPrompt="1"/>
          </p:nvPr>
        </p:nvSpPr>
        <p:spPr>
          <a:xfrm>
            <a:off x="1497565" y="3982588"/>
            <a:ext cx="4508562" cy="436608"/>
          </a:xfrm>
        </p:spPr>
        <p:txBody>
          <a:bodyPr tIns="144000"/>
          <a:lstStyle>
            <a:lvl1pPr>
              <a:lnSpc>
                <a:spcPct val="100000"/>
              </a:lnSpc>
              <a:spcBef>
                <a:spcPts val="0"/>
              </a:spcBef>
              <a:spcAft>
                <a:spcPts val="0"/>
              </a:spcAft>
              <a:defRPr sz="1764" b="0">
                <a:solidFill>
                  <a:schemeClr val="tx1"/>
                </a:solidFill>
                <a:latin typeface="+mn-lt"/>
              </a:defRPr>
            </a:lvl1pPr>
            <a:lvl2pPr>
              <a:defRPr sz="3087" b="1">
                <a:latin typeface="+mj-lt"/>
              </a:defRPr>
            </a:lvl2pPr>
            <a:lvl3pPr>
              <a:defRPr sz="3087" b="1">
                <a:latin typeface="+mj-lt"/>
              </a:defRPr>
            </a:lvl3pPr>
            <a:lvl4pPr>
              <a:defRPr sz="3087" b="1">
                <a:latin typeface="+mj-lt"/>
              </a:defRPr>
            </a:lvl4pPr>
            <a:lvl5pPr>
              <a:defRPr sz="3087" b="1">
                <a:latin typeface="+mj-lt"/>
              </a:defRPr>
            </a:lvl5pPr>
          </a:lstStyle>
          <a:p>
            <a:pPr lvl="0"/>
            <a:r>
              <a:rPr lang="en-GB" noProof="0"/>
              <a:t>Headline</a:t>
            </a:r>
          </a:p>
        </p:txBody>
      </p:sp>
      <p:sp>
        <p:nvSpPr>
          <p:cNvPr id="42" name="Text Placeholder 3"/>
          <p:cNvSpPr>
            <a:spLocks noGrp="1"/>
          </p:cNvSpPr>
          <p:nvPr>
            <p:ph type="body" sz="quarter" idx="41" hasCustomPrompt="1"/>
          </p:nvPr>
        </p:nvSpPr>
        <p:spPr>
          <a:xfrm>
            <a:off x="6519129" y="3982588"/>
            <a:ext cx="3748329" cy="436608"/>
          </a:xfrm>
        </p:spPr>
        <p:txBody>
          <a:bodyPr tIns="144000"/>
          <a:lstStyle>
            <a:lvl1pPr>
              <a:lnSpc>
                <a:spcPct val="100000"/>
              </a:lnSpc>
              <a:spcBef>
                <a:spcPts val="0"/>
              </a:spcBef>
              <a:spcAft>
                <a:spcPts val="0"/>
              </a:spcAft>
              <a:defRPr sz="1764" b="0">
                <a:solidFill>
                  <a:schemeClr val="tx1"/>
                </a:solidFill>
                <a:latin typeface="+mn-lt"/>
              </a:defRPr>
            </a:lvl1pPr>
            <a:lvl2pPr>
              <a:defRPr sz="3087" b="1">
                <a:latin typeface="+mj-lt"/>
              </a:defRPr>
            </a:lvl2pPr>
            <a:lvl3pPr>
              <a:defRPr sz="3087" b="1">
                <a:latin typeface="+mj-lt"/>
              </a:defRPr>
            </a:lvl3pPr>
            <a:lvl4pPr>
              <a:defRPr sz="3087" b="1">
                <a:latin typeface="+mj-lt"/>
              </a:defRPr>
            </a:lvl4pPr>
            <a:lvl5pPr>
              <a:defRPr sz="3087" b="1">
                <a:latin typeface="+mj-lt"/>
              </a:defRPr>
            </a:lvl5pPr>
          </a:lstStyle>
          <a:p>
            <a:pPr lvl="0"/>
            <a:r>
              <a:rPr lang="en-GB" noProof="0"/>
              <a:t>Speaker</a:t>
            </a:r>
          </a:p>
        </p:txBody>
      </p:sp>
      <p:sp>
        <p:nvSpPr>
          <p:cNvPr id="43" name="Text Placeholder 3"/>
          <p:cNvSpPr>
            <a:spLocks noGrp="1"/>
          </p:cNvSpPr>
          <p:nvPr>
            <p:ph type="body" sz="quarter" idx="42" hasCustomPrompt="1"/>
          </p:nvPr>
        </p:nvSpPr>
        <p:spPr>
          <a:xfrm>
            <a:off x="420999" y="4792128"/>
            <a:ext cx="866983" cy="436608"/>
          </a:xfrm>
        </p:spPr>
        <p:txBody>
          <a:bodyPr/>
          <a:lstStyle>
            <a:lvl1pPr>
              <a:defRPr sz="3087" b="1">
                <a:solidFill>
                  <a:srgbClr val="0092CC"/>
                </a:solidFill>
                <a:latin typeface="+mj-lt"/>
              </a:defRPr>
            </a:lvl1pPr>
            <a:lvl2pPr>
              <a:defRPr sz="3087" b="1">
                <a:latin typeface="+mj-lt"/>
              </a:defRPr>
            </a:lvl2pPr>
            <a:lvl3pPr>
              <a:defRPr sz="3087" b="1">
                <a:latin typeface="+mj-lt"/>
              </a:defRPr>
            </a:lvl3pPr>
            <a:lvl4pPr>
              <a:defRPr sz="3087" b="1">
                <a:latin typeface="+mj-lt"/>
              </a:defRPr>
            </a:lvl4pPr>
            <a:lvl5pPr>
              <a:defRPr sz="3087" b="1">
                <a:latin typeface="+mj-lt"/>
              </a:defRPr>
            </a:lvl5pPr>
          </a:lstStyle>
          <a:p>
            <a:pPr lvl="0"/>
            <a:r>
              <a:rPr lang="en-GB" noProof="0"/>
              <a:t>04</a:t>
            </a:r>
          </a:p>
        </p:txBody>
      </p:sp>
      <p:sp>
        <p:nvSpPr>
          <p:cNvPr id="44" name="Text Placeholder 3"/>
          <p:cNvSpPr>
            <a:spLocks noGrp="1"/>
          </p:cNvSpPr>
          <p:nvPr>
            <p:ph type="body" sz="quarter" idx="43" hasCustomPrompt="1"/>
          </p:nvPr>
        </p:nvSpPr>
        <p:spPr>
          <a:xfrm>
            <a:off x="1497565" y="4792128"/>
            <a:ext cx="4508562" cy="436608"/>
          </a:xfrm>
        </p:spPr>
        <p:txBody>
          <a:bodyPr tIns="144000"/>
          <a:lstStyle>
            <a:lvl1pPr>
              <a:lnSpc>
                <a:spcPct val="100000"/>
              </a:lnSpc>
              <a:spcBef>
                <a:spcPts val="0"/>
              </a:spcBef>
              <a:spcAft>
                <a:spcPts val="0"/>
              </a:spcAft>
              <a:defRPr sz="1764" b="0">
                <a:solidFill>
                  <a:schemeClr val="tx1"/>
                </a:solidFill>
                <a:latin typeface="+mn-lt"/>
              </a:defRPr>
            </a:lvl1pPr>
            <a:lvl2pPr>
              <a:defRPr sz="3087" b="1">
                <a:latin typeface="+mj-lt"/>
              </a:defRPr>
            </a:lvl2pPr>
            <a:lvl3pPr>
              <a:defRPr sz="3087" b="1">
                <a:latin typeface="+mj-lt"/>
              </a:defRPr>
            </a:lvl3pPr>
            <a:lvl4pPr>
              <a:defRPr sz="3087" b="1">
                <a:latin typeface="+mj-lt"/>
              </a:defRPr>
            </a:lvl4pPr>
            <a:lvl5pPr>
              <a:defRPr sz="3087" b="1">
                <a:latin typeface="+mj-lt"/>
              </a:defRPr>
            </a:lvl5pPr>
          </a:lstStyle>
          <a:p>
            <a:pPr lvl="0"/>
            <a:r>
              <a:rPr lang="en-GB" noProof="0"/>
              <a:t>Headline</a:t>
            </a:r>
          </a:p>
        </p:txBody>
      </p:sp>
      <p:sp>
        <p:nvSpPr>
          <p:cNvPr id="45" name="Text Placeholder 3"/>
          <p:cNvSpPr>
            <a:spLocks noGrp="1"/>
          </p:cNvSpPr>
          <p:nvPr>
            <p:ph type="body" sz="quarter" idx="44" hasCustomPrompt="1"/>
          </p:nvPr>
        </p:nvSpPr>
        <p:spPr>
          <a:xfrm>
            <a:off x="6519129" y="4792128"/>
            <a:ext cx="3748329" cy="436608"/>
          </a:xfrm>
        </p:spPr>
        <p:txBody>
          <a:bodyPr tIns="144000"/>
          <a:lstStyle>
            <a:lvl1pPr>
              <a:lnSpc>
                <a:spcPct val="100000"/>
              </a:lnSpc>
              <a:spcBef>
                <a:spcPts val="0"/>
              </a:spcBef>
              <a:spcAft>
                <a:spcPts val="0"/>
              </a:spcAft>
              <a:defRPr sz="1764" b="0">
                <a:solidFill>
                  <a:schemeClr val="tx1"/>
                </a:solidFill>
                <a:latin typeface="+mn-lt"/>
              </a:defRPr>
            </a:lvl1pPr>
            <a:lvl2pPr>
              <a:defRPr sz="3087" b="1">
                <a:latin typeface="+mj-lt"/>
              </a:defRPr>
            </a:lvl2pPr>
            <a:lvl3pPr>
              <a:defRPr sz="3087" b="1">
                <a:latin typeface="+mj-lt"/>
              </a:defRPr>
            </a:lvl3pPr>
            <a:lvl4pPr>
              <a:defRPr sz="3087" b="1">
                <a:latin typeface="+mj-lt"/>
              </a:defRPr>
            </a:lvl4pPr>
            <a:lvl5pPr>
              <a:defRPr sz="3087" b="1">
                <a:latin typeface="+mj-lt"/>
              </a:defRPr>
            </a:lvl5pPr>
          </a:lstStyle>
          <a:p>
            <a:pPr lvl="0"/>
            <a:r>
              <a:rPr lang="en-GB" noProof="0"/>
              <a:t>Speaker</a:t>
            </a:r>
          </a:p>
        </p:txBody>
      </p:sp>
      <p:sp>
        <p:nvSpPr>
          <p:cNvPr id="46" name="Text Placeholder 3"/>
          <p:cNvSpPr>
            <a:spLocks noGrp="1"/>
          </p:cNvSpPr>
          <p:nvPr>
            <p:ph type="body" sz="quarter" idx="45" hasCustomPrompt="1"/>
          </p:nvPr>
        </p:nvSpPr>
        <p:spPr>
          <a:xfrm>
            <a:off x="420999" y="5601667"/>
            <a:ext cx="866983" cy="436608"/>
          </a:xfrm>
        </p:spPr>
        <p:txBody>
          <a:bodyPr/>
          <a:lstStyle>
            <a:lvl1pPr>
              <a:defRPr sz="3087" b="1">
                <a:solidFill>
                  <a:srgbClr val="0092CC"/>
                </a:solidFill>
                <a:latin typeface="+mj-lt"/>
              </a:defRPr>
            </a:lvl1pPr>
            <a:lvl2pPr>
              <a:defRPr sz="3087" b="1">
                <a:latin typeface="+mj-lt"/>
              </a:defRPr>
            </a:lvl2pPr>
            <a:lvl3pPr>
              <a:defRPr sz="3087" b="1">
                <a:latin typeface="+mj-lt"/>
              </a:defRPr>
            </a:lvl3pPr>
            <a:lvl4pPr>
              <a:defRPr sz="3087" b="1">
                <a:latin typeface="+mj-lt"/>
              </a:defRPr>
            </a:lvl4pPr>
            <a:lvl5pPr>
              <a:defRPr sz="3087" b="1">
                <a:latin typeface="+mj-lt"/>
              </a:defRPr>
            </a:lvl5pPr>
          </a:lstStyle>
          <a:p>
            <a:pPr lvl="0"/>
            <a:r>
              <a:rPr lang="en-GB" noProof="0"/>
              <a:t>05</a:t>
            </a:r>
          </a:p>
        </p:txBody>
      </p:sp>
      <p:sp>
        <p:nvSpPr>
          <p:cNvPr id="47" name="Text Placeholder 3"/>
          <p:cNvSpPr>
            <a:spLocks noGrp="1"/>
          </p:cNvSpPr>
          <p:nvPr>
            <p:ph type="body" sz="quarter" idx="46" hasCustomPrompt="1"/>
          </p:nvPr>
        </p:nvSpPr>
        <p:spPr>
          <a:xfrm>
            <a:off x="1497565" y="5601667"/>
            <a:ext cx="4508562" cy="436608"/>
          </a:xfrm>
        </p:spPr>
        <p:txBody>
          <a:bodyPr tIns="144000"/>
          <a:lstStyle>
            <a:lvl1pPr>
              <a:lnSpc>
                <a:spcPct val="100000"/>
              </a:lnSpc>
              <a:spcBef>
                <a:spcPts val="0"/>
              </a:spcBef>
              <a:spcAft>
                <a:spcPts val="0"/>
              </a:spcAft>
              <a:defRPr sz="1764" b="0">
                <a:solidFill>
                  <a:schemeClr val="tx1"/>
                </a:solidFill>
                <a:latin typeface="+mn-lt"/>
              </a:defRPr>
            </a:lvl1pPr>
            <a:lvl2pPr>
              <a:defRPr sz="3087" b="1">
                <a:latin typeface="+mj-lt"/>
              </a:defRPr>
            </a:lvl2pPr>
            <a:lvl3pPr>
              <a:defRPr sz="3087" b="1">
                <a:latin typeface="+mj-lt"/>
              </a:defRPr>
            </a:lvl3pPr>
            <a:lvl4pPr>
              <a:defRPr sz="3087" b="1">
                <a:latin typeface="+mj-lt"/>
              </a:defRPr>
            </a:lvl4pPr>
            <a:lvl5pPr>
              <a:defRPr sz="3087" b="1">
                <a:latin typeface="+mj-lt"/>
              </a:defRPr>
            </a:lvl5pPr>
          </a:lstStyle>
          <a:p>
            <a:pPr lvl="0"/>
            <a:r>
              <a:rPr lang="en-GB" noProof="0"/>
              <a:t>Headline</a:t>
            </a:r>
          </a:p>
        </p:txBody>
      </p:sp>
      <p:sp>
        <p:nvSpPr>
          <p:cNvPr id="48" name="Text Placeholder 3"/>
          <p:cNvSpPr>
            <a:spLocks noGrp="1"/>
          </p:cNvSpPr>
          <p:nvPr>
            <p:ph type="body" sz="quarter" idx="47" hasCustomPrompt="1"/>
          </p:nvPr>
        </p:nvSpPr>
        <p:spPr>
          <a:xfrm>
            <a:off x="6519129" y="5601667"/>
            <a:ext cx="3748329" cy="436608"/>
          </a:xfrm>
        </p:spPr>
        <p:txBody>
          <a:bodyPr tIns="144000"/>
          <a:lstStyle>
            <a:lvl1pPr>
              <a:lnSpc>
                <a:spcPct val="100000"/>
              </a:lnSpc>
              <a:spcBef>
                <a:spcPts val="0"/>
              </a:spcBef>
              <a:spcAft>
                <a:spcPts val="0"/>
              </a:spcAft>
              <a:defRPr sz="1764" b="0">
                <a:solidFill>
                  <a:schemeClr val="tx1"/>
                </a:solidFill>
                <a:latin typeface="+mn-lt"/>
              </a:defRPr>
            </a:lvl1pPr>
            <a:lvl2pPr>
              <a:defRPr sz="3087" b="1">
                <a:latin typeface="+mj-lt"/>
              </a:defRPr>
            </a:lvl2pPr>
            <a:lvl3pPr>
              <a:defRPr sz="3087" b="1">
                <a:latin typeface="+mj-lt"/>
              </a:defRPr>
            </a:lvl3pPr>
            <a:lvl4pPr>
              <a:defRPr sz="3087" b="1">
                <a:latin typeface="+mj-lt"/>
              </a:defRPr>
            </a:lvl4pPr>
            <a:lvl5pPr>
              <a:defRPr sz="3087" b="1">
                <a:latin typeface="+mj-lt"/>
              </a:defRPr>
            </a:lvl5pPr>
          </a:lstStyle>
          <a:p>
            <a:pPr lvl="0"/>
            <a:r>
              <a:rPr lang="en-GB" noProof="0"/>
              <a:t>Speaker</a:t>
            </a:r>
          </a:p>
        </p:txBody>
      </p:sp>
      <p:sp>
        <p:nvSpPr>
          <p:cNvPr id="49" name="Text Placeholder 3"/>
          <p:cNvSpPr>
            <a:spLocks noGrp="1"/>
          </p:cNvSpPr>
          <p:nvPr>
            <p:ph type="body" sz="quarter" idx="48" hasCustomPrompt="1"/>
          </p:nvPr>
        </p:nvSpPr>
        <p:spPr>
          <a:xfrm>
            <a:off x="420999" y="6411208"/>
            <a:ext cx="866983" cy="436608"/>
          </a:xfrm>
        </p:spPr>
        <p:txBody>
          <a:bodyPr/>
          <a:lstStyle>
            <a:lvl1pPr>
              <a:defRPr sz="3087" b="1">
                <a:solidFill>
                  <a:srgbClr val="0092CC"/>
                </a:solidFill>
                <a:latin typeface="+mj-lt"/>
              </a:defRPr>
            </a:lvl1pPr>
            <a:lvl2pPr>
              <a:defRPr sz="3087" b="1">
                <a:latin typeface="+mj-lt"/>
              </a:defRPr>
            </a:lvl2pPr>
            <a:lvl3pPr>
              <a:defRPr sz="3087" b="1">
                <a:latin typeface="+mj-lt"/>
              </a:defRPr>
            </a:lvl3pPr>
            <a:lvl4pPr>
              <a:defRPr sz="3087" b="1">
                <a:latin typeface="+mj-lt"/>
              </a:defRPr>
            </a:lvl4pPr>
            <a:lvl5pPr>
              <a:defRPr sz="3087" b="1">
                <a:latin typeface="+mj-lt"/>
              </a:defRPr>
            </a:lvl5pPr>
          </a:lstStyle>
          <a:p>
            <a:pPr lvl="0"/>
            <a:r>
              <a:rPr lang="en-GB" noProof="0"/>
              <a:t>06</a:t>
            </a:r>
          </a:p>
        </p:txBody>
      </p:sp>
      <p:sp>
        <p:nvSpPr>
          <p:cNvPr id="50" name="Text Placeholder 3"/>
          <p:cNvSpPr>
            <a:spLocks noGrp="1"/>
          </p:cNvSpPr>
          <p:nvPr>
            <p:ph type="body" sz="quarter" idx="49" hasCustomPrompt="1"/>
          </p:nvPr>
        </p:nvSpPr>
        <p:spPr>
          <a:xfrm>
            <a:off x="1497565" y="6411208"/>
            <a:ext cx="4508562" cy="436608"/>
          </a:xfrm>
        </p:spPr>
        <p:txBody>
          <a:bodyPr tIns="144000"/>
          <a:lstStyle>
            <a:lvl1pPr>
              <a:lnSpc>
                <a:spcPct val="100000"/>
              </a:lnSpc>
              <a:spcBef>
                <a:spcPts val="0"/>
              </a:spcBef>
              <a:spcAft>
                <a:spcPts val="0"/>
              </a:spcAft>
              <a:defRPr sz="1764" b="0">
                <a:solidFill>
                  <a:schemeClr val="tx1"/>
                </a:solidFill>
                <a:latin typeface="+mn-lt"/>
              </a:defRPr>
            </a:lvl1pPr>
            <a:lvl2pPr>
              <a:defRPr sz="3087" b="1">
                <a:latin typeface="+mj-lt"/>
              </a:defRPr>
            </a:lvl2pPr>
            <a:lvl3pPr>
              <a:defRPr sz="3087" b="1">
                <a:latin typeface="+mj-lt"/>
              </a:defRPr>
            </a:lvl3pPr>
            <a:lvl4pPr>
              <a:defRPr sz="3087" b="1">
                <a:latin typeface="+mj-lt"/>
              </a:defRPr>
            </a:lvl4pPr>
            <a:lvl5pPr>
              <a:defRPr sz="3087" b="1">
                <a:latin typeface="+mj-lt"/>
              </a:defRPr>
            </a:lvl5pPr>
          </a:lstStyle>
          <a:p>
            <a:pPr lvl="0"/>
            <a:r>
              <a:rPr lang="en-GB" noProof="0"/>
              <a:t>Headline</a:t>
            </a:r>
          </a:p>
        </p:txBody>
      </p:sp>
      <p:sp>
        <p:nvSpPr>
          <p:cNvPr id="51" name="Text Placeholder 3"/>
          <p:cNvSpPr>
            <a:spLocks noGrp="1"/>
          </p:cNvSpPr>
          <p:nvPr>
            <p:ph type="body" sz="quarter" idx="50" hasCustomPrompt="1"/>
          </p:nvPr>
        </p:nvSpPr>
        <p:spPr>
          <a:xfrm>
            <a:off x="6519129" y="6411208"/>
            <a:ext cx="3748329" cy="436608"/>
          </a:xfrm>
        </p:spPr>
        <p:txBody>
          <a:bodyPr tIns="144000"/>
          <a:lstStyle>
            <a:lvl1pPr>
              <a:lnSpc>
                <a:spcPct val="100000"/>
              </a:lnSpc>
              <a:spcBef>
                <a:spcPts val="0"/>
              </a:spcBef>
              <a:spcAft>
                <a:spcPts val="0"/>
              </a:spcAft>
              <a:defRPr sz="1764" b="0">
                <a:solidFill>
                  <a:schemeClr val="tx1"/>
                </a:solidFill>
                <a:latin typeface="+mn-lt"/>
              </a:defRPr>
            </a:lvl1pPr>
            <a:lvl2pPr>
              <a:defRPr sz="3087" b="1">
                <a:latin typeface="+mj-lt"/>
              </a:defRPr>
            </a:lvl2pPr>
            <a:lvl3pPr>
              <a:defRPr sz="3087" b="1">
                <a:latin typeface="+mj-lt"/>
              </a:defRPr>
            </a:lvl3pPr>
            <a:lvl4pPr>
              <a:defRPr sz="3087" b="1">
                <a:latin typeface="+mj-lt"/>
              </a:defRPr>
            </a:lvl4pPr>
            <a:lvl5pPr>
              <a:defRPr sz="3087" b="1">
                <a:latin typeface="+mj-lt"/>
              </a:defRPr>
            </a:lvl5pPr>
          </a:lstStyle>
          <a:p>
            <a:pPr lvl="0"/>
            <a:r>
              <a:rPr lang="en-GB" noProof="0"/>
              <a:t>Speaker</a:t>
            </a:r>
          </a:p>
        </p:txBody>
      </p:sp>
      <p:sp>
        <p:nvSpPr>
          <p:cNvPr id="2" name="Title 1"/>
          <p:cNvSpPr>
            <a:spLocks noGrp="1"/>
          </p:cNvSpPr>
          <p:nvPr>
            <p:ph type="title"/>
          </p:nvPr>
        </p:nvSpPr>
        <p:spPr/>
        <p:txBody>
          <a:bodyPr/>
          <a:lstStyle/>
          <a:p>
            <a:r>
              <a:rPr lang="en-GB" noProof="0"/>
              <a:t>Click to edit Master title style</a:t>
            </a:r>
          </a:p>
        </p:txBody>
      </p:sp>
      <p:sp>
        <p:nvSpPr>
          <p:cNvPr id="25" name="Text Placeholder 7"/>
          <p:cNvSpPr>
            <a:spLocks noGrp="1"/>
          </p:cNvSpPr>
          <p:nvPr>
            <p:ph type="body" sz="quarter" idx="13" hasCustomPrompt="1"/>
          </p:nvPr>
        </p:nvSpPr>
        <p:spPr>
          <a:xfrm>
            <a:off x="421426" y="1309828"/>
            <a:ext cx="7157000" cy="318553"/>
          </a:xfrm>
        </p:spPr>
        <p:txBody>
          <a:bodyPr lIns="18000" anchor="ctr">
            <a:normAutofit/>
          </a:bodyPr>
          <a:lstStyle>
            <a:lvl1pPr>
              <a:defRPr sz="1764" b="0">
                <a:solidFill>
                  <a:schemeClr val="tx1"/>
                </a:solidFill>
                <a:latin typeface="+mj-lt"/>
              </a:defRPr>
            </a:lvl1pPr>
          </a:lstStyle>
          <a:p>
            <a:pPr lvl="0"/>
            <a:r>
              <a:rPr lang="en-GB" noProof="0" dirty="0"/>
              <a:t>One line Subtitle (optional)</a:t>
            </a:r>
          </a:p>
        </p:txBody>
      </p:sp>
    </p:spTree>
    <p:extLst>
      <p:ext uri="{BB962C8B-B14F-4D97-AF65-F5344CB8AC3E}">
        <p14:creationId xmlns:p14="http://schemas.microsoft.com/office/powerpoint/2010/main" val="2165152102"/>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Title Only white">
    <p:spTree>
      <p:nvGrpSpPr>
        <p:cNvPr id="1" name=""/>
        <p:cNvGrpSpPr/>
        <p:nvPr/>
      </p:nvGrpSpPr>
      <p:grpSpPr>
        <a:xfrm>
          <a:off x="0" y="0"/>
          <a:ext cx="0" cy="0"/>
          <a:chOff x="0" y="0"/>
          <a:chExt cx="0" cy="0"/>
        </a:xfrm>
      </p:grpSpPr>
      <p:sp>
        <p:nvSpPr>
          <p:cNvPr id="3" name="Date Placeholder 2"/>
          <p:cNvSpPr>
            <a:spLocks noGrp="1"/>
          </p:cNvSpPr>
          <p:nvPr>
            <p:ph type="dt" sz="half" idx="10"/>
          </p:nvPr>
        </p:nvSpPr>
        <p:spPr bwMode="gray"/>
        <p:txBody>
          <a:bodyPr/>
          <a:lstStyle/>
          <a:p>
            <a:endParaRPr lang="en-GB">
              <a:solidFill>
                <a:prstClr val="black"/>
              </a:solidFill>
            </a:endParaRPr>
          </a:p>
        </p:txBody>
      </p:sp>
      <p:sp>
        <p:nvSpPr>
          <p:cNvPr id="4" name="Footer Placeholder 3"/>
          <p:cNvSpPr>
            <a:spLocks noGrp="1"/>
          </p:cNvSpPr>
          <p:nvPr>
            <p:ph type="ftr" sz="quarter" idx="11"/>
          </p:nvPr>
        </p:nvSpPr>
        <p:spPr bwMode="gray"/>
        <p:txBody>
          <a:bodyPr/>
          <a:lstStyle>
            <a:lvl1pPr>
              <a:defRPr/>
            </a:lvl1pPr>
          </a:lstStyle>
          <a:p>
            <a:endParaRPr lang="en-GB" dirty="0">
              <a:solidFill>
                <a:prstClr val="black"/>
              </a:solidFill>
            </a:endParaRPr>
          </a:p>
        </p:txBody>
      </p:sp>
      <p:sp>
        <p:nvSpPr>
          <p:cNvPr id="5" name="Slide Number Placeholder 4"/>
          <p:cNvSpPr>
            <a:spLocks noGrp="1"/>
          </p:cNvSpPr>
          <p:nvPr>
            <p:ph type="sldNum" sz="quarter" idx="12"/>
          </p:nvPr>
        </p:nvSpPr>
        <p:spPr bwMode="gray"/>
        <p:txBody>
          <a:bodyPr/>
          <a:lstStyle/>
          <a:p>
            <a:fld id="{A74CE0EA-F3B5-4684-BA10-C594598FDB9C}" type="slidenum">
              <a:rPr lang="en-GB" smtClean="0">
                <a:solidFill>
                  <a:prstClr val="black"/>
                </a:solidFill>
              </a:rPr>
              <a:pPr/>
              <a:t>‹#›</a:t>
            </a:fld>
            <a:endParaRPr lang="en-GB">
              <a:solidFill>
                <a:prstClr val="black"/>
              </a:solidFill>
            </a:endParaRPr>
          </a:p>
        </p:txBody>
      </p:sp>
      <p:sp>
        <p:nvSpPr>
          <p:cNvPr id="12" name="Text Placeholder 7"/>
          <p:cNvSpPr>
            <a:spLocks noGrp="1"/>
          </p:cNvSpPr>
          <p:nvPr>
            <p:ph type="body" sz="quarter" idx="21" hasCustomPrompt="1"/>
          </p:nvPr>
        </p:nvSpPr>
        <p:spPr bwMode="gray">
          <a:xfrm>
            <a:off x="421000" y="6939042"/>
            <a:ext cx="9846458" cy="229968"/>
          </a:xfrm>
        </p:spPr>
        <p:txBody>
          <a:bodyPr anchor="t">
            <a:normAutofit/>
          </a:bodyPr>
          <a:lstStyle>
            <a:lvl1pPr>
              <a:defRPr sz="882" b="0">
                <a:solidFill>
                  <a:schemeClr val="tx1"/>
                </a:solidFill>
                <a:latin typeface="+mn-lt"/>
              </a:defRPr>
            </a:lvl1pPr>
          </a:lstStyle>
          <a:p>
            <a:pPr lvl="0"/>
            <a:r>
              <a:rPr lang="en-GB" noProof="0"/>
              <a:t>Source:</a:t>
            </a:r>
          </a:p>
        </p:txBody>
      </p:sp>
      <p:sp>
        <p:nvSpPr>
          <p:cNvPr id="10" name="Text Placeholder 7"/>
          <p:cNvSpPr>
            <a:spLocks noGrp="1"/>
          </p:cNvSpPr>
          <p:nvPr>
            <p:ph type="body" sz="quarter" idx="13" hasCustomPrompt="1"/>
          </p:nvPr>
        </p:nvSpPr>
        <p:spPr bwMode="gray">
          <a:xfrm>
            <a:off x="421426" y="1309828"/>
            <a:ext cx="7157000" cy="318553"/>
          </a:xfrm>
        </p:spPr>
        <p:txBody>
          <a:bodyPr lIns="18000" anchor="ctr">
            <a:normAutofit/>
          </a:bodyPr>
          <a:lstStyle>
            <a:lvl1pPr>
              <a:defRPr sz="1764" b="0">
                <a:solidFill>
                  <a:schemeClr val="tx1"/>
                </a:solidFill>
                <a:latin typeface="+mj-lt"/>
              </a:defRPr>
            </a:lvl1pPr>
          </a:lstStyle>
          <a:p>
            <a:pPr lvl="0"/>
            <a:r>
              <a:rPr lang="en-GB" noProof="0"/>
              <a:t>One line Subtitle (optional)</a:t>
            </a:r>
          </a:p>
        </p:txBody>
      </p:sp>
      <p:sp>
        <p:nvSpPr>
          <p:cNvPr id="2" name="Title 1"/>
          <p:cNvSpPr>
            <a:spLocks noGrp="1"/>
          </p:cNvSpPr>
          <p:nvPr>
            <p:ph type="title"/>
          </p:nvPr>
        </p:nvSpPr>
        <p:spPr/>
        <p:txBody>
          <a:bodyPr/>
          <a:lstStyle/>
          <a:p>
            <a:r>
              <a:rPr lang="en-GB" noProof="0"/>
              <a:t>Click to edit Master title style</a:t>
            </a:r>
          </a:p>
        </p:txBody>
      </p:sp>
    </p:spTree>
    <p:extLst>
      <p:ext uri="{BB962C8B-B14F-4D97-AF65-F5344CB8AC3E}">
        <p14:creationId xmlns:p14="http://schemas.microsoft.com/office/powerpoint/2010/main" val="164918009"/>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showMasterSp="0" preserve="1" userDrawn="1">
  <p:cSld name="Closing Slide white">
    <p:spTree>
      <p:nvGrpSpPr>
        <p:cNvPr id="1" name=""/>
        <p:cNvGrpSpPr/>
        <p:nvPr/>
      </p:nvGrpSpPr>
      <p:grpSpPr>
        <a:xfrm>
          <a:off x="0" y="0"/>
          <a:ext cx="0" cy="0"/>
          <a:chOff x="0" y="0"/>
          <a:chExt cx="0" cy="0"/>
        </a:xfrm>
      </p:grpSpPr>
      <p:sp>
        <p:nvSpPr>
          <p:cNvPr id="61" name="Picture Placeholder 4"/>
          <p:cNvSpPr>
            <a:spLocks noGrp="1"/>
          </p:cNvSpPr>
          <p:nvPr>
            <p:ph type="pic" sz="quarter" idx="13" hasCustomPrompt="1"/>
          </p:nvPr>
        </p:nvSpPr>
        <p:spPr bwMode="gray">
          <a:xfrm>
            <a:off x="0" y="0"/>
            <a:ext cx="10693400" cy="7561263"/>
          </a:xfrm>
          <a:solidFill>
            <a:schemeClr val="bg1"/>
          </a:solidFill>
        </p:spPr>
        <p:txBody>
          <a:bodyPr bIns="1980000" anchor="ctr">
            <a:normAutofit/>
          </a:bodyPr>
          <a:lstStyle>
            <a:lvl1pPr marL="0" marR="0" indent="0" algn="ctr" defTabSz="1008126" rtl="0" eaLnBrk="1" fontAlgn="auto" latinLnBrk="0" hangingPunct="1">
              <a:lnSpc>
                <a:spcPct val="110000"/>
              </a:lnSpc>
              <a:spcBef>
                <a:spcPts val="1103"/>
              </a:spcBef>
              <a:spcAft>
                <a:spcPts val="662"/>
              </a:spcAft>
              <a:buClr>
                <a:schemeClr val="tx1"/>
              </a:buClr>
              <a:buSzPct val="80000"/>
              <a:buFontTx/>
              <a:buNone/>
              <a:tabLst/>
              <a:defRPr sz="1544">
                <a:solidFill>
                  <a:schemeClr val="accent6"/>
                </a:solidFill>
              </a:defRPr>
            </a:lvl1pPr>
          </a:lstStyle>
          <a:p>
            <a:r>
              <a:rPr lang="en-GB" noProof="0" dirty="0"/>
              <a:t>Click on Icon to add picture, then arrange object (send to back)</a:t>
            </a:r>
            <a:br>
              <a:rPr lang="en-GB" noProof="0" dirty="0"/>
            </a:br>
            <a:r>
              <a:rPr lang="en-GB" noProof="0" dirty="0"/>
              <a:t>Change picture either by right mouse click on picture + „change picture“ </a:t>
            </a:r>
            <a:br>
              <a:rPr lang="en-GB" noProof="0" dirty="0"/>
            </a:br>
            <a:r>
              <a:rPr lang="en-GB" noProof="0" dirty="0"/>
              <a:t>or by deleting picture + resetting slide</a:t>
            </a:r>
          </a:p>
        </p:txBody>
      </p:sp>
      <p:sp>
        <p:nvSpPr>
          <p:cNvPr id="36" name="Text Placeholder 35"/>
          <p:cNvSpPr>
            <a:spLocks noGrp="1"/>
          </p:cNvSpPr>
          <p:nvPr>
            <p:ph type="body" sz="quarter" idx="10" hasCustomPrompt="1"/>
          </p:nvPr>
        </p:nvSpPr>
        <p:spPr bwMode="gray">
          <a:xfrm>
            <a:off x="421000" y="7174276"/>
            <a:ext cx="5237591" cy="273046"/>
          </a:xfrm>
        </p:spPr>
        <p:txBody>
          <a:bodyPr anchor="ctr">
            <a:noAutofit/>
          </a:bodyPr>
          <a:lstStyle>
            <a:lvl1pPr>
              <a:defRPr sz="1103" b="0">
                <a:solidFill>
                  <a:schemeClr val="tx1"/>
                </a:solidFill>
                <a:latin typeface="+mn-lt"/>
                <a:cs typeface="Times New Roman" panose="02020603050405020304" pitchFamily="18" charset="0"/>
              </a:defRPr>
            </a:lvl1pPr>
            <a:lvl2pPr>
              <a:defRPr>
                <a:solidFill>
                  <a:schemeClr val="bg1"/>
                </a:solidFill>
                <a:latin typeface="Times New Roman" panose="02020603050405020304" pitchFamily="18" charset="0"/>
                <a:cs typeface="Times New Roman" panose="02020603050405020304" pitchFamily="18" charset="0"/>
              </a:defRPr>
            </a:lvl2pPr>
            <a:lvl3pPr>
              <a:defRPr>
                <a:solidFill>
                  <a:schemeClr val="bg1"/>
                </a:solidFill>
                <a:latin typeface="Times New Roman" panose="02020603050405020304" pitchFamily="18" charset="0"/>
                <a:cs typeface="Times New Roman" panose="02020603050405020304" pitchFamily="18" charset="0"/>
              </a:defRPr>
            </a:lvl3pPr>
            <a:lvl4pPr>
              <a:defRPr>
                <a:solidFill>
                  <a:schemeClr val="bg1"/>
                </a:solidFill>
                <a:latin typeface="Times New Roman" panose="02020603050405020304" pitchFamily="18" charset="0"/>
                <a:cs typeface="Times New Roman" panose="02020603050405020304" pitchFamily="18" charset="0"/>
              </a:defRPr>
            </a:lvl4pPr>
            <a:lvl5pPr>
              <a:defRPr>
                <a:solidFill>
                  <a:schemeClr val="bg1"/>
                </a:solidFill>
                <a:latin typeface="Times New Roman" panose="02020603050405020304" pitchFamily="18" charset="0"/>
                <a:cs typeface="Times New Roman" panose="02020603050405020304" pitchFamily="18" charset="0"/>
              </a:defRPr>
            </a:lvl5pPr>
          </a:lstStyle>
          <a:p>
            <a:pPr lvl="0"/>
            <a:r>
              <a:rPr lang="en-GB" noProof="0" dirty="0"/>
              <a:t>Name of Author  |  Function | Division | Country </a:t>
            </a:r>
          </a:p>
        </p:txBody>
      </p:sp>
      <p:sp>
        <p:nvSpPr>
          <p:cNvPr id="3" name="Subtitle 2"/>
          <p:cNvSpPr>
            <a:spLocks noGrp="1"/>
          </p:cNvSpPr>
          <p:nvPr>
            <p:ph type="subTitle" idx="1" hasCustomPrompt="1"/>
          </p:nvPr>
        </p:nvSpPr>
        <p:spPr bwMode="gray">
          <a:xfrm>
            <a:off x="2" y="4941613"/>
            <a:ext cx="10693399" cy="1825817"/>
          </a:xfrm>
          <a:solidFill>
            <a:schemeClr val="tx2">
              <a:alpha val="90000"/>
            </a:schemeClr>
          </a:solidFill>
        </p:spPr>
        <p:txBody>
          <a:bodyPr lIns="360000" tIns="216000" rIns="360000" bIns="216000" numCol="3" anchor="t">
            <a:noAutofit/>
          </a:bodyPr>
          <a:lstStyle>
            <a:lvl1pPr marL="0" indent="0" algn="l">
              <a:lnSpc>
                <a:spcPct val="90000"/>
              </a:lnSpc>
              <a:buNone/>
              <a:defRPr sz="1544" b="0">
                <a:solidFill>
                  <a:schemeClr val="bg1"/>
                </a:solidFill>
                <a:latin typeface="+mj-lt"/>
                <a:cs typeface="Arial" panose="020B0604020202020204" pitchFamily="34" charset="0"/>
              </a:defRPr>
            </a:lvl1pPr>
            <a:lvl2pPr marL="504063" indent="0" algn="ctr">
              <a:buNone/>
              <a:defRPr sz="2205"/>
            </a:lvl2pPr>
            <a:lvl3pPr marL="1008126" indent="0" algn="ctr">
              <a:buNone/>
              <a:defRPr sz="1985"/>
            </a:lvl3pPr>
            <a:lvl4pPr marL="1512189" indent="0" algn="ctr">
              <a:buNone/>
              <a:defRPr sz="1764"/>
            </a:lvl4pPr>
            <a:lvl5pPr marL="2016252" indent="0" algn="ctr">
              <a:buNone/>
              <a:defRPr sz="1764"/>
            </a:lvl5pPr>
            <a:lvl6pPr marL="2520315" indent="0" algn="ctr">
              <a:buNone/>
              <a:defRPr sz="1764"/>
            </a:lvl6pPr>
            <a:lvl7pPr marL="3024378" indent="0" algn="ctr">
              <a:buNone/>
              <a:defRPr sz="1764"/>
            </a:lvl7pPr>
            <a:lvl8pPr marL="3528441" indent="0" algn="ctr">
              <a:buNone/>
              <a:defRPr sz="1764"/>
            </a:lvl8pPr>
            <a:lvl9pPr marL="4032504" indent="0" algn="ctr">
              <a:buNone/>
              <a:defRPr sz="1764"/>
            </a:lvl9pPr>
          </a:lstStyle>
          <a:p>
            <a:r>
              <a:rPr lang="en-GB" b="1" noProof="0" dirty="0"/>
              <a:t>WHO</a:t>
            </a:r>
          </a:p>
          <a:p>
            <a:r>
              <a:rPr lang="en-GB" noProof="0" dirty="0"/>
              <a:t>20, Avenue </a:t>
            </a:r>
            <a:r>
              <a:rPr lang="en-GB" noProof="0" dirty="0" err="1"/>
              <a:t>Appia</a:t>
            </a:r>
            <a:r>
              <a:rPr lang="en-GB" noProof="0" dirty="0"/>
              <a:t> </a:t>
            </a:r>
            <a:br>
              <a:rPr lang="en-GB" noProof="0" dirty="0"/>
            </a:br>
            <a:r>
              <a:rPr lang="en-GB" noProof="0" dirty="0"/>
              <a:t>1211 Geneva</a:t>
            </a:r>
          </a:p>
          <a:p>
            <a:r>
              <a:rPr lang="en-GB" noProof="0" dirty="0"/>
              <a:t>Switzerland</a:t>
            </a:r>
          </a:p>
          <a:p>
            <a:endParaRPr lang="en-GB" noProof="0" dirty="0"/>
          </a:p>
          <a:p>
            <a:r>
              <a:rPr lang="en-GB" noProof="0" dirty="0"/>
              <a:t>Tel.: +xx</a:t>
            </a:r>
            <a:br>
              <a:rPr lang="en-GB" noProof="0" dirty="0"/>
            </a:br>
            <a:r>
              <a:rPr lang="en-GB" noProof="0" dirty="0"/>
              <a:t>Fax: +xx</a:t>
            </a:r>
          </a:p>
        </p:txBody>
      </p:sp>
      <p:sp>
        <p:nvSpPr>
          <p:cNvPr id="35" name="Picture Placeholder 8"/>
          <p:cNvSpPr>
            <a:spLocks noGrp="1"/>
          </p:cNvSpPr>
          <p:nvPr>
            <p:ph type="pic" sz="quarter" idx="22" hasCustomPrompt="1"/>
          </p:nvPr>
        </p:nvSpPr>
        <p:spPr bwMode="gray">
          <a:xfrm>
            <a:off x="6543637" y="538663"/>
            <a:ext cx="3710496" cy="1226473"/>
          </a:xfrm>
          <a:blipFill dpi="0" rotWithShape="1">
            <a:blip r:embed="rId2" cstate="email">
              <a:extLst>
                <a:ext uri="{28A0092B-C50C-407E-A947-70E740481C1C}">
                  <a14:useLocalDpi xmlns:a14="http://schemas.microsoft.com/office/drawing/2010/main"/>
                </a:ext>
              </a:extLst>
            </a:blip>
            <a:srcRect/>
            <a:stretch>
              <a:fillRect/>
            </a:stretch>
          </a:blipFill>
        </p:spPr>
        <p:txBody>
          <a:bodyPr/>
          <a:lstStyle>
            <a:lvl1pPr algn="ctr">
              <a:defRPr sz="110">
                <a:solidFill>
                  <a:schemeClr val="bg1"/>
                </a:solidFill>
              </a:defRPr>
            </a:lvl1pPr>
          </a:lstStyle>
          <a:p>
            <a:r>
              <a:rPr lang="en-GB" noProof="0"/>
              <a:t>.</a:t>
            </a:r>
          </a:p>
        </p:txBody>
      </p:sp>
      <p:sp>
        <p:nvSpPr>
          <p:cNvPr id="37" name="Text Placeholder 35"/>
          <p:cNvSpPr>
            <a:spLocks noGrp="1"/>
          </p:cNvSpPr>
          <p:nvPr>
            <p:ph type="body" sz="quarter" idx="16" hasCustomPrompt="1"/>
          </p:nvPr>
        </p:nvSpPr>
        <p:spPr bwMode="gray">
          <a:xfrm>
            <a:off x="8328707" y="7140143"/>
            <a:ext cx="1925425" cy="273046"/>
          </a:xfrm>
        </p:spPr>
        <p:txBody>
          <a:bodyPr rIns="0" anchor="ctr">
            <a:noAutofit/>
          </a:bodyPr>
          <a:lstStyle>
            <a:lvl1pPr algn="ctr">
              <a:defRPr sz="1764" b="1" spc="0" baseline="0">
                <a:solidFill>
                  <a:schemeClr val="tx2"/>
                </a:solidFill>
                <a:latin typeface="+mj-lt"/>
                <a:cs typeface="Times New Roman" panose="02020603050405020304" pitchFamily="18" charset="0"/>
              </a:defRPr>
            </a:lvl1pPr>
            <a:lvl2pPr>
              <a:defRPr>
                <a:solidFill>
                  <a:schemeClr val="bg1"/>
                </a:solidFill>
                <a:latin typeface="Times New Roman" panose="02020603050405020304" pitchFamily="18" charset="0"/>
                <a:cs typeface="Times New Roman" panose="02020603050405020304" pitchFamily="18" charset="0"/>
              </a:defRPr>
            </a:lvl2pPr>
            <a:lvl3pPr>
              <a:defRPr>
                <a:solidFill>
                  <a:schemeClr val="bg1"/>
                </a:solidFill>
                <a:latin typeface="Times New Roman" panose="02020603050405020304" pitchFamily="18" charset="0"/>
                <a:cs typeface="Times New Roman" panose="02020603050405020304" pitchFamily="18" charset="0"/>
              </a:defRPr>
            </a:lvl3pPr>
            <a:lvl4pPr>
              <a:defRPr>
                <a:solidFill>
                  <a:schemeClr val="bg1"/>
                </a:solidFill>
                <a:latin typeface="Times New Roman" panose="02020603050405020304" pitchFamily="18" charset="0"/>
                <a:cs typeface="Times New Roman" panose="02020603050405020304" pitchFamily="18" charset="0"/>
              </a:defRPr>
            </a:lvl4pPr>
            <a:lvl5pPr>
              <a:defRPr>
                <a:solidFill>
                  <a:schemeClr val="bg1"/>
                </a:solidFill>
                <a:latin typeface="Times New Roman" panose="02020603050405020304" pitchFamily="18" charset="0"/>
                <a:cs typeface="Times New Roman" panose="02020603050405020304" pitchFamily="18" charset="0"/>
              </a:defRPr>
            </a:lvl5pPr>
          </a:lstStyle>
          <a:p>
            <a:pPr lvl="0"/>
            <a:r>
              <a:rPr lang="en-GB" noProof="0"/>
              <a:t>www.who.int</a:t>
            </a:r>
          </a:p>
        </p:txBody>
      </p:sp>
      <p:sp>
        <p:nvSpPr>
          <p:cNvPr id="39" name="Title 1"/>
          <p:cNvSpPr>
            <a:spLocks noGrp="1"/>
          </p:cNvSpPr>
          <p:nvPr>
            <p:ph type="ctrTitle" hasCustomPrompt="1"/>
          </p:nvPr>
        </p:nvSpPr>
        <p:spPr bwMode="gray">
          <a:xfrm>
            <a:off x="0" y="534938"/>
            <a:ext cx="6441300" cy="1233924"/>
          </a:xfrm>
          <a:noFill/>
        </p:spPr>
        <p:txBody>
          <a:bodyPr lIns="360000" tIns="72000" rIns="450000" bIns="180000" anchor="t" anchorCtr="0">
            <a:noAutofit/>
          </a:bodyPr>
          <a:lstStyle>
            <a:lvl1pPr algn="l">
              <a:lnSpc>
                <a:spcPct val="85000"/>
              </a:lnSpc>
              <a:defRPr sz="4631">
                <a:solidFill>
                  <a:srgbClr val="0092CC"/>
                </a:solidFill>
                <a:latin typeface="+mj-lt"/>
              </a:defRPr>
            </a:lvl1pPr>
          </a:lstStyle>
          <a:p>
            <a:r>
              <a:rPr lang="en-GB" noProof="0" dirty="0"/>
              <a:t>Click to edit </a:t>
            </a:r>
            <a:br>
              <a:rPr lang="en-GB" noProof="0" dirty="0"/>
            </a:br>
            <a:r>
              <a:rPr lang="en-GB" noProof="0" dirty="0"/>
              <a:t>Master title style</a:t>
            </a:r>
          </a:p>
        </p:txBody>
      </p:sp>
    </p:spTree>
    <p:extLst>
      <p:ext uri="{BB962C8B-B14F-4D97-AF65-F5344CB8AC3E}">
        <p14:creationId xmlns:p14="http://schemas.microsoft.com/office/powerpoint/2010/main" val="2820045164"/>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4173232763"/>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86A96AA-8478-2146-B25B-AD2E1988584C}" type="datetimeFigureOut">
              <a:rPr lang="en-US" smtClean="0"/>
              <a:t>13-Nov-20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56306C9-9015-2443-9079-7DD3ECAFD520}" type="slidenum">
              <a:rPr lang="en-US" smtClean="0"/>
              <a:t>‹#›</a:t>
            </a:fld>
            <a:endParaRPr lang="en-US"/>
          </a:p>
        </p:txBody>
      </p:sp>
    </p:spTree>
    <p:extLst>
      <p:ext uri="{BB962C8B-B14F-4D97-AF65-F5344CB8AC3E}">
        <p14:creationId xmlns:p14="http://schemas.microsoft.com/office/powerpoint/2010/main" val="35405860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4988" y="301625"/>
            <a:ext cx="3517900" cy="1281113"/>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4181475" y="301625"/>
            <a:ext cx="5976938" cy="6453188"/>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534988" y="1582738"/>
            <a:ext cx="3517900" cy="51720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234380937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095500" y="5292725"/>
            <a:ext cx="6416675" cy="625475"/>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2095500" y="676275"/>
            <a:ext cx="6416675" cy="4535488"/>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2095500" y="5918200"/>
            <a:ext cx="6416675" cy="88741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343539448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image" Target="../media/image1.wmf"/><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5.xml"/><Relationship Id="rId13" Type="http://schemas.openxmlformats.org/officeDocument/2006/relationships/slideLayout" Target="../slideLayouts/slideLayout40.xml"/><Relationship Id="rId3" Type="http://schemas.openxmlformats.org/officeDocument/2006/relationships/slideLayout" Target="../slideLayouts/slideLayout30.xml"/><Relationship Id="rId7" Type="http://schemas.openxmlformats.org/officeDocument/2006/relationships/slideLayout" Target="../slideLayouts/slideLayout34.xml"/><Relationship Id="rId12" Type="http://schemas.openxmlformats.org/officeDocument/2006/relationships/slideLayout" Target="../slideLayouts/slideLayout39.xml"/><Relationship Id="rId17" Type="http://schemas.openxmlformats.org/officeDocument/2006/relationships/theme" Target="../theme/theme2.xml"/><Relationship Id="rId2" Type="http://schemas.openxmlformats.org/officeDocument/2006/relationships/slideLayout" Target="../slideLayouts/slideLayout29.xml"/><Relationship Id="rId16" Type="http://schemas.openxmlformats.org/officeDocument/2006/relationships/slideLayout" Target="../slideLayouts/slideLayout43.xml"/><Relationship Id="rId1" Type="http://schemas.openxmlformats.org/officeDocument/2006/relationships/slideLayout" Target="../slideLayouts/slideLayout28.xml"/><Relationship Id="rId6" Type="http://schemas.openxmlformats.org/officeDocument/2006/relationships/slideLayout" Target="../slideLayouts/slideLayout33.xml"/><Relationship Id="rId11" Type="http://schemas.openxmlformats.org/officeDocument/2006/relationships/slideLayout" Target="../slideLayouts/slideLayout38.xml"/><Relationship Id="rId5" Type="http://schemas.openxmlformats.org/officeDocument/2006/relationships/slideLayout" Target="../slideLayouts/slideLayout32.xml"/><Relationship Id="rId15" Type="http://schemas.openxmlformats.org/officeDocument/2006/relationships/slideLayout" Target="../slideLayouts/slideLayout42.xml"/><Relationship Id="rId10" Type="http://schemas.openxmlformats.org/officeDocument/2006/relationships/slideLayout" Target="../slideLayouts/slideLayout37.xml"/><Relationship Id="rId4" Type="http://schemas.openxmlformats.org/officeDocument/2006/relationships/slideLayout" Target="../slideLayouts/slideLayout31.xml"/><Relationship Id="rId9" Type="http://schemas.openxmlformats.org/officeDocument/2006/relationships/slideLayout" Target="../slideLayouts/slideLayout36.xml"/><Relationship Id="rId14" Type="http://schemas.openxmlformats.org/officeDocument/2006/relationships/slideLayout" Target="../slideLayouts/slideLayout4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51.xml"/><Relationship Id="rId13" Type="http://schemas.openxmlformats.org/officeDocument/2006/relationships/slideLayout" Target="../slideLayouts/slideLayout56.xml"/><Relationship Id="rId3" Type="http://schemas.openxmlformats.org/officeDocument/2006/relationships/slideLayout" Target="../slideLayouts/slideLayout46.xml"/><Relationship Id="rId7" Type="http://schemas.openxmlformats.org/officeDocument/2006/relationships/slideLayout" Target="../slideLayouts/slideLayout50.xml"/><Relationship Id="rId12" Type="http://schemas.openxmlformats.org/officeDocument/2006/relationships/slideLayout" Target="../slideLayouts/slideLayout55.xml"/><Relationship Id="rId2" Type="http://schemas.openxmlformats.org/officeDocument/2006/relationships/slideLayout" Target="../slideLayouts/slideLayout45.xml"/><Relationship Id="rId16" Type="http://schemas.openxmlformats.org/officeDocument/2006/relationships/theme" Target="../theme/theme3.xml"/><Relationship Id="rId1" Type="http://schemas.openxmlformats.org/officeDocument/2006/relationships/slideLayout" Target="../slideLayouts/slideLayout44.xml"/><Relationship Id="rId6" Type="http://schemas.openxmlformats.org/officeDocument/2006/relationships/slideLayout" Target="../slideLayouts/slideLayout49.xml"/><Relationship Id="rId11" Type="http://schemas.openxmlformats.org/officeDocument/2006/relationships/slideLayout" Target="../slideLayouts/slideLayout54.xml"/><Relationship Id="rId5" Type="http://schemas.openxmlformats.org/officeDocument/2006/relationships/slideLayout" Target="../slideLayouts/slideLayout48.xml"/><Relationship Id="rId15" Type="http://schemas.openxmlformats.org/officeDocument/2006/relationships/slideLayout" Target="../slideLayouts/slideLayout58.xml"/><Relationship Id="rId10" Type="http://schemas.openxmlformats.org/officeDocument/2006/relationships/slideLayout" Target="../slideLayouts/slideLayout53.xml"/><Relationship Id="rId4" Type="http://schemas.openxmlformats.org/officeDocument/2006/relationships/slideLayout" Target="../slideLayouts/slideLayout47.xml"/><Relationship Id="rId9" Type="http://schemas.openxmlformats.org/officeDocument/2006/relationships/slideLayout" Target="../slideLayouts/slideLayout52.xml"/><Relationship Id="rId14" Type="http://schemas.openxmlformats.org/officeDocument/2006/relationships/slideLayout" Target="../slideLayouts/slideLayout57.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66.xml"/><Relationship Id="rId13" Type="http://schemas.openxmlformats.org/officeDocument/2006/relationships/slideLayout" Target="../slideLayouts/slideLayout71.xml"/><Relationship Id="rId18" Type="http://schemas.openxmlformats.org/officeDocument/2006/relationships/image" Target="../media/image4.png"/><Relationship Id="rId3" Type="http://schemas.openxmlformats.org/officeDocument/2006/relationships/slideLayout" Target="../slideLayouts/slideLayout61.xml"/><Relationship Id="rId7" Type="http://schemas.openxmlformats.org/officeDocument/2006/relationships/slideLayout" Target="../slideLayouts/slideLayout65.xml"/><Relationship Id="rId12" Type="http://schemas.openxmlformats.org/officeDocument/2006/relationships/slideLayout" Target="../slideLayouts/slideLayout70.xml"/><Relationship Id="rId17" Type="http://schemas.openxmlformats.org/officeDocument/2006/relationships/theme" Target="../theme/theme4.xml"/><Relationship Id="rId2" Type="http://schemas.openxmlformats.org/officeDocument/2006/relationships/slideLayout" Target="../slideLayouts/slideLayout60.xml"/><Relationship Id="rId16" Type="http://schemas.openxmlformats.org/officeDocument/2006/relationships/slideLayout" Target="../slideLayouts/slideLayout74.xml"/><Relationship Id="rId1" Type="http://schemas.openxmlformats.org/officeDocument/2006/relationships/slideLayout" Target="../slideLayouts/slideLayout59.xml"/><Relationship Id="rId6" Type="http://schemas.openxmlformats.org/officeDocument/2006/relationships/slideLayout" Target="../slideLayouts/slideLayout64.xml"/><Relationship Id="rId11" Type="http://schemas.openxmlformats.org/officeDocument/2006/relationships/slideLayout" Target="../slideLayouts/slideLayout69.xml"/><Relationship Id="rId5" Type="http://schemas.openxmlformats.org/officeDocument/2006/relationships/slideLayout" Target="../slideLayouts/slideLayout63.xml"/><Relationship Id="rId15" Type="http://schemas.openxmlformats.org/officeDocument/2006/relationships/slideLayout" Target="../slideLayouts/slideLayout73.xml"/><Relationship Id="rId10" Type="http://schemas.openxmlformats.org/officeDocument/2006/relationships/slideLayout" Target="../slideLayouts/slideLayout68.xml"/><Relationship Id="rId19" Type="http://schemas.openxmlformats.org/officeDocument/2006/relationships/image" Target="../media/image7.png"/><Relationship Id="rId4" Type="http://schemas.openxmlformats.org/officeDocument/2006/relationships/slideLayout" Target="../slideLayouts/slideLayout62.xml"/><Relationship Id="rId9" Type="http://schemas.openxmlformats.org/officeDocument/2006/relationships/slideLayout" Target="../slideLayouts/slideLayout67.xml"/><Relationship Id="rId14" Type="http://schemas.openxmlformats.org/officeDocument/2006/relationships/slideLayout" Target="../slideLayouts/slideLayout7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7171" name="Rectangle 3"/>
          <p:cNvSpPr>
            <a:spLocks noGrp="1" noChangeArrowheads="1"/>
          </p:cNvSpPr>
          <p:nvPr>
            <p:ph type="title"/>
          </p:nvPr>
        </p:nvSpPr>
        <p:spPr bwMode="auto">
          <a:xfrm>
            <a:off x="0" y="0"/>
            <a:ext cx="10693400" cy="1365250"/>
          </a:xfrm>
          <a:prstGeom prst="rect">
            <a:avLst/>
          </a:prstGeom>
          <a:noFill/>
          <a:ln>
            <a:noFill/>
          </a:ln>
          <a:effectLst>
            <a:outerShdw dist="17961" dir="2700000" algn="ctr" rotWithShape="0">
              <a:srgbClr val="96CCEE"/>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0" tIns="0" rIns="0" bIns="0" numCol="1" anchor="ctr" anchorCtr="0" compatLnSpc="1">
            <a:prstTxWarp prst="textNoShape">
              <a:avLst/>
            </a:prstTxWarp>
          </a:bodyPr>
          <a:lstStyle/>
          <a:p>
            <a:pPr lvl="0"/>
            <a:r>
              <a:rPr lang="en-GB"/>
              <a:t>Click to edit Master title style</a:t>
            </a:r>
          </a:p>
        </p:txBody>
      </p:sp>
      <p:sp>
        <p:nvSpPr>
          <p:cNvPr id="7172" name="Rectangle 4"/>
          <p:cNvSpPr>
            <a:spLocks noGrp="1" noChangeArrowheads="1"/>
          </p:cNvSpPr>
          <p:nvPr>
            <p:ph type="body" idx="1"/>
          </p:nvPr>
        </p:nvSpPr>
        <p:spPr bwMode="auto">
          <a:xfrm>
            <a:off x="517525" y="1522413"/>
            <a:ext cx="9696450" cy="50847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p>
            <a:pPr lvl="0"/>
            <a:r>
              <a:rPr lang="en-GB"/>
              <a:t>Click to edit Master text styles</a:t>
            </a:r>
          </a:p>
          <a:p>
            <a:pPr lvl="1"/>
            <a:r>
              <a:rPr lang="en-GB"/>
              <a:t>Second level</a:t>
            </a:r>
          </a:p>
          <a:p>
            <a:pPr lvl="2"/>
            <a:r>
              <a:rPr lang="en-GB"/>
              <a:t>Third level</a:t>
            </a:r>
          </a:p>
          <a:p>
            <a:pPr lvl="3"/>
            <a:r>
              <a:rPr lang="en-GB"/>
              <a:t>Fourth level</a:t>
            </a:r>
          </a:p>
        </p:txBody>
      </p:sp>
      <p:sp>
        <p:nvSpPr>
          <p:cNvPr id="7174" name="Line 6"/>
          <p:cNvSpPr>
            <a:spLocks noChangeShapeType="1"/>
          </p:cNvSpPr>
          <p:nvPr/>
        </p:nvSpPr>
        <p:spPr bwMode="auto">
          <a:xfrm>
            <a:off x="0" y="1374775"/>
            <a:ext cx="10693400" cy="0"/>
          </a:xfrm>
          <a:prstGeom prst="line">
            <a:avLst/>
          </a:prstGeom>
          <a:noFill/>
          <a:ln w="38100">
            <a:solidFill>
              <a:srgbClr val="1E7FB8"/>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28398" dir="1593903" algn="ctr" rotWithShape="0">
                    <a:schemeClr val="bg2"/>
                  </a:outerShdw>
                </a:effectLst>
              </a14:hiddenEffects>
            </a:ext>
          </a:extLst>
        </p:spPr>
        <p:txBody>
          <a:bodyPr/>
          <a:lstStyle/>
          <a:p>
            <a:endParaRPr lang="en-GB"/>
          </a:p>
        </p:txBody>
      </p:sp>
      <p:sp>
        <p:nvSpPr>
          <p:cNvPr id="7180" name="Rectangle 12"/>
          <p:cNvSpPr>
            <a:spLocks noChangeArrowheads="1"/>
          </p:cNvSpPr>
          <p:nvPr/>
        </p:nvSpPr>
        <p:spPr bwMode="auto">
          <a:xfrm>
            <a:off x="1588" y="6632575"/>
            <a:ext cx="10693400" cy="928688"/>
          </a:xfrm>
          <a:prstGeom prst="rect">
            <a:avLst/>
          </a:prstGeom>
          <a:solidFill>
            <a:srgbClr val="1E7FB8"/>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181" name="Rectangle 13"/>
          <p:cNvSpPr>
            <a:spLocks noChangeArrowheads="1"/>
          </p:cNvSpPr>
          <p:nvPr/>
        </p:nvSpPr>
        <p:spPr bwMode="auto">
          <a:xfrm>
            <a:off x="1084263" y="7085013"/>
            <a:ext cx="4967287"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lstStyle/>
          <a:p>
            <a:pPr defTabSz="1042988" rtl="0"/>
            <a:r>
              <a:rPr lang="en-GB" sz="1400">
                <a:solidFill>
                  <a:srgbClr val="96CCEE"/>
                </a:solidFill>
                <a:latin typeface="Arial Narrow" pitchFamily="34" charset="0"/>
              </a:rPr>
              <a:t>TITLE from VIEW and SLIDE MASTER</a:t>
            </a:r>
            <a:r>
              <a:rPr lang="en-GB" sz="1400">
                <a:solidFill>
                  <a:srgbClr val="72BBE8"/>
                </a:solidFill>
                <a:latin typeface="Arial Narrow" pitchFamily="34" charset="0"/>
              </a:rPr>
              <a:t> </a:t>
            </a:r>
            <a:r>
              <a:rPr lang="en-GB" sz="1400">
                <a:solidFill>
                  <a:schemeClr val="bg1"/>
                </a:solidFill>
                <a:latin typeface="Arial Narrow" pitchFamily="34" charset="0"/>
              </a:rPr>
              <a:t> </a:t>
            </a:r>
            <a:r>
              <a:rPr lang="en-US" sz="2000" baseline="12000">
                <a:solidFill>
                  <a:schemeClr val="bg1"/>
                </a:solidFill>
                <a:latin typeface="Arial Narrow" pitchFamily="34" charset="0"/>
              </a:rPr>
              <a:t>|</a:t>
            </a:r>
            <a:r>
              <a:rPr lang="en-GB" sz="1400">
                <a:solidFill>
                  <a:srgbClr val="96CCEE"/>
                </a:solidFill>
                <a:latin typeface="Arial Narrow" pitchFamily="34" charset="0"/>
              </a:rPr>
              <a:t>  </a:t>
            </a:r>
            <a:fld id="{693F33D8-48EB-4247-BAE2-F58AB9D0A902}" type="datetime4">
              <a:rPr lang="en-GB" sz="1400" b="0">
                <a:solidFill>
                  <a:srgbClr val="96CCEE"/>
                </a:solidFill>
                <a:latin typeface="Arial Narrow" pitchFamily="34" charset="0"/>
              </a:rPr>
              <a:pPr defTabSz="1042988" rtl="0"/>
              <a:t>13 November 2020</a:t>
            </a:fld>
            <a:endParaRPr lang="en-GB" sz="1400">
              <a:solidFill>
                <a:srgbClr val="96CCEE"/>
              </a:solidFill>
              <a:latin typeface="Arial Narrow" pitchFamily="34" charset="0"/>
            </a:endParaRPr>
          </a:p>
        </p:txBody>
      </p:sp>
      <p:sp>
        <p:nvSpPr>
          <p:cNvPr id="7182" name="Rectangle 14"/>
          <p:cNvSpPr>
            <a:spLocks noChangeArrowheads="1"/>
          </p:cNvSpPr>
          <p:nvPr/>
        </p:nvSpPr>
        <p:spPr bwMode="auto">
          <a:xfrm>
            <a:off x="420688" y="7054850"/>
            <a:ext cx="415925"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lstStyle/>
          <a:p>
            <a:pPr algn="r" defTabSz="1042988" rtl="0"/>
            <a:fld id="{BA369351-98CE-4465-A921-03055ACDAA10}" type="slidenum">
              <a:rPr lang="ar-SA" sz="1700">
                <a:solidFill>
                  <a:srgbClr val="72BBE8"/>
                </a:solidFill>
                <a:latin typeface="Arial Narrow" pitchFamily="34" charset="0"/>
              </a:rPr>
              <a:pPr algn="r" defTabSz="1042988" rtl="0"/>
              <a:t>‹#›</a:t>
            </a:fld>
            <a:r>
              <a:rPr lang="en-GB" sz="1700">
                <a:solidFill>
                  <a:srgbClr val="72BBE8"/>
                </a:solidFill>
                <a:latin typeface="Arial Narrow" pitchFamily="34" charset="0"/>
              </a:rPr>
              <a:t> </a:t>
            </a:r>
            <a:r>
              <a:rPr lang="en-US" sz="2400" baseline="14000">
                <a:solidFill>
                  <a:schemeClr val="bg1"/>
                </a:solidFill>
                <a:latin typeface="Arial Narrow" pitchFamily="34" charset="0"/>
              </a:rPr>
              <a:t>|</a:t>
            </a:r>
          </a:p>
        </p:txBody>
      </p:sp>
      <p:pic>
        <p:nvPicPr>
          <p:cNvPr id="7185" name="Picture 17" descr="WHO-EN-white-H"/>
          <p:cNvPicPr>
            <a:picLocks noChangeAspect="1" noChangeArrowheads="1"/>
          </p:cNvPicPr>
          <p:nvPr/>
        </p:nvPicPr>
        <p:blipFill>
          <a:blip r:embed="rId29" cstate="email">
            <a:extLst>
              <a:ext uri="{28A0092B-C50C-407E-A947-70E740481C1C}">
                <a14:useLocalDpi xmlns:a14="http://schemas.microsoft.com/office/drawing/2010/main"/>
              </a:ext>
            </a:extLst>
          </a:blip>
          <a:srcRect/>
          <a:stretch>
            <a:fillRect/>
          </a:stretch>
        </p:blipFill>
        <p:spPr bwMode="auto">
          <a:xfrm>
            <a:off x="7521575" y="6659563"/>
            <a:ext cx="2581275" cy="790575"/>
          </a:xfrm>
          <a:prstGeom prst="rect">
            <a:avLst/>
          </a:prstGeom>
          <a:noFill/>
          <a:extLst>
            <a:ext uri="{909E8E84-426E-40DD-AFC4-6F175D3DCCD1}">
              <a14:hiddenFill xmlns:a14="http://schemas.microsoft.com/office/drawing/2010/main">
                <a:solidFill>
                  <a:srgbClr val="FFFFFF"/>
                </a:solidFill>
              </a14:hiddenFill>
            </a:ext>
          </a:extLst>
        </p:spPr>
      </p:pic>
    </p:spTree>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 id="2147483662" r:id="rId12"/>
    <p:sldLayoutId id="2147483663" r:id="rId13"/>
    <p:sldLayoutId id="2147483664" r:id="rId14"/>
    <p:sldLayoutId id="2147483665" r:id="rId15"/>
    <p:sldLayoutId id="2147483666" r:id="rId16"/>
    <p:sldLayoutId id="2147483667" r:id="rId17"/>
    <p:sldLayoutId id="2147483668" r:id="rId18"/>
    <p:sldLayoutId id="2147483669" r:id="rId19"/>
    <p:sldLayoutId id="2147483670" r:id="rId20"/>
    <p:sldLayoutId id="2147483671" r:id="rId21"/>
    <p:sldLayoutId id="2147483672" r:id="rId22"/>
    <p:sldLayoutId id="2147483673" r:id="rId23"/>
    <p:sldLayoutId id="2147483674" r:id="rId24"/>
    <p:sldLayoutId id="2147483675" r:id="rId25"/>
    <p:sldLayoutId id="2147483676" r:id="rId26"/>
    <p:sldLayoutId id="2147483677" r:id="rId27"/>
  </p:sldLayoutIdLst>
  <p:txStyles>
    <p:titleStyle>
      <a:lvl1pPr algn="ctr" defTabSz="1042988" rtl="0" fontAlgn="base">
        <a:spcBef>
          <a:spcPct val="0"/>
        </a:spcBef>
        <a:spcAft>
          <a:spcPct val="0"/>
        </a:spcAft>
        <a:defRPr sz="4000" b="1">
          <a:solidFill>
            <a:srgbClr val="000066"/>
          </a:solidFill>
          <a:latin typeface="+mj-lt"/>
          <a:ea typeface="+mj-ea"/>
          <a:cs typeface="+mj-cs"/>
        </a:defRPr>
      </a:lvl1pPr>
      <a:lvl2pPr algn="ctr" defTabSz="1042988" rtl="0" fontAlgn="base">
        <a:spcBef>
          <a:spcPct val="0"/>
        </a:spcBef>
        <a:spcAft>
          <a:spcPct val="0"/>
        </a:spcAft>
        <a:defRPr sz="4000" b="1">
          <a:solidFill>
            <a:srgbClr val="000066"/>
          </a:solidFill>
          <a:latin typeface="Arial" charset="0"/>
          <a:cs typeface="Arial" charset="0"/>
        </a:defRPr>
      </a:lvl2pPr>
      <a:lvl3pPr algn="ctr" defTabSz="1042988" rtl="0" fontAlgn="base">
        <a:spcBef>
          <a:spcPct val="0"/>
        </a:spcBef>
        <a:spcAft>
          <a:spcPct val="0"/>
        </a:spcAft>
        <a:defRPr sz="4000" b="1">
          <a:solidFill>
            <a:srgbClr val="000066"/>
          </a:solidFill>
          <a:latin typeface="Arial" charset="0"/>
          <a:cs typeface="Arial" charset="0"/>
        </a:defRPr>
      </a:lvl3pPr>
      <a:lvl4pPr algn="ctr" defTabSz="1042988" rtl="0" fontAlgn="base">
        <a:spcBef>
          <a:spcPct val="0"/>
        </a:spcBef>
        <a:spcAft>
          <a:spcPct val="0"/>
        </a:spcAft>
        <a:defRPr sz="4000" b="1">
          <a:solidFill>
            <a:srgbClr val="000066"/>
          </a:solidFill>
          <a:latin typeface="Arial" charset="0"/>
          <a:cs typeface="Arial" charset="0"/>
        </a:defRPr>
      </a:lvl4pPr>
      <a:lvl5pPr algn="ctr" defTabSz="1042988" rtl="0" fontAlgn="base">
        <a:spcBef>
          <a:spcPct val="0"/>
        </a:spcBef>
        <a:spcAft>
          <a:spcPct val="0"/>
        </a:spcAft>
        <a:defRPr sz="4000" b="1">
          <a:solidFill>
            <a:srgbClr val="000066"/>
          </a:solidFill>
          <a:latin typeface="Arial" charset="0"/>
          <a:cs typeface="Arial" charset="0"/>
        </a:defRPr>
      </a:lvl5pPr>
      <a:lvl6pPr marL="457200" algn="ctr" defTabSz="1042988" rtl="0" fontAlgn="base">
        <a:spcBef>
          <a:spcPct val="0"/>
        </a:spcBef>
        <a:spcAft>
          <a:spcPct val="0"/>
        </a:spcAft>
        <a:defRPr sz="4000" b="1">
          <a:solidFill>
            <a:srgbClr val="000066"/>
          </a:solidFill>
          <a:latin typeface="Arial" charset="0"/>
          <a:cs typeface="Arial" charset="0"/>
        </a:defRPr>
      </a:lvl6pPr>
      <a:lvl7pPr marL="914400" algn="ctr" defTabSz="1042988" rtl="0" fontAlgn="base">
        <a:spcBef>
          <a:spcPct val="0"/>
        </a:spcBef>
        <a:spcAft>
          <a:spcPct val="0"/>
        </a:spcAft>
        <a:defRPr sz="4000" b="1">
          <a:solidFill>
            <a:srgbClr val="000066"/>
          </a:solidFill>
          <a:latin typeface="Arial" charset="0"/>
          <a:cs typeface="Arial" charset="0"/>
        </a:defRPr>
      </a:lvl7pPr>
      <a:lvl8pPr marL="1371600" algn="ctr" defTabSz="1042988" rtl="0" fontAlgn="base">
        <a:spcBef>
          <a:spcPct val="0"/>
        </a:spcBef>
        <a:spcAft>
          <a:spcPct val="0"/>
        </a:spcAft>
        <a:defRPr sz="4000" b="1">
          <a:solidFill>
            <a:srgbClr val="000066"/>
          </a:solidFill>
          <a:latin typeface="Arial" charset="0"/>
          <a:cs typeface="Arial" charset="0"/>
        </a:defRPr>
      </a:lvl8pPr>
      <a:lvl9pPr marL="1828800" algn="ctr" defTabSz="1042988" rtl="0" fontAlgn="base">
        <a:spcBef>
          <a:spcPct val="0"/>
        </a:spcBef>
        <a:spcAft>
          <a:spcPct val="0"/>
        </a:spcAft>
        <a:defRPr sz="4000" b="1">
          <a:solidFill>
            <a:srgbClr val="000066"/>
          </a:solidFill>
          <a:latin typeface="Arial" charset="0"/>
          <a:cs typeface="Arial" charset="0"/>
        </a:defRPr>
      </a:lvl9pPr>
    </p:titleStyle>
    <p:bodyStyle>
      <a:lvl1pPr marL="390525" indent="-390525" algn="l" defTabSz="1042988" rtl="0" fontAlgn="base">
        <a:spcBef>
          <a:spcPct val="80000"/>
        </a:spcBef>
        <a:spcAft>
          <a:spcPct val="0"/>
        </a:spcAft>
        <a:buClr>
          <a:srgbClr val="1E7FB8"/>
        </a:buClr>
        <a:buFont typeface="Wingdings" pitchFamily="2" charset="2"/>
        <a:buChar char="l"/>
        <a:defRPr sz="2800">
          <a:solidFill>
            <a:srgbClr val="000066"/>
          </a:solidFill>
          <a:latin typeface="+mn-lt"/>
          <a:ea typeface="+mn-ea"/>
          <a:cs typeface="+mn-cs"/>
        </a:defRPr>
      </a:lvl1pPr>
      <a:lvl2pPr marL="919163" indent="-322263" algn="l" defTabSz="1042988" rtl="0" fontAlgn="base">
        <a:spcBef>
          <a:spcPct val="20000"/>
        </a:spcBef>
        <a:spcAft>
          <a:spcPct val="0"/>
        </a:spcAft>
        <a:buClr>
          <a:srgbClr val="1E7FB8"/>
        </a:buClr>
        <a:buFont typeface="Arial" charset="0"/>
        <a:buChar char="–"/>
        <a:defRPr sz="2400">
          <a:solidFill>
            <a:srgbClr val="000066"/>
          </a:solidFill>
          <a:latin typeface="+mn-lt"/>
          <a:cs typeface="+mn-cs"/>
        </a:defRPr>
      </a:lvl2pPr>
      <a:lvl3pPr marL="1433513" indent="-307975" algn="l" defTabSz="1042988" rtl="0" fontAlgn="base">
        <a:spcBef>
          <a:spcPct val="20000"/>
        </a:spcBef>
        <a:spcAft>
          <a:spcPct val="0"/>
        </a:spcAft>
        <a:buClr>
          <a:srgbClr val="1E7FB8"/>
        </a:buClr>
        <a:buChar char="•"/>
        <a:defRPr sz="2400">
          <a:solidFill>
            <a:srgbClr val="000066"/>
          </a:solidFill>
          <a:latin typeface="Arial Narrow" pitchFamily="34" charset="0"/>
          <a:cs typeface="+mn-cs"/>
        </a:defRPr>
      </a:lvl3pPr>
      <a:lvl4pPr marL="1898650" indent="-258763" algn="l" defTabSz="1042988" rtl="0" fontAlgn="base">
        <a:spcBef>
          <a:spcPct val="20000"/>
        </a:spcBef>
        <a:spcAft>
          <a:spcPct val="0"/>
        </a:spcAft>
        <a:buClr>
          <a:srgbClr val="1E7FB8"/>
        </a:buClr>
        <a:buChar char="–"/>
        <a:defRPr sz="2400">
          <a:solidFill>
            <a:srgbClr val="000066"/>
          </a:solidFill>
          <a:latin typeface="Arial Narrow" pitchFamily="34" charset="0"/>
          <a:cs typeface="+mn-cs"/>
        </a:defRPr>
      </a:lvl4pPr>
      <a:lvl5pPr marL="2268538" indent="-165100" algn="r" defTabSz="1042988" rtl="1" fontAlgn="base">
        <a:spcBef>
          <a:spcPct val="20000"/>
        </a:spcBef>
        <a:spcAft>
          <a:spcPct val="0"/>
        </a:spcAft>
        <a:buChar char="»"/>
        <a:defRPr sz="2300">
          <a:solidFill>
            <a:srgbClr val="000066"/>
          </a:solidFill>
          <a:latin typeface="+mn-lt"/>
          <a:cs typeface="+mn-cs"/>
        </a:defRPr>
      </a:lvl5pPr>
      <a:lvl6pPr marL="2725738" indent="-165100" algn="r" defTabSz="1042988" rtl="1" fontAlgn="base">
        <a:spcBef>
          <a:spcPct val="20000"/>
        </a:spcBef>
        <a:spcAft>
          <a:spcPct val="0"/>
        </a:spcAft>
        <a:buChar char="»"/>
        <a:defRPr sz="2300">
          <a:solidFill>
            <a:srgbClr val="000066"/>
          </a:solidFill>
          <a:latin typeface="+mn-lt"/>
          <a:cs typeface="+mn-cs"/>
        </a:defRPr>
      </a:lvl6pPr>
      <a:lvl7pPr marL="3182938" indent="-165100" algn="r" defTabSz="1042988" rtl="1" fontAlgn="base">
        <a:spcBef>
          <a:spcPct val="20000"/>
        </a:spcBef>
        <a:spcAft>
          <a:spcPct val="0"/>
        </a:spcAft>
        <a:buChar char="»"/>
        <a:defRPr sz="2300">
          <a:solidFill>
            <a:srgbClr val="000066"/>
          </a:solidFill>
          <a:latin typeface="+mn-lt"/>
          <a:cs typeface="+mn-cs"/>
        </a:defRPr>
      </a:lvl7pPr>
      <a:lvl8pPr marL="3640138" indent="-165100" algn="r" defTabSz="1042988" rtl="1" fontAlgn="base">
        <a:spcBef>
          <a:spcPct val="20000"/>
        </a:spcBef>
        <a:spcAft>
          <a:spcPct val="0"/>
        </a:spcAft>
        <a:buChar char="»"/>
        <a:defRPr sz="2300">
          <a:solidFill>
            <a:srgbClr val="000066"/>
          </a:solidFill>
          <a:latin typeface="+mn-lt"/>
          <a:cs typeface="+mn-cs"/>
        </a:defRPr>
      </a:lvl8pPr>
      <a:lvl9pPr marL="4097338" indent="-165100" algn="r" defTabSz="1042988" rtl="1" fontAlgn="base">
        <a:spcBef>
          <a:spcPct val="20000"/>
        </a:spcBef>
        <a:spcAft>
          <a:spcPct val="0"/>
        </a:spcAft>
        <a:buChar char="»"/>
        <a:defRPr sz="2300">
          <a:solidFill>
            <a:srgbClr val="000066"/>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bwMode="gray">
          <a:xfrm>
            <a:off x="420999" y="405317"/>
            <a:ext cx="7157000" cy="793833"/>
          </a:xfrm>
          <a:prstGeom prst="rect">
            <a:avLst/>
          </a:prstGeom>
        </p:spPr>
        <p:txBody>
          <a:bodyPr vert="horz" lIns="18000" tIns="0" rIns="360000" bIns="0" rtlCol="0" anchor="b">
            <a:noAutofit/>
          </a:bodyPr>
          <a:lstStyle/>
          <a:p>
            <a:r>
              <a:rPr lang="en-GB" noProof="0"/>
              <a:t>Click to edit </a:t>
            </a:r>
            <a:br>
              <a:rPr lang="en-GB" noProof="0"/>
            </a:br>
            <a:r>
              <a:rPr lang="en-GB" noProof="0"/>
              <a:t>Master title style</a:t>
            </a:r>
          </a:p>
        </p:txBody>
      </p:sp>
      <p:sp>
        <p:nvSpPr>
          <p:cNvPr id="3" name="Text Placeholder 2"/>
          <p:cNvSpPr>
            <a:spLocks noGrp="1"/>
          </p:cNvSpPr>
          <p:nvPr>
            <p:ph type="body" idx="1"/>
          </p:nvPr>
        </p:nvSpPr>
        <p:spPr bwMode="gray">
          <a:xfrm>
            <a:off x="421000" y="1992985"/>
            <a:ext cx="9851401" cy="4671709"/>
          </a:xfrm>
          <a:prstGeom prst="rect">
            <a:avLst/>
          </a:prstGeom>
        </p:spPr>
        <p:txBody>
          <a:bodyPr vert="horz" lIns="18000" tIns="0" rIns="18000" bIns="0" rtlCol="0">
            <a:noAutofit/>
          </a:body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a:p>
            <a:pPr lvl="5"/>
            <a:r>
              <a:rPr lang="en-GB" noProof="0" dirty="0"/>
              <a:t>Sixth level</a:t>
            </a:r>
          </a:p>
        </p:txBody>
      </p:sp>
      <p:sp>
        <p:nvSpPr>
          <p:cNvPr id="4" name="Date Placeholder 3"/>
          <p:cNvSpPr>
            <a:spLocks noGrp="1"/>
          </p:cNvSpPr>
          <p:nvPr>
            <p:ph type="dt" sz="half" idx="2"/>
          </p:nvPr>
        </p:nvSpPr>
        <p:spPr bwMode="gray">
          <a:xfrm>
            <a:off x="420999" y="7263805"/>
            <a:ext cx="692897" cy="198458"/>
          </a:xfrm>
          <a:prstGeom prst="rect">
            <a:avLst/>
          </a:prstGeom>
        </p:spPr>
        <p:txBody>
          <a:bodyPr vert="horz" lIns="0" tIns="0" rIns="0" bIns="0" rtlCol="0" anchor="t"/>
          <a:lstStyle>
            <a:lvl1pPr algn="l">
              <a:defRPr sz="882">
                <a:solidFill>
                  <a:schemeClr val="tx1"/>
                </a:solidFill>
                <a:latin typeface="+mn-lt"/>
                <a:cs typeface="Times New Roman" panose="02020603050405020304" pitchFamily="18" charset="0"/>
              </a:defRPr>
            </a:lvl1pPr>
          </a:lstStyle>
          <a:p>
            <a:pPr defTabSz="504063"/>
            <a:endParaRPr lang="en-GB">
              <a:solidFill>
                <a:prstClr val="black"/>
              </a:solidFill>
            </a:endParaRPr>
          </a:p>
        </p:txBody>
      </p:sp>
      <p:sp>
        <p:nvSpPr>
          <p:cNvPr id="5" name="Footer Placeholder 4"/>
          <p:cNvSpPr>
            <a:spLocks noGrp="1"/>
          </p:cNvSpPr>
          <p:nvPr>
            <p:ph type="ftr" sz="quarter" idx="3"/>
          </p:nvPr>
        </p:nvSpPr>
        <p:spPr bwMode="gray">
          <a:xfrm>
            <a:off x="1221770" y="7263805"/>
            <a:ext cx="2576231" cy="257407"/>
          </a:xfrm>
          <a:prstGeom prst="rect">
            <a:avLst/>
          </a:prstGeom>
        </p:spPr>
        <p:txBody>
          <a:bodyPr vert="horz" lIns="0" tIns="0" rIns="0" bIns="0" rtlCol="0" anchor="t"/>
          <a:lstStyle>
            <a:lvl1pPr algn="l">
              <a:defRPr sz="882">
                <a:solidFill>
                  <a:schemeClr val="tx1"/>
                </a:solidFill>
                <a:latin typeface="+mn-lt"/>
                <a:cs typeface="Times New Roman" panose="02020603050405020304" pitchFamily="18" charset="0"/>
              </a:defRPr>
            </a:lvl1pPr>
          </a:lstStyle>
          <a:p>
            <a:pPr defTabSz="504063"/>
            <a:endParaRPr lang="en-GB" dirty="0">
              <a:solidFill>
                <a:prstClr val="black"/>
              </a:solidFill>
            </a:endParaRPr>
          </a:p>
        </p:txBody>
      </p:sp>
      <p:sp>
        <p:nvSpPr>
          <p:cNvPr id="6" name="Slide Number Placeholder 5"/>
          <p:cNvSpPr>
            <a:spLocks noGrp="1"/>
          </p:cNvSpPr>
          <p:nvPr>
            <p:ph type="sldNum" sz="quarter" idx="4"/>
          </p:nvPr>
        </p:nvSpPr>
        <p:spPr bwMode="gray">
          <a:xfrm>
            <a:off x="10013164" y="7263805"/>
            <a:ext cx="254293" cy="198458"/>
          </a:xfrm>
          <a:prstGeom prst="rect">
            <a:avLst/>
          </a:prstGeom>
        </p:spPr>
        <p:txBody>
          <a:bodyPr vert="horz" lIns="0" tIns="0" rIns="0" bIns="0" rtlCol="0" anchor="t"/>
          <a:lstStyle>
            <a:lvl1pPr algn="r">
              <a:defRPr sz="882" b="0">
                <a:solidFill>
                  <a:schemeClr val="tx1"/>
                </a:solidFill>
                <a:latin typeface="+mn-lt"/>
                <a:cs typeface="Times New Roman" panose="02020603050405020304" pitchFamily="18" charset="0"/>
              </a:defRPr>
            </a:lvl1pPr>
          </a:lstStyle>
          <a:p>
            <a:pPr defTabSz="504063"/>
            <a:fld id="{A74CE0EA-F3B5-4684-BA10-C594598FDB9C}" type="slidenum">
              <a:rPr lang="en-GB" smtClean="0">
                <a:solidFill>
                  <a:prstClr val="black"/>
                </a:solidFill>
              </a:rPr>
              <a:pPr defTabSz="504063"/>
              <a:t>‹#›</a:t>
            </a:fld>
            <a:endParaRPr lang="en-GB">
              <a:solidFill>
                <a:prstClr val="black"/>
              </a:solidFill>
            </a:endParaRPr>
          </a:p>
        </p:txBody>
      </p:sp>
    </p:spTree>
    <p:extLst>
      <p:ext uri="{BB962C8B-B14F-4D97-AF65-F5344CB8AC3E}">
        <p14:creationId xmlns:p14="http://schemas.microsoft.com/office/powerpoint/2010/main" val="1556477931"/>
      </p:ext>
    </p:extLst>
  </p:cSld>
  <p:clrMap bg1="lt1" tx1="dk1" bg2="lt2" tx2="dk2" accent1="accent1" accent2="accent2" accent3="accent3" accent4="accent4" accent5="accent5" accent6="accent6" hlink="hlink" folHlink="folHlink"/>
  <p:sldLayoutIdLst>
    <p:sldLayoutId id="2147483696" r:id="rId1"/>
    <p:sldLayoutId id="2147483697" r:id="rId2"/>
    <p:sldLayoutId id="2147483698" r:id="rId3"/>
    <p:sldLayoutId id="2147483699" r:id="rId4"/>
    <p:sldLayoutId id="2147483700" r:id="rId5"/>
    <p:sldLayoutId id="2147483701" r:id="rId6"/>
    <p:sldLayoutId id="2147483702" r:id="rId7"/>
    <p:sldLayoutId id="2147483703" r:id="rId8"/>
    <p:sldLayoutId id="2147483704" r:id="rId9"/>
    <p:sldLayoutId id="2147483705" r:id="rId10"/>
    <p:sldLayoutId id="2147483706" r:id="rId11"/>
    <p:sldLayoutId id="2147483707" r:id="rId12"/>
    <p:sldLayoutId id="2147483708" r:id="rId13"/>
    <p:sldLayoutId id="2147483709" r:id="rId14"/>
    <p:sldLayoutId id="2147483710" r:id="rId15"/>
    <p:sldLayoutId id="2147483711" r:id="rId16"/>
  </p:sldLayoutIdLst>
  <p:hf hdr="0" ftr="0" dt="0"/>
  <p:txStyles>
    <p:titleStyle>
      <a:lvl1pPr algn="l" defTabSz="1008126" rtl="0" eaLnBrk="1" latinLnBrk="0" hangingPunct="1">
        <a:lnSpc>
          <a:spcPct val="90000"/>
        </a:lnSpc>
        <a:spcBef>
          <a:spcPct val="0"/>
        </a:spcBef>
        <a:buNone/>
        <a:defRPr sz="3087" b="1" kern="1200">
          <a:solidFill>
            <a:srgbClr val="0092CC"/>
          </a:solidFill>
          <a:latin typeface="+mj-lt"/>
          <a:ea typeface="+mj-ea"/>
          <a:cs typeface="+mj-cs"/>
        </a:defRPr>
      </a:lvl1pPr>
    </p:titleStyle>
    <p:bodyStyle>
      <a:lvl1pPr marL="0" indent="0" algn="l" defTabSz="1008126" rtl="0" eaLnBrk="1" latinLnBrk="0" hangingPunct="1">
        <a:lnSpc>
          <a:spcPct val="110000"/>
        </a:lnSpc>
        <a:spcBef>
          <a:spcPts val="1103"/>
        </a:spcBef>
        <a:spcAft>
          <a:spcPts val="662"/>
        </a:spcAft>
        <a:buClr>
          <a:schemeClr val="tx1"/>
        </a:buClr>
        <a:buSzPct val="80000"/>
        <a:buFontTx/>
        <a:buNone/>
        <a:defRPr sz="1544" b="0" kern="1200">
          <a:solidFill>
            <a:schemeClr val="tx1"/>
          </a:solidFill>
          <a:latin typeface="+mn-lt"/>
          <a:ea typeface="+mn-ea"/>
          <a:cs typeface="Times New Roman" panose="02020603050405020304" pitchFamily="18" charset="0"/>
        </a:defRPr>
      </a:lvl1pPr>
      <a:lvl2pPr marL="397300" indent="-197775" algn="l" defTabSz="1008126" rtl="0" eaLnBrk="1" latinLnBrk="0" hangingPunct="1">
        <a:lnSpc>
          <a:spcPct val="110000"/>
        </a:lnSpc>
        <a:spcBef>
          <a:spcPts val="551"/>
        </a:spcBef>
        <a:spcAft>
          <a:spcPts val="662"/>
        </a:spcAft>
        <a:buClr>
          <a:schemeClr val="tx1"/>
        </a:buClr>
        <a:buSzPct val="100000"/>
        <a:buFont typeface="Arial" panose="020B0604020202020204" pitchFamily="34" charset="0"/>
        <a:buChar char="•"/>
        <a:defRPr sz="1544" kern="1200">
          <a:solidFill>
            <a:schemeClr val="tx1"/>
          </a:solidFill>
          <a:latin typeface="+mn-lt"/>
          <a:ea typeface="+mn-ea"/>
          <a:cs typeface="+mn-cs"/>
        </a:defRPr>
      </a:lvl2pPr>
      <a:lvl3pPr marL="911863" indent="-315039" algn="l" defTabSz="1008126" rtl="0" eaLnBrk="1" latinLnBrk="0" hangingPunct="1">
        <a:lnSpc>
          <a:spcPct val="110000"/>
        </a:lnSpc>
        <a:spcBef>
          <a:spcPts val="551"/>
        </a:spcBef>
        <a:spcAft>
          <a:spcPts val="662"/>
        </a:spcAft>
        <a:buClr>
          <a:schemeClr val="tx1"/>
        </a:buClr>
        <a:buSzPct val="100000"/>
        <a:buFont typeface="Arial" panose="020B0604020202020204" pitchFamily="34" charset="0"/>
        <a:buChar char="•"/>
        <a:defRPr sz="1544" kern="1200">
          <a:solidFill>
            <a:schemeClr val="tx1"/>
          </a:solidFill>
          <a:latin typeface="+mn-lt"/>
          <a:ea typeface="+mn-ea"/>
          <a:cs typeface="+mn-cs"/>
        </a:defRPr>
      </a:lvl3pPr>
      <a:lvl4pPr marL="1300413" indent="-315039" algn="l" defTabSz="1008126" rtl="0" eaLnBrk="1" latinLnBrk="0" hangingPunct="1">
        <a:lnSpc>
          <a:spcPct val="110000"/>
        </a:lnSpc>
        <a:spcBef>
          <a:spcPts val="551"/>
        </a:spcBef>
        <a:spcAft>
          <a:spcPts val="662"/>
        </a:spcAft>
        <a:buClr>
          <a:schemeClr val="tx1"/>
        </a:buClr>
        <a:buSzPct val="100000"/>
        <a:buFont typeface="Arial" panose="020B0604020202020204" pitchFamily="34" charset="0"/>
        <a:buChar char="•"/>
        <a:defRPr sz="1544" kern="1200">
          <a:solidFill>
            <a:schemeClr val="tx1"/>
          </a:solidFill>
          <a:latin typeface="+mn-lt"/>
          <a:ea typeface="+mn-ea"/>
          <a:cs typeface="+mn-cs"/>
        </a:defRPr>
      </a:lvl4pPr>
      <a:lvl5pPr marL="1781723" indent="-395549" algn="l" defTabSz="1008126" rtl="0" eaLnBrk="1" latinLnBrk="0" hangingPunct="1">
        <a:lnSpc>
          <a:spcPct val="110000"/>
        </a:lnSpc>
        <a:spcBef>
          <a:spcPts val="551"/>
        </a:spcBef>
        <a:spcAft>
          <a:spcPts val="662"/>
        </a:spcAft>
        <a:buClr>
          <a:schemeClr val="tx1"/>
        </a:buClr>
        <a:buSzPct val="100000"/>
        <a:buFont typeface="Arial" panose="020B0604020202020204" pitchFamily="34" charset="0"/>
        <a:buChar char="•"/>
        <a:defRPr sz="1544" kern="1200">
          <a:solidFill>
            <a:schemeClr val="tx1"/>
          </a:solidFill>
          <a:latin typeface="+mn-lt"/>
          <a:ea typeface="+mn-ea"/>
          <a:cs typeface="+mn-cs"/>
        </a:defRPr>
      </a:lvl5pPr>
      <a:lvl6pPr marL="2273535" indent="-395549" algn="l" defTabSz="1008126" rtl="0" eaLnBrk="1" latinLnBrk="0" hangingPunct="1">
        <a:lnSpc>
          <a:spcPct val="90000"/>
        </a:lnSpc>
        <a:spcBef>
          <a:spcPts val="551"/>
        </a:spcBef>
        <a:buFont typeface="Arial" panose="020B0604020202020204" pitchFamily="34" charset="0"/>
        <a:buChar char="•"/>
        <a:defRPr sz="1544" kern="1200">
          <a:solidFill>
            <a:schemeClr val="tx1"/>
          </a:solidFill>
          <a:latin typeface="+mn-lt"/>
          <a:ea typeface="+mn-ea"/>
          <a:cs typeface="+mn-cs"/>
        </a:defRPr>
      </a:lvl6pPr>
      <a:lvl7pPr marL="3276410" indent="-252032" algn="l" defTabSz="1008126" rtl="0" eaLnBrk="1" latinLnBrk="0" hangingPunct="1">
        <a:lnSpc>
          <a:spcPct val="90000"/>
        </a:lnSpc>
        <a:spcBef>
          <a:spcPts val="551"/>
        </a:spcBef>
        <a:buFont typeface="Arial" panose="020B0604020202020204" pitchFamily="34" charset="0"/>
        <a:buChar char="•"/>
        <a:defRPr sz="1985" kern="1200">
          <a:solidFill>
            <a:schemeClr val="tx1"/>
          </a:solidFill>
          <a:latin typeface="+mn-lt"/>
          <a:ea typeface="+mn-ea"/>
          <a:cs typeface="+mn-cs"/>
        </a:defRPr>
      </a:lvl7pPr>
      <a:lvl8pPr marL="3780473" indent="-252032" algn="l" defTabSz="1008126" rtl="0" eaLnBrk="1" latinLnBrk="0" hangingPunct="1">
        <a:lnSpc>
          <a:spcPct val="90000"/>
        </a:lnSpc>
        <a:spcBef>
          <a:spcPts val="551"/>
        </a:spcBef>
        <a:buFont typeface="Arial" panose="020B0604020202020204" pitchFamily="34" charset="0"/>
        <a:buChar char="•"/>
        <a:defRPr sz="1985" kern="1200">
          <a:solidFill>
            <a:schemeClr val="tx1"/>
          </a:solidFill>
          <a:latin typeface="+mn-lt"/>
          <a:ea typeface="+mn-ea"/>
          <a:cs typeface="+mn-cs"/>
        </a:defRPr>
      </a:lvl8pPr>
      <a:lvl9pPr marL="4284536" indent="-252032" algn="l" defTabSz="1008126" rtl="0" eaLnBrk="1" latinLnBrk="0" hangingPunct="1">
        <a:lnSpc>
          <a:spcPct val="90000"/>
        </a:lnSpc>
        <a:spcBef>
          <a:spcPts val="551"/>
        </a:spcBef>
        <a:buFont typeface="Arial" panose="020B0604020202020204" pitchFamily="34" charset="0"/>
        <a:buChar char="•"/>
        <a:defRPr sz="1985" kern="1200">
          <a:solidFill>
            <a:schemeClr val="tx1"/>
          </a:solidFill>
          <a:latin typeface="+mn-lt"/>
          <a:ea typeface="+mn-ea"/>
          <a:cs typeface="+mn-cs"/>
        </a:defRPr>
      </a:lvl9pPr>
    </p:bodyStyle>
    <p:otherStyle>
      <a:defPPr>
        <a:defRPr lang="en-US"/>
      </a:defPPr>
      <a:lvl1pPr marL="0" algn="l" defTabSz="1008126" rtl="0" eaLnBrk="1" latinLnBrk="0" hangingPunct="1">
        <a:defRPr sz="1985" kern="1200">
          <a:solidFill>
            <a:schemeClr val="tx1"/>
          </a:solidFill>
          <a:latin typeface="+mn-lt"/>
          <a:ea typeface="+mn-ea"/>
          <a:cs typeface="+mn-cs"/>
        </a:defRPr>
      </a:lvl1pPr>
      <a:lvl2pPr marL="504063" algn="l" defTabSz="1008126" rtl="0" eaLnBrk="1" latinLnBrk="0" hangingPunct="1">
        <a:defRPr sz="1985" kern="1200">
          <a:solidFill>
            <a:schemeClr val="tx1"/>
          </a:solidFill>
          <a:latin typeface="+mn-lt"/>
          <a:ea typeface="+mn-ea"/>
          <a:cs typeface="+mn-cs"/>
        </a:defRPr>
      </a:lvl2pPr>
      <a:lvl3pPr marL="1008126" algn="l" defTabSz="1008126" rtl="0" eaLnBrk="1" latinLnBrk="0" hangingPunct="1">
        <a:defRPr sz="1985" kern="1200">
          <a:solidFill>
            <a:schemeClr val="tx1"/>
          </a:solidFill>
          <a:latin typeface="+mn-lt"/>
          <a:ea typeface="+mn-ea"/>
          <a:cs typeface="+mn-cs"/>
        </a:defRPr>
      </a:lvl3pPr>
      <a:lvl4pPr marL="1512189" algn="l" defTabSz="1008126" rtl="0" eaLnBrk="1" latinLnBrk="0" hangingPunct="1">
        <a:defRPr sz="1985" kern="1200">
          <a:solidFill>
            <a:schemeClr val="tx1"/>
          </a:solidFill>
          <a:latin typeface="+mn-lt"/>
          <a:ea typeface="+mn-ea"/>
          <a:cs typeface="+mn-cs"/>
        </a:defRPr>
      </a:lvl4pPr>
      <a:lvl5pPr marL="2016252" algn="l" defTabSz="1008126" rtl="0" eaLnBrk="1" latinLnBrk="0" hangingPunct="1">
        <a:defRPr sz="1985" kern="1200">
          <a:solidFill>
            <a:schemeClr val="tx1"/>
          </a:solidFill>
          <a:latin typeface="+mn-lt"/>
          <a:ea typeface="+mn-ea"/>
          <a:cs typeface="+mn-cs"/>
        </a:defRPr>
      </a:lvl5pPr>
      <a:lvl6pPr marL="2520315" algn="l" defTabSz="1008126" rtl="0" eaLnBrk="1" latinLnBrk="0" hangingPunct="1">
        <a:defRPr sz="1985" kern="1200">
          <a:solidFill>
            <a:schemeClr val="tx1"/>
          </a:solidFill>
          <a:latin typeface="+mn-lt"/>
          <a:ea typeface="+mn-ea"/>
          <a:cs typeface="+mn-cs"/>
        </a:defRPr>
      </a:lvl6pPr>
      <a:lvl7pPr marL="3024378" algn="l" defTabSz="1008126" rtl="0" eaLnBrk="1" latinLnBrk="0" hangingPunct="1">
        <a:defRPr sz="1985" kern="1200">
          <a:solidFill>
            <a:schemeClr val="tx1"/>
          </a:solidFill>
          <a:latin typeface="+mn-lt"/>
          <a:ea typeface="+mn-ea"/>
          <a:cs typeface="+mn-cs"/>
        </a:defRPr>
      </a:lvl7pPr>
      <a:lvl8pPr marL="3528441" algn="l" defTabSz="1008126" rtl="0" eaLnBrk="1" latinLnBrk="0" hangingPunct="1">
        <a:defRPr sz="1985" kern="1200">
          <a:solidFill>
            <a:schemeClr val="tx1"/>
          </a:solidFill>
          <a:latin typeface="+mn-lt"/>
          <a:ea typeface="+mn-ea"/>
          <a:cs typeface="+mn-cs"/>
        </a:defRPr>
      </a:lvl8pPr>
      <a:lvl9pPr marL="4032504" algn="l" defTabSz="1008126" rtl="0" eaLnBrk="1" latinLnBrk="0" hangingPunct="1">
        <a:defRPr sz="1985"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139">
          <p15:clr>
            <a:srgbClr val="F26B43"/>
          </p15:clr>
        </p15:guide>
        <p15:guide id="2" orient="horz" pos="3809">
          <p15:clr>
            <a:srgbClr val="F26B43"/>
          </p15:clr>
        </p15:guide>
        <p15:guide id="3" pos="2880">
          <p15:clr>
            <a:srgbClr val="F26B43"/>
          </p15:clr>
        </p15:guide>
        <p15:guide id="4" pos="226">
          <p15:clr>
            <a:srgbClr val="F26B43"/>
          </p15:clr>
        </p15:guide>
        <p15:guide id="5" pos="5534">
          <p15:clr>
            <a:srgbClr val="F26B43"/>
          </p15:clr>
        </p15:guide>
        <p15:guide id="6" pos="2939">
          <p15:clr>
            <a:srgbClr val="F26B43"/>
          </p15:clr>
        </p15:guide>
        <p15:guide id="7" pos="2821">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E5BF4C9-6D9A-3549-A2B1-1D10F72933D5}"/>
              </a:ext>
            </a:extLst>
          </p:cNvPr>
          <p:cNvSpPr>
            <a:spLocks noGrp="1"/>
          </p:cNvSpPr>
          <p:nvPr>
            <p:ph type="title"/>
          </p:nvPr>
        </p:nvSpPr>
        <p:spPr>
          <a:xfrm>
            <a:off x="735171" y="402568"/>
            <a:ext cx="9223058" cy="1461495"/>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CC4A9A2F-DFB9-FF46-830F-0DCBB0899622}"/>
              </a:ext>
            </a:extLst>
          </p:cNvPr>
          <p:cNvSpPr>
            <a:spLocks noGrp="1"/>
          </p:cNvSpPr>
          <p:nvPr>
            <p:ph type="body" idx="1"/>
          </p:nvPr>
        </p:nvSpPr>
        <p:spPr>
          <a:xfrm>
            <a:off x="735171" y="2012836"/>
            <a:ext cx="9223058" cy="4797552"/>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879360A-2571-CB45-923B-F96C492CBBB0}"/>
              </a:ext>
            </a:extLst>
          </p:cNvPr>
          <p:cNvSpPr>
            <a:spLocks noGrp="1"/>
          </p:cNvSpPr>
          <p:nvPr>
            <p:ph type="dt" sz="half" idx="2"/>
          </p:nvPr>
        </p:nvSpPr>
        <p:spPr>
          <a:xfrm>
            <a:off x="735171" y="7008171"/>
            <a:ext cx="2406015" cy="402567"/>
          </a:xfrm>
          <a:prstGeom prst="rect">
            <a:avLst/>
          </a:prstGeom>
        </p:spPr>
        <p:txBody>
          <a:bodyPr vert="horz" lIns="91440" tIns="45720" rIns="91440" bIns="45720" rtlCol="0" anchor="ctr"/>
          <a:lstStyle>
            <a:lvl1pPr algn="l">
              <a:defRPr sz="1053">
                <a:solidFill>
                  <a:schemeClr val="tx1">
                    <a:tint val="75000"/>
                  </a:schemeClr>
                </a:solidFill>
              </a:defRPr>
            </a:lvl1pPr>
          </a:lstStyle>
          <a:p>
            <a:fld id="{1BD6351B-E5FE-3A4E-ABD4-8BC31EB45CE0}" type="datetimeFigureOut">
              <a:rPr lang="en-US" smtClean="0"/>
              <a:t>13-Nov-20</a:t>
            </a:fld>
            <a:endParaRPr lang="en-US"/>
          </a:p>
        </p:txBody>
      </p:sp>
      <p:sp>
        <p:nvSpPr>
          <p:cNvPr id="5" name="Footer Placeholder 4">
            <a:extLst>
              <a:ext uri="{FF2B5EF4-FFF2-40B4-BE49-F238E27FC236}">
                <a16:creationId xmlns:a16="http://schemas.microsoft.com/office/drawing/2014/main" id="{A82EA0FF-5B02-B945-AF43-7C0D7F2142D6}"/>
              </a:ext>
            </a:extLst>
          </p:cNvPr>
          <p:cNvSpPr>
            <a:spLocks noGrp="1"/>
          </p:cNvSpPr>
          <p:nvPr>
            <p:ph type="ftr" sz="quarter" idx="3"/>
          </p:nvPr>
        </p:nvSpPr>
        <p:spPr>
          <a:xfrm>
            <a:off x="3542189" y="7008171"/>
            <a:ext cx="3609023" cy="402567"/>
          </a:xfrm>
          <a:prstGeom prst="rect">
            <a:avLst/>
          </a:prstGeom>
        </p:spPr>
        <p:txBody>
          <a:bodyPr vert="horz" lIns="91440" tIns="45720" rIns="91440" bIns="45720" rtlCol="0" anchor="ctr"/>
          <a:lstStyle>
            <a:lvl1pPr algn="ctr">
              <a:defRPr sz="1053">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89168096-542C-C14B-A0BD-3B73B12C8B73}"/>
              </a:ext>
            </a:extLst>
          </p:cNvPr>
          <p:cNvSpPr>
            <a:spLocks noGrp="1"/>
          </p:cNvSpPr>
          <p:nvPr>
            <p:ph type="sldNum" sz="quarter" idx="4"/>
          </p:nvPr>
        </p:nvSpPr>
        <p:spPr>
          <a:xfrm>
            <a:off x="7552214" y="7008171"/>
            <a:ext cx="2406015" cy="402567"/>
          </a:xfrm>
          <a:prstGeom prst="rect">
            <a:avLst/>
          </a:prstGeom>
        </p:spPr>
        <p:txBody>
          <a:bodyPr vert="horz" lIns="91440" tIns="45720" rIns="91440" bIns="45720" rtlCol="0" anchor="ctr"/>
          <a:lstStyle>
            <a:lvl1pPr algn="r">
              <a:defRPr sz="1053">
                <a:solidFill>
                  <a:schemeClr val="tx1">
                    <a:tint val="75000"/>
                  </a:schemeClr>
                </a:solidFill>
              </a:defRPr>
            </a:lvl1pPr>
          </a:lstStyle>
          <a:p>
            <a:fld id="{4F2F3B80-6068-2843-8A56-778679596017}" type="slidenum">
              <a:rPr lang="en-US" smtClean="0"/>
              <a:t>‹#›</a:t>
            </a:fld>
            <a:endParaRPr lang="en-US"/>
          </a:p>
        </p:txBody>
      </p:sp>
    </p:spTree>
    <p:extLst>
      <p:ext uri="{BB962C8B-B14F-4D97-AF65-F5344CB8AC3E}">
        <p14:creationId xmlns:p14="http://schemas.microsoft.com/office/powerpoint/2010/main" val="258065761"/>
      </p:ext>
    </p:extLst>
  </p:cSld>
  <p:clrMap bg1="lt1" tx1="dk1" bg2="lt2" tx2="dk2" accent1="accent1" accent2="accent2" accent3="accent3" accent4="accent4" accent5="accent5" accent6="accent6" hlink="hlink" folHlink="folHlink"/>
  <p:sldLayoutIdLst>
    <p:sldLayoutId id="2147483713" r:id="rId1"/>
    <p:sldLayoutId id="2147483714" r:id="rId2"/>
    <p:sldLayoutId id="2147483715" r:id="rId3"/>
    <p:sldLayoutId id="2147483716" r:id="rId4"/>
    <p:sldLayoutId id="2147483717" r:id="rId5"/>
    <p:sldLayoutId id="2147483718" r:id="rId6"/>
    <p:sldLayoutId id="2147483719" r:id="rId7"/>
    <p:sldLayoutId id="2147483720" r:id="rId8"/>
    <p:sldLayoutId id="2147483721" r:id="rId9"/>
    <p:sldLayoutId id="2147483722" r:id="rId10"/>
    <p:sldLayoutId id="2147483723" r:id="rId11"/>
    <p:sldLayoutId id="2147483724" r:id="rId12"/>
    <p:sldLayoutId id="2147483725" r:id="rId13"/>
    <p:sldLayoutId id="2147483726" r:id="rId14"/>
    <p:sldLayoutId id="2147483727" r:id="rId15"/>
  </p:sldLayoutIdLst>
  <p:txStyles>
    <p:titleStyle>
      <a:lvl1pPr algn="l" defTabSz="802020" rtl="0" eaLnBrk="1" latinLnBrk="0" hangingPunct="1">
        <a:lnSpc>
          <a:spcPct val="90000"/>
        </a:lnSpc>
        <a:spcBef>
          <a:spcPct val="0"/>
        </a:spcBef>
        <a:buNone/>
        <a:defRPr sz="3859" kern="1200">
          <a:solidFill>
            <a:schemeClr val="tx1"/>
          </a:solidFill>
          <a:latin typeface="+mj-lt"/>
          <a:ea typeface="+mj-ea"/>
          <a:cs typeface="+mj-cs"/>
        </a:defRPr>
      </a:lvl1pPr>
    </p:titleStyle>
    <p:bodyStyle>
      <a:lvl1pPr marL="200505" indent="-200505" algn="l" defTabSz="802020" rtl="0" eaLnBrk="1" latinLnBrk="0" hangingPunct="1">
        <a:lnSpc>
          <a:spcPct val="90000"/>
        </a:lnSpc>
        <a:spcBef>
          <a:spcPts val="877"/>
        </a:spcBef>
        <a:buFont typeface="Arial" panose="020B0604020202020204" pitchFamily="34" charset="0"/>
        <a:buChar char="•"/>
        <a:defRPr sz="2456" kern="1200">
          <a:solidFill>
            <a:schemeClr val="tx1"/>
          </a:solidFill>
          <a:latin typeface="+mn-lt"/>
          <a:ea typeface="+mn-ea"/>
          <a:cs typeface="+mn-cs"/>
        </a:defRPr>
      </a:lvl1pPr>
      <a:lvl2pPr marL="601515" indent="-200505" algn="l" defTabSz="802020" rtl="0" eaLnBrk="1" latinLnBrk="0" hangingPunct="1">
        <a:lnSpc>
          <a:spcPct val="90000"/>
        </a:lnSpc>
        <a:spcBef>
          <a:spcPts val="439"/>
        </a:spcBef>
        <a:buFont typeface="Arial" panose="020B0604020202020204" pitchFamily="34" charset="0"/>
        <a:buChar char="•"/>
        <a:defRPr sz="2105" kern="1200">
          <a:solidFill>
            <a:schemeClr val="tx1"/>
          </a:solidFill>
          <a:latin typeface="+mn-lt"/>
          <a:ea typeface="+mn-ea"/>
          <a:cs typeface="+mn-cs"/>
        </a:defRPr>
      </a:lvl2pPr>
      <a:lvl3pPr marL="1002525" indent="-200505" algn="l" defTabSz="802020" rtl="0" eaLnBrk="1" latinLnBrk="0" hangingPunct="1">
        <a:lnSpc>
          <a:spcPct val="90000"/>
        </a:lnSpc>
        <a:spcBef>
          <a:spcPts val="439"/>
        </a:spcBef>
        <a:buFont typeface="Arial" panose="020B0604020202020204" pitchFamily="34" charset="0"/>
        <a:buChar char="•"/>
        <a:defRPr sz="1754" kern="1200">
          <a:solidFill>
            <a:schemeClr val="tx1"/>
          </a:solidFill>
          <a:latin typeface="+mn-lt"/>
          <a:ea typeface="+mn-ea"/>
          <a:cs typeface="+mn-cs"/>
        </a:defRPr>
      </a:lvl3pPr>
      <a:lvl4pPr marL="1403535" indent="-200505" algn="l" defTabSz="802020" rtl="0" eaLnBrk="1" latinLnBrk="0" hangingPunct="1">
        <a:lnSpc>
          <a:spcPct val="90000"/>
        </a:lnSpc>
        <a:spcBef>
          <a:spcPts val="439"/>
        </a:spcBef>
        <a:buFont typeface="Arial" panose="020B0604020202020204" pitchFamily="34" charset="0"/>
        <a:buChar char="•"/>
        <a:defRPr sz="1579" kern="1200">
          <a:solidFill>
            <a:schemeClr val="tx1"/>
          </a:solidFill>
          <a:latin typeface="+mn-lt"/>
          <a:ea typeface="+mn-ea"/>
          <a:cs typeface="+mn-cs"/>
        </a:defRPr>
      </a:lvl4pPr>
      <a:lvl5pPr marL="1804546" indent="-200505" algn="l" defTabSz="802020" rtl="0" eaLnBrk="1" latinLnBrk="0" hangingPunct="1">
        <a:lnSpc>
          <a:spcPct val="90000"/>
        </a:lnSpc>
        <a:spcBef>
          <a:spcPts val="439"/>
        </a:spcBef>
        <a:buFont typeface="Arial" panose="020B0604020202020204" pitchFamily="34" charset="0"/>
        <a:buChar char="•"/>
        <a:defRPr sz="1579" kern="1200">
          <a:solidFill>
            <a:schemeClr val="tx1"/>
          </a:solidFill>
          <a:latin typeface="+mn-lt"/>
          <a:ea typeface="+mn-ea"/>
          <a:cs typeface="+mn-cs"/>
        </a:defRPr>
      </a:lvl5pPr>
      <a:lvl6pPr marL="2205556" indent="-200505" algn="l" defTabSz="802020" rtl="0" eaLnBrk="1" latinLnBrk="0" hangingPunct="1">
        <a:lnSpc>
          <a:spcPct val="90000"/>
        </a:lnSpc>
        <a:spcBef>
          <a:spcPts val="439"/>
        </a:spcBef>
        <a:buFont typeface="Arial" panose="020B0604020202020204" pitchFamily="34" charset="0"/>
        <a:buChar char="•"/>
        <a:defRPr sz="1579" kern="1200">
          <a:solidFill>
            <a:schemeClr val="tx1"/>
          </a:solidFill>
          <a:latin typeface="+mn-lt"/>
          <a:ea typeface="+mn-ea"/>
          <a:cs typeface="+mn-cs"/>
        </a:defRPr>
      </a:lvl6pPr>
      <a:lvl7pPr marL="2606566" indent="-200505" algn="l" defTabSz="802020" rtl="0" eaLnBrk="1" latinLnBrk="0" hangingPunct="1">
        <a:lnSpc>
          <a:spcPct val="90000"/>
        </a:lnSpc>
        <a:spcBef>
          <a:spcPts val="439"/>
        </a:spcBef>
        <a:buFont typeface="Arial" panose="020B0604020202020204" pitchFamily="34" charset="0"/>
        <a:buChar char="•"/>
        <a:defRPr sz="1579" kern="1200">
          <a:solidFill>
            <a:schemeClr val="tx1"/>
          </a:solidFill>
          <a:latin typeface="+mn-lt"/>
          <a:ea typeface="+mn-ea"/>
          <a:cs typeface="+mn-cs"/>
        </a:defRPr>
      </a:lvl7pPr>
      <a:lvl8pPr marL="3007576" indent="-200505" algn="l" defTabSz="802020" rtl="0" eaLnBrk="1" latinLnBrk="0" hangingPunct="1">
        <a:lnSpc>
          <a:spcPct val="90000"/>
        </a:lnSpc>
        <a:spcBef>
          <a:spcPts val="439"/>
        </a:spcBef>
        <a:buFont typeface="Arial" panose="020B0604020202020204" pitchFamily="34" charset="0"/>
        <a:buChar char="•"/>
        <a:defRPr sz="1579" kern="1200">
          <a:solidFill>
            <a:schemeClr val="tx1"/>
          </a:solidFill>
          <a:latin typeface="+mn-lt"/>
          <a:ea typeface="+mn-ea"/>
          <a:cs typeface="+mn-cs"/>
        </a:defRPr>
      </a:lvl8pPr>
      <a:lvl9pPr marL="3408586" indent="-200505" algn="l" defTabSz="802020" rtl="0" eaLnBrk="1" latinLnBrk="0" hangingPunct="1">
        <a:lnSpc>
          <a:spcPct val="90000"/>
        </a:lnSpc>
        <a:spcBef>
          <a:spcPts val="439"/>
        </a:spcBef>
        <a:buFont typeface="Arial" panose="020B0604020202020204" pitchFamily="34" charset="0"/>
        <a:buChar char="•"/>
        <a:defRPr sz="1579" kern="1200">
          <a:solidFill>
            <a:schemeClr val="tx1"/>
          </a:solidFill>
          <a:latin typeface="+mn-lt"/>
          <a:ea typeface="+mn-ea"/>
          <a:cs typeface="+mn-cs"/>
        </a:defRPr>
      </a:lvl9pPr>
    </p:bodyStyle>
    <p:otherStyle>
      <a:defPPr>
        <a:defRPr lang="en-US"/>
      </a:defPPr>
      <a:lvl1pPr marL="0" algn="l" defTabSz="802020" rtl="0" eaLnBrk="1" latinLnBrk="0" hangingPunct="1">
        <a:defRPr sz="1579" kern="1200">
          <a:solidFill>
            <a:schemeClr val="tx1"/>
          </a:solidFill>
          <a:latin typeface="+mn-lt"/>
          <a:ea typeface="+mn-ea"/>
          <a:cs typeface="+mn-cs"/>
        </a:defRPr>
      </a:lvl1pPr>
      <a:lvl2pPr marL="401010" algn="l" defTabSz="802020" rtl="0" eaLnBrk="1" latinLnBrk="0" hangingPunct="1">
        <a:defRPr sz="1579" kern="1200">
          <a:solidFill>
            <a:schemeClr val="tx1"/>
          </a:solidFill>
          <a:latin typeface="+mn-lt"/>
          <a:ea typeface="+mn-ea"/>
          <a:cs typeface="+mn-cs"/>
        </a:defRPr>
      </a:lvl2pPr>
      <a:lvl3pPr marL="802020" algn="l" defTabSz="802020" rtl="0" eaLnBrk="1" latinLnBrk="0" hangingPunct="1">
        <a:defRPr sz="1579" kern="1200">
          <a:solidFill>
            <a:schemeClr val="tx1"/>
          </a:solidFill>
          <a:latin typeface="+mn-lt"/>
          <a:ea typeface="+mn-ea"/>
          <a:cs typeface="+mn-cs"/>
        </a:defRPr>
      </a:lvl3pPr>
      <a:lvl4pPr marL="1203030" algn="l" defTabSz="802020" rtl="0" eaLnBrk="1" latinLnBrk="0" hangingPunct="1">
        <a:defRPr sz="1579" kern="1200">
          <a:solidFill>
            <a:schemeClr val="tx1"/>
          </a:solidFill>
          <a:latin typeface="+mn-lt"/>
          <a:ea typeface="+mn-ea"/>
          <a:cs typeface="+mn-cs"/>
        </a:defRPr>
      </a:lvl4pPr>
      <a:lvl5pPr marL="1604040" algn="l" defTabSz="802020" rtl="0" eaLnBrk="1" latinLnBrk="0" hangingPunct="1">
        <a:defRPr sz="1579" kern="1200">
          <a:solidFill>
            <a:schemeClr val="tx1"/>
          </a:solidFill>
          <a:latin typeface="+mn-lt"/>
          <a:ea typeface="+mn-ea"/>
          <a:cs typeface="+mn-cs"/>
        </a:defRPr>
      </a:lvl5pPr>
      <a:lvl6pPr marL="2005051" algn="l" defTabSz="802020" rtl="0" eaLnBrk="1" latinLnBrk="0" hangingPunct="1">
        <a:defRPr sz="1579" kern="1200">
          <a:solidFill>
            <a:schemeClr val="tx1"/>
          </a:solidFill>
          <a:latin typeface="+mn-lt"/>
          <a:ea typeface="+mn-ea"/>
          <a:cs typeface="+mn-cs"/>
        </a:defRPr>
      </a:lvl6pPr>
      <a:lvl7pPr marL="2406061" algn="l" defTabSz="802020" rtl="0" eaLnBrk="1" latinLnBrk="0" hangingPunct="1">
        <a:defRPr sz="1579" kern="1200">
          <a:solidFill>
            <a:schemeClr val="tx1"/>
          </a:solidFill>
          <a:latin typeface="+mn-lt"/>
          <a:ea typeface="+mn-ea"/>
          <a:cs typeface="+mn-cs"/>
        </a:defRPr>
      </a:lvl7pPr>
      <a:lvl8pPr marL="2807071" algn="l" defTabSz="802020" rtl="0" eaLnBrk="1" latinLnBrk="0" hangingPunct="1">
        <a:defRPr sz="1579" kern="1200">
          <a:solidFill>
            <a:schemeClr val="tx1"/>
          </a:solidFill>
          <a:latin typeface="+mn-lt"/>
          <a:ea typeface="+mn-ea"/>
          <a:cs typeface="+mn-cs"/>
        </a:defRPr>
      </a:lvl8pPr>
      <a:lvl9pPr marL="3208081" algn="l" defTabSz="802020" rtl="0" eaLnBrk="1" latinLnBrk="0" hangingPunct="1">
        <a:defRPr sz="1579"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bwMode="gray">
          <a:xfrm>
            <a:off x="420999" y="405317"/>
            <a:ext cx="7157000" cy="793833"/>
          </a:xfrm>
          <a:prstGeom prst="rect">
            <a:avLst/>
          </a:prstGeom>
        </p:spPr>
        <p:txBody>
          <a:bodyPr vert="horz" lIns="18000" tIns="0" rIns="360000" bIns="0" rtlCol="0" anchor="b">
            <a:noAutofit/>
          </a:bodyPr>
          <a:lstStyle/>
          <a:p>
            <a:r>
              <a:rPr lang="en-GB" noProof="0"/>
              <a:t>Click to edit </a:t>
            </a:r>
            <a:br>
              <a:rPr lang="en-GB" noProof="0"/>
            </a:br>
            <a:r>
              <a:rPr lang="en-GB" noProof="0"/>
              <a:t>Master title style</a:t>
            </a:r>
          </a:p>
        </p:txBody>
      </p:sp>
      <p:sp>
        <p:nvSpPr>
          <p:cNvPr id="3" name="Text Placeholder 2"/>
          <p:cNvSpPr>
            <a:spLocks noGrp="1"/>
          </p:cNvSpPr>
          <p:nvPr>
            <p:ph type="body" idx="1"/>
          </p:nvPr>
        </p:nvSpPr>
        <p:spPr bwMode="gray">
          <a:xfrm>
            <a:off x="421000" y="1992985"/>
            <a:ext cx="9851401" cy="4671709"/>
          </a:xfrm>
          <a:prstGeom prst="rect">
            <a:avLst/>
          </a:prstGeom>
        </p:spPr>
        <p:txBody>
          <a:bodyPr vert="horz" lIns="18000" tIns="0" rIns="18000" bIns="0" rtlCol="0">
            <a:noAutofit/>
          </a:body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a:p>
            <a:pPr lvl="5"/>
            <a:r>
              <a:rPr lang="en-GB" noProof="0" dirty="0"/>
              <a:t>Sixth level</a:t>
            </a:r>
          </a:p>
        </p:txBody>
      </p:sp>
      <p:sp>
        <p:nvSpPr>
          <p:cNvPr id="4" name="Date Placeholder 3"/>
          <p:cNvSpPr>
            <a:spLocks noGrp="1"/>
          </p:cNvSpPr>
          <p:nvPr>
            <p:ph type="dt" sz="half" idx="2"/>
          </p:nvPr>
        </p:nvSpPr>
        <p:spPr bwMode="gray">
          <a:xfrm>
            <a:off x="420999" y="7263805"/>
            <a:ext cx="692897" cy="198458"/>
          </a:xfrm>
          <a:prstGeom prst="rect">
            <a:avLst/>
          </a:prstGeom>
        </p:spPr>
        <p:txBody>
          <a:bodyPr vert="horz" lIns="0" tIns="0" rIns="0" bIns="0" rtlCol="0" anchor="t"/>
          <a:lstStyle>
            <a:lvl1pPr algn="l">
              <a:defRPr sz="882">
                <a:solidFill>
                  <a:schemeClr val="tx1"/>
                </a:solidFill>
                <a:latin typeface="+mn-lt"/>
                <a:cs typeface="Times New Roman" panose="02020603050405020304" pitchFamily="18" charset="0"/>
              </a:defRPr>
            </a:lvl1pPr>
          </a:lstStyle>
          <a:p>
            <a:pPr defTabSz="504063"/>
            <a:endParaRPr lang="en-GB">
              <a:solidFill>
                <a:prstClr val="black"/>
              </a:solidFill>
            </a:endParaRPr>
          </a:p>
        </p:txBody>
      </p:sp>
      <p:sp>
        <p:nvSpPr>
          <p:cNvPr id="5" name="Footer Placeholder 4"/>
          <p:cNvSpPr>
            <a:spLocks noGrp="1"/>
          </p:cNvSpPr>
          <p:nvPr>
            <p:ph type="ftr" sz="quarter" idx="3"/>
          </p:nvPr>
        </p:nvSpPr>
        <p:spPr bwMode="gray">
          <a:xfrm>
            <a:off x="1221770" y="7263805"/>
            <a:ext cx="2576231" cy="257407"/>
          </a:xfrm>
          <a:prstGeom prst="rect">
            <a:avLst/>
          </a:prstGeom>
        </p:spPr>
        <p:txBody>
          <a:bodyPr vert="horz" lIns="0" tIns="0" rIns="0" bIns="0" rtlCol="0" anchor="t"/>
          <a:lstStyle>
            <a:lvl1pPr algn="l">
              <a:defRPr sz="882">
                <a:solidFill>
                  <a:schemeClr val="tx1"/>
                </a:solidFill>
                <a:latin typeface="+mn-lt"/>
                <a:cs typeface="Times New Roman" panose="02020603050405020304" pitchFamily="18" charset="0"/>
              </a:defRPr>
            </a:lvl1pPr>
          </a:lstStyle>
          <a:p>
            <a:pPr defTabSz="504063"/>
            <a:endParaRPr lang="en-GB" dirty="0">
              <a:solidFill>
                <a:prstClr val="black"/>
              </a:solidFill>
            </a:endParaRPr>
          </a:p>
        </p:txBody>
      </p:sp>
      <p:sp>
        <p:nvSpPr>
          <p:cNvPr id="6" name="Slide Number Placeholder 5"/>
          <p:cNvSpPr>
            <a:spLocks noGrp="1"/>
          </p:cNvSpPr>
          <p:nvPr>
            <p:ph type="sldNum" sz="quarter" idx="4"/>
          </p:nvPr>
        </p:nvSpPr>
        <p:spPr bwMode="gray">
          <a:xfrm>
            <a:off x="10013164" y="7263805"/>
            <a:ext cx="254293" cy="198458"/>
          </a:xfrm>
          <a:prstGeom prst="rect">
            <a:avLst/>
          </a:prstGeom>
        </p:spPr>
        <p:txBody>
          <a:bodyPr vert="horz" lIns="0" tIns="0" rIns="0" bIns="0" rtlCol="0" anchor="t"/>
          <a:lstStyle>
            <a:lvl1pPr algn="r">
              <a:defRPr sz="882" b="0">
                <a:solidFill>
                  <a:schemeClr val="tx1"/>
                </a:solidFill>
                <a:latin typeface="+mn-lt"/>
                <a:cs typeface="Times New Roman" panose="02020603050405020304" pitchFamily="18" charset="0"/>
              </a:defRPr>
            </a:lvl1pPr>
          </a:lstStyle>
          <a:p>
            <a:pPr defTabSz="504063"/>
            <a:fld id="{A74CE0EA-F3B5-4684-BA10-C594598FDB9C}" type="slidenum">
              <a:rPr lang="en-GB" smtClean="0">
                <a:solidFill>
                  <a:prstClr val="black"/>
                </a:solidFill>
              </a:rPr>
              <a:pPr defTabSz="504063"/>
              <a:t>‹#›</a:t>
            </a:fld>
            <a:endParaRPr lang="en-GB">
              <a:solidFill>
                <a:prstClr val="black"/>
              </a:solidFill>
            </a:endParaRPr>
          </a:p>
        </p:txBody>
      </p:sp>
      <p:sp>
        <p:nvSpPr>
          <p:cNvPr id="12" name="Rectangle 11"/>
          <p:cNvSpPr/>
          <p:nvPr userDrawn="1"/>
        </p:nvSpPr>
        <p:spPr bwMode="gray">
          <a:xfrm>
            <a:off x="7956167" y="418502"/>
            <a:ext cx="2311290" cy="766049"/>
          </a:xfrm>
          <a:prstGeom prst="rect">
            <a:avLst/>
          </a:prstGeom>
          <a:blipFill dpi="0" rotWithShape="1">
            <a:blip r:embed="rId18" cstate="email">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04063"/>
            <a:endParaRPr lang="en-GB" sz="4300">
              <a:solidFill>
                <a:prstClr val="white"/>
              </a:solidFill>
            </a:endParaRPr>
          </a:p>
        </p:txBody>
      </p:sp>
      <p:pic>
        <p:nvPicPr>
          <p:cNvPr id="8" name="Picture 7">
            <a:extLst>
              <a:ext uri="{FF2B5EF4-FFF2-40B4-BE49-F238E27FC236}">
                <a16:creationId xmlns:a16="http://schemas.microsoft.com/office/drawing/2014/main" id="{36F030C8-4B00-49C2-8092-AB9463F504D6}"/>
              </a:ext>
            </a:extLst>
          </p:cNvPr>
          <p:cNvPicPr>
            <a:picLocks noChangeAspect="1"/>
          </p:cNvPicPr>
          <p:nvPr userDrawn="1"/>
        </p:nvPicPr>
        <p:blipFill rotWithShape="1">
          <a:blip r:embed="rId19" cstate="email">
            <a:extLst>
              <a:ext uri="{28A0092B-C50C-407E-A947-70E740481C1C}">
                <a14:useLocalDpi xmlns:a14="http://schemas.microsoft.com/office/drawing/2010/main"/>
              </a:ext>
            </a:extLst>
          </a:blip>
          <a:srcRect/>
          <a:stretch/>
        </p:blipFill>
        <p:spPr bwMode="auto">
          <a:xfrm>
            <a:off x="8403497" y="1069271"/>
            <a:ext cx="1482166" cy="396186"/>
          </a:xfrm>
          <a:prstGeom prst="rect">
            <a:avLst/>
          </a:prstGeom>
          <a:noFill/>
          <a:ln>
            <a:noFill/>
          </a:ln>
          <a:extLst>
            <a:ext uri="{53640926-AAD7-44d8-BBD7-CCE9431645EC}">
              <a14:shadowObscured xmlns:a14="http://schemas.microsoft.com/office/drawing/2010/main" xmlns=""/>
            </a:ext>
          </a:extLst>
        </p:spPr>
      </p:pic>
    </p:spTree>
    <p:extLst>
      <p:ext uri="{BB962C8B-B14F-4D97-AF65-F5344CB8AC3E}">
        <p14:creationId xmlns:p14="http://schemas.microsoft.com/office/powerpoint/2010/main" val="1548934584"/>
      </p:ext>
    </p:extLst>
  </p:cSld>
  <p:clrMap bg1="lt1" tx1="dk1" bg2="lt2" tx2="dk2" accent1="accent1" accent2="accent2" accent3="accent3" accent4="accent4" accent5="accent5" accent6="accent6" hlink="hlink" folHlink="folHlink"/>
  <p:sldLayoutIdLst>
    <p:sldLayoutId id="2147483729" r:id="rId1"/>
    <p:sldLayoutId id="2147483730" r:id="rId2"/>
    <p:sldLayoutId id="2147483731" r:id="rId3"/>
    <p:sldLayoutId id="2147483732" r:id="rId4"/>
    <p:sldLayoutId id="2147483733" r:id="rId5"/>
    <p:sldLayoutId id="2147483734" r:id="rId6"/>
    <p:sldLayoutId id="2147483735" r:id="rId7"/>
    <p:sldLayoutId id="2147483736" r:id="rId8"/>
    <p:sldLayoutId id="2147483737" r:id="rId9"/>
    <p:sldLayoutId id="2147483738" r:id="rId10"/>
    <p:sldLayoutId id="2147483739" r:id="rId11"/>
    <p:sldLayoutId id="2147483740" r:id="rId12"/>
    <p:sldLayoutId id="2147483741" r:id="rId13"/>
    <p:sldLayoutId id="2147483742" r:id="rId14"/>
    <p:sldLayoutId id="2147483743" r:id="rId15"/>
    <p:sldLayoutId id="2147483744" r:id="rId16"/>
  </p:sldLayoutIdLst>
  <p:hf hdr="0" ftr="0" dt="0"/>
  <p:txStyles>
    <p:titleStyle>
      <a:lvl1pPr algn="l" defTabSz="1008126" rtl="0" eaLnBrk="1" latinLnBrk="0" hangingPunct="1">
        <a:lnSpc>
          <a:spcPct val="90000"/>
        </a:lnSpc>
        <a:spcBef>
          <a:spcPct val="0"/>
        </a:spcBef>
        <a:buNone/>
        <a:defRPr sz="3087" b="1" kern="1200">
          <a:solidFill>
            <a:srgbClr val="0092CC"/>
          </a:solidFill>
          <a:latin typeface="+mj-lt"/>
          <a:ea typeface="+mj-ea"/>
          <a:cs typeface="+mj-cs"/>
        </a:defRPr>
      </a:lvl1pPr>
    </p:titleStyle>
    <p:bodyStyle>
      <a:lvl1pPr marL="0" indent="0" algn="l" defTabSz="1008126" rtl="0" eaLnBrk="1" latinLnBrk="0" hangingPunct="1">
        <a:lnSpc>
          <a:spcPct val="110000"/>
        </a:lnSpc>
        <a:spcBef>
          <a:spcPts val="1103"/>
        </a:spcBef>
        <a:spcAft>
          <a:spcPts val="662"/>
        </a:spcAft>
        <a:buClr>
          <a:schemeClr val="tx1"/>
        </a:buClr>
        <a:buSzPct val="80000"/>
        <a:buFontTx/>
        <a:buNone/>
        <a:defRPr sz="1544" b="0" kern="1200">
          <a:solidFill>
            <a:schemeClr val="tx1"/>
          </a:solidFill>
          <a:latin typeface="+mn-lt"/>
          <a:ea typeface="+mn-ea"/>
          <a:cs typeface="Times New Roman" panose="02020603050405020304" pitchFamily="18" charset="0"/>
        </a:defRPr>
      </a:lvl1pPr>
      <a:lvl2pPr marL="397300" indent="-197775" algn="l" defTabSz="1008126" rtl="0" eaLnBrk="1" latinLnBrk="0" hangingPunct="1">
        <a:lnSpc>
          <a:spcPct val="110000"/>
        </a:lnSpc>
        <a:spcBef>
          <a:spcPts val="551"/>
        </a:spcBef>
        <a:spcAft>
          <a:spcPts val="662"/>
        </a:spcAft>
        <a:buClr>
          <a:schemeClr val="tx1"/>
        </a:buClr>
        <a:buSzPct val="100000"/>
        <a:buFont typeface="Arial" panose="020B0604020202020204" pitchFamily="34" charset="0"/>
        <a:buChar char="•"/>
        <a:defRPr sz="1544" kern="1200">
          <a:solidFill>
            <a:schemeClr val="tx1"/>
          </a:solidFill>
          <a:latin typeface="+mn-lt"/>
          <a:ea typeface="+mn-ea"/>
          <a:cs typeface="+mn-cs"/>
        </a:defRPr>
      </a:lvl2pPr>
      <a:lvl3pPr marL="911863" indent="-315039" algn="l" defTabSz="1008126" rtl="0" eaLnBrk="1" latinLnBrk="0" hangingPunct="1">
        <a:lnSpc>
          <a:spcPct val="110000"/>
        </a:lnSpc>
        <a:spcBef>
          <a:spcPts val="551"/>
        </a:spcBef>
        <a:spcAft>
          <a:spcPts val="662"/>
        </a:spcAft>
        <a:buClr>
          <a:schemeClr val="tx1"/>
        </a:buClr>
        <a:buSzPct val="100000"/>
        <a:buFont typeface="Arial" panose="020B0604020202020204" pitchFamily="34" charset="0"/>
        <a:buChar char="•"/>
        <a:defRPr sz="1544" kern="1200">
          <a:solidFill>
            <a:schemeClr val="tx1"/>
          </a:solidFill>
          <a:latin typeface="+mn-lt"/>
          <a:ea typeface="+mn-ea"/>
          <a:cs typeface="+mn-cs"/>
        </a:defRPr>
      </a:lvl3pPr>
      <a:lvl4pPr marL="1300413" indent="-315039" algn="l" defTabSz="1008126" rtl="0" eaLnBrk="1" latinLnBrk="0" hangingPunct="1">
        <a:lnSpc>
          <a:spcPct val="110000"/>
        </a:lnSpc>
        <a:spcBef>
          <a:spcPts val="551"/>
        </a:spcBef>
        <a:spcAft>
          <a:spcPts val="662"/>
        </a:spcAft>
        <a:buClr>
          <a:schemeClr val="tx1"/>
        </a:buClr>
        <a:buSzPct val="100000"/>
        <a:buFont typeface="Arial" panose="020B0604020202020204" pitchFamily="34" charset="0"/>
        <a:buChar char="•"/>
        <a:defRPr sz="1544" kern="1200">
          <a:solidFill>
            <a:schemeClr val="tx1"/>
          </a:solidFill>
          <a:latin typeface="+mn-lt"/>
          <a:ea typeface="+mn-ea"/>
          <a:cs typeface="+mn-cs"/>
        </a:defRPr>
      </a:lvl4pPr>
      <a:lvl5pPr marL="1781723" indent="-395549" algn="l" defTabSz="1008126" rtl="0" eaLnBrk="1" latinLnBrk="0" hangingPunct="1">
        <a:lnSpc>
          <a:spcPct val="110000"/>
        </a:lnSpc>
        <a:spcBef>
          <a:spcPts val="551"/>
        </a:spcBef>
        <a:spcAft>
          <a:spcPts val="662"/>
        </a:spcAft>
        <a:buClr>
          <a:schemeClr val="tx1"/>
        </a:buClr>
        <a:buSzPct val="100000"/>
        <a:buFont typeface="Arial" panose="020B0604020202020204" pitchFamily="34" charset="0"/>
        <a:buChar char="•"/>
        <a:defRPr sz="1544" kern="1200">
          <a:solidFill>
            <a:schemeClr val="tx1"/>
          </a:solidFill>
          <a:latin typeface="+mn-lt"/>
          <a:ea typeface="+mn-ea"/>
          <a:cs typeface="+mn-cs"/>
        </a:defRPr>
      </a:lvl5pPr>
      <a:lvl6pPr marL="2273535" indent="-395549" algn="l" defTabSz="1008126" rtl="0" eaLnBrk="1" latinLnBrk="0" hangingPunct="1">
        <a:lnSpc>
          <a:spcPct val="90000"/>
        </a:lnSpc>
        <a:spcBef>
          <a:spcPts val="551"/>
        </a:spcBef>
        <a:buFont typeface="Arial" panose="020B0604020202020204" pitchFamily="34" charset="0"/>
        <a:buChar char="•"/>
        <a:defRPr sz="1544" kern="1200">
          <a:solidFill>
            <a:schemeClr val="tx1"/>
          </a:solidFill>
          <a:latin typeface="+mn-lt"/>
          <a:ea typeface="+mn-ea"/>
          <a:cs typeface="+mn-cs"/>
        </a:defRPr>
      </a:lvl6pPr>
      <a:lvl7pPr marL="3276410" indent="-252032" algn="l" defTabSz="1008126" rtl="0" eaLnBrk="1" latinLnBrk="0" hangingPunct="1">
        <a:lnSpc>
          <a:spcPct val="90000"/>
        </a:lnSpc>
        <a:spcBef>
          <a:spcPts val="551"/>
        </a:spcBef>
        <a:buFont typeface="Arial" panose="020B0604020202020204" pitchFamily="34" charset="0"/>
        <a:buChar char="•"/>
        <a:defRPr sz="1985" kern="1200">
          <a:solidFill>
            <a:schemeClr val="tx1"/>
          </a:solidFill>
          <a:latin typeface="+mn-lt"/>
          <a:ea typeface="+mn-ea"/>
          <a:cs typeface="+mn-cs"/>
        </a:defRPr>
      </a:lvl7pPr>
      <a:lvl8pPr marL="3780473" indent="-252032" algn="l" defTabSz="1008126" rtl="0" eaLnBrk="1" latinLnBrk="0" hangingPunct="1">
        <a:lnSpc>
          <a:spcPct val="90000"/>
        </a:lnSpc>
        <a:spcBef>
          <a:spcPts val="551"/>
        </a:spcBef>
        <a:buFont typeface="Arial" panose="020B0604020202020204" pitchFamily="34" charset="0"/>
        <a:buChar char="•"/>
        <a:defRPr sz="1985" kern="1200">
          <a:solidFill>
            <a:schemeClr val="tx1"/>
          </a:solidFill>
          <a:latin typeface="+mn-lt"/>
          <a:ea typeface="+mn-ea"/>
          <a:cs typeface="+mn-cs"/>
        </a:defRPr>
      </a:lvl8pPr>
      <a:lvl9pPr marL="4284536" indent="-252032" algn="l" defTabSz="1008126" rtl="0" eaLnBrk="1" latinLnBrk="0" hangingPunct="1">
        <a:lnSpc>
          <a:spcPct val="90000"/>
        </a:lnSpc>
        <a:spcBef>
          <a:spcPts val="551"/>
        </a:spcBef>
        <a:buFont typeface="Arial" panose="020B0604020202020204" pitchFamily="34" charset="0"/>
        <a:buChar char="•"/>
        <a:defRPr sz="1985" kern="1200">
          <a:solidFill>
            <a:schemeClr val="tx1"/>
          </a:solidFill>
          <a:latin typeface="+mn-lt"/>
          <a:ea typeface="+mn-ea"/>
          <a:cs typeface="+mn-cs"/>
        </a:defRPr>
      </a:lvl9pPr>
    </p:bodyStyle>
    <p:otherStyle>
      <a:defPPr>
        <a:defRPr lang="en-US"/>
      </a:defPPr>
      <a:lvl1pPr marL="0" algn="l" defTabSz="1008126" rtl="0" eaLnBrk="1" latinLnBrk="0" hangingPunct="1">
        <a:defRPr sz="1985" kern="1200">
          <a:solidFill>
            <a:schemeClr val="tx1"/>
          </a:solidFill>
          <a:latin typeface="+mn-lt"/>
          <a:ea typeface="+mn-ea"/>
          <a:cs typeface="+mn-cs"/>
        </a:defRPr>
      </a:lvl1pPr>
      <a:lvl2pPr marL="504063" algn="l" defTabSz="1008126" rtl="0" eaLnBrk="1" latinLnBrk="0" hangingPunct="1">
        <a:defRPr sz="1985" kern="1200">
          <a:solidFill>
            <a:schemeClr val="tx1"/>
          </a:solidFill>
          <a:latin typeface="+mn-lt"/>
          <a:ea typeface="+mn-ea"/>
          <a:cs typeface="+mn-cs"/>
        </a:defRPr>
      </a:lvl2pPr>
      <a:lvl3pPr marL="1008126" algn="l" defTabSz="1008126" rtl="0" eaLnBrk="1" latinLnBrk="0" hangingPunct="1">
        <a:defRPr sz="1985" kern="1200">
          <a:solidFill>
            <a:schemeClr val="tx1"/>
          </a:solidFill>
          <a:latin typeface="+mn-lt"/>
          <a:ea typeface="+mn-ea"/>
          <a:cs typeface="+mn-cs"/>
        </a:defRPr>
      </a:lvl3pPr>
      <a:lvl4pPr marL="1512189" algn="l" defTabSz="1008126" rtl="0" eaLnBrk="1" latinLnBrk="0" hangingPunct="1">
        <a:defRPr sz="1985" kern="1200">
          <a:solidFill>
            <a:schemeClr val="tx1"/>
          </a:solidFill>
          <a:latin typeface="+mn-lt"/>
          <a:ea typeface="+mn-ea"/>
          <a:cs typeface="+mn-cs"/>
        </a:defRPr>
      </a:lvl4pPr>
      <a:lvl5pPr marL="2016252" algn="l" defTabSz="1008126" rtl="0" eaLnBrk="1" latinLnBrk="0" hangingPunct="1">
        <a:defRPr sz="1985" kern="1200">
          <a:solidFill>
            <a:schemeClr val="tx1"/>
          </a:solidFill>
          <a:latin typeface="+mn-lt"/>
          <a:ea typeface="+mn-ea"/>
          <a:cs typeface="+mn-cs"/>
        </a:defRPr>
      </a:lvl5pPr>
      <a:lvl6pPr marL="2520315" algn="l" defTabSz="1008126" rtl="0" eaLnBrk="1" latinLnBrk="0" hangingPunct="1">
        <a:defRPr sz="1985" kern="1200">
          <a:solidFill>
            <a:schemeClr val="tx1"/>
          </a:solidFill>
          <a:latin typeface="+mn-lt"/>
          <a:ea typeface="+mn-ea"/>
          <a:cs typeface="+mn-cs"/>
        </a:defRPr>
      </a:lvl6pPr>
      <a:lvl7pPr marL="3024378" algn="l" defTabSz="1008126" rtl="0" eaLnBrk="1" latinLnBrk="0" hangingPunct="1">
        <a:defRPr sz="1985" kern="1200">
          <a:solidFill>
            <a:schemeClr val="tx1"/>
          </a:solidFill>
          <a:latin typeface="+mn-lt"/>
          <a:ea typeface="+mn-ea"/>
          <a:cs typeface="+mn-cs"/>
        </a:defRPr>
      </a:lvl7pPr>
      <a:lvl8pPr marL="3528441" algn="l" defTabSz="1008126" rtl="0" eaLnBrk="1" latinLnBrk="0" hangingPunct="1">
        <a:defRPr sz="1985" kern="1200">
          <a:solidFill>
            <a:schemeClr val="tx1"/>
          </a:solidFill>
          <a:latin typeface="+mn-lt"/>
          <a:ea typeface="+mn-ea"/>
          <a:cs typeface="+mn-cs"/>
        </a:defRPr>
      </a:lvl8pPr>
      <a:lvl9pPr marL="4032504" algn="l" defTabSz="1008126" rtl="0" eaLnBrk="1" latinLnBrk="0" hangingPunct="1">
        <a:defRPr sz="1985"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139">
          <p15:clr>
            <a:srgbClr val="F26B43"/>
          </p15:clr>
        </p15:guide>
        <p15:guide id="2" orient="horz" pos="3809">
          <p15:clr>
            <a:srgbClr val="F26B43"/>
          </p15:clr>
        </p15:guide>
        <p15:guide id="3" pos="2880">
          <p15:clr>
            <a:srgbClr val="F26B43"/>
          </p15:clr>
        </p15:guide>
        <p15:guide id="4" pos="226">
          <p15:clr>
            <a:srgbClr val="F26B43"/>
          </p15:clr>
        </p15:guide>
        <p15:guide id="5" pos="5534">
          <p15:clr>
            <a:srgbClr val="F26B43"/>
          </p15:clr>
        </p15:guide>
        <p15:guide id="6" pos="2939">
          <p15:clr>
            <a:srgbClr val="F26B43"/>
          </p15:clr>
        </p15:guide>
        <p15:guide id="7" pos="282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13.png"/><Relationship Id="rId7" Type="http://schemas.openxmlformats.org/officeDocument/2006/relationships/image" Target="../media/image16.png"/><Relationship Id="rId2" Type="http://schemas.openxmlformats.org/officeDocument/2006/relationships/notesSlide" Target="../notesSlides/notesSlide9.xml"/><Relationship Id="rId1" Type="http://schemas.openxmlformats.org/officeDocument/2006/relationships/slideLayout" Target="../slideLayouts/slideLayout42.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hyperlink" Target="https://www.who.int/water_sanitation_health/sanitation-waste/sanitation/sanitation-system-fact-sheets/en/" TargetMode="External"/></Relationships>
</file>

<file path=ppt/slides/_rels/slide1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42.xml"/><Relationship Id="rId5" Type="http://schemas.openxmlformats.org/officeDocument/2006/relationships/image" Target="../media/image25.png"/><Relationship Id="rId4" Type="http://schemas.openxmlformats.org/officeDocument/2006/relationships/image" Target="../media/image24.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2.xml"/></Relationships>
</file>

<file path=ppt/slides/_rels/slide13.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0.xml"/><Relationship Id="rId1" Type="http://schemas.openxmlformats.org/officeDocument/2006/relationships/slideLayout" Target="../slideLayouts/slideLayout42.xml"/></Relationships>
</file>

<file path=ppt/slides/_rels/slide14.xml.rels><?xml version="1.0" encoding="UTF-8" standalone="yes"?>
<Relationships xmlns="http://schemas.openxmlformats.org/package/2006/relationships"><Relationship Id="rId2" Type="http://schemas.openxmlformats.org/officeDocument/2006/relationships/hyperlink" Target="https://www.who.int/water_sanitation_health/sanitation-waste/sanitation/sanitation-and-climate-change20190813.pdf?ua=1" TargetMode="External"/><Relationship Id="rId1" Type="http://schemas.openxmlformats.org/officeDocument/2006/relationships/slideLayout" Target="../slideLayouts/slideLayout42.xml"/></Relationships>
</file>

<file path=ppt/slides/_rels/slide15.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hyperlink" Target="https://www.who.int/water_sanitation_health/sanitation-waste/sanitation/sanitation-and-climate-change20190813.pdf?ua=1" TargetMode="External"/><Relationship Id="rId1" Type="http://schemas.openxmlformats.org/officeDocument/2006/relationships/slideLayout" Target="../slideLayouts/slideLayout42.xml"/></Relationships>
</file>

<file path=ppt/slides/_rels/slide16.xml.rels><?xml version="1.0" encoding="UTF-8" standalone="yes"?>
<Relationships xmlns="http://schemas.openxmlformats.org/package/2006/relationships"><Relationship Id="rId3" Type="http://schemas.openxmlformats.org/officeDocument/2006/relationships/hyperlink" Target="https://www.who.int/water_sanitation_health/publications/ehs_hc/en/" TargetMode="External"/><Relationship Id="rId2" Type="http://schemas.openxmlformats.org/officeDocument/2006/relationships/image" Target="../media/image28.jpeg"/><Relationship Id="rId1" Type="http://schemas.openxmlformats.org/officeDocument/2006/relationships/slideLayout" Target="../slideLayouts/slideLayout30.xml"/></Relationships>
</file>

<file path=ppt/slides/_rels/slide17.xml.rels><?xml version="1.0" encoding="UTF-8" standalone="yes"?>
<Relationships xmlns="http://schemas.openxmlformats.org/package/2006/relationships"><Relationship Id="rId2" Type="http://schemas.openxmlformats.org/officeDocument/2006/relationships/hyperlink" Target="https://www.who.int/water_sanitation_health/publications/ehs_hc/en/" TargetMode="External"/><Relationship Id="rId1" Type="http://schemas.openxmlformats.org/officeDocument/2006/relationships/slideLayout" Target="../slideLayouts/slideLayout30.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2.xml"/></Relationships>
</file>

<file path=ppt/slides/_rels/slide19.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7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9.xml"/></Relationships>
</file>

<file path=ppt/slides/_rels/slide20.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73.xml"/></Relationships>
</file>

<file path=ppt/slides/_rels/slide21.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43.xml"/></Relationships>
</file>

<file path=ppt/slides/_rels/slide22.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notesSlide" Target="../notesSlides/notesSlide11.xml"/><Relationship Id="rId1" Type="http://schemas.openxmlformats.org/officeDocument/2006/relationships/slideLayout" Target="../slideLayouts/slideLayout42.xml"/></Relationships>
</file>

<file path=ppt/slides/_rels/slide23.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notesSlide" Target="../notesSlides/notesSlide12.xml"/><Relationship Id="rId1" Type="http://schemas.openxmlformats.org/officeDocument/2006/relationships/slideLayout" Target="../slideLayouts/slideLayout45.xml"/><Relationship Id="rId4" Type="http://schemas.openxmlformats.org/officeDocument/2006/relationships/image" Target="../media/image35.png"/></Relationships>
</file>

<file path=ppt/slides/_rels/slide24.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notesSlide" Target="../notesSlides/notesSlide13.xml"/><Relationship Id="rId1" Type="http://schemas.openxmlformats.org/officeDocument/2006/relationships/slideLayout" Target="../slideLayouts/slideLayout42.xml"/><Relationship Id="rId4" Type="http://schemas.openxmlformats.org/officeDocument/2006/relationships/image" Target="../media/image37.jpeg"/></Relationships>
</file>

<file path=ppt/slides/_rels/slide25.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notesSlide" Target="../notesSlides/notesSlide14.xml"/><Relationship Id="rId1" Type="http://schemas.openxmlformats.org/officeDocument/2006/relationships/slideLayout" Target="../slideLayouts/slideLayout42.xml"/><Relationship Id="rId4" Type="http://schemas.openxmlformats.org/officeDocument/2006/relationships/image" Target="../media/image39.jpeg"/></Relationships>
</file>

<file path=ppt/slides/_rels/slide26.xml.rels><?xml version="1.0" encoding="UTF-8" standalone="yes"?>
<Relationships xmlns="http://schemas.openxmlformats.org/package/2006/relationships"><Relationship Id="rId2" Type="http://schemas.openxmlformats.org/officeDocument/2006/relationships/image" Target="../media/image40.jpeg"/><Relationship Id="rId1" Type="http://schemas.openxmlformats.org/officeDocument/2006/relationships/slideLayout" Target="../slideLayouts/slideLayout42.xml"/></Relationships>
</file>

<file path=ppt/slides/_rels/slide27.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image" Target="../media/image41.jpeg"/><Relationship Id="rId1" Type="http://schemas.openxmlformats.org/officeDocument/2006/relationships/slideLayout" Target="../slideLayouts/slideLayout42.xml"/><Relationship Id="rId5" Type="http://schemas.openxmlformats.org/officeDocument/2006/relationships/image" Target="../media/image44.jpeg"/><Relationship Id="rId4" Type="http://schemas.openxmlformats.org/officeDocument/2006/relationships/image" Target="../media/image43.jpeg"/></Relationships>
</file>

<file path=ppt/slides/_rels/slide28.xml.rels><?xml version="1.0" encoding="UTF-8" standalone="yes"?>
<Relationships xmlns="http://schemas.openxmlformats.org/package/2006/relationships"><Relationship Id="rId3" Type="http://schemas.openxmlformats.org/officeDocument/2006/relationships/image" Target="../media/image46.JPG"/><Relationship Id="rId2" Type="http://schemas.openxmlformats.org/officeDocument/2006/relationships/image" Target="../media/image45.emf"/><Relationship Id="rId1" Type="http://schemas.openxmlformats.org/officeDocument/2006/relationships/slideLayout" Target="../slideLayouts/slideLayout39.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2.xml"/></Relationships>
</file>

<file path=ppt/slides/_rels/slide30.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15.xml"/><Relationship Id="rId1" Type="http://schemas.openxmlformats.org/officeDocument/2006/relationships/slideLayout" Target="../slideLayouts/slideLayout73.xml"/><Relationship Id="rId5" Type="http://schemas.openxmlformats.org/officeDocument/2006/relationships/image" Target="../media/image49.png"/><Relationship Id="rId4" Type="http://schemas.openxmlformats.org/officeDocument/2006/relationships/image" Target="../media/image48.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32.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16.xml"/><Relationship Id="rId1" Type="http://schemas.openxmlformats.org/officeDocument/2006/relationships/slideLayout" Target="../slideLayouts/slideLayout73.xml"/><Relationship Id="rId6" Type="http://schemas.openxmlformats.org/officeDocument/2006/relationships/image" Target="../media/image51.png"/><Relationship Id="rId5" Type="http://schemas.openxmlformats.org/officeDocument/2006/relationships/image" Target="../media/image19.png"/><Relationship Id="rId4" Type="http://schemas.openxmlformats.org/officeDocument/2006/relationships/hyperlink" Target="https://www.who.int/water_sanitation_health/publications/guidelines-on-sanitation-and-health/en/" TargetMode="External"/></Relationships>
</file>

<file path=ppt/slides/_rels/slide33.xml.rels><?xml version="1.0" encoding="UTF-8" standalone="yes"?>
<Relationships xmlns="http://schemas.openxmlformats.org/package/2006/relationships"><Relationship Id="rId3" Type="http://schemas.openxmlformats.org/officeDocument/2006/relationships/image" Target="../media/image52.tiff"/><Relationship Id="rId2" Type="http://schemas.openxmlformats.org/officeDocument/2006/relationships/notesSlide" Target="../notesSlides/notesSlide17.xml"/><Relationship Id="rId1" Type="http://schemas.openxmlformats.org/officeDocument/2006/relationships/slideLayout" Target="../slideLayouts/slideLayout29.xml"/></Relationships>
</file>

<file path=ppt/slides/_rels/slide34.xml.rels><?xml version="1.0" encoding="UTF-8" standalone="yes"?>
<Relationships xmlns="http://schemas.openxmlformats.org/package/2006/relationships"><Relationship Id="rId8" Type="http://schemas.openxmlformats.org/officeDocument/2006/relationships/hyperlink" Target="http://www.who.int/water_sanitation_health/publications/wash-health-care-facilities/en/" TargetMode="External"/><Relationship Id="rId3" Type="http://schemas.openxmlformats.org/officeDocument/2006/relationships/hyperlink" Target="https://www.who.int/water_sanitation_health/publications/ehs_hc/en/" TargetMode="External"/><Relationship Id="rId7" Type="http://schemas.openxmlformats.org/officeDocument/2006/relationships/hyperlink" Target="http://www.who.int/water_sanitation_health/publications/2011/tn9_how_much_water_en.pdf" TargetMode="External"/><Relationship Id="rId2" Type="http://schemas.openxmlformats.org/officeDocument/2006/relationships/notesSlide" Target="../notesSlides/notesSlide18.xml"/><Relationship Id="rId1" Type="http://schemas.openxmlformats.org/officeDocument/2006/relationships/slideLayout" Target="../slideLayouts/slideLayout29.xml"/><Relationship Id="rId6" Type="http://schemas.openxmlformats.org/officeDocument/2006/relationships/hyperlink" Target="http://www.who.int/water_sanitation_health/publications/ssp-manual/en/" TargetMode="External"/><Relationship Id="rId5" Type="http://schemas.openxmlformats.org/officeDocument/2006/relationships/hyperlink" Target="https://www.eawag.ch/en/department/sandec/publications/compendium/" TargetMode="External"/><Relationship Id="rId4" Type="http://schemas.openxmlformats.org/officeDocument/2006/relationships/hyperlink" Target="https://www.who.int/water_sanitation_health/publications/guidelines-on-sanitation-and-health/en/" TargetMode="External"/><Relationship Id="rId9" Type="http://schemas.openxmlformats.org/officeDocument/2006/relationships/hyperlink" Target="http://www.ifrc.org/Global/sw-watsan-eru-philippines0808.pdf"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2.xml"/></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6.xml"/><Relationship Id="rId1" Type="http://schemas.openxmlformats.org/officeDocument/2006/relationships/slideLayout" Target="../slideLayouts/slideLayout42.xml"/><Relationship Id="rId4" Type="http://schemas.openxmlformats.org/officeDocument/2006/relationships/image" Target="../media/image10.png"/></Relationships>
</file>

<file path=ppt/slides/_rels/slide7.xml.rels><?xml version="1.0" encoding="UTF-8" standalone="yes"?>
<Relationships xmlns="http://schemas.openxmlformats.org/package/2006/relationships"><Relationship Id="rId3" Type="http://schemas.openxmlformats.org/officeDocument/2006/relationships/hyperlink" Target="https://www.who.int/water_sanitation_health/publications/guidelines-on-sanitation-and-health/en/" TargetMode="External"/><Relationship Id="rId2" Type="http://schemas.openxmlformats.org/officeDocument/2006/relationships/notesSlide" Target="../notesSlides/notesSlide7.xml"/><Relationship Id="rId1" Type="http://schemas.openxmlformats.org/officeDocument/2006/relationships/slideLayout" Target="../slideLayouts/slideLayout42.xml"/><Relationship Id="rId5" Type="http://schemas.openxmlformats.org/officeDocument/2006/relationships/image" Target="../media/image12.png"/><Relationship Id="rId4" Type="http://schemas.openxmlformats.org/officeDocument/2006/relationships/image" Target="../media/image11.png"/></Relationships>
</file>

<file path=ppt/slides/_rels/slide8.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13.png"/><Relationship Id="rId7" Type="http://schemas.openxmlformats.org/officeDocument/2006/relationships/image" Target="../media/image16.png"/><Relationship Id="rId2" Type="http://schemas.openxmlformats.org/officeDocument/2006/relationships/notesSlide" Target="../notesSlides/notesSlide8.xml"/><Relationship Id="rId1" Type="http://schemas.openxmlformats.org/officeDocument/2006/relationships/slideLayout" Target="../slideLayouts/slideLayout42.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hyperlink" Target="https://www.who.int/water_sanitation_health/sanitation-waste/sanitation/sanitation-system-fact-sheets/en/"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73.xml"/><Relationship Id="rId6" Type="http://schemas.openxmlformats.org/officeDocument/2006/relationships/hyperlink" Target="http://www.who.int/water_sanitation_health/sanitation-waste/sanitation/sanitation-guidelines/en/" TargetMode="External"/><Relationship Id="rId5" Type="http://schemas.openxmlformats.org/officeDocument/2006/relationships/image" Target="../media/image21.png"/><Relationship Id="rId4" Type="http://schemas.openxmlformats.org/officeDocument/2006/relationships/image" Target="../media/image20.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1E7FB8"/>
        </a:solidFill>
        <a:effectLst/>
      </p:bgPr>
    </p:bg>
    <p:spTree>
      <p:nvGrpSpPr>
        <p:cNvPr id="1" name=""/>
        <p:cNvGrpSpPr/>
        <p:nvPr/>
      </p:nvGrpSpPr>
      <p:grpSpPr>
        <a:xfrm>
          <a:off x="0" y="0"/>
          <a:ext cx="0" cy="0"/>
          <a:chOff x="0" y="0"/>
          <a:chExt cx="0" cy="0"/>
        </a:xfrm>
      </p:grpSpPr>
      <p:pic>
        <p:nvPicPr>
          <p:cNvPr id="3" name="Picture 2" descr="A sign on the side of a building&#10;&#10;Description generated with high confidence">
            <a:extLst>
              <a:ext uri="{FF2B5EF4-FFF2-40B4-BE49-F238E27FC236}">
                <a16:creationId xmlns:a16="http://schemas.microsoft.com/office/drawing/2014/main" id="{4F025606-13CD-4212-9ADA-0F4839601E0E}"/>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l="-1" r="-221"/>
          <a:stretch/>
        </p:blipFill>
        <p:spPr>
          <a:xfrm>
            <a:off x="-23644" y="1823903"/>
            <a:ext cx="10717044" cy="5823246"/>
          </a:xfrm>
          <a:prstGeom prst="rect">
            <a:avLst/>
          </a:prstGeom>
        </p:spPr>
      </p:pic>
      <p:sp>
        <p:nvSpPr>
          <p:cNvPr id="246791" name="Rectangle 7"/>
          <p:cNvSpPr>
            <a:spLocks noChangeArrowheads="1"/>
          </p:cNvSpPr>
          <p:nvPr/>
        </p:nvSpPr>
        <p:spPr bwMode="auto">
          <a:xfrm>
            <a:off x="-23644" y="6272676"/>
            <a:ext cx="10740688" cy="1374472"/>
          </a:xfrm>
          <a:prstGeom prst="rect">
            <a:avLst/>
          </a:prstGeom>
          <a:solidFill>
            <a:srgbClr val="1E7FB8"/>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46792" name="Rectangle 8"/>
          <p:cNvSpPr>
            <a:spLocks noChangeArrowheads="1"/>
          </p:cNvSpPr>
          <p:nvPr/>
        </p:nvSpPr>
        <p:spPr bwMode="auto">
          <a:xfrm>
            <a:off x="779461" y="2902827"/>
            <a:ext cx="9134475" cy="2965285"/>
          </a:xfrm>
          <a:prstGeom prst="rect">
            <a:avLst/>
          </a:prstGeom>
          <a:noFill/>
          <a:ln>
            <a:noFill/>
          </a:ln>
          <a:effectLst>
            <a:outerShdw dist="28398" dir="3806097" algn="ctr" rotWithShape="0">
              <a:srgbClr val="000066"/>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lIns="0" tIns="0" rIns="0" bIns="0" anchor="ctr"/>
          <a:lstStyle/>
          <a:p>
            <a:pPr algn="ctr" defTabSz="1042988" rtl="0"/>
            <a:r>
              <a:rPr lang="en-US" sz="3600" cap="small" dirty="0">
                <a:solidFill>
                  <a:schemeClr val="bg1"/>
                </a:solidFill>
              </a:rPr>
              <a:t>Better WASH for quality care in HEALTHCARE FACILITIES</a:t>
            </a:r>
          </a:p>
          <a:p>
            <a:pPr algn="ctr" defTabSz="1042988" rtl="0"/>
            <a:endParaRPr lang="es-ES" sz="3600" dirty="0">
              <a:solidFill>
                <a:schemeClr val="bg1"/>
              </a:solidFill>
            </a:endParaRPr>
          </a:p>
          <a:p>
            <a:pPr algn="ctr" defTabSz="1042988" rtl="0"/>
            <a:endParaRPr lang="es-ES" sz="3600" dirty="0">
              <a:solidFill>
                <a:schemeClr val="bg1"/>
              </a:solidFill>
            </a:endParaRPr>
          </a:p>
          <a:p>
            <a:pPr algn="ctr" defTabSz="1042988" rtl="0"/>
            <a:endParaRPr lang="es-ES" sz="3600" dirty="0">
              <a:solidFill>
                <a:schemeClr val="bg1"/>
              </a:solidFill>
            </a:endParaRPr>
          </a:p>
          <a:p>
            <a:pPr algn="ctr" defTabSz="1042988" rtl="0"/>
            <a:r>
              <a:rPr lang="en-US" sz="5000" dirty="0">
                <a:solidFill>
                  <a:schemeClr val="bg1"/>
                </a:solidFill>
              </a:rPr>
              <a:t>Technical</a:t>
            </a:r>
            <a:r>
              <a:rPr lang="es-ES" sz="5000" dirty="0">
                <a:solidFill>
                  <a:schemeClr val="bg1"/>
                </a:solidFill>
              </a:rPr>
              <a:t> Module:</a:t>
            </a:r>
          </a:p>
          <a:p>
            <a:pPr algn="ctr" defTabSz="1042988" rtl="0"/>
            <a:r>
              <a:rPr lang="es-ES" sz="5000" dirty="0">
                <a:solidFill>
                  <a:schemeClr val="bg1"/>
                </a:solidFill>
              </a:rPr>
              <a:t>SANITATION</a:t>
            </a:r>
            <a:endParaRPr lang="es-ES" sz="5000" dirty="0">
              <a:solidFill>
                <a:schemeClr val="accent2">
                  <a:lumMod val="60000"/>
                  <a:lumOff val="40000"/>
                </a:schemeClr>
              </a:solidFill>
            </a:endParaRPr>
          </a:p>
          <a:p>
            <a:pPr algn="ctr" defTabSz="1042988" rtl="0"/>
            <a:endParaRPr lang="es-ES" sz="3600" dirty="0">
              <a:solidFill>
                <a:schemeClr val="accent2">
                  <a:lumMod val="60000"/>
                  <a:lumOff val="40000"/>
                </a:schemeClr>
              </a:solidFill>
            </a:endParaRPr>
          </a:p>
          <a:p>
            <a:pPr algn="ctr" defTabSz="1042988" rtl="0"/>
            <a:endParaRPr lang="es-ES" sz="3600" dirty="0">
              <a:solidFill>
                <a:schemeClr val="accent2">
                  <a:lumMod val="60000"/>
                  <a:lumOff val="40000"/>
                </a:schemeClr>
              </a:solidFill>
            </a:endParaRPr>
          </a:p>
          <a:p>
            <a:pPr algn="ctr" defTabSz="1042988" rtl="0"/>
            <a:endParaRPr lang="es-ES" sz="3600" dirty="0">
              <a:solidFill>
                <a:schemeClr val="accent2">
                  <a:lumMod val="60000"/>
                  <a:lumOff val="40000"/>
                </a:schemeClr>
              </a:solidFill>
            </a:endParaRPr>
          </a:p>
          <a:p>
            <a:pPr algn="ctr" defTabSz="1042988" rtl="0"/>
            <a:endParaRPr lang="es-ES" sz="3600" dirty="0">
              <a:solidFill>
                <a:schemeClr val="accent2">
                  <a:lumMod val="60000"/>
                  <a:lumOff val="40000"/>
                </a:schemeClr>
              </a:solidFill>
            </a:endParaRPr>
          </a:p>
          <a:p>
            <a:pPr algn="ctr" defTabSz="1042988" rtl="0"/>
            <a:r>
              <a:rPr lang="es-ES" sz="3600" dirty="0">
                <a:solidFill>
                  <a:schemeClr val="accent2">
                    <a:lumMod val="60000"/>
                    <a:lumOff val="40000"/>
                  </a:schemeClr>
                </a:solidFill>
              </a:rPr>
              <a:t>Insert date &amp; </a:t>
            </a:r>
            <a:r>
              <a:rPr lang="en-US" sz="3600" dirty="0">
                <a:solidFill>
                  <a:schemeClr val="accent2">
                    <a:lumMod val="60000"/>
                    <a:lumOff val="40000"/>
                  </a:schemeClr>
                </a:solidFill>
              </a:rPr>
              <a:t>location</a:t>
            </a:r>
          </a:p>
          <a:p>
            <a:pPr algn="ctr" defTabSz="1042988" rtl="0"/>
            <a:endParaRPr lang="en-GB" sz="5000" dirty="0">
              <a:solidFill>
                <a:schemeClr val="bg1"/>
              </a:solidFill>
            </a:endParaRPr>
          </a:p>
        </p:txBody>
      </p:sp>
      <p:sp>
        <p:nvSpPr>
          <p:cNvPr id="5" name="Rectangle 8">
            <a:extLst>
              <a:ext uri="{FF2B5EF4-FFF2-40B4-BE49-F238E27FC236}">
                <a16:creationId xmlns:a16="http://schemas.microsoft.com/office/drawing/2014/main" id="{ADCF8D96-7535-4193-A3A8-513715D76B1F}"/>
              </a:ext>
            </a:extLst>
          </p:cNvPr>
          <p:cNvSpPr>
            <a:spLocks noChangeArrowheads="1"/>
          </p:cNvSpPr>
          <p:nvPr/>
        </p:nvSpPr>
        <p:spPr bwMode="auto">
          <a:xfrm>
            <a:off x="755817" y="5868112"/>
            <a:ext cx="9134475" cy="2965285"/>
          </a:xfrm>
          <a:prstGeom prst="rect">
            <a:avLst/>
          </a:prstGeom>
          <a:noFill/>
          <a:ln>
            <a:noFill/>
          </a:ln>
          <a:effectLst>
            <a:outerShdw dist="28398" dir="3806097" algn="ctr" rotWithShape="0">
              <a:srgbClr val="000066"/>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lIns="0" tIns="0" rIns="0" bIns="0" anchor="ctr"/>
          <a:lstStyle/>
          <a:p>
            <a:pPr algn="ctr" defTabSz="1042988" rtl="0"/>
            <a:endParaRPr lang="es-ES" sz="3600" dirty="0">
              <a:solidFill>
                <a:schemeClr val="accent2">
                  <a:lumMod val="60000"/>
                  <a:lumOff val="40000"/>
                </a:schemeClr>
              </a:solidFill>
            </a:endParaRPr>
          </a:p>
          <a:p>
            <a:pPr algn="ctr" defTabSz="1042988" rtl="0"/>
            <a:r>
              <a:rPr lang="es-ES" sz="3600" dirty="0">
                <a:solidFill>
                  <a:schemeClr val="bg1"/>
                </a:solidFill>
              </a:rPr>
              <a:t>WASH FIT </a:t>
            </a:r>
          </a:p>
          <a:p>
            <a:pPr algn="ctr" defTabSz="1042988" rtl="0"/>
            <a:endParaRPr lang="es-ES" sz="3600" dirty="0">
              <a:solidFill>
                <a:schemeClr val="accent2">
                  <a:lumMod val="60000"/>
                  <a:lumOff val="40000"/>
                </a:schemeClr>
              </a:solidFill>
            </a:endParaRPr>
          </a:p>
          <a:p>
            <a:pPr algn="ctr" defTabSz="1042988" rtl="0"/>
            <a:endParaRPr lang="es-ES" sz="3600" dirty="0">
              <a:solidFill>
                <a:schemeClr val="accent2">
                  <a:lumMod val="60000"/>
                  <a:lumOff val="40000"/>
                </a:schemeClr>
              </a:solidFill>
            </a:endParaRPr>
          </a:p>
          <a:p>
            <a:pPr algn="ctr" defTabSz="1042988" rtl="0"/>
            <a:endParaRPr lang="en-GB" sz="5000" dirty="0">
              <a:solidFill>
                <a:schemeClr val="bg1"/>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1AC027-4C24-4E8C-A1E6-BAD77E47B5F7}"/>
              </a:ext>
            </a:extLst>
          </p:cNvPr>
          <p:cNvSpPr>
            <a:spLocks noGrp="1"/>
          </p:cNvSpPr>
          <p:nvPr>
            <p:ph type="title"/>
          </p:nvPr>
        </p:nvSpPr>
        <p:spPr>
          <a:xfrm>
            <a:off x="420999" y="405317"/>
            <a:ext cx="9051774" cy="793833"/>
          </a:xfrm>
        </p:spPr>
        <p:txBody>
          <a:bodyPr/>
          <a:lstStyle/>
          <a:p>
            <a:r>
              <a:rPr lang="en-US" dirty="0"/>
              <a:t>Sanitation options for health care facilities – on site treatment examples</a:t>
            </a:r>
          </a:p>
        </p:txBody>
      </p:sp>
      <p:sp>
        <p:nvSpPr>
          <p:cNvPr id="3" name="Content Placeholder 2">
            <a:extLst>
              <a:ext uri="{FF2B5EF4-FFF2-40B4-BE49-F238E27FC236}">
                <a16:creationId xmlns:a16="http://schemas.microsoft.com/office/drawing/2014/main" id="{81389067-8F2B-4824-BA59-22185E0985B0}"/>
              </a:ext>
            </a:extLst>
          </p:cNvPr>
          <p:cNvSpPr>
            <a:spLocks noGrp="1"/>
          </p:cNvSpPr>
          <p:nvPr>
            <p:ph idx="1"/>
          </p:nvPr>
        </p:nvSpPr>
        <p:spPr>
          <a:xfrm>
            <a:off x="581892" y="4341593"/>
            <a:ext cx="3786818" cy="587495"/>
          </a:xfrm>
        </p:spPr>
        <p:txBody>
          <a:bodyPr/>
          <a:lstStyle/>
          <a:p>
            <a:r>
              <a:rPr lang="en-US" sz="2000" b="1" dirty="0">
                <a:solidFill>
                  <a:srgbClr val="09164D"/>
                </a:solidFill>
              </a:rPr>
              <a:t>Single, ventilated pit latrine</a:t>
            </a:r>
          </a:p>
        </p:txBody>
      </p:sp>
      <p:pic>
        <p:nvPicPr>
          <p:cNvPr id="4" name="Picture 3">
            <a:extLst>
              <a:ext uri="{FF2B5EF4-FFF2-40B4-BE49-F238E27FC236}">
                <a16:creationId xmlns:a16="http://schemas.microsoft.com/office/drawing/2014/main" id="{2DA7CF29-87AD-41FD-BD26-DAA33F8AA51F}"/>
              </a:ext>
            </a:extLst>
          </p:cNvPr>
          <p:cNvPicPr>
            <a:picLocks noChangeAspect="1"/>
          </p:cNvPicPr>
          <p:nvPr/>
        </p:nvPicPr>
        <p:blipFill>
          <a:blip r:embed="rId3"/>
          <a:stretch>
            <a:fillRect/>
          </a:stretch>
        </p:blipFill>
        <p:spPr>
          <a:xfrm>
            <a:off x="581892" y="1253170"/>
            <a:ext cx="3391142" cy="3141793"/>
          </a:xfrm>
          <a:prstGeom prst="rect">
            <a:avLst/>
          </a:prstGeom>
        </p:spPr>
      </p:pic>
      <p:sp>
        <p:nvSpPr>
          <p:cNvPr id="5" name="TextBox 4">
            <a:extLst>
              <a:ext uri="{FF2B5EF4-FFF2-40B4-BE49-F238E27FC236}">
                <a16:creationId xmlns:a16="http://schemas.microsoft.com/office/drawing/2014/main" id="{518510D4-CF82-4057-A5E9-F41948606C88}"/>
              </a:ext>
            </a:extLst>
          </p:cNvPr>
          <p:cNvSpPr txBox="1"/>
          <p:nvPr/>
        </p:nvSpPr>
        <p:spPr>
          <a:xfrm>
            <a:off x="91711" y="7092894"/>
            <a:ext cx="10601689" cy="461665"/>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srgbClr val="000066"/>
                </a:solidFill>
                <a:effectLst/>
                <a:uLnTx/>
                <a:uFillTx/>
                <a:latin typeface="Arial" charset="0"/>
                <a:ea typeface="+mn-ea"/>
                <a:cs typeface="Arial" charset="0"/>
              </a:rPr>
              <a:t>Source: Compendium of Sanitation Technologies. </a:t>
            </a:r>
            <a:r>
              <a:rPr kumimoji="0" lang="en-US" sz="1200" b="1" i="0" u="none" strike="noStrike" kern="1200" cap="none" spc="0" normalizeH="0" baseline="0" noProof="0" dirty="0" err="1">
                <a:ln>
                  <a:noFill/>
                </a:ln>
                <a:solidFill>
                  <a:srgbClr val="000066"/>
                </a:solidFill>
                <a:effectLst/>
                <a:uLnTx/>
                <a:uFillTx/>
                <a:latin typeface="Arial" charset="0"/>
                <a:ea typeface="+mn-ea"/>
                <a:cs typeface="Arial" charset="0"/>
              </a:rPr>
              <a:t>Eawag</a:t>
            </a:r>
            <a:r>
              <a:rPr kumimoji="0" lang="en-US" sz="1200" b="1" i="0" u="none" strike="noStrike" kern="1200" cap="none" spc="0" normalizeH="0" baseline="0" noProof="0" dirty="0">
                <a:ln>
                  <a:noFill/>
                </a:ln>
                <a:solidFill>
                  <a:srgbClr val="000066"/>
                </a:solidFill>
                <a:effectLst/>
                <a:uLnTx/>
                <a:uFillTx/>
                <a:latin typeface="Arial" charset="0"/>
                <a:ea typeface="+mn-ea"/>
                <a:cs typeface="Arial" charset="0"/>
              </a:rPr>
              <a:t>, Switzerland. 2018. </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srgbClr val="000066"/>
                </a:solidFill>
                <a:effectLst/>
                <a:uLnTx/>
                <a:uFillTx/>
                <a:latin typeface="Arial" charset="0"/>
                <a:ea typeface="+mn-ea"/>
                <a:cs typeface="Arial" charset="0"/>
              </a:rPr>
              <a:t>More information available at: </a:t>
            </a:r>
            <a:r>
              <a:rPr kumimoji="0" lang="en-US" sz="1200" b="0" i="0" u="none" strike="noStrike" kern="1200" cap="none" spc="0" normalizeH="0" baseline="0" noProof="0" dirty="0">
                <a:ln>
                  <a:noFill/>
                </a:ln>
                <a:solidFill>
                  <a:srgbClr val="000066"/>
                </a:solidFill>
                <a:effectLst/>
                <a:uLnTx/>
                <a:uFillTx/>
                <a:latin typeface="Arial" charset="0"/>
                <a:ea typeface="+mn-ea"/>
                <a:cs typeface="Arial" charset="0"/>
                <a:hlinkClick r:id="rId4"/>
              </a:rPr>
              <a:t>https://www.who.int/water_sanitation_health/sanitation-waste/sanitation/sanitation-system-fact-sheets/en/</a:t>
            </a:r>
            <a:r>
              <a:rPr kumimoji="0" lang="en-US" sz="1200" b="0" i="0" u="none" strike="noStrike" kern="1200" cap="none" spc="0" normalizeH="0" baseline="0" noProof="0" dirty="0">
                <a:ln>
                  <a:noFill/>
                </a:ln>
                <a:solidFill>
                  <a:srgbClr val="000066"/>
                </a:solidFill>
                <a:effectLst/>
                <a:uLnTx/>
                <a:uFillTx/>
                <a:latin typeface="Arial" charset="0"/>
                <a:ea typeface="+mn-ea"/>
                <a:cs typeface="Arial" charset="0"/>
              </a:rPr>
              <a:t> </a:t>
            </a:r>
            <a:r>
              <a:rPr kumimoji="0" lang="en-US" sz="1200" b="1" i="0" u="none" strike="noStrike" kern="1200" cap="none" spc="0" normalizeH="0" baseline="0" noProof="0" dirty="0">
                <a:ln>
                  <a:noFill/>
                </a:ln>
                <a:solidFill>
                  <a:srgbClr val="000066"/>
                </a:solidFill>
                <a:effectLst/>
                <a:uLnTx/>
                <a:uFillTx/>
                <a:latin typeface="Arial" charset="0"/>
                <a:ea typeface="+mn-ea"/>
                <a:cs typeface="Arial" charset="0"/>
              </a:rPr>
              <a:t>  </a:t>
            </a:r>
            <a:endParaRPr kumimoji="0" lang="en-GB" sz="1200" b="1" i="0" u="none" strike="noStrike" kern="1200" cap="none" spc="0" normalizeH="0" baseline="0" noProof="0" dirty="0">
              <a:ln>
                <a:noFill/>
              </a:ln>
              <a:solidFill>
                <a:srgbClr val="000066"/>
              </a:solidFill>
              <a:effectLst/>
              <a:uLnTx/>
              <a:uFillTx/>
              <a:latin typeface="Arial" charset="0"/>
              <a:ea typeface="+mn-ea"/>
              <a:cs typeface="Arial" charset="0"/>
            </a:endParaRPr>
          </a:p>
        </p:txBody>
      </p:sp>
      <p:pic>
        <p:nvPicPr>
          <p:cNvPr id="6" name="Picture 5">
            <a:extLst>
              <a:ext uri="{FF2B5EF4-FFF2-40B4-BE49-F238E27FC236}">
                <a16:creationId xmlns:a16="http://schemas.microsoft.com/office/drawing/2014/main" id="{19760A38-C671-48E8-9D0E-2F23DF9A7FBA}"/>
              </a:ext>
            </a:extLst>
          </p:cNvPr>
          <p:cNvPicPr>
            <a:picLocks noChangeAspect="1"/>
          </p:cNvPicPr>
          <p:nvPr/>
        </p:nvPicPr>
        <p:blipFill>
          <a:blip r:embed="rId5"/>
          <a:stretch>
            <a:fillRect/>
          </a:stretch>
        </p:blipFill>
        <p:spPr>
          <a:xfrm>
            <a:off x="6159866" y="4562744"/>
            <a:ext cx="4552950" cy="2593202"/>
          </a:xfrm>
          <a:prstGeom prst="rect">
            <a:avLst/>
          </a:prstGeom>
        </p:spPr>
      </p:pic>
      <p:pic>
        <p:nvPicPr>
          <p:cNvPr id="7" name="Picture 6">
            <a:extLst>
              <a:ext uri="{FF2B5EF4-FFF2-40B4-BE49-F238E27FC236}">
                <a16:creationId xmlns:a16="http://schemas.microsoft.com/office/drawing/2014/main" id="{5D0BE640-4600-40A9-AEFA-9CB3CFBAEFCC}"/>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4865864" y="1188368"/>
            <a:ext cx="3391143" cy="2263355"/>
          </a:xfrm>
          <a:prstGeom prst="rect">
            <a:avLst/>
          </a:prstGeom>
        </p:spPr>
      </p:pic>
      <p:pic>
        <p:nvPicPr>
          <p:cNvPr id="8" name="Picture 7">
            <a:extLst>
              <a:ext uri="{FF2B5EF4-FFF2-40B4-BE49-F238E27FC236}">
                <a16:creationId xmlns:a16="http://schemas.microsoft.com/office/drawing/2014/main" id="{8F0C6C83-8B3D-4035-A9E5-A3B2AA083131}"/>
              </a:ext>
            </a:extLst>
          </p:cNvPr>
          <p:cNvPicPr>
            <a:picLocks noChangeAspect="1"/>
          </p:cNvPicPr>
          <p:nvPr/>
        </p:nvPicPr>
        <p:blipFill rotWithShape="1">
          <a:blip r:embed="rId7" cstate="email">
            <a:extLst>
              <a:ext uri="{28A0092B-C50C-407E-A947-70E740481C1C}">
                <a14:useLocalDpi xmlns:a14="http://schemas.microsoft.com/office/drawing/2010/main"/>
              </a:ext>
            </a:extLst>
          </a:blip>
          <a:srcRect/>
          <a:stretch/>
        </p:blipFill>
        <p:spPr>
          <a:xfrm>
            <a:off x="8372817" y="887654"/>
            <a:ext cx="1982458" cy="2438400"/>
          </a:xfrm>
          <a:prstGeom prst="rect">
            <a:avLst/>
          </a:prstGeom>
        </p:spPr>
      </p:pic>
      <p:sp>
        <p:nvSpPr>
          <p:cNvPr id="9" name="Content Placeholder 2">
            <a:extLst>
              <a:ext uri="{FF2B5EF4-FFF2-40B4-BE49-F238E27FC236}">
                <a16:creationId xmlns:a16="http://schemas.microsoft.com/office/drawing/2014/main" id="{9148B647-18DB-4946-9F3B-024538DE0E06}"/>
              </a:ext>
            </a:extLst>
          </p:cNvPr>
          <p:cNvSpPr txBox="1">
            <a:spLocks/>
          </p:cNvSpPr>
          <p:nvPr/>
        </p:nvSpPr>
        <p:spPr bwMode="gray">
          <a:xfrm>
            <a:off x="5094046" y="3598436"/>
            <a:ext cx="5281187" cy="587495"/>
          </a:xfrm>
          <a:prstGeom prst="rect">
            <a:avLst/>
          </a:prstGeom>
        </p:spPr>
        <p:txBody>
          <a:bodyPr vert="horz" lIns="18000" tIns="0" rIns="18000" bIns="0" rtlCol="0">
            <a:noAutofit/>
          </a:bodyPr>
          <a:lstStyle>
            <a:lvl1pPr marL="0" indent="0" algn="l" defTabSz="1008126" rtl="0" eaLnBrk="1" latinLnBrk="0" hangingPunct="1">
              <a:lnSpc>
                <a:spcPct val="110000"/>
              </a:lnSpc>
              <a:spcBef>
                <a:spcPts val="1103"/>
              </a:spcBef>
              <a:spcAft>
                <a:spcPts val="662"/>
              </a:spcAft>
              <a:buClr>
                <a:schemeClr val="tx1"/>
              </a:buClr>
              <a:buSzPct val="80000"/>
              <a:buFontTx/>
              <a:buNone/>
              <a:defRPr sz="1544" b="0" kern="1200">
                <a:solidFill>
                  <a:schemeClr val="tx1"/>
                </a:solidFill>
                <a:latin typeface="+mn-lt"/>
                <a:ea typeface="+mn-ea"/>
                <a:cs typeface="Times New Roman" panose="02020603050405020304" pitchFamily="18" charset="0"/>
              </a:defRPr>
            </a:lvl1pPr>
            <a:lvl2pPr marL="397300" indent="-197775" algn="l" defTabSz="1008126" rtl="0" eaLnBrk="1" latinLnBrk="0" hangingPunct="1">
              <a:lnSpc>
                <a:spcPct val="110000"/>
              </a:lnSpc>
              <a:spcBef>
                <a:spcPts val="551"/>
              </a:spcBef>
              <a:spcAft>
                <a:spcPts val="662"/>
              </a:spcAft>
              <a:buClr>
                <a:schemeClr val="tx1"/>
              </a:buClr>
              <a:buSzPct val="100000"/>
              <a:buFont typeface="Arial" panose="020B0604020202020204" pitchFamily="34" charset="0"/>
              <a:buChar char="•"/>
              <a:defRPr sz="1544" kern="1200">
                <a:solidFill>
                  <a:schemeClr val="tx1"/>
                </a:solidFill>
                <a:latin typeface="+mn-lt"/>
                <a:ea typeface="+mn-ea"/>
                <a:cs typeface="+mn-cs"/>
              </a:defRPr>
            </a:lvl2pPr>
            <a:lvl3pPr marL="911863" indent="-315039" algn="l" defTabSz="1008126" rtl="0" eaLnBrk="1" latinLnBrk="0" hangingPunct="1">
              <a:lnSpc>
                <a:spcPct val="110000"/>
              </a:lnSpc>
              <a:spcBef>
                <a:spcPts val="551"/>
              </a:spcBef>
              <a:spcAft>
                <a:spcPts val="662"/>
              </a:spcAft>
              <a:buClr>
                <a:schemeClr val="tx1"/>
              </a:buClr>
              <a:buSzPct val="100000"/>
              <a:buFont typeface="Arial" panose="020B0604020202020204" pitchFamily="34" charset="0"/>
              <a:buChar char="•"/>
              <a:defRPr sz="1544" kern="1200">
                <a:solidFill>
                  <a:schemeClr val="tx1"/>
                </a:solidFill>
                <a:latin typeface="+mn-lt"/>
                <a:ea typeface="+mn-ea"/>
                <a:cs typeface="+mn-cs"/>
              </a:defRPr>
            </a:lvl3pPr>
            <a:lvl4pPr marL="1300413" indent="-315039" algn="l" defTabSz="1008126" rtl="0" eaLnBrk="1" latinLnBrk="0" hangingPunct="1">
              <a:lnSpc>
                <a:spcPct val="110000"/>
              </a:lnSpc>
              <a:spcBef>
                <a:spcPts val="551"/>
              </a:spcBef>
              <a:spcAft>
                <a:spcPts val="662"/>
              </a:spcAft>
              <a:buClr>
                <a:schemeClr val="tx1"/>
              </a:buClr>
              <a:buSzPct val="100000"/>
              <a:buFont typeface="Arial" panose="020B0604020202020204" pitchFamily="34" charset="0"/>
              <a:buChar char="•"/>
              <a:defRPr sz="1544" kern="1200">
                <a:solidFill>
                  <a:schemeClr val="tx1"/>
                </a:solidFill>
                <a:latin typeface="+mn-lt"/>
                <a:ea typeface="+mn-ea"/>
                <a:cs typeface="+mn-cs"/>
              </a:defRPr>
            </a:lvl4pPr>
            <a:lvl5pPr marL="1781723" indent="-395549" algn="l" defTabSz="1008126" rtl="0" eaLnBrk="1" latinLnBrk="0" hangingPunct="1">
              <a:lnSpc>
                <a:spcPct val="110000"/>
              </a:lnSpc>
              <a:spcBef>
                <a:spcPts val="551"/>
              </a:spcBef>
              <a:spcAft>
                <a:spcPts val="662"/>
              </a:spcAft>
              <a:buClr>
                <a:schemeClr val="tx1"/>
              </a:buClr>
              <a:buSzPct val="100000"/>
              <a:buFont typeface="Arial" panose="020B0604020202020204" pitchFamily="34" charset="0"/>
              <a:buChar char="•"/>
              <a:defRPr sz="1544" kern="1200">
                <a:solidFill>
                  <a:schemeClr val="tx1"/>
                </a:solidFill>
                <a:latin typeface="+mn-lt"/>
                <a:ea typeface="+mn-ea"/>
                <a:cs typeface="+mn-cs"/>
              </a:defRPr>
            </a:lvl5pPr>
            <a:lvl6pPr marL="2273535" indent="-395549" algn="l" defTabSz="1008126" rtl="0" eaLnBrk="1" latinLnBrk="0" hangingPunct="1">
              <a:lnSpc>
                <a:spcPct val="90000"/>
              </a:lnSpc>
              <a:spcBef>
                <a:spcPts val="551"/>
              </a:spcBef>
              <a:buFont typeface="Arial" panose="020B0604020202020204" pitchFamily="34" charset="0"/>
              <a:buChar char="•"/>
              <a:defRPr sz="1544" kern="1200">
                <a:solidFill>
                  <a:schemeClr val="tx1"/>
                </a:solidFill>
                <a:latin typeface="+mn-lt"/>
                <a:ea typeface="+mn-ea"/>
                <a:cs typeface="+mn-cs"/>
              </a:defRPr>
            </a:lvl6pPr>
            <a:lvl7pPr marL="3276410" indent="-252032" algn="l" defTabSz="1008126" rtl="0" eaLnBrk="1" latinLnBrk="0" hangingPunct="1">
              <a:lnSpc>
                <a:spcPct val="90000"/>
              </a:lnSpc>
              <a:spcBef>
                <a:spcPts val="551"/>
              </a:spcBef>
              <a:buFont typeface="Arial" panose="020B0604020202020204" pitchFamily="34" charset="0"/>
              <a:buChar char="•"/>
              <a:defRPr sz="1985" kern="1200">
                <a:solidFill>
                  <a:schemeClr val="tx1"/>
                </a:solidFill>
                <a:latin typeface="+mn-lt"/>
                <a:ea typeface="+mn-ea"/>
                <a:cs typeface="+mn-cs"/>
              </a:defRPr>
            </a:lvl7pPr>
            <a:lvl8pPr marL="3780473" indent="-252032" algn="l" defTabSz="1008126" rtl="0" eaLnBrk="1" latinLnBrk="0" hangingPunct="1">
              <a:lnSpc>
                <a:spcPct val="90000"/>
              </a:lnSpc>
              <a:spcBef>
                <a:spcPts val="551"/>
              </a:spcBef>
              <a:buFont typeface="Arial" panose="020B0604020202020204" pitchFamily="34" charset="0"/>
              <a:buChar char="•"/>
              <a:defRPr sz="1985" kern="1200">
                <a:solidFill>
                  <a:schemeClr val="tx1"/>
                </a:solidFill>
                <a:latin typeface="+mn-lt"/>
                <a:ea typeface="+mn-ea"/>
                <a:cs typeface="+mn-cs"/>
              </a:defRPr>
            </a:lvl8pPr>
            <a:lvl9pPr marL="4284536" indent="-252032" algn="l" defTabSz="1008126" rtl="0" eaLnBrk="1" latinLnBrk="0" hangingPunct="1">
              <a:lnSpc>
                <a:spcPct val="90000"/>
              </a:lnSpc>
              <a:spcBef>
                <a:spcPts val="551"/>
              </a:spcBef>
              <a:buFont typeface="Arial" panose="020B0604020202020204" pitchFamily="34" charset="0"/>
              <a:buChar char="•"/>
              <a:defRPr sz="1985" kern="1200">
                <a:solidFill>
                  <a:schemeClr val="tx1"/>
                </a:solidFill>
                <a:latin typeface="+mn-lt"/>
                <a:ea typeface="+mn-ea"/>
                <a:cs typeface="+mn-cs"/>
              </a:defRPr>
            </a:lvl9pPr>
          </a:lstStyle>
          <a:p>
            <a:pPr marL="0" marR="0" lvl="0" indent="0" algn="l" defTabSz="1008126" rtl="0" eaLnBrk="1" fontAlgn="auto" latinLnBrk="0" hangingPunct="1">
              <a:lnSpc>
                <a:spcPct val="110000"/>
              </a:lnSpc>
              <a:spcBef>
                <a:spcPts val="1103"/>
              </a:spcBef>
              <a:spcAft>
                <a:spcPts val="662"/>
              </a:spcAft>
              <a:buClr>
                <a:prstClr val="black"/>
              </a:buClr>
              <a:buSzPct val="80000"/>
              <a:buFontTx/>
              <a:buNone/>
              <a:tabLst/>
              <a:defRPr/>
            </a:pPr>
            <a:r>
              <a:rPr kumimoji="0" lang="en-US" sz="2000" b="1" i="0" u="none" strike="noStrike" kern="1200" cap="none" spc="0" normalizeH="0" baseline="0" noProof="0" dirty="0">
                <a:ln>
                  <a:noFill/>
                </a:ln>
                <a:solidFill>
                  <a:srgbClr val="09164D"/>
                </a:solidFill>
                <a:effectLst/>
                <a:uLnTx/>
                <a:uFillTx/>
                <a:latin typeface="Arial"/>
                <a:ea typeface="+mn-ea"/>
                <a:cs typeface="Times New Roman" panose="02020603050405020304" pitchFamily="18" charset="0"/>
              </a:rPr>
              <a:t>Pour flush or cistern toilets and bio-gas reactor or septic tank</a:t>
            </a:r>
          </a:p>
        </p:txBody>
      </p:sp>
      <p:pic>
        <p:nvPicPr>
          <p:cNvPr id="10" name="Picture 9">
            <a:extLst>
              <a:ext uri="{FF2B5EF4-FFF2-40B4-BE49-F238E27FC236}">
                <a16:creationId xmlns:a16="http://schemas.microsoft.com/office/drawing/2014/main" id="{2B31D539-B0CE-45EA-B039-379F219C183E}"/>
              </a:ext>
            </a:extLst>
          </p:cNvPr>
          <p:cNvPicPr>
            <a:picLocks noChangeAspect="1"/>
          </p:cNvPicPr>
          <p:nvPr/>
        </p:nvPicPr>
        <p:blipFill>
          <a:blip r:embed="rId8"/>
          <a:stretch>
            <a:fillRect/>
          </a:stretch>
        </p:blipFill>
        <p:spPr>
          <a:xfrm>
            <a:off x="793749" y="4695677"/>
            <a:ext cx="4764551" cy="2372308"/>
          </a:xfrm>
          <a:prstGeom prst="rect">
            <a:avLst/>
          </a:prstGeom>
        </p:spPr>
      </p:pic>
      <p:cxnSp>
        <p:nvCxnSpPr>
          <p:cNvPr id="12" name="Straight Arrow Connector 11">
            <a:extLst>
              <a:ext uri="{FF2B5EF4-FFF2-40B4-BE49-F238E27FC236}">
                <a16:creationId xmlns:a16="http://schemas.microsoft.com/office/drawing/2014/main" id="{54123105-68D5-4F93-B6CD-B0AFAADD396F}"/>
              </a:ext>
            </a:extLst>
          </p:cNvPr>
          <p:cNvCxnSpPr/>
          <p:nvPr/>
        </p:nvCxnSpPr>
        <p:spPr>
          <a:xfrm flipH="1">
            <a:off x="4970276" y="4369450"/>
            <a:ext cx="498763" cy="517057"/>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D7675CF6-738E-4DDC-8D4F-ABB29EB3DECF}"/>
              </a:ext>
            </a:extLst>
          </p:cNvPr>
          <p:cNvCxnSpPr/>
          <p:nvPr/>
        </p:nvCxnSpPr>
        <p:spPr>
          <a:xfrm>
            <a:off x="7017860" y="4394963"/>
            <a:ext cx="228543" cy="480105"/>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7809265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E4AB771F-38A8-49B9-A465-865300F42E9A}"/>
              </a:ext>
            </a:extLst>
          </p:cNvPr>
          <p:cNvPicPr>
            <a:picLocks noChangeAspect="1"/>
          </p:cNvPicPr>
          <p:nvPr/>
        </p:nvPicPr>
        <p:blipFill>
          <a:blip r:embed="rId2"/>
          <a:stretch>
            <a:fillRect/>
          </a:stretch>
        </p:blipFill>
        <p:spPr>
          <a:xfrm>
            <a:off x="5708716" y="1299169"/>
            <a:ext cx="4562475" cy="2600325"/>
          </a:xfrm>
          <a:prstGeom prst="rect">
            <a:avLst/>
          </a:prstGeom>
        </p:spPr>
      </p:pic>
      <p:pic>
        <p:nvPicPr>
          <p:cNvPr id="13" name="Picture 12">
            <a:extLst>
              <a:ext uri="{FF2B5EF4-FFF2-40B4-BE49-F238E27FC236}">
                <a16:creationId xmlns:a16="http://schemas.microsoft.com/office/drawing/2014/main" id="{700B242C-DC24-4249-877A-3EC71A5908BE}"/>
              </a:ext>
            </a:extLst>
          </p:cNvPr>
          <p:cNvPicPr>
            <a:picLocks noChangeAspect="1"/>
          </p:cNvPicPr>
          <p:nvPr/>
        </p:nvPicPr>
        <p:blipFill>
          <a:blip r:embed="rId3"/>
          <a:stretch>
            <a:fillRect/>
          </a:stretch>
        </p:blipFill>
        <p:spPr>
          <a:xfrm>
            <a:off x="420999" y="1232198"/>
            <a:ext cx="4706387" cy="2667296"/>
          </a:xfrm>
          <a:prstGeom prst="rect">
            <a:avLst/>
          </a:prstGeom>
        </p:spPr>
      </p:pic>
      <p:sp>
        <p:nvSpPr>
          <p:cNvPr id="2" name="Title 1">
            <a:extLst>
              <a:ext uri="{FF2B5EF4-FFF2-40B4-BE49-F238E27FC236}">
                <a16:creationId xmlns:a16="http://schemas.microsoft.com/office/drawing/2014/main" id="{1D1AC027-4C24-4E8C-A1E6-BAD77E47B5F7}"/>
              </a:ext>
            </a:extLst>
          </p:cNvPr>
          <p:cNvSpPr>
            <a:spLocks noGrp="1"/>
          </p:cNvSpPr>
          <p:nvPr>
            <p:ph type="title"/>
          </p:nvPr>
        </p:nvSpPr>
        <p:spPr>
          <a:xfrm>
            <a:off x="348326" y="609338"/>
            <a:ext cx="8898416" cy="793833"/>
          </a:xfrm>
        </p:spPr>
        <p:txBody>
          <a:bodyPr/>
          <a:lstStyle/>
          <a:p>
            <a:r>
              <a:rPr lang="en-US" dirty="0"/>
              <a:t>Sanitation options for health care facilities – examples of off site transport or on-site treatment for larger volumes</a:t>
            </a:r>
          </a:p>
        </p:txBody>
      </p:sp>
      <p:sp>
        <p:nvSpPr>
          <p:cNvPr id="3" name="Content Placeholder 2">
            <a:extLst>
              <a:ext uri="{FF2B5EF4-FFF2-40B4-BE49-F238E27FC236}">
                <a16:creationId xmlns:a16="http://schemas.microsoft.com/office/drawing/2014/main" id="{81389067-8F2B-4824-BA59-22185E0985B0}"/>
              </a:ext>
            </a:extLst>
          </p:cNvPr>
          <p:cNvSpPr>
            <a:spLocks noGrp="1"/>
          </p:cNvSpPr>
          <p:nvPr>
            <p:ph idx="1"/>
          </p:nvPr>
        </p:nvSpPr>
        <p:spPr>
          <a:xfrm>
            <a:off x="6841069" y="3863148"/>
            <a:ext cx="3786818" cy="587495"/>
          </a:xfrm>
        </p:spPr>
        <p:txBody>
          <a:bodyPr/>
          <a:lstStyle/>
          <a:p>
            <a:r>
              <a:rPr lang="en-US" sz="1800" b="1" dirty="0">
                <a:solidFill>
                  <a:srgbClr val="09164D"/>
                </a:solidFill>
              </a:rPr>
              <a:t>Waste stabilization pond</a:t>
            </a:r>
          </a:p>
        </p:txBody>
      </p:sp>
      <p:sp>
        <p:nvSpPr>
          <p:cNvPr id="5" name="TextBox 4">
            <a:extLst>
              <a:ext uri="{FF2B5EF4-FFF2-40B4-BE49-F238E27FC236}">
                <a16:creationId xmlns:a16="http://schemas.microsoft.com/office/drawing/2014/main" id="{518510D4-CF82-4057-A5E9-F41948606C88}"/>
              </a:ext>
            </a:extLst>
          </p:cNvPr>
          <p:cNvSpPr txBox="1"/>
          <p:nvPr/>
        </p:nvSpPr>
        <p:spPr>
          <a:xfrm>
            <a:off x="204868" y="7213820"/>
            <a:ext cx="8015342" cy="276999"/>
          </a:xfrm>
          <a:prstGeom prst="rect">
            <a:avLst/>
          </a:prstGeom>
          <a:noFill/>
        </p:spPr>
        <p:txBody>
          <a:bodyPr wrap="square" rtlCol="0">
            <a:spAutoFit/>
          </a:bodyPr>
          <a:lstStyle/>
          <a:p>
            <a:pPr marL="0" marR="0" lvl="0" indent="0" algn="l" defTabSz="914400" rtl="1"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srgbClr val="000066"/>
                </a:solidFill>
                <a:effectLst/>
                <a:uLnTx/>
                <a:uFillTx/>
                <a:latin typeface="Arial" charset="0"/>
                <a:ea typeface="+mn-ea"/>
                <a:cs typeface="Arial" charset="0"/>
              </a:rPr>
              <a:t>Source: Compendium of Sanitation Technologies. </a:t>
            </a:r>
            <a:r>
              <a:rPr kumimoji="0" lang="en-US" sz="1200" b="1" i="0" u="none" strike="noStrike" kern="1200" cap="none" spc="0" normalizeH="0" baseline="0" noProof="0" dirty="0" err="1">
                <a:ln>
                  <a:noFill/>
                </a:ln>
                <a:solidFill>
                  <a:srgbClr val="000066"/>
                </a:solidFill>
                <a:effectLst/>
                <a:uLnTx/>
                <a:uFillTx/>
                <a:latin typeface="Arial" charset="0"/>
                <a:ea typeface="+mn-ea"/>
                <a:cs typeface="Arial" charset="0"/>
              </a:rPr>
              <a:t>Eawag</a:t>
            </a:r>
            <a:r>
              <a:rPr kumimoji="0" lang="en-US" sz="1200" b="1" i="0" u="none" strike="noStrike" kern="1200" cap="none" spc="0" normalizeH="0" baseline="0" noProof="0" dirty="0">
                <a:ln>
                  <a:noFill/>
                </a:ln>
                <a:solidFill>
                  <a:srgbClr val="000066"/>
                </a:solidFill>
                <a:effectLst/>
                <a:uLnTx/>
                <a:uFillTx/>
                <a:latin typeface="Arial" charset="0"/>
                <a:ea typeface="+mn-ea"/>
                <a:cs typeface="Arial" charset="0"/>
              </a:rPr>
              <a:t>, Switzerland. 2018.</a:t>
            </a:r>
            <a:endParaRPr kumimoji="0" lang="en-GB" sz="1200" b="1" i="0" u="none" strike="noStrike" kern="1200" cap="none" spc="0" normalizeH="0" baseline="0" noProof="0" dirty="0">
              <a:ln>
                <a:noFill/>
              </a:ln>
              <a:solidFill>
                <a:srgbClr val="000066"/>
              </a:solidFill>
              <a:effectLst/>
              <a:uLnTx/>
              <a:uFillTx/>
              <a:latin typeface="Arial" charset="0"/>
              <a:ea typeface="+mn-ea"/>
              <a:cs typeface="Arial" charset="0"/>
            </a:endParaRPr>
          </a:p>
        </p:txBody>
      </p:sp>
      <p:sp>
        <p:nvSpPr>
          <p:cNvPr id="9" name="Content Placeholder 2">
            <a:extLst>
              <a:ext uri="{FF2B5EF4-FFF2-40B4-BE49-F238E27FC236}">
                <a16:creationId xmlns:a16="http://schemas.microsoft.com/office/drawing/2014/main" id="{9148B647-18DB-4946-9F3B-024538DE0E06}"/>
              </a:ext>
            </a:extLst>
          </p:cNvPr>
          <p:cNvSpPr txBox="1">
            <a:spLocks/>
          </p:cNvSpPr>
          <p:nvPr/>
        </p:nvSpPr>
        <p:spPr bwMode="gray">
          <a:xfrm>
            <a:off x="1140460" y="6862198"/>
            <a:ext cx="5281187" cy="587495"/>
          </a:xfrm>
          <a:prstGeom prst="rect">
            <a:avLst/>
          </a:prstGeom>
        </p:spPr>
        <p:txBody>
          <a:bodyPr vert="horz" lIns="18000" tIns="0" rIns="18000" bIns="0" rtlCol="0">
            <a:noAutofit/>
          </a:bodyPr>
          <a:lstStyle>
            <a:lvl1pPr marL="0" indent="0" algn="l" defTabSz="1008126" rtl="0" eaLnBrk="1" latinLnBrk="0" hangingPunct="1">
              <a:lnSpc>
                <a:spcPct val="110000"/>
              </a:lnSpc>
              <a:spcBef>
                <a:spcPts val="1103"/>
              </a:spcBef>
              <a:spcAft>
                <a:spcPts val="662"/>
              </a:spcAft>
              <a:buClr>
                <a:schemeClr val="tx1"/>
              </a:buClr>
              <a:buSzPct val="80000"/>
              <a:buFontTx/>
              <a:buNone/>
              <a:defRPr sz="1544" b="0" kern="1200">
                <a:solidFill>
                  <a:schemeClr val="tx1"/>
                </a:solidFill>
                <a:latin typeface="+mn-lt"/>
                <a:ea typeface="+mn-ea"/>
                <a:cs typeface="Times New Roman" panose="02020603050405020304" pitchFamily="18" charset="0"/>
              </a:defRPr>
            </a:lvl1pPr>
            <a:lvl2pPr marL="397300" indent="-197775" algn="l" defTabSz="1008126" rtl="0" eaLnBrk="1" latinLnBrk="0" hangingPunct="1">
              <a:lnSpc>
                <a:spcPct val="110000"/>
              </a:lnSpc>
              <a:spcBef>
                <a:spcPts val="551"/>
              </a:spcBef>
              <a:spcAft>
                <a:spcPts val="662"/>
              </a:spcAft>
              <a:buClr>
                <a:schemeClr val="tx1"/>
              </a:buClr>
              <a:buSzPct val="100000"/>
              <a:buFont typeface="Arial" panose="020B0604020202020204" pitchFamily="34" charset="0"/>
              <a:buChar char="•"/>
              <a:defRPr sz="1544" kern="1200">
                <a:solidFill>
                  <a:schemeClr val="tx1"/>
                </a:solidFill>
                <a:latin typeface="+mn-lt"/>
                <a:ea typeface="+mn-ea"/>
                <a:cs typeface="+mn-cs"/>
              </a:defRPr>
            </a:lvl2pPr>
            <a:lvl3pPr marL="911863" indent="-315039" algn="l" defTabSz="1008126" rtl="0" eaLnBrk="1" latinLnBrk="0" hangingPunct="1">
              <a:lnSpc>
                <a:spcPct val="110000"/>
              </a:lnSpc>
              <a:spcBef>
                <a:spcPts val="551"/>
              </a:spcBef>
              <a:spcAft>
                <a:spcPts val="662"/>
              </a:spcAft>
              <a:buClr>
                <a:schemeClr val="tx1"/>
              </a:buClr>
              <a:buSzPct val="100000"/>
              <a:buFont typeface="Arial" panose="020B0604020202020204" pitchFamily="34" charset="0"/>
              <a:buChar char="•"/>
              <a:defRPr sz="1544" kern="1200">
                <a:solidFill>
                  <a:schemeClr val="tx1"/>
                </a:solidFill>
                <a:latin typeface="+mn-lt"/>
                <a:ea typeface="+mn-ea"/>
                <a:cs typeface="+mn-cs"/>
              </a:defRPr>
            </a:lvl3pPr>
            <a:lvl4pPr marL="1300413" indent="-315039" algn="l" defTabSz="1008126" rtl="0" eaLnBrk="1" latinLnBrk="0" hangingPunct="1">
              <a:lnSpc>
                <a:spcPct val="110000"/>
              </a:lnSpc>
              <a:spcBef>
                <a:spcPts val="551"/>
              </a:spcBef>
              <a:spcAft>
                <a:spcPts val="662"/>
              </a:spcAft>
              <a:buClr>
                <a:schemeClr val="tx1"/>
              </a:buClr>
              <a:buSzPct val="100000"/>
              <a:buFont typeface="Arial" panose="020B0604020202020204" pitchFamily="34" charset="0"/>
              <a:buChar char="•"/>
              <a:defRPr sz="1544" kern="1200">
                <a:solidFill>
                  <a:schemeClr val="tx1"/>
                </a:solidFill>
                <a:latin typeface="+mn-lt"/>
                <a:ea typeface="+mn-ea"/>
                <a:cs typeface="+mn-cs"/>
              </a:defRPr>
            </a:lvl4pPr>
            <a:lvl5pPr marL="1781723" indent="-395549" algn="l" defTabSz="1008126" rtl="0" eaLnBrk="1" latinLnBrk="0" hangingPunct="1">
              <a:lnSpc>
                <a:spcPct val="110000"/>
              </a:lnSpc>
              <a:spcBef>
                <a:spcPts val="551"/>
              </a:spcBef>
              <a:spcAft>
                <a:spcPts val="662"/>
              </a:spcAft>
              <a:buClr>
                <a:schemeClr val="tx1"/>
              </a:buClr>
              <a:buSzPct val="100000"/>
              <a:buFont typeface="Arial" panose="020B0604020202020204" pitchFamily="34" charset="0"/>
              <a:buChar char="•"/>
              <a:defRPr sz="1544" kern="1200">
                <a:solidFill>
                  <a:schemeClr val="tx1"/>
                </a:solidFill>
                <a:latin typeface="+mn-lt"/>
                <a:ea typeface="+mn-ea"/>
                <a:cs typeface="+mn-cs"/>
              </a:defRPr>
            </a:lvl5pPr>
            <a:lvl6pPr marL="2273535" indent="-395549" algn="l" defTabSz="1008126" rtl="0" eaLnBrk="1" latinLnBrk="0" hangingPunct="1">
              <a:lnSpc>
                <a:spcPct val="90000"/>
              </a:lnSpc>
              <a:spcBef>
                <a:spcPts val="551"/>
              </a:spcBef>
              <a:buFont typeface="Arial" panose="020B0604020202020204" pitchFamily="34" charset="0"/>
              <a:buChar char="•"/>
              <a:defRPr sz="1544" kern="1200">
                <a:solidFill>
                  <a:schemeClr val="tx1"/>
                </a:solidFill>
                <a:latin typeface="+mn-lt"/>
                <a:ea typeface="+mn-ea"/>
                <a:cs typeface="+mn-cs"/>
              </a:defRPr>
            </a:lvl6pPr>
            <a:lvl7pPr marL="3276410" indent="-252032" algn="l" defTabSz="1008126" rtl="0" eaLnBrk="1" latinLnBrk="0" hangingPunct="1">
              <a:lnSpc>
                <a:spcPct val="90000"/>
              </a:lnSpc>
              <a:spcBef>
                <a:spcPts val="551"/>
              </a:spcBef>
              <a:buFont typeface="Arial" panose="020B0604020202020204" pitchFamily="34" charset="0"/>
              <a:buChar char="•"/>
              <a:defRPr sz="1985" kern="1200">
                <a:solidFill>
                  <a:schemeClr val="tx1"/>
                </a:solidFill>
                <a:latin typeface="+mn-lt"/>
                <a:ea typeface="+mn-ea"/>
                <a:cs typeface="+mn-cs"/>
              </a:defRPr>
            </a:lvl7pPr>
            <a:lvl8pPr marL="3780473" indent="-252032" algn="l" defTabSz="1008126" rtl="0" eaLnBrk="1" latinLnBrk="0" hangingPunct="1">
              <a:lnSpc>
                <a:spcPct val="90000"/>
              </a:lnSpc>
              <a:spcBef>
                <a:spcPts val="551"/>
              </a:spcBef>
              <a:buFont typeface="Arial" panose="020B0604020202020204" pitchFamily="34" charset="0"/>
              <a:buChar char="•"/>
              <a:defRPr sz="1985" kern="1200">
                <a:solidFill>
                  <a:schemeClr val="tx1"/>
                </a:solidFill>
                <a:latin typeface="+mn-lt"/>
                <a:ea typeface="+mn-ea"/>
                <a:cs typeface="+mn-cs"/>
              </a:defRPr>
            </a:lvl8pPr>
            <a:lvl9pPr marL="4284536" indent="-252032" algn="l" defTabSz="1008126" rtl="0" eaLnBrk="1" latinLnBrk="0" hangingPunct="1">
              <a:lnSpc>
                <a:spcPct val="90000"/>
              </a:lnSpc>
              <a:spcBef>
                <a:spcPts val="551"/>
              </a:spcBef>
              <a:buFont typeface="Arial" panose="020B0604020202020204" pitchFamily="34" charset="0"/>
              <a:buChar char="•"/>
              <a:defRPr sz="1985" kern="1200">
                <a:solidFill>
                  <a:schemeClr val="tx1"/>
                </a:solidFill>
                <a:latin typeface="+mn-lt"/>
                <a:ea typeface="+mn-ea"/>
                <a:cs typeface="+mn-cs"/>
              </a:defRPr>
            </a:lvl9pPr>
          </a:lstStyle>
          <a:p>
            <a:pPr marL="0" marR="0" lvl="0" indent="0" algn="l" defTabSz="1008126" rtl="0" eaLnBrk="1" fontAlgn="auto" latinLnBrk="0" hangingPunct="1">
              <a:lnSpc>
                <a:spcPct val="110000"/>
              </a:lnSpc>
              <a:spcBef>
                <a:spcPts val="1103"/>
              </a:spcBef>
              <a:spcAft>
                <a:spcPts val="662"/>
              </a:spcAft>
              <a:buClr>
                <a:prstClr val="black"/>
              </a:buClr>
              <a:buSzPct val="80000"/>
              <a:buFontTx/>
              <a:buNone/>
              <a:tabLst/>
              <a:defRPr/>
            </a:pPr>
            <a:r>
              <a:rPr kumimoji="0" lang="en-US" sz="1800" b="1" i="0" u="none" strike="noStrike" kern="1200" cap="none" spc="0" normalizeH="0" baseline="0" noProof="0" dirty="0">
                <a:ln>
                  <a:noFill/>
                </a:ln>
                <a:solidFill>
                  <a:srgbClr val="09164D"/>
                </a:solidFill>
                <a:effectLst/>
                <a:uLnTx/>
                <a:uFillTx/>
                <a:latin typeface="Arial"/>
                <a:ea typeface="+mn-ea"/>
                <a:cs typeface="Times New Roman" panose="02020603050405020304" pitchFamily="18" charset="0"/>
              </a:rPr>
              <a:t>Gravity sewer</a:t>
            </a:r>
          </a:p>
        </p:txBody>
      </p:sp>
      <p:sp>
        <p:nvSpPr>
          <p:cNvPr id="15" name="Content Placeholder 2">
            <a:extLst>
              <a:ext uri="{FF2B5EF4-FFF2-40B4-BE49-F238E27FC236}">
                <a16:creationId xmlns:a16="http://schemas.microsoft.com/office/drawing/2014/main" id="{CC88CBCD-60E3-4A67-B060-E771B5D6D9FB}"/>
              </a:ext>
            </a:extLst>
          </p:cNvPr>
          <p:cNvSpPr txBox="1">
            <a:spLocks/>
          </p:cNvSpPr>
          <p:nvPr/>
        </p:nvSpPr>
        <p:spPr bwMode="gray">
          <a:xfrm>
            <a:off x="653292" y="3935380"/>
            <a:ext cx="5281187" cy="587495"/>
          </a:xfrm>
          <a:prstGeom prst="rect">
            <a:avLst/>
          </a:prstGeom>
        </p:spPr>
        <p:txBody>
          <a:bodyPr vert="horz" lIns="18000" tIns="0" rIns="18000" bIns="0" rtlCol="0">
            <a:noAutofit/>
          </a:bodyPr>
          <a:lstStyle>
            <a:lvl1pPr marL="0" indent="0" algn="l" defTabSz="1008126" rtl="0" eaLnBrk="1" latinLnBrk="0" hangingPunct="1">
              <a:lnSpc>
                <a:spcPct val="110000"/>
              </a:lnSpc>
              <a:spcBef>
                <a:spcPts val="1103"/>
              </a:spcBef>
              <a:spcAft>
                <a:spcPts val="662"/>
              </a:spcAft>
              <a:buClr>
                <a:schemeClr val="tx1"/>
              </a:buClr>
              <a:buSzPct val="80000"/>
              <a:buFontTx/>
              <a:buNone/>
              <a:defRPr sz="1544" b="0" kern="1200">
                <a:solidFill>
                  <a:schemeClr val="tx1"/>
                </a:solidFill>
                <a:latin typeface="+mn-lt"/>
                <a:ea typeface="+mn-ea"/>
                <a:cs typeface="Times New Roman" panose="02020603050405020304" pitchFamily="18" charset="0"/>
              </a:defRPr>
            </a:lvl1pPr>
            <a:lvl2pPr marL="397300" indent="-197775" algn="l" defTabSz="1008126" rtl="0" eaLnBrk="1" latinLnBrk="0" hangingPunct="1">
              <a:lnSpc>
                <a:spcPct val="110000"/>
              </a:lnSpc>
              <a:spcBef>
                <a:spcPts val="551"/>
              </a:spcBef>
              <a:spcAft>
                <a:spcPts val="662"/>
              </a:spcAft>
              <a:buClr>
                <a:schemeClr val="tx1"/>
              </a:buClr>
              <a:buSzPct val="100000"/>
              <a:buFont typeface="Arial" panose="020B0604020202020204" pitchFamily="34" charset="0"/>
              <a:buChar char="•"/>
              <a:defRPr sz="1544" kern="1200">
                <a:solidFill>
                  <a:schemeClr val="tx1"/>
                </a:solidFill>
                <a:latin typeface="+mn-lt"/>
                <a:ea typeface="+mn-ea"/>
                <a:cs typeface="+mn-cs"/>
              </a:defRPr>
            </a:lvl2pPr>
            <a:lvl3pPr marL="911863" indent="-315039" algn="l" defTabSz="1008126" rtl="0" eaLnBrk="1" latinLnBrk="0" hangingPunct="1">
              <a:lnSpc>
                <a:spcPct val="110000"/>
              </a:lnSpc>
              <a:spcBef>
                <a:spcPts val="551"/>
              </a:spcBef>
              <a:spcAft>
                <a:spcPts val="662"/>
              </a:spcAft>
              <a:buClr>
                <a:schemeClr val="tx1"/>
              </a:buClr>
              <a:buSzPct val="100000"/>
              <a:buFont typeface="Arial" panose="020B0604020202020204" pitchFamily="34" charset="0"/>
              <a:buChar char="•"/>
              <a:defRPr sz="1544" kern="1200">
                <a:solidFill>
                  <a:schemeClr val="tx1"/>
                </a:solidFill>
                <a:latin typeface="+mn-lt"/>
                <a:ea typeface="+mn-ea"/>
                <a:cs typeface="+mn-cs"/>
              </a:defRPr>
            </a:lvl3pPr>
            <a:lvl4pPr marL="1300413" indent="-315039" algn="l" defTabSz="1008126" rtl="0" eaLnBrk="1" latinLnBrk="0" hangingPunct="1">
              <a:lnSpc>
                <a:spcPct val="110000"/>
              </a:lnSpc>
              <a:spcBef>
                <a:spcPts val="551"/>
              </a:spcBef>
              <a:spcAft>
                <a:spcPts val="662"/>
              </a:spcAft>
              <a:buClr>
                <a:schemeClr val="tx1"/>
              </a:buClr>
              <a:buSzPct val="100000"/>
              <a:buFont typeface="Arial" panose="020B0604020202020204" pitchFamily="34" charset="0"/>
              <a:buChar char="•"/>
              <a:defRPr sz="1544" kern="1200">
                <a:solidFill>
                  <a:schemeClr val="tx1"/>
                </a:solidFill>
                <a:latin typeface="+mn-lt"/>
                <a:ea typeface="+mn-ea"/>
                <a:cs typeface="+mn-cs"/>
              </a:defRPr>
            </a:lvl4pPr>
            <a:lvl5pPr marL="1781723" indent="-395549" algn="l" defTabSz="1008126" rtl="0" eaLnBrk="1" latinLnBrk="0" hangingPunct="1">
              <a:lnSpc>
                <a:spcPct val="110000"/>
              </a:lnSpc>
              <a:spcBef>
                <a:spcPts val="551"/>
              </a:spcBef>
              <a:spcAft>
                <a:spcPts val="662"/>
              </a:spcAft>
              <a:buClr>
                <a:schemeClr val="tx1"/>
              </a:buClr>
              <a:buSzPct val="100000"/>
              <a:buFont typeface="Arial" panose="020B0604020202020204" pitchFamily="34" charset="0"/>
              <a:buChar char="•"/>
              <a:defRPr sz="1544" kern="1200">
                <a:solidFill>
                  <a:schemeClr val="tx1"/>
                </a:solidFill>
                <a:latin typeface="+mn-lt"/>
                <a:ea typeface="+mn-ea"/>
                <a:cs typeface="+mn-cs"/>
              </a:defRPr>
            </a:lvl5pPr>
            <a:lvl6pPr marL="2273535" indent="-395549" algn="l" defTabSz="1008126" rtl="0" eaLnBrk="1" latinLnBrk="0" hangingPunct="1">
              <a:lnSpc>
                <a:spcPct val="90000"/>
              </a:lnSpc>
              <a:spcBef>
                <a:spcPts val="551"/>
              </a:spcBef>
              <a:buFont typeface="Arial" panose="020B0604020202020204" pitchFamily="34" charset="0"/>
              <a:buChar char="•"/>
              <a:defRPr sz="1544" kern="1200">
                <a:solidFill>
                  <a:schemeClr val="tx1"/>
                </a:solidFill>
                <a:latin typeface="+mn-lt"/>
                <a:ea typeface="+mn-ea"/>
                <a:cs typeface="+mn-cs"/>
              </a:defRPr>
            </a:lvl6pPr>
            <a:lvl7pPr marL="3276410" indent="-252032" algn="l" defTabSz="1008126" rtl="0" eaLnBrk="1" latinLnBrk="0" hangingPunct="1">
              <a:lnSpc>
                <a:spcPct val="90000"/>
              </a:lnSpc>
              <a:spcBef>
                <a:spcPts val="551"/>
              </a:spcBef>
              <a:buFont typeface="Arial" panose="020B0604020202020204" pitchFamily="34" charset="0"/>
              <a:buChar char="•"/>
              <a:defRPr sz="1985" kern="1200">
                <a:solidFill>
                  <a:schemeClr val="tx1"/>
                </a:solidFill>
                <a:latin typeface="+mn-lt"/>
                <a:ea typeface="+mn-ea"/>
                <a:cs typeface="+mn-cs"/>
              </a:defRPr>
            </a:lvl7pPr>
            <a:lvl8pPr marL="3780473" indent="-252032" algn="l" defTabSz="1008126" rtl="0" eaLnBrk="1" latinLnBrk="0" hangingPunct="1">
              <a:lnSpc>
                <a:spcPct val="90000"/>
              </a:lnSpc>
              <a:spcBef>
                <a:spcPts val="551"/>
              </a:spcBef>
              <a:buFont typeface="Arial" panose="020B0604020202020204" pitchFamily="34" charset="0"/>
              <a:buChar char="•"/>
              <a:defRPr sz="1985" kern="1200">
                <a:solidFill>
                  <a:schemeClr val="tx1"/>
                </a:solidFill>
                <a:latin typeface="+mn-lt"/>
                <a:ea typeface="+mn-ea"/>
                <a:cs typeface="+mn-cs"/>
              </a:defRPr>
            </a:lvl8pPr>
            <a:lvl9pPr marL="4284536" indent="-252032" algn="l" defTabSz="1008126" rtl="0" eaLnBrk="1" latinLnBrk="0" hangingPunct="1">
              <a:lnSpc>
                <a:spcPct val="90000"/>
              </a:lnSpc>
              <a:spcBef>
                <a:spcPts val="551"/>
              </a:spcBef>
              <a:buFont typeface="Arial" panose="020B0604020202020204" pitchFamily="34" charset="0"/>
              <a:buChar char="•"/>
              <a:defRPr sz="1985" kern="1200">
                <a:solidFill>
                  <a:schemeClr val="tx1"/>
                </a:solidFill>
                <a:latin typeface="+mn-lt"/>
                <a:ea typeface="+mn-ea"/>
                <a:cs typeface="+mn-cs"/>
              </a:defRPr>
            </a:lvl9pPr>
          </a:lstStyle>
          <a:p>
            <a:pPr marL="0" marR="0" lvl="0" indent="0" algn="l" defTabSz="1008126" rtl="0" eaLnBrk="1" fontAlgn="auto" latinLnBrk="0" hangingPunct="1">
              <a:lnSpc>
                <a:spcPct val="110000"/>
              </a:lnSpc>
              <a:spcBef>
                <a:spcPts val="1103"/>
              </a:spcBef>
              <a:spcAft>
                <a:spcPts val="662"/>
              </a:spcAft>
              <a:buClr>
                <a:prstClr val="black"/>
              </a:buClr>
              <a:buSzPct val="80000"/>
              <a:buFontTx/>
              <a:buNone/>
              <a:tabLst/>
              <a:defRPr/>
            </a:pPr>
            <a:r>
              <a:rPr kumimoji="0" lang="en-US" sz="1800" b="1" i="0" u="none" strike="noStrike" kern="1200" cap="none" spc="0" normalizeH="0" baseline="0" noProof="0" dirty="0">
                <a:ln>
                  <a:noFill/>
                </a:ln>
                <a:solidFill>
                  <a:srgbClr val="09164D"/>
                </a:solidFill>
                <a:effectLst/>
                <a:uLnTx/>
                <a:uFillTx/>
                <a:latin typeface="Arial"/>
                <a:ea typeface="+mn-ea"/>
                <a:cs typeface="Times New Roman" panose="02020603050405020304" pitchFamily="18" charset="0"/>
              </a:rPr>
              <a:t>Motorized collection</a:t>
            </a:r>
          </a:p>
        </p:txBody>
      </p:sp>
      <p:pic>
        <p:nvPicPr>
          <p:cNvPr id="16" name="Picture 15">
            <a:extLst>
              <a:ext uri="{FF2B5EF4-FFF2-40B4-BE49-F238E27FC236}">
                <a16:creationId xmlns:a16="http://schemas.microsoft.com/office/drawing/2014/main" id="{E8094128-2D3C-425C-9A4E-22DF839C5CD3}"/>
              </a:ext>
            </a:extLst>
          </p:cNvPr>
          <p:cNvPicPr>
            <a:picLocks noChangeAspect="1"/>
          </p:cNvPicPr>
          <p:nvPr/>
        </p:nvPicPr>
        <p:blipFill>
          <a:blip r:embed="rId4"/>
          <a:stretch>
            <a:fillRect/>
          </a:stretch>
        </p:blipFill>
        <p:spPr>
          <a:xfrm>
            <a:off x="348326" y="4378193"/>
            <a:ext cx="4067175" cy="2486025"/>
          </a:xfrm>
          <a:prstGeom prst="rect">
            <a:avLst/>
          </a:prstGeom>
        </p:spPr>
      </p:pic>
      <p:pic>
        <p:nvPicPr>
          <p:cNvPr id="17" name="Picture 16">
            <a:extLst>
              <a:ext uri="{FF2B5EF4-FFF2-40B4-BE49-F238E27FC236}">
                <a16:creationId xmlns:a16="http://schemas.microsoft.com/office/drawing/2014/main" id="{62FC9B93-91DE-45E2-8D2A-5BBD0574DCF2}"/>
              </a:ext>
            </a:extLst>
          </p:cNvPr>
          <p:cNvPicPr>
            <a:picLocks noChangeAspect="1"/>
          </p:cNvPicPr>
          <p:nvPr/>
        </p:nvPicPr>
        <p:blipFill>
          <a:blip r:embed="rId5"/>
          <a:stretch>
            <a:fillRect/>
          </a:stretch>
        </p:blipFill>
        <p:spPr>
          <a:xfrm>
            <a:off x="5487537" y="4351382"/>
            <a:ext cx="4769017" cy="2600325"/>
          </a:xfrm>
          <a:prstGeom prst="rect">
            <a:avLst/>
          </a:prstGeom>
        </p:spPr>
      </p:pic>
      <p:sp>
        <p:nvSpPr>
          <p:cNvPr id="19" name="Content Placeholder 2">
            <a:extLst>
              <a:ext uri="{FF2B5EF4-FFF2-40B4-BE49-F238E27FC236}">
                <a16:creationId xmlns:a16="http://schemas.microsoft.com/office/drawing/2014/main" id="{1F1B5A61-C479-4343-8B87-918E0FD2A3EF}"/>
              </a:ext>
            </a:extLst>
          </p:cNvPr>
          <p:cNvSpPr txBox="1">
            <a:spLocks/>
          </p:cNvSpPr>
          <p:nvPr/>
        </p:nvSpPr>
        <p:spPr bwMode="gray">
          <a:xfrm>
            <a:off x="7335066" y="6951707"/>
            <a:ext cx="3786818" cy="587495"/>
          </a:xfrm>
          <a:prstGeom prst="rect">
            <a:avLst/>
          </a:prstGeom>
        </p:spPr>
        <p:txBody>
          <a:bodyPr vert="horz" lIns="18000" tIns="0" rIns="18000" bIns="0" rtlCol="0">
            <a:noAutofit/>
          </a:bodyPr>
          <a:lstStyle>
            <a:lvl1pPr marL="0" indent="0" algn="l" defTabSz="1008126" rtl="0" eaLnBrk="1" latinLnBrk="0" hangingPunct="1">
              <a:lnSpc>
                <a:spcPct val="110000"/>
              </a:lnSpc>
              <a:spcBef>
                <a:spcPts val="1103"/>
              </a:spcBef>
              <a:spcAft>
                <a:spcPts val="662"/>
              </a:spcAft>
              <a:buClr>
                <a:schemeClr val="tx1"/>
              </a:buClr>
              <a:buSzPct val="80000"/>
              <a:buFontTx/>
              <a:buNone/>
              <a:defRPr sz="1544" b="0" kern="1200">
                <a:solidFill>
                  <a:schemeClr val="tx1"/>
                </a:solidFill>
                <a:latin typeface="+mn-lt"/>
                <a:ea typeface="+mn-ea"/>
                <a:cs typeface="Times New Roman" panose="02020603050405020304" pitchFamily="18" charset="0"/>
              </a:defRPr>
            </a:lvl1pPr>
            <a:lvl2pPr marL="397300" indent="-197775" algn="l" defTabSz="1008126" rtl="0" eaLnBrk="1" latinLnBrk="0" hangingPunct="1">
              <a:lnSpc>
                <a:spcPct val="110000"/>
              </a:lnSpc>
              <a:spcBef>
                <a:spcPts val="551"/>
              </a:spcBef>
              <a:spcAft>
                <a:spcPts val="662"/>
              </a:spcAft>
              <a:buClr>
                <a:schemeClr val="tx1"/>
              </a:buClr>
              <a:buSzPct val="100000"/>
              <a:buFont typeface="Arial" panose="020B0604020202020204" pitchFamily="34" charset="0"/>
              <a:buChar char="•"/>
              <a:defRPr sz="1544" kern="1200">
                <a:solidFill>
                  <a:schemeClr val="tx1"/>
                </a:solidFill>
                <a:latin typeface="+mn-lt"/>
                <a:ea typeface="+mn-ea"/>
                <a:cs typeface="+mn-cs"/>
              </a:defRPr>
            </a:lvl2pPr>
            <a:lvl3pPr marL="911863" indent="-315039" algn="l" defTabSz="1008126" rtl="0" eaLnBrk="1" latinLnBrk="0" hangingPunct="1">
              <a:lnSpc>
                <a:spcPct val="110000"/>
              </a:lnSpc>
              <a:spcBef>
                <a:spcPts val="551"/>
              </a:spcBef>
              <a:spcAft>
                <a:spcPts val="662"/>
              </a:spcAft>
              <a:buClr>
                <a:schemeClr val="tx1"/>
              </a:buClr>
              <a:buSzPct val="100000"/>
              <a:buFont typeface="Arial" panose="020B0604020202020204" pitchFamily="34" charset="0"/>
              <a:buChar char="•"/>
              <a:defRPr sz="1544" kern="1200">
                <a:solidFill>
                  <a:schemeClr val="tx1"/>
                </a:solidFill>
                <a:latin typeface="+mn-lt"/>
                <a:ea typeface="+mn-ea"/>
                <a:cs typeface="+mn-cs"/>
              </a:defRPr>
            </a:lvl3pPr>
            <a:lvl4pPr marL="1300413" indent="-315039" algn="l" defTabSz="1008126" rtl="0" eaLnBrk="1" latinLnBrk="0" hangingPunct="1">
              <a:lnSpc>
                <a:spcPct val="110000"/>
              </a:lnSpc>
              <a:spcBef>
                <a:spcPts val="551"/>
              </a:spcBef>
              <a:spcAft>
                <a:spcPts val="662"/>
              </a:spcAft>
              <a:buClr>
                <a:schemeClr val="tx1"/>
              </a:buClr>
              <a:buSzPct val="100000"/>
              <a:buFont typeface="Arial" panose="020B0604020202020204" pitchFamily="34" charset="0"/>
              <a:buChar char="•"/>
              <a:defRPr sz="1544" kern="1200">
                <a:solidFill>
                  <a:schemeClr val="tx1"/>
                </a:solidFill>
                <a:latin typeface="+mn-lt"/>
                <a:ea typeface="+mn-ea"/>
                <a:cs typeface="+mn-cs"/>
              </a:defRPr>
            </a:lvl4pPr>
            <a:lvl5pPr marL="1781723" indent="-395549" algn="l" defTabSz="1008126" rtl="0" eaLnBrk="1" latinLnBrk="0" hangingPunct="1">
              <a:lnSpc>
                <a:spcPct val="110000"/>
              </a:lnSpc>
              <a:spcBef>
                <a:spcPts val="551"/>
              </a:spcBef>
              <a:spcAft>
                <a:spcPts val="662"/>
              </a:spcAft>
              <a:buClr>
                <a:schemeClr val="tx1"/>
              </a:buClr>
              <a:buSzPct val="100000"/>
              <a:buFont typeface="Arial" panose="020B0604020202020204" pitchFamily="34" charset="0"/>
              <a:buChar char="•"/>
              <a:defRPr sz="1544" kern="1200">
                <a:solidFill>
                  <a:schemeClr val="tx1"/>
                </a:solidFill>
                <a:latin typeface="+mn-lt"/>
                <a:ea typeface="+mn-ea"/>
                <a:cs typeface="+mn-cs"/>
              </a:defRPr>
            </a:lvl5pPr>
            <a:lvl6pPr marL="2273535" indent="-395549" algn="l" defTabSz="1008126" rtl="0" eaLnBrk="1" latinLnBrk="0" hangingPunct="1">
              <a:lnSpc>
                <a:spcPct val="90000"/>
              </a:lnSpc>
              <a:spcBef>
                <a:spcPts val="551"/>
              </a:spcBef>
              <a:buFont typeface="Arial" panose="020B0604020202020204" pitchFamily="34" charset="0"/>
              <a:buChar char="•"/>
              <a:defRPr sz="1544" kern="1200">
                <a:solidFill>
                  <a:schemeClr val="tx1"/>
                </a:solidFill>
                <a:latin typeface="+mn-lt"/>
                <a:ea typeface="+mn-ea"/>
                <a:cs typeface="+mn-cs"/>
              </a:defRPr>
            </a:lvl6pPr>
            <a:lvl7pPr marL="3276410" indent="-252032" algn="l" defTabSz="1008126" rtl="0" eaLnBrk="1" latinLnBrk="0" hangingPunct="1">
              <a:lnSpc>
                <a:spcPct val="90000"/>
              </a:lnSpc>
              <a:spcBef>
                <a:spcPts val="551"/>
              </a:spcBef>
              <a:buFont typeface="Arial" panose="020B0604020202020204" pitchFamily="34" charset="0"/>
              <a:buChar char="•"/>
              <a:defRPr sz="1985" kern="1200">
                <a:solidFill>
                  <a:schemeClr val="tx1"/>
                </a:solidFill>
                <a:latin typeface="+mn-lt"/>
                <a:ea typeface="+mn-ea"/>
                <a:cs typeface="+mn-cs"/>
              </a:defRPr>
            </a:lvl7pPr>
            <a:lvl8pPr marL="3780473" indent="-252032" algn="l" defTabSz="1008126" rtl="0" eaLnBrk="1" latinLnBrk="0" hangingPunct="1">
              <a:lnSpc>
                <a:spcPct val="90000"/>
              </a:lnSpc>
              <a:spcBef>
                <a:spcPts val="551"/>
              </a:spcBef>
              <a:buFont typeface="Arial" panose="020B0604020202020204" pitchFamily="34" charset="0"/>
              <a:buChar char="•"/>
              <a:defRPr sz="1985" kern="1200">
                <a:solidFill>
                  <a:schemeClr val="tx1"/>
                </a:solidFill>
                <a:latin typeface="+mn-lt"/>
                <a:ea typeface="+mn-ea"/>
                <a:cs typeface="+mn-cs"/>
              </a:defRPr>
            </a:lvl8pPr>
            <a:lvl9pPr marL="4284536" indent="-252032" algn="l" defTabSz="1008126" rtl="0" eaLnBrk="1" latinLnBrk="0" hangingPunct="1">
              <a:lnSpc>
                <a:spcPct val="90000"/>
              </a:lnSpc>
              <a:spcBef>
                <a:spcPts val="551"/>
              </a:spcBef>
              <a:buFont typeface="Arial" panose="020B0604020202020204" pitchFamily="34" charset="0"/>
              <a:buChar char="•"/>
              <a:defRPr sz="1985" kern="1200">
                <a:solidFill>
                  <a:schemeClr val="tx1"/>
                </a:solidFill>
                <a:latin typeface="+mn-lt"/>
                <a:ea typeface="+mn-ea"/>
                <a:cs typeface="+mn-cs"/>
              </a:defRPr>
            </a:lvl9pPr>
          </a:lstStyle>
          <a:p>
            <a:pPr marL="0" marR="0" lvl="0" indent="0" algn="l" defTabSz="1008126" rtl="0" eaLnBrk="1" fontAlgn="auto" latinLnBrk="0" hangingPunct="1">
              <a:lnSpc>
                <a:spcPct val="110000"/>
              </a:lnSpc>
              <a:spcBef>
                <a:spcPts val="1103"/>
              </a:spcBef>
              <a:spcAft>
                <a:spcPts val="662"/>
              </a:spcAft>
              <a:buClr>
                <a:prstClr val="black"/>
              </a:buClr>
              <a:buSzPct val="80000"/>
              <a:buFontTx/>
              <a:buNone/>
              <a:tabLst/>
              <a:defRPr/>
            </a:pPr>
            <a:r>
              <a:rPr kumimoji="0" lang="en-US" sz="1800" b="1" i="0" u="none" strike="noStrike" kern="1200" cap="none" spc="0" normalizeH="0" baseline="0" noProof="0" dirty="0">
                <a:ln>
                  <a:noFill/>
                </a:ln>
                <a:solidFill>
                  <a:srgbClr val="09164D"/>
                </a:solidFill>
                <a:effectLst/>
                <a:uLnTx/>
                <a:uFillTx/>
                <a:latin typeface="Arial"/>
                <a:ea typeface="+mn-ea"/>
                <a:cs typeface="Times New Roman" panose="02020603050405020304" pitchFamily="18" charset="0"/>
              </a:rPr>
              <a:t>Anaerobic filter</a:t>
            </a:r>
          </a:p>
        </p:txBody>
      </p:sp>
    </p:spTree>
    <p:extLst>
      <p:ext uri="{BB962C8B-B14F-4D97-AF65-F5344CB8AC3E}">
        <p14:creationId xmlns:p14="http://schemas.microsoft.com/office/powerpoint/2010/main" val="273509013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1AC027-4C24-4E8C-A1E6-BAD77E47B5F7}"/>
              </a:ext>
            </a:extLst>
          </p:cNvPr>
          <p:cNvSpPr>
            <a:spLocks noGrp="1"/>
          </p:cNvSpPr>
          <p:nvPr>
            <p:ph type="title"/>
          </p:nvPr>
        </p:nvSpPr>
        <p:spPr>
          <a:xfrm>
            <a:off x="570628" y="-134230"/>
            <a:ext cx="8889255" cy="793833"/>
          </a:xfrm>
        </p:spPr>
        <p:txBody>
          <a:bodyPr/>
          <a:lstStyle/>
          <a:p>
            <a:r>
              <a:rPr lang="en-US" dirty="0"/>
              <a:t>Performance of sanitation treatment options</a:t>
            </a:r>
          </a:p>
        </p:txBody>
      </p:sp>
      <p:graphicFrame>
        <p:nvGraphicFramePr>
          <p:cNvPr id="7" name="Table 6">
            <a:extLst>
              <a:ext uri="{FF2B5EF4-FFF2-40B4-BE49-F238E27FC236}">
                <a16:creationId xmlns:a16="http://schemas.microsoft.com/office/drawing/2014/main" id="{E2B32669-33B7-43FA-89F9-491D734A90FD}"/>
              </a:ext>
            </a:extLst>
          </p:cNvPr>
          <p:cNvGraphicFramePr>
            <a:graphicFrameLocks noGrp="1"/>
          </p:cNvGraphicFramePr>
          <p:nvPr>
            <p:extLst>
              <p:ext uri="{D42A27DB-BD31-4B8C-83A1-F6EECF244321}">
                <p14:modId xmlns:p14="http://schemas.microsoft.com/office/powerpoint/2010/main" val="1703669810"/>
              </p:ext>
            </p:extLst>
          </p:nvPr>
        </p:nvGraphicFramePr>
        <p:xfrm>
          <a:off x="570628" y="793833"/>
          <a:ext cx="8889256" cy="6504743"/>
        </p:xfrm>
        <a:graphic>
          <a:graphicData uri="http://schemas.openxmlformats.org/drawingml/2006/table">
            <a:tbl>
              <a:tblPr firstRow="1" firstCol="1" bandRow="1">
                <a:tableStyleId>{5C22544A-7EE6-4342-B048-85BDC9FD1C3A}</a:tableStyleId>
              </a:tblPr>
              <a:tblGrid>
                <a:gridCol w="2313800">
                  <a:extLst>
                    <a:ext uri="{9D8B030D-6E8A-4147-A177-3AD203B41FA5}">
                      <a16:colId xmlns:a16="http://schemas.microsoft.com/office/drawing/2014/main" val="3788057149"/>
                    </a:ext>
                  </a:extLst>
                </a:gridCol>
                <a:gridCol w="1434468">
                  <a:extLst>
                    <a:ext uri="{9D8B030D-6E8A-4147-A177-3AD203B41FA5}">
                      <a16:colId xmlns:a16="http://schemas.microsoft.com/office/drawing/2014/main" val="899250947"/>
                    </a:ext>
                  </a:extLst>
                </a:gridCol>
                <a:gridCol w="2343111">
                  <a:extLst>
                    <a:ext uri="{9D8B030D-6E8A-4147-A177-3AD203B41FA5}">
                      <a16:colId xmlns:a16="http://schemas.microsoft.com/office/drawing/2014/main" val="1782065689"/>
                    </a:ext>
                  </a:extLst>
                </a:gridCol>
                <a:gridCol w="2797877">
                  <a:extLst>
                    <a:ext uri="{9D8B030D-6E8A-4147-A177-3AD203B41FA5}">
                      <a16:colId xmlns:a16="http://schemas.microsoft.com/office/drawing/2014/main" val="4205279043"/>
                    </a:ext>
                  </a:extLst>
                </a:gridCol>
              </a:tblGrid>
              <a:tr h="650475">
                <a:tc>
                  <a:txBody>
                    <a:bodyPr/>
                    <a:lstStyle/>
                    <a:p>
                      <a:pPr marL="0" marR="0">
                        <a:spcBef>
                          <a:spcPts val="0"/>
                        </a:spcBef>
                        <a:spcAft>
                          <a:spcPts val="0"/>
                        </a:spcAft>
                      </a:pPr>
                      <a:r>
                        <a:rPr lang="en-US" sz="1400">
                          <a:effectLst/>
                        </a:rPr>
                        <a:t>Type</a:t>
                      </a:r>
                      <a:endParaRPr lang="en-GB" sz="1400">
                        <a:effectLst/>
                        <a:latin typeface="Arial" panose="020B0604020202020204" pitchFamily="34" charset="0"/>
                        <a:ea typeface="SimSun" panose="02010600030101010101" pitchFamily="2" charset="-122"/>
                        <a:cs typeface="Times New Roman" panose="02020603050405020304" pitchFamily="18" charset="0"/>
                      </a:endParaRPr>
                    </a:p>
                  </a:txBody>
                  <a:tcPr marL="68580" marR="68580" marT="0" marB="0"/>
                </a:tc>
                <a:tc>
                  <a:txBody>
                    <a:bodyPr/>
                    <a:lstStyle/>
                    <a:p>
                      <a:pPr marL="0" marR="0">
                        <a:spcBef>
                          <a:spcPts val="0"/>
                        </a:spcBef>
                        <a:spcAft>
                          <a:spcPts val="0"/>
                        </a:spcAft>
                      </a:pPr>
                      <a:r>
                        <a:rPr lang="en-US" sz="1400">
                          <a:effectLst/>
                        </a:rPr>
                        <a:t>Pathogen </a:t>
                      </a:r>
                      <a:endParaRPr lang="en-GB" sz="1400">
                        <a:effectLst/>
                      </a:endParaRPr>
                    </a:p>
                    <a:p>
                      <a:pPr marL="0" marR="0">
                        <a:spcBef>
                          <a:spcPts val="0"/>
                        </a:spcBef>
                        <a:spcAft>
                          <a:spcPts val="0"/>
                        </a:spcAft>
                      </a:pPr>
                      <a:r>
                        <a:rPr lang="en-US" sz="1400">
                          <a:effectLst/>
                        </a:rPr>
                        <a:t>reduction level</a:t>
                      </a:r>
                      <a:endParaRPr lang="en-GB" sz="1400">
                        <a:effectLst/>
                        <a:latin typeface="Arial" panose="020B0604020202020204" pitchFamily="34" charset="0"/>
                        <a:ea typeface="SimSun" panose="02010600030101010101" pitchFamily="2" charset="-122"/>
                        <a:cs typeface="Times New Roman" panose="02020603050405020304" pitchFamily="18" charset="0"/>
                      </a:endParaRPr>
                    </a:p>
                  </a:txBody>
                  <a:tcPr marL="68580" marR="68580" marT="0" marB="0"/>
                </a:tc>
                <a:tc>
                  <a:txBody>
                    <a:bodyPr/>
                    <a:lstStyle/>
                    <a:p>
                      <a:pPr marL="0" marR="0">
                        <a:spcBef>
                          <a:spcPts val="0"/>
                        </a:spcBef>
                        <a:spcAft>
                          <a:spcPts val="0"/>
                        </a:spcAft>
                      </a:pPr>
                      <a:r>
                        <a:rPr lang="en-US" sz="1400">
                          <a:effectLst/>
                        </a:rPr>
                        <a:t>Treatment products and pathogen level</a:t>
                      </a:r>
                      <a:endParaRPr lang="en-GB" sz="1400">
                        <a:effectLst/>
                        <a:latin typeface="Arial" panose="020B0604020202020204" pitchFamily="34" charset="0"/>
                        <a:ea typeface="SimSun" panose="02010600030101010101" pitchFamily="2" charset="-122"/>
                        <a:cs typeface="Times New Roman" panose="02020603050405020304" pitchFamily="18" charset="0"/>
                      </a:endParaRPr>
                    </a:p>
                  </a:txBody>
                  <a:tcPr marL="68580" marR="68580" marT="0" marB="0"/>
                </a:tc>
                <a:tc>
                  <a:txBody>
                    <a:bodyPr/>
                    <a:lstStyle/>
                    <a:p>
                      <a:pPr marL="0" marR="0">
                        <a:spcBef>
                          <a:spcPts val="0"/>
                        </a:spcBef>
                        <a:spcAft>
                          <a:spcPts val="0"/>
                        </a:spcAft>
                      </a:pPr>
                      <a:r>
                        <a:rPr lang="en-US" sz="1400">
                          <a:effectLst/>
                        </a:rPr>
                        <a:t>Best suited for/conditions required:</a:t>
                      </a:r>
                      <a:endParaRPr lang="en-GB" sz="1400">
                        <a:effectLst/>
                        <a:latin typeface="Arial" panose="020B0604020202020204" pitchFamily="34" charset="0"/>
                        <a:ea typeface="SimSun"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val="3260058025"/>
                  </a:ext>
                </a:extLst>
              </a:tr>
              <a:tr h="216824">
                <a:tc gridSpan="4">
                  <a:txBody>
                    <a:bodyPr/>
                    <a:lstStyle/>
                    <a:p>
                      <a:pPr marL="0" marR="0">
                        <a:spcBef>
                          <a:spcPts val="0"/>
                        </a:spcBef>
                        <a:spcAft>
                          <a:spcPts val="0"/>
                        </a:spcAft>
                      </a:pPr>
                      <a:r>
                        <a:rPr lang="en-US" sz="1400" dirty="0">
                          <a:effectLst/>
                        </a:rPr>
                        <a:t>Containment technologies</a:t>
                      </a:r>
                      <a:endParaRPr lang="en-GB" sz="1400" dirty="0">
                        <a:effectLst/>
                        <a:latin typeface="Arial" panose="020B0604020202020204" pitchFamily="34" charset="0"/>
                        <a:ea typeface="SimSun" panose="02010600030101010101" pitchFamily="2" charset="-122"/>
                        <a:cs typeface="Times New Roman" panose="02020603050405020304" pitchFamily="18" charset="0"/>
                      </a:endParaRPr>
                    </a:p>
                  </a:txBody>
                  <a:tcPr marL="68580" marR="68580" marT="0" marB="0"/>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449057130"/>
                  </a:ext>
                </a:extLst>
              </a:tr>
              <a:tr h="433650">
                <a:tc>
                  <a:txBody>
                    <a:bodyPr/>
                    <a:lstStyle/>
                    <a:p>
                      <a:pPr marL="0" marR="0">
                        <a:spcBef>
                          <a:spcPts val="0"/>
                        </a:spcBef>
                        <a:spcAft>
                          <a:spcPts val="0"/>
                        </a:spcAft>
                      </a:pPr>
                      <a:r>
                        <a:rPr lang="en-US" sz="1400">
                          <a:effectLst/>
                        </a:rPr>
                        <a:t>Dry toilet with single pit</a:t>
                      </a:r>
                      <a:endParaRPr lang="en-GB" sz="1400">
                        <a:effectLst/>
                      </a:endParaRPr>
                    </a:p>
                    <a:p>
                      <a:pPr marL="0" marR="0">
                        <a:spcBef>
                          <a:spcPts val="0"/>
                        </a:spcBef>
                        <a:spcAft>
                          <a:spcPts val="0"/>
                        </a:spcAft>
                      </a:pPr>
                      <a:r>
                        <a:rPr lang="en-US" sz="1400">
                          <a:effectLst/>
                        </a:rPr>
                        <a:t> </a:t>
                      </a:r>
                      <a:endParaRPr lang="en-GB" sz="1400">
                        <a:effectLst/>
                        <a:latin typeface="Arial" panose="020B0604020202020204" pitchFamily="34" charset="0"/>
                        <a:ea typeface="SimSun" panose="02010600030101010101" pitchFamily="2" charset="-122"/>
                        <a:cs typeface="Times New Roman" panose="02020603050405020304" pitchFamily="18" charset="0"/>
                      </a:endParaRPr>
                    </a:p>
                  </a:txBody>
                  <a:tcPr marL="68580" marR="68580" marT="0" marB="0"/>
                </a:tc>
                <a:tc>
                  <a:txBody>
                    <a:bodyPr/>
                    <a:lstStyle/>
                    <a:p>
                      <a:pPr marL="0" marR="0">
                        <a:spcBef>
                          <a:spcPts val="0"/>
                        </a:spcBef>
                        <a:spcAft>
                          <a:spcPts val="0"/>
                        </a:spcAft>
                      </a:pPr>
                      <a:r>
                        <a:rPr lang="en-US" sz="1400">
                          <a:effectLst/>
                        </a:rPr>
                        <a:t>High (except Asacaris eggs)</a:t>
                      </a:r>
                      <a:endParaRPr lang="en-GB" sz="1400">
                        <a:effectLst/>
                        <a:latin typeface="Arial" panose="020B0604020202020204" pitchFamily="34" charset="0"/>
                        <a:ea typeface="SimSun" panose="02010600030101010101" pitchFamily="2" charset="-122"/>
                        <a:cs typeface="Times New Roman" panose="02020603050405020304" pitchFamily="18" charset="0"/>
                      </a:endParaRPr>
                    </a:p>
                  </a:txBody>
                  <a:tcPr marL="68580" marR="68580" marT="0" marB="0"/>
                </a:tc>
                <a:tc>
                  <a:txBody>
                    <a:bodyPr/>
                    <a:lstStyle/>
                    <a:p>
                      <a:pPr marL="0" marR="0">
                        <a:spcBef>
                          <a:spcPts val="0"/>
                        </a:spcBef>
                        <a:spcAft>
                          <a:spcPts val="0"/>
                        </a:spcAft>
                      </a:pPr>
                      <a:r>
                        <a:rPr lang="en-US" sz="1400">
                          <a:effectLst/>
                        </a:rPr>
                        <a:t>Sludge stabilized into humus with low pathogens</a:t>
                      </a:r>
                      <a:endParaRPr lang="en-GB" sz="1400">
                        <a:effectLst/>
                        <a:latin typeface="Arial" panose="020B0604020202020204" pitchFamily="34" charset="0"/>
                        <a:ea typeface="SimSun" panose="02010600030101010101" pitchFamily="2" charset="-122"/>
                        <a:cs typeface="Times New Roman" panose="02020603050405020304" pitchFamily="18" charset="0"/>
                      </a:endParaRPr>
                    </a:p>
                  </a:txBody>
                  <a:tcPr marL="68580" marR="68580" marT="0" marB="0"/>
                </a:tc>
                <a:tc>
                  <a:txBody>
                    <a:bodyPr/>
                    <a:lstStyle/>
                    <a:p>
                      <a:pPr marL="0" marR="0">
                        <a:spcBef>
                          <a:spcPts val="0"/>
                        </a:spcBef>
                        <a:spcAft>
                          <a:spcPts val="0"/>
                        </a:spcAft>
                      </a:pPr>
                      <a:r>
                        <a:rPr lang="en-US" sz="1400">
                          <a:effectLst/>
                        </a:rPr>
                        <a:t>Few users</a:t>
                      </a:r>
                      <a:endParaRPr lang="en-GB" sz="1400">
                        <a:effectLst/>
                      </a:endParaRPr>
                    </a:p>
                    <a:p>
                      <a:pPr marL="0" marR="0">
                        <a:spcBef>
                          <a:spcPts val="0"/>
                        </a:spcBef>
                        <a:spcAft>
                          <a:spcPts val="0"/>
                        </a:spcAft>
                      </a:pPr>
                      <a:r>
                        <a:rPr lang="en-US" sz="1400">
                          <a:effectLst/>
                        </a:rPr>
                        <a:t>Medium soil permeability</a:t>
                      </a:r>
                      <a:endParaRPr lang="en-GB" sz="1400">
                        <a:effectLst/>
                        <a:latin typeface="Arial" panose="020B0604020202020204" pitchFamily="34" charset="0"/>
                        <a:ea typeface="SimSun"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val="2171164977"/>
                  </a:ext>
                </a:extLst>
              </a:tr>
              <a:tr h="433650">
                <a:tc>
                  <a:txBody>
                    <a:bodyPr/>
                    <a:lstStyle/>
                    <a:p>
                      <a:pPr marL="0" marR="0">
                        <a:spcBef>
                          <a:spcPts val="0"/>
                        </a:spcBef>
                        <a:spcAft>
                          <a:spcPts val="0"/>
                        </a:spcAft>
                      </a:pPr>
                      <a:r>
                        <a:rPr lang="en-US" sz="1400">
                          <a:effectLst/>
                        </a:rPr>
                        <a:t>Dry toilet with twin pits</a:t>
                      </a:r>
                      <a:endParaRPr lang="en-GB" sz="1400">
                        <a:effectLst/>
                      </a:endParaRPr>
                    </a:p>
                    <a:p>
                      <a:pPr marL="0" marR="0">
                        <a:spcBef>
                          <a:spcPts val="0"/>
                        </a:spcBef>
                        <a:spcAft>
                          <a:spcPts val="0"/>
                        </a:spcAft>
                      </a:pPr>
                      <a:r>
                        <a:rPr lang="en-US" sz="1400">
                          <a:effectLst/>
                        </a:rPr>
                        <a:t> </a:t>
                      </a:r>
                      <a:endParaRPr lang="en-GB" sz="1400">
                        <a:effectLst/>
                        <a:latin typeface="Arial" panose="020B0604020202020204" pitchFamily="34" charset="0"/>
                        <a:ea typeface="SimSun" panose="02010600030101010101" pitchFamily="2" charset="-122"/>
                        <a:cs typeface="Times New Roman" panose="02020603050405020304" pitchFamily="18" charset="0"/>
                      </a:endParaRPr>
                    </a:p>
                  </a:txBody>
                  <a:tcPr marL="68580" marR="68580" marT="0" marB="0"/>
                </a:tc>
                <a:tc>
                  <a:txBody>
                    <a:bodyPr/>
                    <a:lstStyle/>
                    <a:p>
                      <a:pPr marL="0" marR="0">
                        <a:spcBef>
                          <a:spcPts val="0"/>
                        </a:spcBef>
                        <a:spcAft>
                          <a:spcPts val="0"/>
                        </a:spcAft>
                      </a:pPr>
                      <a:r>
                        <a:rPr lang="en-US" sz="1400">
                          <a:effectLst/>
                        </a:rPr>
                        <a:t>High (except Asacaris eggs)</a:t>
                      </a:r>
                      <a:endParaRPr lang="en-GB" sz="1400">
                        <a:effectLst/>
                        <a:latin typeface="Arial" panose="020B0604020202020204" pitchFamily="34" charset="0"/>
                        <a:ea typeface="SimSun" panose="02010600030101010101" pitchFamily="2" charset="-122"/>
                        <a:cs typeface="Times New Roman" panose="02020603050405020304" pitchFamily="18" charset="0"/>
                      </a:endParaRPr>
                    </a:p>
                  </a:txBody>
                  <a:tcPr marL="68580" marR="68580" marT="0" marB="0"/>
                </a:tc>
                <a:tc>
                  <a:txBody>
                    <a:bodyPr/>
                    <a:lstStyle/>
                    <a:p>
                      <a:pPr marL="0" marR="0">
                        <a:spcBef>
                          <a:spcPts val="0"/>
                        </a:spcBef>
                        <a:spcAft>
                          <a:spcPts val="0"/>
                        </a:spcAft>
                      </a:pPr>
                      <a:r>
                        <a:rPr lang="en-US" sz="1400">
                          <a:effectLst/>
                        </a:rPr>
                        <a:t>Sludge stabilized into humus with low pathogens</a:t>
                      </a:r>
                      <a:endParaRPr lang="en-GB" sz="1400">
                        <a:effectLst/>
                        <a:latin typeface="Arial" panose="020B0604020202020204" pitchFamily="34" charset="0"/>
                        <a:ea typeface="SimSun" panose="02010600030101010101" pitchFamily="2" charset="-122"/>
                        <a:cs typeface="Times New Roman" panose="02020603050405020304" pitchFamily="18" charset="0"/>
                      </a:endParaRPr>
                    </a:p>
                  </a:txBody>
                  <a:tcPr marL="68580" marR="68580" marT="0" marB="0"/>
                </a:tc>
                <a:tc>
                  <a:txBody>
                    <a:bodyPr/>
                    <a:lstStyle/>
                    <a:p>
                      <a:pPr marL="0" marR="0">
                        <a:spcBef>
                          <a:spcPts val="0"/>
                        </a:spcBef>
                        <a:spcAft>
                          <a:spcPts val="0"/>
                        </a:spcAft>
                      </a:pPr>
                      <a:r>
                        <a:rPr lang="en-US" sz="1400">
                          <a:effectLst/>
                        </a:rPr>
                        <a:t>Few users</a:t>
                      </a:r>
                      <a:endParaRPr lang="en-GB" sz="1400">
                        <a:effectLst/>
                      </a:endParaRPr>
                    </a:p>
                    <a:p>
                      <a:pPr marL="0" marR="0">
                        <a:spcBef>
                          <a:spcPts val="0"/>
                        </a:spcBef>
                        <a:spcAft>
                          <a:spcPts val="0"/>
                        </a:spcAft>
                      </a:pPr>
                      <a:r>
                        <a:rPr lang="en-US" sz="1400">
                          <a:effectLst/>
                        </a:rPr>
                        <a:t>Medium soil permeability</a:t>
                      </a:r>
                      <a:endParaRPr lang="en-GB" sz="1400">
                        <a:effectLst/>
                        <a:latin typeface="Arial" panose="020B0604020202020204" pitchFamily="34" charset="0"/>
                        <a:ea typeface="SimSun"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val="1929740302"/>
                  </a:ext>
                </a:extLst>
              </a:tr>
              <a:tr h="1084124">
                <a:tc>
                  <a:txBody>
                    <a:bodyPr/>
                    <a:lstStyle/>
                    <a:p>
                      <a:pPr marL="0" marR="0">
                        <a:spcBef>
                          <a:spcPts val="0"/>
                        </a:spcBef>
                        <a:spcAft>
                          <a:spcPts val="0"/>
                        </a:spcAft>
                      </a:pPr>
                      <a:r>
                        <a:rPr lang="en-US" sz="1400">
                          <a:effectLst/>
                        </a:rPr>
                        <a:t>Flush toilet with open bottomed tank</a:t>
                      </a:r>
                      <a:endParaRPr lang="en-GB" sz="1400">
                        <a:effectLst/>
                      </a:endParaRPr>
                    </a:p>
                    <a:p>
                      <a:pPr marL="0" marR="0">
                        <a:spcBef>
                          <a:spcPts val="0"/>
                        </a:spcBef>
                        <a:spcAft>
                          <a:spcPts val="0"/>
                        </a:spcAft>
                      </a:pPr>
                      <a:r>
                        <a:rPr lang="en-US" sz="1400">
                          <a:effectLst/>
                        </a:rPr>
                        <a:t> </a:t>
                      </a:r>
                      <a:endParaRPr lang="en-GB" sz="1400">
                        <a:effectLst/>
                        <a:latin typeface="Arial" panose="020B0604020202020204" pitchFamily="34" charset="0"/>
                        <a:ea typeface="SimSun" panose="02010600030101010101" pitchFamily="2" charset="-122"/>
                        <a:cs typeface="Times New Roman" panose="02020603050405020304" pitchFamily="18" charset="0"/>
                      </a:endParaRPr>
                    </a:p>
                  </a:txBody>
                  <a:tcPr marL="68580" marR="68580" marT="0" marB="0"/>
                </a:tc>
                <a:tc>
                  <a:txBody>
                    <a:bodyPr/>
                    <a:lstStyle/>
                    <a:p>
                      <a:pPr marL="0" marR="0">
                        <a:spcBef>
                          <a:spcPts val="0"/>
                        </a:spcBef>
                        <a:spcAft>
                          <a:spcPts val="0"/>
                        </a:spcAft>
                      </a:pPr>
                      <a:r>
                        <a:rPr lang="en-US" sz="1400">
                          <a:effectLst/>
                        </a:rPr>
                        <a:t>Low</a:t>
                      </a:r>
                      <a:endParaRPr lang="en-GB" sz="1400">
                        <a:effectLst/>
                        <a:latin typeface="Arial" panose="020B0604020202020204" pitchFamily="34" charset="0"/>
                        <a:ea typeface="SimSun" panose="02010600030101010101" pitchFamily="2" charset="-122"/>
                        <a:cs typeface="Times New Roman" panose="02020603050405020304" pitchFamily="18" charset="0"/>
                      </a:endParaRPr>
                    </a:p>
                  </a:txBody>
                  <a:tcPr marL="68580" marR="68580" marT="0" marB="0"/>
                </a:tc>
                <a:tc>
                  <a:txBody>
                    <a:bodyPr/>
                    <a:lstStyle/>
                    <a:p>
                      <a:pPr marL="0" marR="0">
                        <a:spcBef>
                          <a:spcPts val="0"/>
                        </a:spcBef>
                        <a:spcAft>
                          <a:spcPts val="0"/>
                        </a:spcAft>
                      </a:pPr>
                      <a:r>
                        <a:rPr lang="en-US" sz="1400">
                          <a:effectLst/>
                        </a:rPr>
                        <a:t>Liquid leachate high in pathogens is adsorbed aerobically into soil; removal dependent on soil conditions</a:t>
                      </a:r>
                      <a:endParaRPr lang="en-GB" sz="1400">
                        <a:effectLst/>
                        <a:latin typeface="Arial" panose="020B0604020202020204" pitchFamily="34" charset="0"/>
                        <a:ea typeface="SimSun" panose="02010600030101010101" pitchFamily="2" charset="-122"/>
                        <a:cs typeface="Times New Roman" panose="02020603050405020304" pitchFamily="18" charset="0"/>
                      </a:endParaRPr>
                    </a:p>
                  </a:txBody>
                  <a:tcPr marL="68580" marR="68580" marT="0" marB="0"/>
                </a:tc>
                <a:tc>
                  <a:txBody>
                    <a:bodyPr/>
                    <a:lstStyle/>
                    <a:p>
                      <a:pPr marL="0" marR="0">
                        <a:spcBef>
                          <a:spcPts val="0"/>
                        </a:spcBef>
                        <a:spcAft>
                          <a:spcPts val="0"/>
                        </a:spcAft>
                      </a:pPr>
                      <a:r>
                        <a:rPr lang="en-US" sz="1400">
                          <a:effectLst/>
                        </a:rPr>
                        <a:t>Few users </a:t>
                      </a:r>
                      <a:endParaRPr lang="en-GB" sz="1400">
                        <a:effectLst/>
                      </a:endParaRPr>
                    </a:p>
                    <a:p>
                      <a:pPr marL="0" marR="0">
                        <a:spcBef>
                          <a:spcPts val="0"/>
                        </a:spcBef>
                        <a:spcAft>
                          <a:spcPts val="0"/>
                        </a:spcAft>
                      </a:pPr>
                      <a:r>
                        <a:rPr lang="en-US" sz="1400">
                          <a:effectLst/>
                        </a:rPr>
                        <a:t>Water available</a:t>
                      </a:r>
                      <a:endParaRPr lang="en-GB" sz="1400">
                        <a:effectLst/>
                      </a:endParaRPr>
                    </a:p>
                    <a:p>
                      <a:pPr marL="0" marR="0">
                        <a:spcBef>
                          <a:spcPts val="0"/>
                        </a:spcBef>
                        <a:spcAft>
                          <a:spcPts val="0"/>
                        </a:spcAft>
                      </a:pPr>
                      <a:r>
                        <a:rPr lang="en-US" sz="1400">
                          <a:effectLst/>
                        </a:rPr>
                        <a:t>Medium soil permeability</a:t>
                      </a:r>
                      <a:endParaRPr lang="en-GB" sz="1400">
                        <a:effectLst/>
                        <a:latin typeface="Arial" panose="020B0604020202020204" pitchFamily="34" charset="0"/>
                        <a:ea typeface="SimSun"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val="91122301"/>
                  </a:ext>
                </a:extLst>
              </a:tr>
              <a:tr h="867299">
                <a:tc>
                  <a:txBody>
                    <a:bodyPr/>
                    <a:lstStyle/>
                    <a:p>
                      <a:pPr marL="0" marR="0">
                        <a:spcBef>
                          <a:spcPts val="0"/>
                        </a:spcBef>
                        <a:spcAft>
                          <a:spcPts val="0"/>
                        </a:spcAft>
                      </a:pPr>
                      <a:r>
                        <a:rPr lang="en-US" sz="1400">
                          <a:effectLst/>
                        </a:rPr>
                        <a:t>Flush toilet with septic tank connected to soak pit</a:t>
                      </a:r>
                      <a:endParaRPr lang="en-GB" sz="1400">
                        <a:effectLst/>
                      </a:endParaRPr>
                    </a:p>
                    <a:p>
                      <a:pPr marL="0" marR="0">
                        <a:spcBef>
                          <a:spcPts val="0"/>
                        </a:spcBef>
                        <a:spcAft>
                          <a:spcPts val="0"/>
                        </a:spcAft>
                      </a:pPr>
                      <a:r>
                        <a:rPr lang="en-US" sz="1400">
                          <a:effectLst/>
                        </a:rPr>
                        <a:t> </a:t>
                      </a:r>
                      <a:endParaRPr lang="en-GB" sz="1400">
                        <a:effectLst/>
                        <a:latin typeface="Arial" panose="020B0604020202020204" pitchFamily="34" charset="0"/>
                        <a:ea typeface="SimSun" panose="02010600030101010101" pitchFamily="2" charset="-122"/>
                        <a:cs typeface="Times New Roman" panose="02020603050405020304" pitchFamily="18" charset="0"/>
                      </a:endParaRPr>
                    </a:p>
                  </a:txBody>
                  <a:tcPr marL="68580" marR="68580" marT="0" marB="0"/>
                </a:tc>
                <a:tc>
                  <a:txBody>
                    <a:bodyPr/>
                    <a:lstStyle/>
                    <a:p>
                      <a:pPr marL="0" marR="0">
                        <a:spcBef>
                          <a:spcPts val="0"/>
                        </a:spcBef>
                        <a:spcAft>
                          <a:spcPts val="0"/>
                        </a:spcAft>
                      </a:pPr>
                      <a:r>
                        <a:rPr lang="en-US" sz="1400">
                          <a:effectLst/>
                        </a:rPr>
                        <a:t>Low</a:t>
                      </a:r>
                      <a:endParaRPr lang="en-GB" sz="1400">
                        <a:effectLst/>
                        <a:latin typeface="Arial" panose="020B0604020202020204" pitchFamily="34" charset="0"/>
                        <a:ea typeface="SimSun" panose="02010600030101010101" pitchFamily="2" charset="-122"/>
                        <a:cs typeface="Times New Roman" panose="02020603050405020304" pitchFamily="18" charset="0"/>
                      </a:endParaRPr>
                    </a:p>
                  </a:txBody>
                  <a:tcPr marL="68580" marR="68580" marT="0" marB="0"/>
                </a:tc>
                <a:tc>
                  <a:txBody>
                    <a:bodyPr/>
                    <a:lstStyle/>
                    <a:p>
                      <a:pPr marL="0" marR="0">
                        <a:spcBef>
                          <a:spcPts val="0"/>
                        </a:spcBef>
                        <a:spcAft>
                          <a:spcPts val="0"/>
                        </a:spcAft>
                      </a:pPr>
                      <a:r>
                        <a:rPr lang="en-US" sz="1400">
                          <a:effectLst/>
                        </a:rPr>
                        <a:t>Liquid sludge has high pathogens, but these are absorbed aerobically in the soak pit</a:t>
                      </a:r>
                      <a:endParaRPr lang="en-GB" sz="1400">
                        <a:effectLst/>
                        <a:latin typeface="Arial" panose="020B0604020202020204" pitchFamily="34" charset="0"/>
                        <a:ea typeface="SimSun" panose="02010600030101010101" pitchFamily="2" charset="-122"/>
                        <a:cs typeface="Times New Roman" panose="02020603050405020304" pitchFamily="18" charset="0"/>
                      </a:endParaRPr>
                    </a:p>
                  </a:txBody>
                  <a:tcPr marL="68580" marR="68580" marT="0" marB="0"/>
                </a:tc>
                <a:tc>
                  <a:txBody>
                    <a:bodyPr/>
                    <a:lstStyle/>
                    <a:p>
                      <a:pPr marL="0" marR="0">
                        <a:spcBef>
                          <a:spcPts val="0"/>
                        </a:spcBef>
                        <a:spcAft>
                          <a:spcPts val="0"/>
                        </a:spcAft>
                      </a:pPr>
                      <a:r>
                        <a:rPr lang="en-US" sz="1400">
                          <a:effectLst/>
                        </a:rPr>
                        <a:t>Average number of users </a:t>
                      </a:r>
                      <a:endParaRPr lang="en-GB" sz="1400">
                        <a:effectLst/>
                      </a:endParaRPr>
                    </a:p>
                    <a:p>
                      <a:pPr marL="0" marR="0">
                        <a:spcBef>
                          <a:spcPts val="0"/>
                        </a:spcBef>
                        <a:spcAft>
                          <a:spcPts val="0"/>
                        </a:spcAft>
                      </a:pPr>
                      <a:r>
                        <a:rPr lang="en-US" sz="1400">
                          <a:effectLst/>
                        </a:rPr>
                        <a:t>Water available</a:t>
                      </a:r>
                      <a:endParaRPr lang="en-GB" sz="1400">
                        <a:effectLst/>
                      </a:endParaRPr>
                    </a:p>
                    <a:p>
                      <a:pPr marL="0" marR="0">
                        <a:spcBef>
                          <a:spcPts val="0"/>
                        </a:spcBef>
                        <a:spcAft>
                          <a:spcPts val="0"/>
                        </a:spcAft>
                      </a:pPr>
                      <a:r>
                        <a:rPr lang="en-US" sz="1400">
                          <a:effectLst/>
                        </a:rPr>
                        <a:t> </a:t>
                      </a:r>
                      <a:endParaRPr lang="en-GB" sz="1400">
                        <a:effectLst/>
                        <a:latin typeface="Arial" panose="020B0604020202020204" pitchFamily="34" charset="0"/>
                        <a:ea typeface="SimSun"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val="1842386924"/>
                  </a:ext>
                </a:extLst>
              </a:tr>
              <a:tr h="216824">
                <a:tc gridSpan="4">
                  <a:txBody>
                    <a:bodyPr/>
                    <a:lstStyle/>
                    <a:p>
                      <a:pPr marL="0" marR="0">
                        <a:spcBef>
                          <a:spcPts val="0"/>
                        </a:spcBef>
                        <a:spcAft>
                          <a:spcPts val="0"/>
                        </a:spcAft>
                      </a:pPr>
                      <a:r>
                        <a:rPr lang="en-US" sz="1400">
                          <a:effectLst/>
                        </a:rPr>
                        <a:t>Wastewater treatment technologies</a:t>
                      </a:r>
                      <a:endParaRPr lang="en-GB" sz="1400">
                        <a:effectLst/>
                        <a:latin typeface="Arial" panose="020B0604020202020204" pitchFamily="34" charset="0"/>
                        <a:ea typeface="SimSun" panose="02010600030101010101" pitchFamily="2" charset="-122"/>
                        <a:cs typeface="Times New Roman" panose="02020603050405020304" pitchFamily="18" charset="0"/>
                      </a:endParaRPr>
                    </a:p>
                  </a:txBody>
                  <a:tcPr marL="68580" marR="68580" marT="0" marB="0"/>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731319715"/>
                  </a:ext>
                </a:extLst>
              </a:tr>
              <a:tr h="867299">
                <a:tc>
                  <a:txBody>
                    <a:bodyPr/>
                    <a:lstStyle/>
                    <a:p>
                      <a:pPr marL="0" marR="0">
                        <a:spcBef>
                          <a:spcPts val="0"/>
                        </a:spcBef>
                        <a:spcAft>
                          <a:spcPts val="0"/>
                        </a:spcAft>
                      </a:pPr>
                      <a:r>
                        <a:rPr lang="en-US" sz="1400">
                          <a:effectLst/>
                        </a:rPr>
                        <a:t>Waste stabilization pond</a:t>
                      </a:r>
                      <a:endParaRPr lang="en-GB" sz="1400">
                        <a:effectLst/>
                        <a:latin typeface="Arial" panose="020B0604020202020204" pitchFamily="34" charset="0"/>
                        <a:ea typeface="SimSun" panose="02010600030101010101" pitchFamily="2" charset="-122"/>
                        <a:cs typeface="Times New Roman" panose="02020603050405020304" pitchFamily="18" charset="0"/>
                      </a:endParaRPr>
                    </a:p>
                  </a:txBody>
                  <a:tcPr marL="68580" marR="68580" marT="0" marB="0"/>
                </a:tc>
                <a:tc>
                  <a:txBody>
                    <a:bodyPr/>
                    <a:lstStyle/>
                    <a:p>
                      <a:pPr marL="0" marR="0">
                        <a:spcBef>
                          <a:spcPts val="0"/>
                        </a:spcBef>
                        <a:spcAft>
                          <a:spcPts val="0"/>
                        </a:spcAft>
                      </a:pPr>
                      <a:r>
                        <a:rPr lang="en-US" sz="1400">
                          <a:effectLst/>
                        </a:rPr>
                        <a:t>High</a:t>
                      </a:r>
                      <a:endParaRPr lang="en-GB" sz="1400">
                        <a:effectLst/>
                        <a:latin typeface="Arial" panose="020B0604020202020204" pitchFamily="34" charset="0"/>
                        <a:ea typeface="SimSun" panose="02010600030101010101" pitchFamily="2" charset="-122"/>
                        <a:cs typeface="Times New Roman" panose="02020603050405020304" pitchFamily="18" charset="0"/>
                      </a:endParaRPr>
                    </a:p>
                  </a:txBody>
                  <a:tcPr marL="68580" marR="68580" marT="0" marB="0"/>
                </a:tc>
                <a:tc>
                  <a:txBody>
                    <a:bodyPr/>
                    <a:lstStyle/>
                    <a:p>
                      <a:pPr marL="0" marR="0">
                        <a:spcBef>
                          <a:spcPts val="0"/>
                        </a:spcBef>
                        <a:spcAft>
                          <a:spcPts val="0"/>
                        </a:spcAft>
                      </a:pPr>
                      <a:r>
                        <a:rPr lang="en-US" sz="1400">
                          <a:effectLst/>
                        </a:rPr>
                        <a:t>Liquid sludge with low pathogens</a:t>
                      </a:r>
                      <a:endParaRPr lang="en-GB" sz="1400">
                        <a:effectLst/>
                      </a:endParaRPr>
                    </a:p>
                    <a:p>
                      <a:pPr marL="0" marR="0">
                        <a:spcBef>
                          <a:spcPts val="0"/>
                        </a:spcBef>
                        <a:spcAft>
                          <a:spcPts val="0"/>
                        </a:spcAft>
                      </a:pPr>
                      <a:r>
                        <a:rPr lang="en-US" sz="1400">
                          <a:effectLst/>
                        </a:rPr>
                        <a:t>Effluent with low pathogens</a:t>
                      </a:r>
                      <a:endParaRPr lang="en-GB" sz="1400">
                        <a:effectLst/>
                        <a:latin typeface="Arial" panose="020B0604020202020204" pitchFamily="34" charset="0"/>
                        <a:ea typeface="SimSun" panose="02010600030101010101" pitchFamily="2" charset="-122"/>
                        <a:cs typeface="Times New Roman" panose="02020603050405020304" pitchFamily="18" charset="0"/>
                      </a:endParaRPr>
                    </a:p>
                  </a:txBody>
                  <a:tcPr marL="68580" marR="68580" marT="0" marB="0"/>
                </a:tc>
                <a:tc>
                  <a:txBody>
                    <a:bodyPr/>
                    <a:lstStyle/>
                    <a:p>
                      <a:pPr marL="0" marR="0">
                        <a:spcBef>
                          <a:spcPts val="0"/>
                        </a:spcBef>
                        <a:spcAft>
                          <a:spcPts val="0"/>
                        </a:spcAft>
                      </a:pPr>
                      <a:r>
                        <a:rPr lang="en-US" sz="1400">
                          <a:effectLst/>
                        </a:rPr>
                        <a:t>Many users</a:t>
                      </a:r>
                      <a:endParaRPr lang="en-GB" sz="1400">
                        <a:effectLst/>
                      </a:endParaRPr>
                    </a:p>
                    <a:p>
                      <a:pPr marL="0" marR="0">
                        <a:spcBef>
                          <a:spcPts val="0"/>
                        </a:spcBef>
                        <a:spcAft>
                          <a:spcPts val="0"/>
                        </a:spcAft>
                      </a:pPr>
                      <a:r>
                        <a:rPr lang="en-US" sz="1400">
                          <a:effectLst/>
                        </a:rPr>
                        <a:t>Water available</a:t>
                      </a:r>
                      <a:endParaRPr lang="en-GB" sz="1400">
                        <a:effectLst/>
                      </a:endParaRPr>
                    </a:p>
                    <a:p>
                      <a:pPr marL="0" marR="0">
                        <a:spcBef>
                          <a:spcPts val="0"/>
                        </a:spcBef>
                        <a:spcAft>
                          <a:spcPts val="0"/>
                        </a:spcAft>
                      </a:pPr>
                      <a:r>
                        <a:rPr lang="en-US" sz="1400">
                          <a:effectLst/>
                        </a:rPr>
                        <a:t>Land available</a:t>
                      </a:r>
                      <a:endParaRPr lang="en-GB" sz="1400">
                        <a:effectLst/>
                      </a:endParaRPr>
                    </a:p>
                    <a:p>
                      <a:pPr marL="0" marR="0">
                        <a:spcBef>
                          <a:spcPts val="0"/>
                        </a:spcBef>
                        <a:spcAft>
                          <a:spcPts val="0"/>
                        </a:spcAft>
                      </a:pPr>
                      <a:r>
                        <a:rPr lang="en-US" sz="1400">
                          <a:effectLst/>
                        </a:rPr>
                        <a:t>Personnel to maintain</a:t>
                      </a:r>
                      <a:endParaRPr lang="en-GB" sz="1400">
                        <a:effectLst/>
                        <a:latin typeface="Arial" panose="020B0604020202020204" pitchFamily="34" charset="0"/>
                        <a:ea typeface="SimSun"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val="179695774"/>
                  </a:ext>
                </a:extLst>
              </a:tr>
              <a:tr h="867299">
                <a:tc>
                  <a:txBody>
                    <a:bodyPr/>
                    <a:lstStyle/>
                    <a:p>
                      <a:pPr marL="0" marR="0">
                        <a:spcBef>
                          <a:spcPts val="0"/>
                        </a:spcBef>
                        <a:spcAft>
                          <a:spcPts val="0"/>
                        </a:spcAft>
                      </a:pPr>
                      <a:r>
                        <a:rPr lang="en-US" sz="1400">
                          <a:effectLst/>
                        </a:rPr>
                        <a:t>Constructed wetlands</a:t>
                      </a:r>
                      <a:endParaRPr lang="en-GB" sz="1400">
                        <a:effectLst/>
                        <a:latin typeface="Arial" panose="020B0604020202020204" pitchFamily="34" charset="0"/>
                        <a:ea typeface="SimSun" panose="02010600030101010101" pitchFamily="2" charset="-122"/>
                        <a:cs typeface="Times New Roman" panose="02020603050405020304" pitchFamily="18" charset="0"/>
                      </a:endParaRPr>
                    </a:p>
                  </a:txBody>
                  <a:tcPr marL="68580" marR="68580" marT="0" marB="0"/>
                </a:tc>
                <a:tc>
                  <a:txBody>
                    <a:bodyPr/>
                    <a:lstStyle/>
                    <a:p>
                      <a:pPr marL="0" marR="0">
                        <a:spcBef>
                          <a:spcPts val="0"/>
                        </a:spcBef>
                        <a:spcAft>
                          <a:spcPts val="0"/>
                        </a:spcAft>
                      </a:pPr>
                      <a:r>
                        <a:rPr lang="en-US" sz="1400">
                          <a:effectLst/>
                        </a:rPr>
                        <a:t>Medium</a:t>
                      </a:r>
                      <a:endParaRPr lang="en-GB" sz="1400">
                        <a:effectLst/>
                        <a:latin typeface="Arial" panose="020B0604020202020204" pitchFamily="34" charset="0"/>
                        <a:ea typeface="SimSun" panose="02010600030101010101" pitchFamily="2" charset="-122"/>
                        <a:cs typeface="Times New Roman" panose="02020603050405020304" pitchFamily="18" charset="0"/>
                      </a:endParaRPr>
                    </a:p>
                  </a:txBody>
                  <a:tcPr marL="68580" marR="68580" marT="0" marB="0"/>
                </a:tc>
                <a:tc>
                  <a:txBody>
                    <a:bodyPr/>
                    <a:lstStyle/>
                    <a:p>
                      <a:pPr marL="0" marR="0">
                        <a:spcBef>
                          <a:spcPts val="0"/>
                        </a:spcBef>
                        <a:spcAft>
                          <a:spcPts val="0"/>
                        </a:spcAft>
                      </a:pPr>
                      <a:r>
                        <a:rPr lang="en-US" sz="1400">
                          <a:effectLst/>
                        </a:rPr>
                        <a:t>Plants-no pathogens</a:t>
                      </a:r>
                      <a:endParaRPr lang="en-GB" sz="1400">
                        <a:effectLst/>
                      </a:endParaRPr>
                    </a:p>
                    <a:p>
                      <a:pPr marL="0" marR="0">
                        <a:spcBef>
                          <a:spcPts val="0"/>
                        </a:spcBef>
                        <a:spcAft>
                          <a:spcPts val="0"/>
                        </a:spcAft>
                      </a:pPr>
                      <a:r>
                        <a:rPr lang="en-US" sz="1400">
                          <a:effectLst/>
                        </a:rPr>
                        <a:t>Effluent with medium pathogens</a:t>
                      </a:r>
                      <a:endParaRPr lang="en-GB" sz="1400">
                        <a:effectLst/>
                        <a:latin typeface="Arial" panose="020B0604020202020204" pitchFamily="34" charset="0"/>
                        <a:ea typeface="SimSun" panose="02010600030101010101" pitchFamily="2" charset="-122"/>
                        <a:cs typeface="Times New Roman" panose="02020603050405020304" pitchFamily="18" charset="0"/>
                      </a:endParaRPr>
                    </a:p>
                  </a:txBody>
                  <a:tcPr marL="68580" marR="68580" marT="0" marB="0"/>
                </a:tc>
                <a:tc>
                  <a:txBody>
                    <a:bodyPr/>
                    <a:lstStyle/>
                    <a:p>
                      <a:pPr marL="0" marR="0">
                        <a:spcBef>
                          <a:spcPts val="0"/>
                        </a:spcBef>
                        <a:spcAft>
                          <a:spcPts val="0"/>
                        </a:spcAft>
                      </a:pPr>
                      <a:r>
                        <a:rPr lang="en-US" sz="1400">
                          <a:effectLst/>
                        </a:rPr>
                        <a:t>Many users</a:t>
                      </a:r>
                      <a:endParaRPr lang="en-GB" sz="1400">
                        <a:effectLst/>
                      </a:endParaRPr>
                    </a:p>
                    <a:p>
                      <a:pPr marL="0" marR="0">
                        <a:spcBef>
                          <a:spcPts val="0"/>
                        </a:spcBef>
                        <a:spcAft>
                          <a:spcPts val="0"/>
                        </a:spcAft>
                      </a:pPr>
                      <a:r>
                        <a:rPr lang="en-US" sz="1400">
                          <a:effectLst/>
                        </a:rPr>
                        <a:t>Water available</a:t>
                      </a:r>
                      <a:endParaRPr lang="en-GB" sz="1400">
                        <a:effectLst/>
                      </a:endParaRPr>
                    </a:p>
                    <a:p>
                      <a:pPr marL="0" marR="0">
                        <a:spcBef>
                          <a:spcPts val="0"/>
                        </a:spcBef>
                        <a:spcAft>
                          <a:spcPts val="0"/>
                        </a:spcAft>
                      </a:pPr>
                      <a:r>
                        <a:rPr lang="en-US" sz="1400">
                          <a:effectLst/>
                        </a:rPr>
                        <a:t>Land available</a:t>
                      </a:r>
                      <a:endParaRPr lang="en-GB" sz="1400">
                        <a:effectLst/>
                      </a:endParaRPr>
                    </a:p>
                    <a:p>
                      <a:pPr marL="0" marR="0">
                        <a:spcBef>
                          <a:spcPts val="0"/>
                        </a:spcBef>
                        <a:spcAft>
                          <a:spcPts val="0"/>
                        </a:spcAft>
                      </a:pPr>
                      <a:r>
                        <a:rPr lang="en-US" sz="1400">
                          <a:effectLst/>
                        </a:rPr>
                        <a:t>Personnel to maintain</a:t>
                      </a:r>
                      <a:endParaRPr lang="en-GB" sz="1400">
                        <a:effectLst/>
                        <a:latin typeface="Arial" panose="020B0604020202020204" pitchFamily="34" charset="0"/>
                        <a:ea typeface="SimSun"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val="102004593"/>
                  </a:ext>
                </a:extLst>
              </a:tr>
              <a:tr h="867299">
                <a:tc>
                  <a:txBody>
                    <a:bodyPr/>
                    <a:lstStyle/>
                    <a:p>
                      <a:pPr marL="0" marR="0">
                        <a:spcBef>
                          <a:spcPts val="0"/>
                        </a:spcBef>
                        <a:spcAft>
                          <a:spcPts val="0"/>
                        </a:spcAft>
                      </a:pPr>
                      <a:r>
                        <a:rPr lang="en-US" sz="1400" dirty="0">
                          <a:effectLst/>
                        </a:rPr>
                        <a:t>Anaerobic </a:t>
                      </a:r>
                      <a:r>
                        <a:rPr lang="en-US" sz="1400" dirty="0" err="1">
                          <a:effectLst/>
                        </a:rPr>
                        <a:t>upflow</a:t>
                      </a:r>
                      <a:r>
                        <a:rPr lang="en-US" sz="1400" dirty="0">
                          <a:effectLst/>
                        </a:rPr>
                        <a:t> sludge blanket reactors</a:t>
                      </a:r>
                      <a:endParaRPr lang="en-GB" sz="1400" dirty="0">
                        <a:effectLst/>
                        <a:latin typeface="Arial" panose="020B0604020202020204" pitchFamily="34" charset="0"/>
                        <a:ea typeface="SimSun" panose="02010600030101010101" pitchFamily="2" charset="-122"/>
                        <a:cs typeface="Times New Roman" panose="02020603050405020304" pitchFamily="18" charset="0"/>
                      </a:endParaRPr>
                    </a:p>
                  </a:txBody>
                  <a:tcPr marL="68580" marR="68580" marT="0" marB="0"/>
                </a:tc>
                <a:tc>
                  <a:txBody>
                    <a:bodyPr/>
                    <a:lstStyle/>
                    <a:p>
                      <a:pPr marL="0" marR="0">
                        <a:spcBef>
                          <a:spcPts val="0"/>
                        </a:spcBef>
                        <a:spcAft>
                          <a:spcPts val="0"/>
                        </a:spcAft>
                      </a:pPr>
                      <a:r>
                        <a:rPr lang="en-US" sz="1400" dirty="0">
                          <a:effectLst/>
                        </a:rPr>
                        <a:t>Low</a:t>
                      </a:r>
                      <a:endParaRPr lang="en-GB" sz="1400" dirty="0">
                        <a:effectLst/>
                        <a:latin typeface="Arial" panose="020B0604020202020204" pitchFamily="34" charset="0"/>
                        <a:ea typeface="SimSun" panose="02010600030101010101" pitchFamily="2" charset="-122"/>
                        <a:cs typeface="Times New Roman" panose="02020603050405020304" pitchFamily="18" charset="0"/>
                      </a:endParaRPr>
                    </a:p>
                  </a:txBody>
                  <a:tcPr marL="68580" marR="68580" marT="0" marB="0"/>
                </a:tc>
                <a:tc>
                  <a:txBody>
                    <a:bodyPr/>
                    <a:lstStyle/>
                    <a:p>
                      <a:pPr marL="0" marR="0">
                        <a:spcBef>
                          <a:spcPts val="0"/>
                        </a:spcBef>
                        <a:spcAft>
                          <a:spcPts val="0"/>
                        </a:spcAft>
                      </a:pPr>
                      <a:r>
                        <a:rPr lang="en-US" sz="1400">
                          <a:effectLst/>
                        </a:rPr>
                        <a:t>Liquid sludge with high pathogens</a:t>
                      </a:r>
                      <a:endParaRPr lang="en-GB" sz="1400">
                        <a:effectLst/>
                      </a:endParaRPr>
                    </a:p>
                    <a:p>
                      <a:pPr marL="0" marR="0">
                        <a:spcBef>
                          <a:spcPts val="0"/>
                        </a:spcBef>
                        <a:spcAft>
                          <a:spcPts val="0"/>
                        </a:spcAft>
                      </a:pPr>
                      <a:r>
                        <a:rPr lang="en-US" sz="1400">
                          <a:effectLst/>
                        </a:rPr>
                        <a:t>Biogas</a:t>
                      </a:r>
                      <a:endParaRPr lang="en-GB" sz="1400">
                        <a:effectLst/>
                        <a:latin typeface="Arial" panose="020B0604020202020204" pitchFamily="34" charset="0"/>
                        <a:ea typeface="SimSun" panose="02010600030101010101" pitchFamily="2" charset="-122"/>
                        <a:cs typeface="Times New Roman" panose="02020603050405020304" pitchFamily="18" charset="0"/>
                      </a:endParaRPr>
                    </a:p>
                  </a:txBody>
                  <a:tcPr marL="68580" marR="68580" marT="0" marB="0"/>
                </a:tc>
                <a:tc>
                  <a:txBody>
                    <a:bodyPr/>
                    <a:lstStyle/>
                    <a:p>
                      <a:pPr marL="0" marR="0">
                        <a:spcBef>
                          <a:spcPts val="0"/>
                        </a:spcBef>
                        <a:spcAft>
                          <a:spcPts val="0"/>
                        </a:spcAft>
                      </a:pPr>
                      <a:r>
                        <a:rPr lang="en-US" sz="1400" dirty="0">
                          <a:effectLst/>
                        </a:rPr>
                        <a:t>Many users</a:t>
                      </a:r>
                      <a:endParaRPr lang="en-GB" sz="1400" dirty="0">
                        <a:effectLst/>
                      </a:endParaRPr>
                    </a:p>
                    <a:p>
                      <a:pPr marL="0" marR="0">
                        <a:spcBef>
                          <a:spcPts val="0"/>
                        </a:spcBef>
                        <a:spcAft>
                          <a:spcPts val="0"/>
                        </a:spcAft>
                      </a:pPr>
                      <a:r>
                        <a:rPr lang="en-US" sz="1400" dirty="0">
                          <a:effectLst/>
                        </a:rPr>
                        <a:t>Water available</a:t>
                      </a:r>
                      <a:endParaRPr lang="en-GB" sz="1400" dirty="0">
                        <a:effectLst/>
                      </a:endParaRPr>
                    </a:p>
                    <a:p>
                      <a:pPr marL="0" marR="0">
                        <a:spcBef>
                          <a:spcPts val="0"/>
                        </a:spcBef>
                        <a:spcAft>
                          <a:spcPts val="0"/>
                        </a:spcAft>
                      </a:pPr>
                      <a:r>
                        <a:rPr lang="en-US" sz="1400" dirty="0">
                          <a:effectLst/>
                        </a:rPr>
                        <a:t>Land available</a:t>
                      </a:r>
                      <a:endParaRPr lang="en-GB" sz="1400" dirty="0">
                        <a:effectLst/>
                      </a:endParaRPr>
                    </a:p>
                    <a:p>
                      <a:pPr marL="0" marR="0">
                        <a:spcBef>
                          <a:spcPts val="0"/>
                        </a:spcBef>
                        <a:spcAft>
                          <a:spcPts val="0"/>
                        </a:spcAft>
                      </a:pPr>
                      <a:r>
                        <a:rPr lang="en-US" sz="1400" dirty="0">
                          <a:effectLst/>
                        </a:rPr>
                        <a:t>Personnel to maintain</a:t>
                      </a:r>
                      <a:endParaRPr lang="en-GB" sz="1400" dirty="0">
                        <a:effectLst/>
                        <a:latin typeface="Arial" panose="020B0604020202020204" pitchFamily="34" charset="0"/>
                        <a:ea typeface="SimSun"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val="2076023062"/>
                  </a:ext>
                </a:extLst>
              </a:tr>
            </a:tbl>
          </a:graphicData>
        </a:graphic>
      </p:graphicFrame>
      <p:sp>
        <p:nvSpPr>
          <p:cNvPr id="11" name="TextBox 10">
            <a:extLst>
              <a:ext uri="{FF2B5EF4-FFF2-40B4-BE49-F238E27FC236}">
                <a16:creationId xmlns:a16="http://schemas.microsoft.com/office/drawing/2014/main" id="{C222C927-00C8-4EF5-A4AD-13843BAB8C72}"/>
              </a:ext>
            </a:extLst>
          </p:cNvPr>
          <p:cNvSpPr txBox="1"/>
          <p:nvPr/>
        </p:nvSpPr>
        <p:spPr>
          <a:xfrm>
            <a:off x="354497" y="7298576"/>
            <a:ext cx="8015342" cy="276999"/>
          </a:xfrm>
          <a:prstGeom prst="rect">
            <a:avLst/>
          </a:prstGeom>
          <a:noFill/>
        </p:spPr>
        <p:txBody>
          <a:bodyPr wrap="square" rtlCol="0">
            <a:spAutoFit/>
          </a:bodyPr>
          <a:lstStyle/>
          <a:p>
            <a:r>
              <a:rPr lang="en-US" sz="1200" dirty="0"/>
              <a:t>Source: Adapted from WHO Guidelines on Sanitation and Health. 2018. </a:t>
            </a:r>
            <a:endParaRPr lang="en-GB" sz="1200" dirty="0"/>
          </a:p>
        </p:txBody>
      </p:sp>
    </p:spTree>
    <p:extLst>
      <p:ext uri="{BB962C8B-B14F-4D97-AF65-F5344CB8AC3E}">
        <p14:creationId xmlns:p14="http://schemas.microsoft.com/office/powerpoint/2010/main" val="106893393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B6E539-4B0D-422F-8F57-0F3406F58FF7}"/>
              </a:ext>
            </a:extLst>
          </p:cNvPr>
          <p:cNvSpPr>
            <a:spLocks noGrp="1"/>
          </p:cNvSpPr>
          <p:nvPr>
            <p:ph type="title"/>
          </p:nvPr>
        </p:nvSpPr>
        <p:spPr>
          <a:xfrm>
            <a:off x="297432" y="207609"/>
            <a:ext cx="7157000" cy="793833"/>
          </a:xfrm>
        </p:spPr>
        <p:txBody>
          <a:bodyPr/>
          <a:lstStyle/>
          <a:p>
            <a:r>
              <a:rPr lang="en-US" dirty="0"/>
              <a:t>Emptying and Conveyance – minimizing risk to waste handlers </a:t>
            </a:r>
          </a:p>
        </p:txBody>
      </p:sp>
      <p:pic>
        <p:nvPicPr>
          <p:cNvPr id="4" name="Picture 3">
            <a:extLst>
              <a:ext uri="{FF2B5EF4-FFF2-40B4-BE49-F238E27FC236}">
                <a16:creationId xmlns:a16="http://schemas.microsoft.com/office/drawing/2014/main" id="{7706F114-8DCA-436D-B750-1FCA194C4A72}"/>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97432" y="1421839"/>
            <a:ext cx="6765631" cy="5470496"/>
          </a:xfrm>
          <a:prstGeom prst="rect">
            <a:avLst/>
          </a:prstGeom>
        </p:spPr>
      </p:pic>
      <p:sp>
        <p:nvSpPr>
          <p:cNvPr id="5" name="Rectangle 4">
            <a:extLst>
              <a:ext uri="{FF2B5EF4-FFF2-40B4-BE49-F238E27FC236}">
                <a16:creationId xmlns:a16="http://schemas.microsoft.com/office/drawing/2014/main" id="{078425A6-8886-40FD-AED2-08AFB51216EA}"/>
              </a:ext>
            </a:extLst>
          </p:cNvPr>
          <p:cNvSpPr/>
          <p:nvPr/>
        </p:nvSpPr>
        <p:spPr>
          <a:xfrm>
            <a:off x="7454432" y="1308616"/>
            <a:ext cx="2698775" cy="5324535"/>
          </a:xfrm>
          <a:prstGeom prst="rect">
            <a:avLst/>
          </a:prstGeom>
        </p:spPr>
        <p:txBody>
          <a:bodyPr wrap="square">
            <a:spAutoFit/>
          </a:bodyPr>
          <a:lstStyle/>
          <a:p>
            <a:pPr rtl="0"/>
            <a:r>
              <a:rPr lang="en-US" sz="2000" b="0" dirty="0">
                <a:solidFill>
                  <a:srgbClr val="002060"/>
                </a:solidFill>
                <a:latin typeface="+mn-lt"/>
              </a:rPr>
              <a:t>Be aware of risks associated with handling wastewater and/or </a:t>
            </a:r>
            <a:r>
              <a:rPr lang="en-US" sz="2000" b="0" dirty="0" err="1">
                <a:solidFill>
                  <a:srgbClr val="002060"/>
                </a:solidFill>
                <a:latin typeface="+mn-lt"/>
              </a:rPr>
              <a:t>faecal</a:t>
            </a:r>
            <a:r>
              <a:rPr lang="en-US" sz="2000" b="0" dirty="0">
                <a:solidFill>
                  <a:srgbClr val="002060"/>
                </a:solidFill>
                <a:latin typeface="+mn-lt"/>
              </a:rPr>
              <a:t> sludge,</a:t>
            </a:r>
          </a:p>
          <a:p>
            <a:pPr rtl="0"/>
            <a:endParaRPr lang="en-US" sz="2000" b="0" dirty="0">
              <a:solidFill>
                <a:srgbClr val="002060"/>
              </a:solidFill>
              <a:latin typeface="+mn-lt"/>
            </a:endParaRPr>
          </a:p>
          <a:p>
            <a:pPr rtl="0"/>
            <a:r>
              <a:rPr lang="en-US" sz="2000" b="0" dirty="0">
                <a:solidFill>
                  <a:srgbClr val="002060"/>
                </a:solidFill>
                <a:latin typeface="+mn-lt"/>
              </a:rPr>
              <a:t>Equip workers to follow SOPs. </a:t>
            </a:r>
          </a:p>
          <a:p>
            <a:pPr rtl="0"/>
            <a:endParaRPr lang="en-US" sz="2000" b="0" dirty="0">
              <a:solidFill>
                <a:srgbClr val="002060"/>
              </a:solidFill>
              <a:latin typeface="+mn-lt"/>
            </a:endParaRPr>
          </a:p>
          <a:p>
            <a:pPr rtl="0"/>
            <a:r>
              <a:rPr lang="en-US" sz="2000" b="0" dirty="0">
                <a:solidFill>
                  <a:srgbClr val="002060"/>
                </a:solidFill>
                <a:latin typeface="+mn-lt"/>
              </a:rPr>
              <a:t>All workers to consistently &amp; correctly wear PPE – gloves, masks, hats, full overalls and enclosed footwear – particularly where manual sewer work or emptying is required.</a:t>
            </a:r>
            <a:endParaRPr lang="en-US" sz="2000" dirty="0">
              <a:solidFill>
                <a:srgbClr val="002060"/>
              </a:solidFill>
              <a:latin typeface="+mn-lt"/>
            </a:endParaRPr>
          </a:p>
        </p:txBody>
      </p:sp>
    </p:spTree>
    <p:extLst>
      <p:ext uri="{BB962C8B-B14F-4D97-AF65-F5344CB8AC3E}">
        <p14:creationId xmlns:p14="http://schemas.microsoft.com/office/powerpoint/2010/main" val="56566514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AC3849-355A-4C2F-8AEF-B398360BDE89}"/>
              </a:ext>
            </a:extLst>
          </p:cNvPr>
          <p:cNvSpPr>
            <a:spLocks noGrp="1"/>
          </p:cNvSpPr>
          <p:nvPr>
            <p:ph type="title"/>
          </p:nvPr>
        </p:nvSpPr>
        <p:spPr>
          <a:xfrm>
            <a:off x="820132" y="297157"/>
            <a:ext cx="9161347" cy="793833"/>
          </a:xfrm>
        </p:spPr>
        <p:txBody>
          <a:bodyPr/>
          <a:lstStyle/>
          <a:p>
            <a:r>
              <a:rPr lang="en-AU" dirty="0"/>
              <a:t>Examples of climate impacts on sanitation</a:t>
            </a:r>
            <a:br>
              <a:rPr lang="en-AU" dirty="0"/>
            </a:br>
            <a:endParaRPr lang="en-US" dirty="0"/>
          </a:p>
        </p:txBody>
      </p:sp>
      <p:graphicFrame>
        <p:nvGraphicFramePr>
          <p:cNvPr id="6" name="Content Placeholder 5">
            <a:extLst>
              <a:ext uri="{FF2B5EF4-FFF2-40B4-BE49-F238E27FC236}">
                <a16:creationId xmlns:a16="http://schemas.microsoft.com/office/drawing/2014/main" id="{8D55C44D-CA18-4BFC-89E3-C2B0EA326E5D}"/>
              </a:ext>
            </a:extLst>
          </p:cNvPr>
          <p:cNvGraphicFramePr>
            <a:graphicFrameLocks noGrp="1"/>
          </p:cNvGraphicFramePr>
          <p:nvPr>
            <p:ph idx="1"/>
            <p:extLst/>
          </p:nvPr>
        </p:nvGraphicFramePr>
        <p:xfrm>
          <a:off x="711922" y="756745"/>
          <a:ext cx="9161346" cy="6047772"/>
        </p:xfrm>
        <a:graphic>
          <a:graphicData uri="http://schemas.openxmlformats.org/drawingml/2006/table">
            <a:tbl>
              <a:tblPr firstRow="1" firstCol="1" bandRow="1">
                <a:tableStyleId>{5C22544A-7EE6-4342-B048-85BDC9FD1C3A}</a:tableStyleId>
              </a:tblPr>
              <a:tblGrid>
                <a:gridCol w="2189237">
                  <a:extLst>
                    <a:ext uri="{9D8B030D-6E8A-4147-A177-3AD203B41FA5}">
                      <a16:colId xmlns:a16="http://schemas.microsoft.com/office/drawing/2014/main" val="1568743357"/>
                    </a:ext>
                  </a:extLst>
                </a:gridCol>
                <a:gridCol w="3010040">
                  <a:extLst>
                    <a:ext uri="{9D8B030D-6E8A-4147-A177-3AD203B41FA5}">
                      <a16:colId xmlns:a16="http://schemas.microsoft.com/office/drawing/2014/main" val="2724683247"/>
                    </a:ext>
                  </a:extLst>
                </a:gridCol>
                <a:gridCol w="3962069">
                  <a:extLst>
                    <a:ext uri="{9D8B030D-6E8A-4147-A177-3AD203B41FA5}">
                      <a16:colId xmlns:a16="http://schemas.microsoft.com/office/drawing/2014/main" val="2149877505"/>
                    </a:ext>
                  </a:extLst>
                </a:gridCol>
              </a:tblGrid>
              <a:tr h="573771">
                <a:tc>
                  <a:txBody>
                    <a:bodyPr/>
                    <a:lstStyle/>
                    <a:p>
                      <a:pPr marL="0" marR="0" algn="l">
                        <a:spcBef>
                          <a:spcPts val="0"/>
                        </a:spcBef>
                        <a:spcAft>
                          <a:spcPts val="0"/>
                        </a:spcAft>
                      </a:pPr>
                      <a:r>
                        <a:rPr lang="en-AU" sz="2000" b="1" dirty="0">
                          <a:effectLst/>
                        </a:rPr>
                        <a:t>Climate change effect</a:t>
                      </a:r>
                      <a:endParaRPr lang="en-US" sz="20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36195" marB="36195"/>
                </a:tc>
                <a:tc>
                  <a:txBody>
                    <a:bodyPr/>
                    <a:lstStyle/>
                    <a:p>
                      <a:pPr marL="0" marR="0" algn="l">
                        <a:spcBef>
                          <a:spcPts val="0"/>
                        </a:spcBef>
                        <a:spcAft>
                          <a:spcPts val="0"/>
                        </a:spcAft>
                      </a:pPr>
                      <a:r>
                        <a:rPr lang="en-AU" sz="1800" b="1" dirty="0">
                          <a:effectLst/>
                        </a:rPr>
                        <a:t>Example impact on sanitation</a:t>
                      </a:r>
                      <a:endParaRPr lang="en-US" sz="18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l">
                        <a:spcBef>
                          <a:spcPts val="0"/>
                        </a:spcBef>
                        <a:spcAft>
                          <a:spcPts val="0"/>
                        </a:spcAft>
                      </a:pPr>
                      <a:r>
                        <a:rPr lang="en-AU" sz="1800" b="1" dirty="0">
                          <a:effectLst/>
                        </a:rPr>
                        <a:t>Examples of associated health effects</a:t>
                      </a:r>
                      <a:endParaRPr lang="en-US" sz="18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821151114"/>
                  </a:ext>
                </a:extLst>
              </a:tr>
              <a:tr h="1696752">
                <a:tc>
                  <a:txBody>
                    <a:bodyPr/>
                    <a:lstStyle/>
                    <a:p>
                      <a:pPr marL="0" marR="0" algn="l">
                        <a:spcBef>
                          <a:spcPts val="0"/>
                        </a:spcBef>
                        <a:spcAft>
                          <a:spcPts val="0"/>
                        </a:spcAft>
                      </a:pPr>
                      <a:r>
                        <a:rPr lang="en-AU" sz="1600" dirty="0">
                          <a:effectLst/>
                        </a:rPr>
                        <a:t>More intense precipitation or inundation caused by sea-level rise</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36195" marB="36195"/>
                </a:tc>
                <a:tc>
                  <a:txBody>
                    <a:bodyPr/>
                    <a:lstStyle/>
                    <a:p>
                      <a:pPr marL="0" marR="0" algn="l">
                        <a:spcBef>
                          <a:spcPts val="0"/>
                        </a:spcBef>
                        <a:spcAft>
                          <a:spcPts val="0"/>
                        </a:spcAft>
                      </a:pPr>
                      <a:r>
                        <a:rPr lang="en-AU" sz="1400" b="1" dirty="0">
                          <a:effectLst/>
                        </a:rPr>
                        <a:t>Flooding of on-site systems </a:t>
                      </a:r>
                      <a:r>
                        <a:rPr lang="en-AU" sz="1400" dirty="0">
                          <a:effectLst/>
                        </a:rPr>
                        <a:t>causing destruction of facilities, spillage, overflow and environmental contamination</a:t>
                      </a:r>
                      <a:endParaRPr lang="en-US" sz="1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342900" marR="0" lvl="0" indent="-342900" algn="l">
                        <a:spcBef>
                          <a:spcPts val="0"/>
                        </a:spcBef>
                        <a:spcAft>
                          <a:spcPts val="0"/>
                        </a:spcAft>
                        <a:buFont typeface="Symbol" panose="05050102010706020507" pitchFamily="18" charset="2"/>
                        <a:buChar char=""/>
                      </a:pPr>
                      <a:r>
                        <a:rPr lang="en-AU" sz="1400" dirty="0">
                          <a:effectLst/>
                        </a:rPr>
                        <a:t>Increased stress and potential exposure to violence and </a:t>
                      </a:r>
                      <a:r>
                        <a:rPr lang="en-AU" sz="1400" b="1" dirty="0">
                          <a:effectLst/>
                        </a:rPr>
                        <a:t>anxiety from lack of access to toilet </a:t>
                      </a:r>
                      <a:r>
                        <a:rPr lang="en-AU" sz="1400" dirty="0">
                          <a:effectLst/>
                        </a:rPr>
                        <a:t>facilities and reliance on open defecation</a:t>
                      </a:r>
                      <a:endParaRPr lang="en-US" sz="1400" dirty="0">
                        <a:effectLst/>
                      </a:endParaRPr>
                    </a:p>
                    <a:p>
                      <a:pPr marL="342900" marR="0" lvl="0" indent="-342900" algn="l">
                        <a:spcBef>
                          <a:spcPts val="0"/>
                        </a:spcBef>
                        <a:spcAft>
                          <a:spcPts val="0"/>
                        </a:spcAft>
                        <a:buFont typeface="Symbol" panose="05050102010706020507" pitchFamily="18" charset="2"/>
                        <a:buChar char=""/>
                      </a:pPr>
                      <a:r>
                        <a:rPr lang="en-AU" sz="1400" dirty="0">
                          <a:effectLst/>
                        </a:rPr>
                        <a:t>Increased risks </a:t>
                      </a:r>
                      <a:r>
                        <a:rPr lang="en-AU" sz="1400" b="1" dirty="0">
                          <a:effectLst/>
                        </a:rPr>
                        <a:t>of water- and vector-borne</a:t>
                      </a:r>
                      <a:r>
                        <a:rPr lang="en-AU" sz="1400" dirty="0">
                          <a:effectLst/>
                        </a:rPr>
                        <a:t> diseases </a:t>
                      </a:r>
                    </a:p>
                    <a:p>
                      <a:pPr marL="342900" marR="0" lvl="0" indent="-342900" algn="l">
                        <a:spcBef>
                          <a:spcPts val="0"/>
                        </a:spcBef>
                        <a:spcAft>
                          <a:spcPts val="0"/>
                        </a:spcAft>
                        <a:buFont typeface="Symbol" panose="05050102010706020507" pitchFamily="18" charset="2"/>
                        <a:buChar char=""/>
                      </a:pPr>
                      <a:r>
                        <a:rPr lang="en-AU" sz="1400" dirty="0">
                          <a:effectLst/>
                        </a:rPr>
                        <a:t>Increased exposure to faecal contamination</a:t>
                      </a:r>
                      <a:endParaRPr lang="en-US" sz="1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002197747"/>
                  </a:ext>
                </a:extLst>
              </a:tr>
              <a:tr h="1939145">
                <a:tc>
                  <a:txBody>
                    <a:bodyPr/>
                    <a:lstStyle/>
                    <a:p>
                      <a:pPr marL="0" marR="0" algn="l">
                        <a:spcBef>
                          <a:spcPts val="0"/>
                        </a:spcBef>
                        <a:spcAft>
                          <a:spcPts val="0"/>
                        </a:spcAft>
                      </a:pPr>
                      <a:r>
                        <a:rPr lang="en-AU" sz="1600">
                          <a:effectLst/>
                        </a:rPr>
                        <a:t>Long-term declines in rainfall and run‑off (leading to e.g. long-term drought etc.)</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36195" marB="36195"/>
                </a:tc>
                <a:tc>
                  <a:txBody>
                    <a:bodyPr/>
                    <a:lstStyle/>
                    <a:p>
                      <a:pPr marL="0" marR="0" algn="l">
                        <a:spcBef>
                          <a:spcPts val="0"/>
                        </a:spcBef>
                        <a:spcAft>
                          <a:spcPts val="0"/>
                        </a:spcAft>
                      </a:pPr>
                      <a:r>
                        <a:rPr lang="en-AU" sz="1400" b="0" dirty="0">
                          <a:effectLst/>
                        </a:rPr>
                        <a:t>Declining water supply impeding function </a:t>
                      </a:r>
                      <a:r>
                        <a:rPr lang="en-AU" sz="1400" dirty="0">
                          <a:effectLst/>
                        </a:rPr>
                        <a:t>of water-reliant sanitation systems (e.g. flush toilets, sewerage);</a:t>
                      </a:r>
                      <a:endParaRPr lang="en-US" sz="1400" dirty="0">
                        <a:effectLst/>
                      </a:endParaRPr>
                    </a:p>
                    <a:p>
                      <a:pPr marL="0" marR="0" algn="l">
                        <a:spcBef>
                          <a:spcPts val="0"/>
                        </a:spcBef>
                        <a:spcAft>
                          <a:spcPts val="0"/>
                        </a:spcAft>
                      </a:pPr>
                      <a:r>
                        <a:rPr lang="en-AU" sz="1400" dirty="0">
                          <a:effectLst/>
                        </a:rPr>
                        <a:t>Increased demand for use of wastewater – especially in agriculture; shifting ground due to drying soils cracks or damages infrastructure</a:t>
                      </a:r>
                      <a:endParaRPr lang="en-US" sz="1400" dirty="0">
                        <a:effectLst/>
                      </a:endParaRPr>
                    </a:p>
                    <a:p>
                      <a:pPr marL="0" marR="0" algn="l">
                        <a:spcBef>
                          <a:spcPts val="0"/>
                        </a:spcBef>
                        <a:spcAft>
                          <a:spcPts val="0"/>
                        </a:spcAft>
                      </a:pPr>
                      <a:r>
                        <a:rPr lang="en-AU" sz="1400" dirty="0">
                          <a:effectLst/>
                        </a:rPr>
                        <a:t> </a:t>
                      </a:r>
                      <a:endParaRPr lang="en-US" sz="1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342900" marR="0" lvl="0" indent="-342900" algn="l">
                        <a:spcBef>
                          <a:spcPts val="0"/>
                        </a:spcBef>
                        <a:spcAft>
                          <a:spcPts val="0"/>
                        </a:spcAft>
                        <a:buFont typeface="Symbol" panose="05050102010706020507" pitchFamily="18" charset="2"/>
                        <a:buChar char=""/>
                      </a:pPr>
                      <a:r>
                        <a:rPr lang="en-AU" sz="1400" dirty="0">
                          <a:effectLst/>
                        </a:rPr>
                        <a:t>Increased risks of w</a:t>
                      </a:r>
                      <a:r>
                        <a:rPr lang="en-AU" sz="1400" b="1" dirty="0">
                          <a:effectLst/>
                        </a:rPr>
                        <a:t>ater- and vector-borne diseases </a:t>
                      </a:r>
                      <a:r>
                        <a:rPr lang="en-AU" sz="1400" dirty="0">
                          <a:effectLst/>
                        </a:rPr>
                        <a:t>(e.g. due to lack of water for flushing and cleaning resulting in poor sanitary conditions and poor hygiene, and changes in mosquito breeding)</a:t>
                      </a:r>
                      <a:endParaRPr lang="en-US" sz="1400" dirty="0">
                        <a:effectLst/>
                      </a:endParaRPr>
                    </a:p>
                    <a:p>
                      <a:pPr marL="342900" marR="0" lvl="0" indent="-342900" algn="l">
                        <a:spcBef>
                          <a:spcPts val="0"/>
                        </a:spcBef>
                        <a:spcAft>
                          <a:spcPts val="0"/>
                        </a:spcAft>
                        <a:buFont typeface="Symbol" panose="05050102010706020507" pitchFamily="18" charset="2"/>
                        <a:buChar char=""/>
                      </a:pPr>
                      <a:r>
                        <a:rPr lang="en-AU" sz="1400" dirty="0">
                          <a:effectLst/>
                        </a:rPr>
                        <a:t>Increased </a:t>
                      </a:r>
                      <a:r>
                        <a:rPr lang="en-AU" sz="1400" b="1" dirty="0">
                          <a:effectLst/>
                        </a:rPr>
                        <a:t>open defecation and associated health risks</a:t>
                      </a:r>
                      <a:endParaRPr lang="en-US" sz="1400" b="1" dirty="0">
                        <a:effectLst/>
                      </a:endParaRPr>
                    </a:p>
                    <a:p>
                      <a:pPr marL="342900" marR="0" lvl="0" indent="-342900" algn="l">
                        <a:spcBef>
                          <a:spcPts val="0"/>
                        </a:spcBef>
                        <a:spcAft>
                          <a:spcPts val="0"/>
                        </a:spcAft>
                        <a:buFont typeface="Symbol" panose="05050102010706020507" pitchFamily="18" charset="2"/>
                        <a:buChar char=""/>
                      </a:pPr>
                      <a:r>
                        <a:rPr lang="en-AU" sz="1400" dirty="0">
                          <a:effectLst/>
                        </a:rPr>
                        <a:t>Increase risk of water- and vector- borne diseases linked to untreated wastewater reuse</a:t>
                      </a:r>
                      <a:endParaRPr lang="en-US" sz="1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2443274449"/>
                  </a:ext>
                </a:extLst>
              </a:tr>
              <a:tr h="969573">
                <a:tc>
                  <a:txBody>
                    <a:bodyPr/>
                    <a:lstStyle/>
                    <a:p>
                      <a:pPr marL="0" marR="0" algn="l">
                        <a:spcBef>
                          <a:spcPts val="0"/>
                        </a:spcBef>
                        <a:spcAft>
                          <a:spcPts val="0"/>
                        </a:spcAft>
                      </a:pPr>
                      <a:r>
                        <a:rPr lang="en-AU" sz="1600" dirty="0">
                          <a:effectLst/>
                        </a:rPr>
                        <a:t>Higher temperatures (leading to e.g. warmer surface water and soil temperatures, heatwaves)</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36195" marB="36195"/>
                </a:tc>
                <a:tc>
                  <a:txBody>
                    <a:bodyPr/>
                    <a:lstStyle/>
                    <a:p>
                      <a:pPr marL="0" marR="0" algn="l">
                        <a:spcBef>
                          <a:spcPts val="0"/>
                        </a:spcBef>
                        <a:spcAft>
                          <a:spcPts val="0"/>
                        </a:spcAft>
                      </a:pPr>
                      <a:r>
                        <a:rPr lang="en-AU" sz="1400" b="1" dirty="0">
                          <a:effectLst/>
                        </a:rPr>
                        <a:t>Malfunction, breakdown or inaccessibility of sanitation systems deterring safe sanitation behaviours </a:t>
                      </a:r>
                      <a:r>
                        <a:rPr lang="en-AU" sz="1400" dirty="0">
                          <a:effectLst/>
                        </a:rPr>
                        <a:t>(e.g. strong odours during heatwaves deterring use of latrines) </a:t>
                      </a:r>
                      <a:endParaRPr lang="en-US" sz="1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342900" marR="0" lvl="0" indent="-342900" algn="l">
                        <a:spcBef>
                          <a:spcPts val="0"/>
                        </a:spcBef>
                        <a:spcAft>
                          <a:spcPts val="0"/>
                        </a:spcAft>
                        <a:buFont typeface="Symbol" panose="05050102010706020507" pitchFamily="18" charset="2"/>
                        <a:buChar char=""/>
                      </a:pPr>
                      <a:r>
                        <a:rPr lang="en-AU" sz="1400" dirty="0">
                          <a:effectLst/>
                        </a:rPr>
                        <a:t>Health impacts resulting from </a:t>
                      </a:r>
                      <a:r>
                        <a:rPr lang="en-AU" sz="1400" b="1" dirty="0">
                          <a:effectLst/>
                        </a:rPr>
                        <a:t>unsafe use or non-use of sanitation systems </a:t>
                      </a:r>
                      <a:r>
                        <a:rPr lang="en-AU" sz="1400" dirty="0">
                          <a:effectLst/>
                        </a:rPr>
                        <a:t>(e.g. physical or mental health conditions)</a:t>
                      </a:r>
                      <a:endParaRPr lang="en-US" sz="1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3079766195"/>
                  </a:ext>
                </a:extLst>
              </a:tr>
            </a:tbl>
          </a:graphicData>
        </a:graphic>
      </p:graphicFrame>
      <p:sp>
        <p:nvSpPr>
          <p:cNvPr id="7" name="TextBox 6">
            <a:extLst>
              <a:ext uri="{FF2B5EF4-FFF2-40B4-BE49-F238E27FC236}">
                <a16:creationId xmlns:a16="http://schemas.microsoft.com/office/drawing/2014/main" id="{10549A88-7C82-4F93-B447-00FECAD1D268}"/>
              </a:ext>
            </a:extLst>
          </p:cNvPr>
          <p:cNvSpPr txBox="1"/>
          <p:nvPr/>
        </p:nvSpPr>
        <p:spPr>
          <a:xfrm>
            <a:off x="820132" y="7017480"/>
            <a:ext cx="10601689" cy="461665"/>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a:ln>
                  <a:noFill/>
                </a:ln>
                <a:solidFill>
                  <a:srgbClr val="000066"/>
                </a:solidFill>
                <a:effectLst/>
                <a:uLnTx/>
                <a:uFillTx/>
                <a:latin typeface="Arial" charset="0"/>
                <a:ea typeface="+mn-ea"/>
                <a:cs typeface="Arial" charset="0"/>
              </a:rPr>
              <a:t>Source: WHO, 2019. Discussion paper on sanitation, climate change and health. </a:t>
            </a:r>
            <a:r>
              <a:rPr kumimoji="0" lang="en-US" sz="1200" b="0" i="0" u="none" strike="noStrike" kern="1200" cap="none" spc="0" normalizeH="0" baseline="0" noProof="0" dirty="0">
                <a:ln>
                  <a:noFill/>
                </a:ln>
                <a:solidFill>
                  <a:srgbClr val="000066"/>
                </a:solidFill>
                <a:effectLst/>
                <a:uLnTx/>
                <a:uFillTx/>
                <a:latin typeface="Arial" charset="0"/>
                <a:ea typeface="+mn-ea"/>
                <a:cs typeface="Arial" charset="0"/>
                <a:hlinkClick r:id="rId2"/>
              </a:rPr>
              <a:t>https://www.who.int/water_sanitation_health/sanitation-waste/sanitation/sanitation-and-climate-change20190813.pdf?ua=1</a:t>
            </a:r>
            <a:r>
              <a:rPr kumimoji="0" lang="en-US" sz="1200" b="0" i="0" u="none" strike="noStrike" kern="1200" cap="none" spc="0" normalizeH="0" baseline="0" noProof="0" dirty="0">
                <a:ln>
                  <a:noFill/>
                </a:ln>
                <a:solidFill>
                  <a:srgbClr val="000066"/>
                </a:solidFill>
                <a:effectLst/>
                <a:uLnTx/>
                <a:uFillTx/>
                <a:latin typeface="Arial" charset="0"/>
                <a:ea typeface="+mn-ea"/>
                <a:cs typeface="Arial" charset="0"/>
              </a:rPr>
              <a:t> </a:t>
            </a:r>
            <a:endParaRPr kumimoji="0" lang="en-GB" sz="1200" b="0" i="0" u="none" strike="noStrike" kern="1200" cap="none" spc="0" normalizeH="0" baseline="0" noProof="0" dirty="0">
              <a:ln>
                <a:noFill/>
              </a:ln>
              <a:solidFill>
                <a:srgbClr val="000066"/>
              </a:solidFill>
              <a:effectLst/>
              <a:uLnTx/>
              <a:uFillTx/>
              <a:latin typeface="Arial" charset="0"/>
              <a:ea typeface="+mn-ea"/>
              <a:cs typeface="Arial" charset="0"/>
            </a:endParaRPr>
          </a:p>
        </p:txBody>
      </p:sp>
    </p:spTree>
    <p:extLst>
      <p:ext uri="{BB962C8B-B14F-4D97-AF65-F5344CB8AC3E}">
        <p14:creationId xmlns:p14="http://schemas.microsoft.com/office/powerpoint/2010/main" val="343289482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FE45D6-9A1E-4A3C-9509-33188BD5DCF6}"/>
              </a:ext>
            </a:extLst>
          </p:cNvPr>
          <p:cNvSpPr>
            <a:spLocks noGrp="1"/>
          </p:cNvSpPr>
          <p:nvPr>
            <p:ph type="title"/>
          </p:nvPr>
        </p:nvSpPr>
        <p:spPr/>
        <p:txBody>
          <a:bodyPr/>
          <a:lstStyle/>
          <a:p>
            <a:r>
              <a:rPr lang="en-US" dirty="0"/>
              <a:t>Consider climate resilience of sanitation technologies</a:t>
            </a:r>
            <a:endParaRPr lang="en-GB" dirty="0"/>
          </a:p>
        </p:txBody>
      </p:sp>
      <p:sp>
        <p:nvSpPr>
          <p:cNvPr id="5" name="TextBox 4">
            <a:extLst>
              <a:ext uri="{FF2B5EF4-FFF2-40B4-BE49-F238E27FC236}">
                <a16:creationId xmlns:a16="http://schemas.microsoft.com/office/drawing/2014/main" id="{7690F62A-1A1D-4209-9F44-F51186CF5139}"/>
              </a:ext>
            </a:extLst>
          </p:cNvPr>
          <p:cNvSpPr txBox="1"/>
          <p:nvPr/>
        </p:nvSpPr>
        <p:spPr>
          <a:xfrm>
            <a:off x="91711" y="7092894"/>
            <a:ext cx="10601689" cy="461665"/>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a:ln>
                  <a:noFill/>
                </a:ln>
                <a:solidFill>
                  <a:srgbClr val="000066"/>
                </a:solidFill>
                <a:effectLst/>
                <a:uLnTx/>
                <a:uFillTx/>
                <a:latin typeface="Arial" charset="0"/>
                <a:ea typeface="+mn-ea"/>
                <a:cs typeface="Arial" charset="0"/>
              </a:rPr>
              <a:t>Source: WHO, 2019. Discussion paper on sanitation, climate change and health. </a:t>
            </a:r>
            <a:r>
              <a:rPr kumimoji="0" lang="en-US" sz="1200" b="0" i="0" u="none" strike="noStrike" kern="1200" cap="none" spc="0" normalizeH="0" baseline="0" noProof="0" dirty="0">
                <a:ln>
                  <a:noFill/>
                </a:ln>
                <a:solidFill>
                  <a:srgbClr val="000066"/>
                </a:solidFill>
                <a:effectLst/>
                <a:uLnTx/>
                <a:uFillTx/>
                <a:latin typeface="Arial" charset="0"/>
                <a:ea typeface="+mn-ea"/>
                <a:cs typeface="Arial" charset="0"/>
                <a:hlinkClick r:id="rId2"/>
              </a:rPr>
              <a:t>https://www.who.int/water_sanitation_health/sanitation-waste/sanitation/sanitation-and-climate-change20190813.pdf?ua=1</a:t>
            </a:r>
            <a:r>
              <a:rPr kumimoji="0" lang="en-US" sz="1200" b="0" i="0" u="none" strike="noStrike" kern="1200" cap="none" spc="0" normalizeH="0" baseline="0" noProof="0" dirty="0">
                <a:ln>
                  <a:noFill/>
                </a:ln>
                <a:solidFill>
                  <a:srgbClr val="000066"/>
                </a:solidFill>
                <a:effectLst/>
                <a:uLnTx/>
                <a:uFillTx/>
                <a:latin typeface="Arial" charset="0"/>
                <a:ea typeface="+mn-ea"/>
                <a:cs typeface="Arial" charset="0"/>
              </a:rPr>
              <a:t> </a:t>
            </a:r>
            <a:endParaRPr kumimoji="0" lang="en-GB" sz="1200" b="0" i="0" u="none" strike="noStrike" kern="1200" cap="none" spc="0" normalizeH="0" baseline="0" noProof="0" dirty="0">
              <a:ln>
                <a:noFill/>
              </a:ln>
              <a:solidFill>
                <a:srgbClr val="000066"/>
              </a:solidFill>
              <a:effectLst/>
              <a:uLnTx/>
              <a:uFillTx/>
              <a:latin typeface="Arial" charset="0"/>
              <a:ea typeface="+mn-ea"/>
              <a:cs typeface="Arial" charset="0"/>
            </a:endParaRPr>
          </a:p>
        </p:txBody>
      </p:sp>
      <p:pic>
        <p:nvPicPr>
          <p:cNvPr id="1026" name="Picture 2" descr="Pit latrine - Wikipedia">
            <a:extLst>
              <a:ext uri="{FF2B5EF4-FFF2-40B4-BE49-F238E27FC236}">
                <a16:creationId xmlns:a16="http://schemas.microsoft.com/office/drawing/2014/main" id="{E77317DD-15DE-42AF-ADC7-707199715E93}"/>
              </a:ext>
            </a:extLst>
          </p:cNvP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7313334" y="634701"/>
            <a:ext cx="2560447" cy="5520784"/>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a:extLst>
              <a:ext uri="{FF2B5EF4-FFF2-40B4-BE49-F238E27FC236}">
                <a16:creationId xmlns:a16="http://schemas.microsoft.com/office/drawing/2014/main" id="{4023B2AB-EA2A-4016-A1F1-A016AD74D9B0}"/>
              </a:ext>
            </a:extLst>
          </p:cNvPr>
          <p:cNvSpPr txBox="1"/>
          <p:nvPr/>
        </p:nvSpPr>
        <p:spPr>
          <a:xfrm>
            <a:off x="7680960" y="6155485"/>
            <a:ext cx="2192821" cy="276999"/>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a:ln>
                  <a:noFill/>
                </a:ln>
                <a:solidFill>
                  <a:srgbClr val="000066"/>
                </a:solidFill>
                <a:effectLst/>
                <a:uLnTx/>
                <a:uFillTx/>
                <a:latin typeface="Arial" charset="0"/>
                <a:ea typeface="+mn-ea"/>
                <a:cs typeface="Arial" charset="0"/>
              </a:rPr>
              <a:t>Diagram of pit latrine</a:t>
            </a:r>
          </a:p>
        </p:txBody>
      </p:sp>
      <p:graphicFrame>
        <p:nvGraphicFramePr>
          <p:cNvPr id="4" name="Table 3">
            <a:extLst>
              <a:ext uri="{FF2B5EF4-FFF2-40B4-BE49-F238E27FC236}">
                <a16:creationId xmlns:a16="http://schemas.microsoft.com/office/drawing/2014/main" id="{F271C232-B896-43A3-A3AF-7C4EE5E13562}"/>
              </a:ext>
            </a:extLst>
          </p:cNvPr>
          <p:cNvGraphicFramePr>
            <a:graphicFrameLocks noGrp="1"/>
          </p:cNvGraphicFramePr>
          <p:nvPr>
            <p:extLst/>
          </p:nvPr>
        </p:nvGraphicFramePr>
        <p:xfrm>
          <a:off x="420999" y="2240650"/>
          <a:ext cx="6267358" cy="3914835"/>
        </p:xfrm>
        <a:graphic>
          <a:graphicData uri="http://schemas.openxmlformats.org/drawingml/2006/table">
            <a:tbl>
              <a:tblPr firstRow="1" firstCol="1" bandRow="1">
                <a:tableStyleId>{5C22544A-7EE6-4342-B048-85BDC9FD1C3A}</a:tableStyleId>
              </a:tblPr>
              <a:tblGrid>
                <a:gridCol w="2061803">
                  <a:extLst>
                    <a:ext uri="{9D8B030D-6E8A-4147-A177-3AD203B41FA5}">
                      <a16:colId xmlns:a16="http://schemas.microsoft.com/office/drawing/2014/main" val="141502230"/>
                    </a:ext>
                  </a:extLst>
                </a:gridCol>
                <a:gridCol w="4205555">
                  <a:extLst>
                    <a:ext uri="{9D8B030D-6E8A-4147-A177-3AD203B41FA5}">
                      <a16:colId xmlns:a16="http://schemas.microsoft.com/office/drawing/2014/main" val="3785456658"/>
                    </a:ext>
                  </a:extLst>
                </a:gridCol>
              </a:tblGrid>
              <a:tr h="343440">
                <a:tc>
                  <a:txBody>
                    <a:bodyPr/>
                    <a:lstStyle/>
                    <a:p>
                      <a:pPr marL="0" marR="0" algn="l">
                        <a:spcBef>
                          <a:spcPts val="0"/>
                        </a:spcBef>
                        <a:spcAft>
                          <a:spcPts val="0"/>
                        </a:spcAft>
                      </a:pPr>
                      <a:r>
                        <a:rPr lang="en-AU" sz="2400" b="1" dirty="0">
                          <a:effectLst/>
                        </a:rPr>
                        <a:t>Resilience</a:t>
                      </a:r>
                      <a:endParaRPr lang="en-US" sz="2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l">
                        <a:spcBef>
                          <a:spcPts val="0"/>
                        </a:spcBef>
                        <a:spcAft>
                          <a:spcPts val="0"/>
                        </a:spcAft>
                      </a:pPr>
                      <a:r>
                        <a:rPr lang="en-AU" sz="2400" b="1" dirty="0">
                          <a:effectLst/>
                        </a:rPr>
                        <a:t>Sanitation types</a:t>
                      </a:r>
                      <a:endParaRPr lang="en-US" sz="2400" b="1"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2988188347"/>
                  </a:ext>
                </a:extLst>
              </a:tr>
              <a:tr h="1656235">
                <a:tc>
                  <a:txBody>
                    <a:bodyPr/>
                    <a:lstStyle/>
                    <a:p>
                      <a:pPr marL="0" marR="0" algn="l">
                        <a:spcBef>
                          <a:spcPts val="0"/>
                        </a:spcBef>
                        <a:spcAft>
                          <a:spcPts val="0"/>
                        </a:spcAft>
                      </a:pPr>
                      <a:r>
                        <a:rPr lang="en-US" sz="2400" b="0" dirty="0">
                          <a:effectLst/>
                          <a:latin typeface="Calibri" panose="020F0502020204030204" pitchFamily="34" charset="0"/>
                          <a:ea typeface="Calibri" panose="020F0502020204030204" pitchFamily="34" charset="0"/>
                          <a:cs typeface="Arial" panose="020B0604020202020204" pitchFamily="34" charset="0"/>
                        </a:rPr>
                        <a:t>More resilient</a:t>
                      </a:r>
                    </a:p>
                  </a:txBody>
                  <a:tcPr marL="68580" marR="68580" marT="0" marB="0"/>
                </a:tc>
                <a:tc>
                  <a:txBody>
                    <a:bodyPr/>
                    <a:lstStyle/>
                    <a:p>
                      <a:pPr marL="342900" marR="0" lvl="0" indent="-342900" algn="l">
                        <a:spcBef>
                          <a:spcPts val="0"/>
                        </a:spcBef>
                        <a:spcAft>
                          <a:spcPts val="0"/>
                        </a:spcAft>
                        <a:buFont typeface="Symbol" panose="05050102010706020507" pitchFamily="18" charset="2"/>
                        <a:buChar char=""/>
                      </a:pPr>
                      <a:r>
                        <a:rPr lang="en-US" sz="2200" b="0" dirty="0">
                          <a:effectLst/>
                          <a:latin typeface="Calibri" panose="020F0502020204030204" pitchFamily="34" charset="0"/>
                          <a:ea typeface="Calibri" panose="020F0502020204030204" pitchFamily="34" charset="0"/>
                          <a:cs typeface="Arial" panose="020B0604020202020204" pitchFamily="34" charset="0"/>
                        </a:rPr>
                        <a:t>Pit toilets</a:t>
                      </a:r>
                    </a:p>
                    <a:p>
                      <a:pPr marL="342900" marR="0" lvl="0" indent="-342900" algn="l">
                        <a:spcBef>
                          <a:spcPts val="0"/>
                        </a:spcBef>
                        <a:spcAft>
                          <a:spcPts val="0"/>
                        </a:spcAft>
                        <a:buFont typeface="Symbol" panose="05050102010706020507" pitchFamily="18" charset="2"/>
                        <a:buChar char=""/>
                      </a:pPr>
                      <a:r>
                        <a:rPr lang="en-US" sz="2200" b="0" dirty="0">
                          <a:effectLst/>
                          <a:latin typeface="Calibri" panose="020F0502020204030204" pitchFamily="34" charset="0"/>
                          <a:ea typeface="Calibri" panose="020F0502020204030204" pitchFamily="34" charset="0"/>
                          <a:cs typeface="Arial" panose="020B0604020202020204" pitchFamily="34" charset="0"/>
                        </a:rPr>
                        <a:t>Low flush on-site systems</a:t>
                      </a:r>
                    </a:p>
                  </a:txBody>
                  <a:tcPr marL="68580" marR="68580" marT="0" marB="0"/>
                </a:tc>
                <a:extLst>
                  <a:ext uri="{0D108BD9-81ED-4DB2-BD59-A6C34878D82A}">
                    <a16:rowId xmlns:a16="http://schemas.microsoft.com/office/drawing/2014/main" val="2213726109"/>
                  </a:ext>
                </a:extLst>
              </a:tr>
              <a:tr h="1892840">
                <a:tc>
                  <a:txBody>
                    <a:bodyPr/>
                    <a:lstStyle/>
                    <a:p>
                      <a:pPr marL="0" marR="0" algn="l">
                        <a:spcBef>
                          <a:spcPts val="0"/>
                        </a:spcBef>
                        <a:spcAft>
                          <a:spcPts val="0"/>
                        </a:spcAft>
                      </a:pPr>
                      <a:r>
                        <a:rPr lang="en-US" sz="2400" b="0" dirty="0">
                          <a:effectLst/>
                        </a:rPr>
                        <a:t>Less resilient</a:t>
                      </a:r>
                      <a:endParaRPr lang="en-US" sz="2400" b="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342900" marR="0" lvl="0" indent="-342900" algn="l">
                        <a:spcBef>
                          <a:spcPts val="0"/>
                        </a:spcBef>
                        <a:spcAft>
                          <a:spcPts val="0"/>
                        </a:spcAft>
                        <a:buFont typeface="Symbol" panose="05050102010706020507" pitchFamily="18" charset="2"/>
                        <a:buChar char=""/>
                      </a:pPr>
                      <a:r>
                        <a:rPr lang="en-US" sz="2200" b="0" dirty="0">
                          <a:effectLst/>
                        </a:rPr>
                        <a:t>High volume onsite systems </a:t>
                      </a:r>
                    </a:p>
                    <a:p>
                      <a:pPr marL="342900" marR="0" lvl="0" indent="-342900" algn="l">
                        <a:spcBef>
                          <a:spcPts val="0"/>
                        </a:spcBef>
                        <a:spcAft>
                          <a:spcPts val="0"/>
                        </a:spcAft>
                        <a:buFont typeface="Symbol" panose="05050102010706020507" pitchFamily="18" charset="2"/>
                        <a:buChar char=""/>
                      </a:pPr>
                      <a:r>
                        <a:rPr lang="en-US" sz="2200" b="0" dirty="0">
                          <a:effectLst/>
                          <a:latin typeface="Calibri" panose="020F0502020204030204" pitchFamily="34" charset="0"/>
                          <a:ea typeface="Calibri" panose="020F0502020204030204" pitchFamily="34" charset="0"/>
                          <a:cs typeface="Arial" panose="020B0604020202020204" pitchFamily="34" charset="0"/>
                        </a:rPr>
                        <a:t>Conventional sewerage</a:t>
                      </a:r>
                    </a:p>
                    <a:p>
                      <a:pPr marL="342900" marR="0" lvl="0" indent="-342900" algn="l">
                        <a:spcBef>
                          <a:spcPts val="0"/>
                        </a:spcBef>
                        <a:spcAft>
                          <a:spcPts val="0"/>
                        </a:spcAft>
                        <a:buFont typeface="Symbol" panose="05050102010706020507" pitchFamily="18" charset="2"/>
                        <a:buChar char=""/>
                      </a:pPr>
                      <a:r>
                        <a:rPr lang="en-US" sz="2200" b="0" dirty="0">
                          <a:effectLst/>
                          <a:latin typeface="Calibri" panose="020F0502020204030204" pitchFamily="34" charset="0"/>
                          <a:ea typeface="Calibri" panose="020F0502020204030204" pitchFamily="34" charset="0"/>
                          <a:cs typeface="Arial" panose="020B0604020202020204" pitchFamily="34" charset="0"/>
                        </a:rPr>
                        <a:t>Modified sewerage</a:t>
                      </a:r>
                    </a:p>
                  </a:txBody>
                  <a:tcPr marL="68580" marR="68580" marT="0" marB="0"/>
                </a:tc>
                <a:extLst>
                  <a:ext uri="{0D108BD9-81ED-4DB2-BD59-A6C34878D82A}">
                    <a16:rowId xmlns:a16="http://schemas.microsoft.com/office/drawing/2014/main" val="47124802"/>
                  </a:ext>
                </a:extLst>
              </a:tr>
            </a:tbl>
          </a:graphicData>
        </a:graphic>
      </p:graphicFrame>
    </p:spTree>
    <p:extLst>
      <p:ext uri="{BB962C8B-B14F-4D97-AF65-F5344CB8AC3E}">
        <p14:creationId xmlns:p14="http://schemas.microsoft.com/office/powerpoint/2010/main" val="134045743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D0877A0E-598A-4E0B-8433-4F1F7CC81261}"/>
              </a:ext>
            </a:extLst>
          </p:cNvPr>
          <p:cNvSpPr>
            <a:spLocks noGrp="1"/>
          </p:cNvSpPr>
          <p:nvPr>
            <p:ph sz="half" idx="1"/>
          </p:nvPr>
        </p:nvSpPr>
        <p:spPr>
          <a:xfrm>
            <a:off x="420999" y="1883833"/>
            <a:ext cx="4799400" cy="4671709"/>
          </a:xfrm>
        </p:spPr>
        <p:txBody>
          <a:bodyPr/>
          <a:lstStyle/>
          <a:p>
            <a:r>
              <a:rPr lang="en-US" sz="1800" dirty="0">
                <a:solidFill>
                  <a:srgbClr val="09164D"/>
                </a:solidFill>
              </a:rPr>
              <a:t>Recall the example from the water section:</a:t>
            </a:r>
          </a:p>
          <a:p>
            <a:r>
              <a:rPr lang="en-US" sz="1800" dirty="0">
                <a:solidFill>
                  <a:srgbClr val="09164D"/>
                </a:solidFill>
              </a:rPr>
              <a:t>A primary care facility assists with </a:t>
            </a:r>
            <a:r>
              <a:rPr lang="en-US" sz="1800" b="1" dirty="0">
                <a:solidFill>
                  <a:srgbClr val="09164D"/>
                </a:solidFill>
              </a:rPr>
              <a:t>10 births a month. </a:t>
            </a:r>
          </a:p>
          <a:p>
            <a:r>
              <a:rPr lang="en-US" sz="1800" dirty="0">
                <a:solidFill>
                  <a:srgbClr val="09164D"/>
                </a:solidFill>
              </a:rPr>
              <a:t>Of these, on average, </a:t>
            </a:r>
            <a:r>
              <a:rPr lang="en-US" sz="1800" b="1" dirty="0">
                <a:solidFill>
                  <a:srgbClr val="09164D"/>
                </a:solidFill>
              </a:rPr>
              <a:t>two women </a:t>
            </a:r>
            <a:r>
              <a:rPr lang="en-US" sz="1800" dirty="0">
                <a:solidFill>
                  <a:srgbClr val="09164D"/>
                </a:solidFill>
              </a:rPr>
              <a:t>spend the night and the rest return home after a few hours. </a:t>
            </a:r>
          </a:p>
          <a:p>
            <a:r>
              <a:rPr lang="en-US" sz="1800" dirty="0">
                <a:solidFill>
                  <a:srgbClr val="09164D"/>
                </a:solidFill>
              </a:rPr>
              <a:t>In addition the staff treat, on average, </a:t>
            </a:r>
            <a:r>
              <a:rPr lang="en-US" sz="1800" b="1" dirty="0">
                <a:solidFill>
                  <a:srgbClr val="09164D"/>
                </a:solidFill>
              </a:rPr>
              <a:t>40 outpatients a week.</a:t>
            </a:r>
            <a:r>
              <a:rPr lang="en-US" sz="1800" dirty="0">
                <a:solidFill>
                  <a:srgbClr val="09164D"/>
                </a:solidFill>
              </a:rPr>
              <a:t> </a:t>
            </a:r>
          </a:p>
          <a:p>
            <a:r>
              <a:rPr lang="en-US" sz="1800" dirty="0">
                <a:solidFill>
                  <a:srgbClr val="09164D"/>
                </a:solidFill>
              </a:rPr>
              <a:t>In addition there is a vaccination clinic a </a:t>
            </a:r>
            <a:r>
              <a:rPr lang="en-US" sz="1800" b="1" dirty="0">
                <a:solidFill>
                  <a:srgbClr val="09164D"/>
                </a:solidFill>
              </a:rPr>
              <a:t>once a month </a:t>
            </a:r>
            <a:r>
              <a:rPr lang="en-US" sz="1800" dirty="0">
                <a:solidFill>
                  <a:srgbClr val="09164D"/>
                </a:solidFill>
              </a:rPr>
              <a:t>that serves </a:t>
            </a:r>
            <a:r>
              <a:rPr lang="en-US" sz="1800" b="1" dirty="0">
                <a:solidFill>
                  <a:srgbClr val="09164D"/>
                </a:solidFill>
              </a:rPr>
              <a:t>100 children</a:t>
            </a:r>
            <a:r>
              <a:rPr lang="en-US" sz="1800" dirty="0">
                <a:solidFill>
                  <a:srgbClr val="09164D"/>
                </a:solidFill>
              </a:rPr>
              <a:t>. </a:t>
            </a:r>
          </a:p>
          <a:p>
            <a:r>
              <a:rPr lang="en-US" sz="1800" dirty="0">
                <a:solidFill>
                  <a:srgbClr val="09164D"/>
                </a:solidFill>
              </a:rPr>
              <a:t>It is a rural facility and not connected to a sewer</a:t>
            </a:r>
          </a:p>
          <a:p>
            <a:endParaRPr lang="en-GB" sz="1800" dirty="0">
              <a:solidFill>
                <a:srgbClr val="09164D"/>
              </a:solidFill>
            </a:endParaRPr>
          </a:p>
        </p:txBody>
      </p:sp>
      <p:sp>
        <p:nvSpPr>
          <p:cNvPr id="7" name="Title 6">
            <a:extLst>
              <a:ext uri="{FF2B5EF4-FFF2-40B4-BE49-F238E27FC236}">
                <a16:creationId xmlns:a16="http://schemas.microsoft.com/office/drawing/2014/main" id="{D07156F2-E229-4670-9339-50EFE3F4CAF4}"/>
              </a:ext>
            </a:extLst>
          </p:cNvPr>
          <p:cNvSpPr>
            <a:spLocks noGrp="1"/>
          </p:cNvSpPr>
          <p:nvPr>
            <p:ph type="title"/>
          </p:nvPr>
        </p:nvSpPr>
        <p:spPr/>
        <p:txBody>
          <a:bodyPr/>
          <a:lstStyle/>
          <a:p>
            <a:r>
              <a:rPr lang="en-US" dirty="0"/>
              <a:t>Quiz - Sanitation systems</a:t>
            </a:r>
            <a:endParaRPr lang="en-GB" dirty="0"/>
          </a:p>
        </p:txBody>
      </p:sp>
      <p:sp>
        <p:nvSpPr>
          <p:cNvPr id="3" name="Rectangle 2">
            <a:extLst>
              <a:ext uri="{FF2B5EF4-FFF2-40B4-BE49-F238E27FC236}">
                <a16:creationId xmlns:a16="http://schemas.microsoft.com/office/drawing/2014/main" id="{54EA1D72-07F2-408D-96DC-2275BFFE5B87}"/>
              </a:ext>
            </a:extLst>
          </p:cNvPr>
          <p:cNvSpPr/>
          <p:nvPr/>
        </p:nvSpPr>
        <p:spPr>
          <a:xfrm>
            <a:off x="6178661" y="920415"/>
            <a:ext cx="4463422" cy="2554545"/>
          </a:xfrm>
          <a:prstGeom prst="rect">
            <a:avLst/>
          </a:prstGeom>
        </p:spPr>
        <p:txBody>
          <a:bodyPr wrap="square">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3200" b="1" i="0" u="none" strike="noStrike" kern="1200" cap="none" spc="0" normalizeH="0" baseline="0" noProof="0" dirty="0">
                <a:ln>
                  <a:noFill/>
                </a:ln>
                <a:solidFill>
                  <a:srgbClr val="FF00FF"/>
                </a:solidFill>
                <a:effectLst/>
                <a:uLnTx/>
                <a:uFillTx/>
                <a:latin typeface="Arial" charset="0"/>
                <a:ea typeface="+mn-ea"/>
                <a:cs typeface="Arial" charset="0"/>
              </a:rPr>
              <a:t>What type of sanitation system would you recommend?</a:t>
            </a:r>
          </a:p>
          <a:p>
            <a:pPr marL="0" marR="0" lvl="0" indent="0" algn="ctr" defTabSz="914400" rtl="0" eaLnBrk="1" fontAlgn="base" latinLnBrk="0" hangingPunct="1">
              <a:lnSpc>
                <a:spcPct val="100000"/>
              </a:lnSpc>
              <a:spcBef>
                <a:spcPct val="0"/>
              </a:spcBef>
              <a:spcAft>
                <a:spcPct val="0"/>
              </a:spcAft>
              <a:buClrTx/>
              <a:buSzTx/>
              <a:buFontTx/>
              <a:buNone/>
              <a:tabLst/>
              <a:defRPr/>
            </a:pPr>
            <a:r>
              <a:rPr lang="en-US" sz="3200" dirty="0">
                <a:solidFill>
                  <a:srgbClr val="FF00FF"/>
                </a:solidFill>
              </a:rPr>
              <a:t>How many toilets?</a:t>
            </a:r>
            <a:endParaRPr kumimoji="0" lang="en-US" sz="3200" b="1" i="0" u="none" strike="noStrike" kern="1200" cap="none" spc="0" normalizeH="0" baseline="0" noProof="0" dirty="0">
              <a:ln>
                <a:noFill/>
              </a:ln>
              <a:solidFill>
                <a:srgbClr val="FF00FF"/>
              </a:solidFill>
              <a:effectLst/>
              <a:uLnTx/>
              <a:uFillTx/>
              <a:latin typeface="Arial" charset="0"/>
              <a:ea typeface="+mn-ea"/>
              <a:cs typeface="Arial" charset="0"/>
            </a:endParaRPr>
          </a:p>
        </p:txBody>
      </p:sp>
      <p:grpSp>
        <p:nvGrpSpPr>
          <p:cNvPr id="18" name="Group 17">
            <a:extLst>
              <a:ext uri="{FF2B5EF4-FFF2-40B4-BE49-F238E27FC236}">
                <a16:creationId xmlns:a16="http://schemas.microsoft.com/office/drawing/2014/main" id="{5278AE3D-07D6-4742-B8ED-A4A3BB259004}"/>
              </a:ext>
            </a:extLst>
          </p:cNvPr>
          <p:cNvGrpSpPr/>
          <p:nvPr/>
        </p:nvGrpSpPr>
        <p:grpSpPr>
          <a:xfrm>
            <a:off x="6322653" y="4578745"/>
            <a:ext cx="4175437" cy="4358900"/>
            <a:chOff x="6024518" y="4711241"/>
            <a:chExt cx="3800811" cy="4072380"/>
          </a:xfrm>
        </p:grpSpPr>
        <p:pic>
          <p:nvPicPr>
            <p:cNvPr id="16" name="Picture 15" descr="A dirt road in front of a house&#10;&#10;Description generated with very high confidence">
              <a:extLst>
                <a:ext uri="{FF2B5EF4-FFF2-40B4-BE49-F238E27FC236}">
                  <a16:creationId xmlns:a16="http://schemas.microsoft.com/office/drawing/2014/main" id="{86CB47D5-5D86-4717-BB92-2262152E5AA1}"/>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6024518" y="4711241"/>
              <a:ext cx="3800811" cy="2444705"/>
            </a:xfrm>
            <a:prstGeom prst="rect">
              <a:avLst/>
            </a:prstGeom>
            <a:ln>
              <a:noFill/>
            </a:ln>
            <a:effectLst>
              <a:outerShdw blurRad="292100" dist="139700" dir="2700000" algn="tl" rotWithShape="0">
                <a:srgbClr val="333333">
                  <a:alpha val="65000"/>
                </a:srgbClr>
              </a:outerShdw>
            </a:effectLst>
          </p:spPr>
        </p:pic>
        <p:sp>
          <p:nvSpPr>
            <p:cNvPr id="17" name="TextBox 16">
              <a:extLst>
                <a:ext uri="{FF2B5EF4-FFF2-40B4-BE49-F238E27FC236}">
                  <a16:creationId xmlns:a16="http://schemas.microsoft.com/office/drawing/2014/main" id="{A458D686-D024-4AD2-B3E6-05449DAD30CE}"/>
                </a:ext>
              </a:extLst>
            </p:cNvPr>
            <p:cNvSpPr txBox="1"/>
            <p:nvPr/>
          </p:nvSpPr>
          <p:spPr>
            <a:xfrm rot="16200000">
              <a:off x="8272789" y="7323763"/>
              <a:ext cx="2642716" cy="276999"/>
            </a:xfrm>
            <a:prstGeom prst="rect">
              <a:avLst/>
            </a:prstGeom>
            <a:noFill/>
          </p:spPr>
          <p:txBody>
            <a:bodyPr wrap="square" rtlCol="0">
              <a:spAutoFit/>
            </a:bodyPr>
            <a:lstStyle/>
            <a:p>
              <a:pPr marL="0" marR="0" lvl="0" indent="0" algn="r" defTabSz="914400" rtl="1"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prstClr val="white"/>
                  </a:solidFill>
                  <a:effectLst/>
                  <a:uLnTx/>
                  <a:uFillTx/>
                  <a:latin typeface="Arial" charset="0"/>
                  <a:ea typeface="+mn-ea"/>
                  <a:cs typeface="Arial" charset="0"/>
                </a:rPr>
                <a:t>© WaterAid</a:t>
              </a:r>
            </a:p>
          </p:txBody>
        </p:sp>
      </p:grpSp>
      <p:sp>
        <p:nvSpPr>
          <p:cNvPr id="19" name="Text Placeholder 4">
            <a:extLst>
              <a:ext uri="{FF2B5EF4-FFF2-40B4-BE49-F238E27FC236}">
                <a16:creationId xmlns:a16="http://schemas.microsoft.com/office/drawing/2014/main" id="{2A4A8996-8A7E-48B4-AA03-7D5ACAC4F420}"/>
              </a:ext>
            </a:extLst>
          </p:cNvPr>
          <p:cNvSpPr txBox="1">
            <a:spLocks/>
          </p:cNvSpPr>
          <p:nvPr/>
        </p:nvSpPr>
        <p:spPr bwMode="gray">
          <a:xfrm>
            <a:off x="51317" y="7307859"/>
            <a:ext cx="9846458" cy="346013"/>
          </a:xfrm>
          <a:prstGeom prst="rect">
            <a:avLst/>
          </a:prstGeom>
        </p:spPr>
        <p:txBody>
          <a:bodyPr vert="horz" lIns="18000" tIns="0" rIns="18000" bIns="0" rtlCol="0" anchor="t">
            <a:normAutofit/>
          </a:bodyPr>
          <a:lstStyle>
            <a:lvl1pPr marL="0" indent="0" algn="l" defTabSz="1008126" rtl="0" eaLnBrk="1" latinLnBrk="0" hangingPunct="1">
              <a:lnSpc>
                <a:spcPct val="110000"/>
              </a:lnSpc>
              <a:spcBef>
                <a:spcPts val="1103"/>
              </a:spcBef>
              <a:spcAft>
                <a:spcPts val="662"/>
              </a:spcAft>
              <a:buClr>
                <a:schemeClr val="tx1"/>
              </a:buClr>
              <a:buSzPct val="80000"/>
              <a:buFontTx/>
              <a:buNone/>
              <a:defRPr sz="882" b="0" kern="1200">
                <a:solidFill>
                  <a:schemeClr val="tx1"/>
                </a:solidFill>
                <a:latin typeface="+mn-lt"/>
                <a:ea typeface="+mn-ea"/>
                <a:cs typeface="Times New Roman" panose="02020603050405020304" pitchFamily="18" charset="0"/>
              </a:defRPr>
            </a:lvl1pPr>
            <a:lvl2pPr marL="397300" indent="-197775" algn="l" defTabSz="1008126" rtl="0" eaLnBrk="1" latinLnBrk="0" hangingPunct="1">
              <a:lnSpc>
                <a:spcPct val="110000"/>
              </a:lnSpc>
              <a:spcBef>
                <a:spcPts val="551"/>
              </a:spcBef>
              <a:spcAft>
                <a:spcPts val="662"/>
              </a:spcAft>
              <a:buClr>
                <a:schemeClr val="tx1"/>
              </a:buClr>
              <a:buSzPct val="100000"/>
              <a:buFont typeface="Arial" panose="020B0604020202020204" pitchFamily="34" charset="0"/>
              <a:buChar char="•"/>
              <a:defRPr sz="1544" kern="1200">
                <a:solidFill>
                  <a:schemeClr val="tx1"/>
                </a:solidFill>
                <a:latin typeface="+mn-lt"/>
                <a:ea typeface="+mn-ea"/>
                <a:cs typeface="+mn-cs"/>
              </a:defRPr>
            </a:lvl2pPr>
            <a:lvl3pPr marL="911863" indent="-315039" algn="l" defTabSz="1008126" rtl="0" eaLnBrk="1" latinLnBrk="0" hangingPunct="1">
              <a:lnSpc>
                <a:spcPct val="110000"/>
              </a:lnSpc>
              <a:spcBef>
                <a:spcPts val="551"/>
              </a:spcBef>
              <a:spcAft>
                <a:spcPts val="662"/>
              </a:spcAft>
              <a:buClr>
                <a:schemeClr val="tx1"/>
              </a:buClr>
              <a:buSzPct val="100000"/>
              <a:buFont typeface="Arial" panose="020B0604020202020204" pitchFamily="34" charset="0"/>
              <a:buChar char="•"/>
              <a:defRPr sz="1544" kern="1200">
                <a:solidFill>
                  <a:schemeClr val="tx1"/>
                </a:solidFill>
                <a:latin typeface="+mn-lt"/>
                <a:ea typeface="+mn-ea"/>
                <a:cs typeface="+mn-cs"/>
              </a:defRPr>
            </a:lvl3pPr>
            <a:lvl4pPr marL="1300413" indent="-315039" algn="l" defTabSz="1008126" rtl="0" eaLnBrk="1" latinLnBrk="0" hangingPunct="1">
              <a:lnSpc>
                <a:spcPct val="110000"/>
              </a:lnSpc>
              <a:spcBef>
                <a:spcPts val="551"/>
              </a:spcBef>
              <a:spcAft>
                <a:spcPts val="662"/>
              </a:spcAft>
              <a:buClr>
                <a:schemeClr val="tx1"/>
              </a:buClr>
              <a:buSzPct val="100000"/>
              <a:buFont typeface="Arial" panose="020B0604020202020204" pitchFamily="34" charset="0"/>
              <a:buChar char="•"/>
              <a:defRPr sz="1544" kern="1200">
                <a:solidFill>
                  <a:schemeClr val="tx1"/>
                </a:solidFill>
                <a:latin typeface="+mn-lt"/>
                <a:ea typeface="+mn-ea"/>
                <a:cs typeface="+mn-cs"/>
              </a:defRPr>
            </a:lvl4pPr>
            <a:lvl5pPr marL="1781723" indent="-395549" algn="l" defTabSz="1008126" rtl="0" eaLnBrk="1" latinLnBrk="0" hangingPunct="1">
              <a:lnSpc>
                <a:spcPct val="110000"/>
              </a:lnSpc>
              <a:spcBef>
                <a:spcPts val="551"/>
              </a:spcBef>
              <a:spcAft>
                <a:spcPts val="662"/>
              </a:spcAft>
              <a:buClr>
                <a:schemeClr val="tx1"/>
              </a:buClr>
              <a:buSzPct val="100000"/>
              <a:buFont typeface="Arial" panose="020B0604020202020204" pitchFamily="34" charset="0"/>
              <a:buChar char="•"/>
              <a:defRPr sz="1544" kern="1200">
                <a:solidFill>
                  <a:schemeClr val="tx1"/>
                </a:solidFill>
                <a:latin typeface="+mn-lt"/>
                <a:ea typeface="+mn-ea"/>
                <a:cs typeface="+mn-cs"/>
              </a:defRPr>
            </a:lvl5pPr>
            <a:lvl6pPr marL="2273535" indent="-395549" algn="l" defTabSz="1008126" rtl="0" eaLnBrk="1" latinLnBrk="0" hangingPunct="1">
              <a:lnSpc>
                <a:spcPct val="90000"/>
              </a:lnSpc>
              <a:spcBef>
                <a:spcPts val="551"/>
              </a:spcBef>
              <a:buFont typeface="Arial" panose="020B0604020202020204" pitchFamily="34" charset="0"/>
              <a:buChar char="•"/>
              <a:defRPr sz="1544" kern="1200">
                <a:solidFill>
                  <a:schemeClr val="tx1"/>
                </a:solidFill>
                <a:latin typeface="+mn-lt"/>
                <a:ea typeface="+mn-ea"/>
                <a:cs typeface="+mn-cs"/>
              </a:defRPr>
            </a:lvl6pPr>
            <a:lvl7pPr marL="3276410" indent="-252032" algn="l" defTabSz="1008126" rtl="0" eaLnBrk="1" latinLnBrk="0" hangingPunct="1">
              <a:lnSpc>
                <a:spcPct val="90000"/>
              </a:lnSpc>
              <a:spcBef>
                <a:spcPts val="551"/>
              </a:spcBef>
              <a:buFont typeface="Arial" panose="020B0604020202020204" pitchFamily="34" charset="0"/>
              <a:buChar char="•"/>
              <a:defRPr sz="1985" kern="1200">
                <a:solidFill>
                  <a:schemeClr val="tx1"/>
                </a:solidFill>
                <a:latin typeface="+mn-lt"/>
                <a:ea typeface="+mn-ea"/>
                <a:cs typeface="+mn-cs"/>
              </a:defRPr>
            </a:lvl7pPr>
            <a:lvl8pPr marL="3780473" indent="-252032" algn="l" defTabSz="1008126" rtl="0" eaLnBrk="1" latinLnBrk="0" hangingPunct="1">
              <a:lnSpc>
                <a:spcPct val="90000"/>
              </a:lnSpc>
              <a:spcBef>
                <a:spcPts val="551"/>
              </a:spcBef>
              <a:buFont typeface="Arial" panose="020B0604020202020204" pitchFamily="34" charset="0"/>
              <a:buChar char="•"/>
              <a:defRPr sz="1985" kern="1200">
                <a:solidFill>
                  <a:schemeClr val="tx1"/>
                </a:solidFill>
                <a:latin typeface="+mn-lt"/>
                <a:ea typeface="+mn-ea"/>
                <a:cs typeface="+mn-cs"/>
              </a:defRPr>
            </a:lvl8pPr>
            <a:lvl9pPr marL="4284536" indent="-252032" algn="l" defTabSz="1008126" rtl="0" eaLnBrk="1" latinLnBrk="0" hangingPunct="1">
              <a:lnSpc>
                <a:spcPct val="90000"/>
              </a:lnSpc>
              <a:spcBef>
                <a:spcPts val="551"/>
              </a:spcBef>
              <a:buFont typeface="Arial" panose="020B0604020202020204" pitchFamily="34" charset="0"/>
              <a:buChar char="•"/>
              <a:defRPr sz="1985" kern="1200">
                <a:solidFill>
                  <a:schemeClr val="tx1"/>
                </a:solidFill>
                <a:latin typeface="+mn-lt"/>
                <a:ea typeface="+mn-ea"/>
                <a:cs typeface="+mn-cs"/>
              </a:defRPr>
            </a:lvl9pPr>
          </a:lstStyle>
          <a:p>
            <a:pPr marL="0" marR="0" lvl="0" indent="0" algn="l" defTabSz="1008126" rtl="0" eaLnBrk="1" fontAlgn="auto" latinLnBrk="0" hangingPunct="1">
              <a:lnSpc>
                <a:spcPct val="110000"/>
              </a:lnSpc>
              <a:spcBef>
                <a:spcPts val="1103"/>
              </a:spcBef>
              <a:spcAft>
                <a:spcPts val="662"/>
              </a:spcAft>
              <a:buClr>
                <a:prstClr val="black"/>
              </a:buClr>
              <a:buSzPct val="80000"/>
              <a:buFontTx/>
              <a:buNone/>
              <a:tabLst/>
              <a:defRPr/>
            </a:pPr>
            <a:r>
              <a:rPr kumimoji="0" lang="en-GB" altLang="en-US" sz="1050" b="0" i="1" u="none" strike="noStrike" kern="1200" cap="none" spc="0" normalizeH="0" baseline="0" noProof="0" dirty="0">
                <a:ln>
                  <a:noFill/>
                </a:ln>
                <a:solidFill>
                  <a:srgbClr val="FF0000"/>
                </a:solidFill>
                <a:effectLst/>
                <a:uLnTx/>
                <a:uFillTx/>
                <a:latin typeface="Arial" charset="0"/>
                <a:ea typeface="+mn-ea"/>
                <a:cs typeface="Times New Roman" panose="02020603050405020304" pitchFamily="18" charset="0"/>
              </a:rPr>
              <a:t>. </a:t>
            </a:r>
            <a:r>
              <a:rPr kumimoji="0" lang="en-US" sz="1050" b="0" i="0" u="none" strike="noStrike" kern="1200" cap="none" spc="0" normalizeH="0" baseline="0" noProof="0" dirty="0">
                <a:ln>
                  <a:noFill/>
                </a:ln>
                <a:solidFill>
                  <a:prstClr val="black"/>
                </a:solidFill>
                <a:effectLst/>
                <a:uLnTx/>
                <a:uFillTx/>
                <a:latin typeface="Arial"/>
                <a:ea typeface="+mn-ea"/>
                <a:cs typeface="Times New Roman" panose="02020603050405020304" pitchFamily="18" charset="0"/>
                <a:hlinkClick r:id="rId3"/>
              </a:rPr>
              <a:t>https://www.who.int/water_sanitation_health/publications/ehs_hc/en/</a:t>
            </a:r>
            <a:endParaRPr kumimoji="0" lang="en-GB" altLang="en-US" sz="1050" b="0" i="0" u="none" strike="noStrike" kern="1200" cap="none" spc="0" normalizeH="0" baseline="0" noProof="0" dirty="0">
              <a:ln>
                <a:noFill/>
              </a:ln>
              <a:solidFill>
                <a:srgbClr val="FF0000"/>
              </a:solidFill>
              <a:effectLst/>
              <a:uLnTx/>
              <a:uFillTx/>
              <a:latin typeface="Arial" charset="0"/>
              <a:ea typeface="+mn-ea"/>
              <a:cs typeface="Times New Roman" panose="02020603050405020304" pitchFamily="18" charset="0"/>
            </a:endParaRPr>
          </a:p>
          <a:p>
            <a:pPr marL="0" marR="0" lvl="0" indent="0" algn="l" defTabSz="1008126" rtl="0" eaLnBrk="1" fontAlgn="auto" latinLnBrk="0" hangingPunct="1">
              <a:lnSpc>
                <a:spcPct val="110000"/>
              </a:lnSpc>
              <a:spcBef>
                <a:spcPts val="1103"/>
              </a:spcBef>
              <a:spcAft>
                <a:spcPts val="662"/>
              </a:spcAft>
              <a:buClr>
                <a:prstClr val="black"/>
              </a:buClr>
              <a:buSzPct val="80000"/>
              <a:buFontTx/>
              <a:buNone/>
              <a:tabLst/>
              <a:defRPr/>
            </a:pPr>
            <a:endParaRPr kumimoji="0" lang="en-GB" sz="1000" b="0" i="0" u="none" strike="noStrike" kern="1200" cap="none" spc="0" normalizeH="0" baseline="0" noProof="0" dirty="0">
              <a:ln>
                <a:noFill/>
              </a:ln>
              <a:solidFill>
                <a:prstClr val="black"/>
              </a:solidFill>
              <a:effectLst/>
              <a:uLnTx/>
              <a:uFillTx/>
              <a:latin typeface="Arial"/>
              <a:ea typeface="+mn-ea"/>
              <a:cs typeface="Times New Roman" panose="02020603050405020304" pitchFamily="18" charset="0"/>
            </a:endParaRPr>
          </a:p>
        </p:txBody>
      </p:sp>
    </p:spTree>
    <p:extLst>
      <p:ext uri="{BB962C8B-B14F-4D97-AF65-F5344CB8AC3E}">
        <p14:creationId xmlns:p14="http://schemas.microsoft.com/office/powerpoint/2010/main" val="60357549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79603BD0-A674-4D16-B37C-DB84B11EB966}"/>
              </a:ext>
            </a:extLst>
          </p:cNvPr>
          <p:cNvSpPr>
            <a:spLocks noGrp="1"/>
          </p:cNvSpPr>
          <p:nvPr>
            <p:ph sz="half" idx="1"/>
          </p:nvPr>
        </p:nvSpPr>
        <p:spPr>
          <a:xfrm>
            <a:off x="420998" y="1984584"/>
            <a:ext cx="9723899" cy="4671709"/>
          </a:xfrm>
        </p:spPr>
        <p:txBody>
          <a:bodyPr/>
          <a:lstStyle/>
          <a:p>
            <a:pPr marL="342900" indent="-342900">
              <a:buFont typeface="Arial" panose="020B0604020202020204" pitchFamily="34" charset="0"/>
              <a:buChar char="•"/>
            </a:pPr>
            <a:r>
              <a:rPr lang="en-US" sz="2400" dirty="0">
                <a:solidFill>
                  <a:srgbClr val="09164D"/>
                </a:solidFill>
              </a:rPr>
              <a:t>Facilities may not get a huge amount of use, apart from during vaccination clinics</a:t>
            </a:r>
          </a:p>
          <a:p>
            <a:pPr marL="342900" indent="-342900">
              <a:buFont typeface="Arial" panose="020B0604020202020204" pitchFamily="34" charset="0"/>
              <a:buChar char="•"/>
            </a:pPr>
            <a:r>
              <a:rPr lang="en-US" sz="2400" b="1" dirty="0">
                <a:solidFill>
                  <a:srgbClr val="09164D"/>
                </a:solidFill>
              </a:rPr>
              <a:t>Ventilated pit latrine </a:t>
            </a:r>
            <a:r>
              <a:rPr lang="en-US" sz="2400" dirty="0">
                <a:solidFill>
                  <a:srgbClr val="09164D"/>
                </a:solidFill>
              </a:rPr>
              <a:t>or </a:t>
            </a:r>
            <a:r>
              <a:rPr lang="en-US" sz="2400" b="1" dirty="0">
                <a:solidFill>
                  <a:srgbClr val="09164D"/>
                </a:solidFill>
              </a:rPr>
              <a:t>pour flush standing toilets </a:t>
            </a:r>
            <a:r>
              <a:rPr lang="en-US" sz="2400" dirty="0">
                <a:solidFill>
                  <a:srgbClr val="09164D"/>
                </a:solidFill>
              </a:rPr>
              <a:t>and </a:t>
            </a:r>
            <a:r>
              <a:rPr lang="en-US" sz="2400" b="1" dirty="0">
                <a:solidFill>
                  <a:srgbClr val="09164D"/>
                </a:solidFill>
              </a:rPr>
              <a:t>septic tank + leach field</a:t>
            </a:r>
            <a:r>
              <a:rPr lang="en-US" sz="2400" dirty="0">
                <a:solidFill>
                  <a:srgbClr val="09164D"/>
                </a:solidFill>
              </a:rPr>
              <a:t>. </a:t>
            </a:r>
          </a:p>
          <a:p>
            <a:pPr marL="342900" indent="-342900">
              <a:buFont typeface="Arial" panose="020B0604020202020204" pitchFamily="34" charset="0"/>
              <a:buChar char="•"/>
            </a:pPr>
            <a:r>
              <a:rPr lang="en-US" sz="2400" dirty="0">
                <a:solidFill>
                  <a:srgbClr val="09164D"/>
                </a:solidFill>
              </a:rPr>
              <a:t>Once latrine is full cover and dig a new pit or having someone come empty the pit. </a:t>
            </a:r>
          </a:p>
          <a:p>
            <a:pPr marL="342900" indent="-342900">
              <a:buFont typeface="Arial" panose="020B0604020202020204" pitchFamily="34" charset="0"/>
              <a:buChar char="•"/>
            </a:pPr>
            <a:r>
              <a:rPr lang="en-US" sz="2400" dirty="0">
                <a:solidFill>
                  <a:srgbClr val="09164D"/>
                </a:solidFill>
              </a:rPr>
              <a:t>At a minimum: 3-4 toilets (1 or 2 for staff, 1 for male, 1 for female patients)</a:t>
            </a:r>
          </a:p>
          <a:p>
            <a:pPr marL="342900" indent="-342900">
              <a:buFont typeface="Arial" panose="020B0604020202020204" pitchFamily="34" charset="0"/>
              <a:buChar char="•"/>
            </a:pPr>
            <a:endParaRPr lang="en-US" sz="2400" dirty="0">
              <a:solidFill>
                <a:srgbClr val="09164D"/>
              </a:solidFill>
            </a:endParaRPr>
          </a:p>
        </p:txBody>
      </p:sp>
      <p:sp>
        <p:nvSpPr>
          <p:cNvPr id="7" name="Title 6">
            <a:extLst>
              <a:ext uri="{FF2B5EF4-FFF2-40B4-BE49-F238E27FC236}">
                <a16:creationId xmlns:a16="http://schemas.microsoft.com/office/drawing/2014/main" id="{D07156F2-E229-4670-9339-50EFE3F4CAF4}"/>
              </a:ext>
            </a:extLst>
          </p:cNvPr>
          <p:cNvSpPr>
            <a:spLocks noGrp="1"/>
          </p:cNvSpPr>
          <p:nvPr>
            <p:ph type="title"/>
          </p:nvPr>
        </p:nvSpPr>
        <p:spPr/>
        <p:txBody>
          <a:bodyPr/>
          <a:lstStyle/>
          <a:p>
            <a:r>
              <a:rPr lang="en-US" dirty="0"/>
              <a:t>Answer</a:t>
            </a:r>
            <a:endParaRPr lang="en-GB" dirty="0"/>
          </a:p>
        </p:txBody>
      </p:sp>
      <p:sp>
        <p:nvSpPr>
          <p:cNvPr id="19" name="Text Placeholder 4">
            <a:extLst>
              <a:ext uri="{FF2B5EF4-FFF2-40B4-BE49-F238E27FC236}">
                <a16:creationId xmlns:a16="http://schemas.microsoft.com/office/drawing/2014/main" id="{2A4A8996-8A7E-48B4-AA03-7D5ACAC4F420}"/>
              </a:ext>
            </a:extLst>
          </p:cNvPr>
          <p:cNvSpPr txBox="1">
            <a:spLocks/>
          </p:cNvSpPr>
          <p:nvPr/>
        </p:nvSpPr>
        <p:spPr bwMode="gray">
          <a:xfrm>
            <a:off x="51317" y="7307859"/>
            <a:ext cx="9846458" cy="346013"/>
          </a:xfrm>
          <a:prstGeom prst="rect">
            <a:avLst/>
          </a:prstGeom>
        </p:spPr>
        <p:txBody>
          <a:bodyPr vert="horz" lIns="18000" tIns="0" rIns="18000" bIns="0" rtlCol="0" anchor="t">
            <a:normAutofit/>
          </a:bodyPr>
          <a:lstStyle>
            <a:lvl1pPr marL="0" indent="0" algn="l" defTabSz="1008126" rtl="0" eaLnBrk="1" latinLnBrk="0" hangingPunct="1">
              <a:lnSpc>
                <a:spcPct val="110000"/>
              </a:lnSpc>
              <a:spcBef>
                <a:spcPts val="1103"/>
              </a:spcBef>
              <a:spcAft>
                <a:spcPts val="662"/>
              </a:spcAft>
              <a:buClr>
                <a:schemeClr val="tx1"/>
              </a:buClr>
              <a:buSzPct val="80000"/>
              <a:buFontTx/>
              <a:buNone/>
              <a:defRPr sz="882" b="0" kern="1200">
                <a:solidFill>
                  <a:schemeClr val="tx1"/>
                </a:solidFill>
                <a:latin typeface="+mn-lt"/>
                <a:ea typeface="+mn-ea"/>
                <a:cs typeface="Times New Roman" panose="02020603050405020304" pitchFamily="18" charset="0"/>
              </a:defRPr>
            </a:lvl1pPr>
            <a:lvl2pPr marL="397300" indent="-197775" algn="l" defTabSz="1008126" rtl="0" eaLnBrk="1" latinLnBrk="0" hangingPunct="1">
              <a:lnSpc>
                <a:spcPct val="110000"/>
              </a:lnSpc>
              <a:spcBef>
                <a:spcPts val="551"/>
              </a:spcBef>
              <a:spcAft>
                <a:spcPts val="662"/>
              </a:spcAft>
              <a:buClr>
                <a:schemeClr val="tx1"/>
              </a:buClr>
              <a:buSzPct val="100000"/>
              <a:buFont typeface="Arial" panose="020B0604020202020204" pitchFamily="34" charset="0"/>
              <a:buChar char="•"/>
              <a:defRPr sz="1544" kern="1200">
                <a:solidFill>
                  <a:schemeClr val="tx1"/>
                </a:solidFill>
                <a:latin typeface="+mn-lt"/>
                <a:ea typeface="+mn-ea"/>
                <a:cs typeface="+mn-cs"/>
              </a:defRPr>
            </a:lvl2pPr>
            <a:lvl3pPr marL="911863" indent="-315039" algn="l" defTabSz="1008126" rtl="0" eaLnBrk="1" latinLnBrk="0" hangingPunct="1">
              <a:lnSpc>
                <a:spcPct val="110000"/>
              </a:lnSpc>
              <a:spcBef>
                <a:spcPts val="551"/>
              </a:spcBef>
              <a:spcAft>
                <a:spcPts val="662"/>
              </a:spcAft>
              <a:buClr>
                <a:schemeClr val="tx1"/>
              </a:buClr>
              <a:buSzPct val="100000"/>
              <a:buFont typeface="Arial" panose="020B0604020202020204" pitchFamily="34" charset="0"/>
              <a:buChar char="•"/>
              <a:defRPr sz="1544" kern="1200">
                <a:solidFill>
                  <a:schemeClr val="tx1"/>
                </a:solidFill>
                <a:latin typeface="+mn-lt"/>
                <a:ea typeface="+mn-ea"/>
                <a:cs typeface="+mn-cs"/>
              </a:defRPr>
            </a:lvl3pPr>
            <a:lvl4pPr marL="1300413" indent="-315039" algn="l" defTabSz="1008126" rtl="0" eaLnBrk="1" latinLnBrk="0" hangingPunct="1">
              <a:lnSpc>
                <a:spcPct val="110000"/>
              </a:lnSpc>
              <a:spcBef>
                <a:spcPts val="551"/>
              </a:spcBef>
              <a:spcAft>
                <a:spcPts val="662"/>
              </a:spcAft>
              <a:buClr>
                <a:schemeClr val="tx1"/>
              </a:buClr>
              <a:buSzPct val="100000"/>
              <a:buFont typeface="Arial" panose="020B0604020202020204" pitchFamily="34" charset="0"/>
              <a:buChar char="•"/>
              <a:defRPr sz="1544" kern="1200">
                <a:solidFill>
                  <a:schemeClr val="tx1"/>
                </a:solidFill>
                <a:latin typeface="+mn-lt"/>
                <a:ea typeface="+mn-ea"/>
                <a:cs typeface="+mn-cs"/>
              </a:defRPr>
            </a:lvl4pPr>
            <a:lvl5pPr marL="1781723" indent="-395549" algn="l" defTabSz="1008126" rtl="0" eaLnBrk="1" latinLnBrk="0" hangingPunct="1">
              <a:lnSpc>
                <a:spcPct val="110000"/>
              </a:lnSpc>
              <a:spcBef>
                <a:spcPts val="551"/>
              </a:spcBef>
              <a:spcAft>
                <a:spcPts val="662"/>
              </a:spcAft>
              <a:buClr>
                <a:schemeClr val="tx1"/>
              </a:buClr>
              <a:buSzPct val="100000"/>
              <a:buFont typeface="Arial" panose="020B0604020202020204" pitchFamily="34" charset="0"/>
              <a:buChar char="•"/>
              <a:defRPr sz="1544" kern="1200">
                <a:solidFill>
                  <a:schemeClr val="tx1"/>
                </a:solidFill>
                <a:latin typeface="+mn-lt"/>
                <a:ea typeface="+mn-ea"/>
                <a:cs typeface="+mn-cs"/>
              </a:defRPr>
            </a:lvl5pPr>
            <a:lvl6pPr marL="2273535" indent="-395549" algn="l" defTabSz="1008126" rtl="0" eaLnBrk="1" latinLnBrk="0" hangingPunct="1">
              <a:lnSpc>
                <a:spcPct val="90000"/>
              </a:lnSpc>
              <a:spcBef>
                <a:spcPts val="551"/>
              </a:spcBef>
              <a:buFont typeface="Arial" panose="020B0604020202020204" pitchFamily="34" charset="0"/>
              <a:buChar char="•"/>
              <a:defRPr sz="1544" kern="1200">
                <a:solidFill>
                  <a:schemeClr val="tx1"/>
                </a:solidFill>
                <a:latin typeface="+mn-lt"/>
                <a:ea typeface="+mn-ea"/>
                <a:cs typeface="+mn-cs"/>
              </a:defRPr>
            </a:lvl6pPr>
            <a:lvl7pPr marL="3276410" indent="-252032" algn="l" defTabSz="1008126" rtl="0" eaLnBrk="1" latinLnBrk="0" hangingPunct="1">
              <a:lnSpc>
                <a:spcPct val="90000"/>
              </a:lnSpc>
              <a:spcBef>
                <a:spcPts val="551"/>
              </a:spcBef>
              <a:buFont typeface="Arial" panose="020B0604020202020204" pitchFamily="34" charset="0"/>
              <a:buChar char="•"/>
              <a:defRPr sz="1985" kern="1200">
                <a:solidFill>
                  <a:schemeClr val="tx1"/>
                </a:solidFill>
                <a:latin typeface="+mn-lt"/>
                <a:ea typeface="+mn-ea"/>
                <a:cs typeface="+mn-cs"/>
              </a:defRPr>
            </a:lvl7pPr>
            <a:lvl8pPr marL="3780473" indent="-252032" algn="l" defTabSz="1008126" rtl="0" eaLnBrk="1" latinLnBrk="0" hangingPunct="1">
              <a:lnSpc>
                <a:spcPct val="90000"/>
              </a:lnSpc>
              <a:spcBef>
                <a:spcPts val="551"/>
              </a:spcBef>
              <a:buFont typeface="Arial" panose="020B0604020202020204" pitchFamily="34" charset="0"/>
              <a:buChar char="•"/>
              <a:defRPr sz="1985" kern="1200">
                <a:solidFill>
                  <a:schemeClr val="tx1"/>
                </a:solidFill>
                <a:latin typeface="+mn-lt"/>
                <a:ea typeface="+mn-ea"/>
                <a:cs typeface="+mn-cs"/>
              </a:defRPr>
            </a:lvl8pPr>
            <a:lvl9pPr marL="4284536" indent="-252032" algn="l" defTabSz="1008126" rtl="0" eaLnBrk="1" latinLnBrk="0" hangingPunct="1">
              <a:lnSpc>
                <a:spcPct val="90000"/>
              </a:lnSpc>
              <a:spcBef>
                <a:spcPts val="551"/>
              </a:spcBef>
              <a:buFont typeface="Arial" panose="020B0604020202020204" pitchFamily="34" charset="0"/>
              <a:buChar char="•"/>
              <a:defRPr sz="1985" kern="1200">
                <a:solidFill>
                  <a:schemeClr val="tx1"/>
                </a:solidFill>
                <a:latin typeface="+mn-lt"/>
                <a:ea typeface="+mn-ea"/>
                <a:cs typeface="+mn-cs"/>
              </a:defRPr>
            </a:lvl9pPr>
          </a:lstStyle>
          <a:p>
            <a:pPr marL="0" marR="0" lvl="0" indent="0" algn="l" defTabSz="1008126" rtl="0" eaLnBrk="1" fontAlgn="auto" latinLnBrk="0" hangingPunct="1">
              <a:lnSpc>
                <a:spcPct val="110000"/>
              </a:lnSpc>
              <a:spcBef>
                <a:spcPts val="1103"/>
              </a:spcBef>
              <a:spcAft>
                <a:spcPts val="662"/>
              </a:spcAft>
              <a:buClr>
                <a:prstClr val="black"/>
              </a:buClr>
              <a:buSzPct val="80000"/>
              <a:buFontTx/>
              <a:buNone/>
              <a:tabLst/>
              <a:defRPr/>
            </a:pPr>
            <a:r>
              <a:rPr kumimoji="0" lang="en-GB" altLang="en-US" sz="1050" b="0" i="1" u="none" strike="noStrike" kern="1200" cap="none" spc="0" normalizeH="0" baseline="0" noProof="0" dirty="0">
                <a:ln>
                  <a:noFill/>
                </a:ln>
                <a:solidFill>
                  <a:srgbClr val="FF0000"/>
                </a:solidFill>
                <a:effectLst/>
                <a:uLnTx/>
                <a:uFillTx/>
                <a:latin typeface="Arial" charset="0"/>
                <a:ea typeface="+mn-ea"/>
                <a:cs typeface="Times New Roman" panose="02020603050405020304" pitchFamily="18" charset="0"/>
              </a:rPr>
              <a:t>. </a:t>
            </a:r>
            <a:r>
              <a:rPr kumimoji="0" lang="en-US" sz="1050" b="0" i="0" u="none" strike="noStrike" kern="1200" cap="none" spc="0" normalizeH="0" baseline="0" noProof="0" dirty="0">
                <a:ln>
                  <a:noFill/>
                </a:ln>
                <a:solidFill>
                  <a:prstClr val="black"/>
                </a:solidFill>
                <a:effectLst/>
                <a:uLnTx/>
                <a:uFillTx/>
                <a:latin typeface="Arial"/>
                <a:ea typeface="+mn-ea"/>
                <a:cs typeface="Times New Roman" panose="02020603050405020304" pitchFamily="18" charset="0"/>
                <a:hlinkClick r:id="rId2"/>
              </a:rPr>
              <a:t>https://www.who.int/water_sanitation_health/publications/ehs_hc/en/</a:t>
            </a:r>
            <a:endParaRPr kumimoji="0" lang="en-GB" altLang="en-US" sz="1050" b="0" i="0" u="none" strike="noStrike" kern="1200" cap="none" spc="0" normalizeH="0" baseline="0" noProof="0" dirty="0">
              <a:ln>
                <a:noFill/>
              </a:ln>
              <a:solidFill>
                <a:srgbClr val="FF0000"/>
              </a:solidFill>
              <a:effectLst/>
              <a:uLnTx/>
              <a:uFillTx/>
              <a:latin typeface="Arial" charset="0"/>
              <a:ea typeface="+mn-ea"/>
              <a:cs typeface="Times New Roman" panose="02020603050405020304" pitchFamily="18" charset="0"/>
            </a:endParaRPr>
          </a:p>
          <a:p>
            <a:pPr marL="0" marR="0" lvl="0" indent="0" algn="l" defTabSz="1008126" rtl="0" eaLnBrk="1" fontAlgn="auto" latinLnBrk="0" hangingPunct="1">
              <a:lnSpc>
                <a:spcPct val="110000"/>
              </a:lnSpc>
              <a:spcBef>
                <a:spcPts val="1103"/>
              </a:spcBef>
              <a:spcAft>
                <a:spcPts val="662"/>
              </a:spcAft>
              <a:buClr>
                <a:prstClr val="black"/>
              </a:buClr>
              <a:buSzPct val="80000"/>
              <a:buFontTx/>
              <a:buNone/>
              <a:tabLst/>
              <a:defRPr/>
            </a:pPr>
            <a:endParaRPr kumimoji="0" lang="en-GB" sz="1000" b="0" i="0" u="none" strike="noStrike" kern="1200" cap="none" spc="0" normalizeH="0" baseline="0" noProof="0" dirty="0">
              <a:ln>
                <a:noFill/>
              </a:ln>
              <a:solidFill>
                <a:prstClr val="black"/>
              </a:solidFill>
              <a:effectLst/>
              <a:uLnTx/>
              <a:uFillTx/>
              <a:latin typeface="Arial"/>
              <a:ea typeface="+mn-ea"/>
              <a:cs typeface="Times New Roman" panose="02020603050405020304" pitchFamily="18" charset="0"/>
            </a:endParaRPr>
          </a:p>
        </p:txBody>
      </p:sp>
    </p:spTree>
    <p:extLst>
      <p:ext uri="{BB962C8B-B14F-4D97-AF65-F5344CB8AC3E}">
        <p14:creationId xmlns:p14="http://schemas.microsoft.com/office/powerpoint/2010/main" val="415720357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0999" y="405317"/>
            <a:ext cx="8522034" cy="793833"/>
          </a:xfrm>
        </p:spPr>
        <p:txBody>
          <a:bodyPr>
            <a:noAutofit/>
          </a:bodyPr>
          <a:lstStyle/>
          <a:p>
            <a:r>
              <a:rPr lang="en-US" sz="3700" dirty="0"/>
              <a:t>Climate resilient sanitation &amp; wastewater management</a:t>
            </a:r>
          </a:p>
        </p:txBody>
      </p:sp>
      <p:graphicFrame>
        <p:nvGraphicFramePr>
          <p:cNvPr id="3" name="Table 2">
            <a:extLst>
              <a:ext uri="{FF2B5EF4-FFF2-40B4-BE49-F238E27FC236}">
                <a16:creationId xmlns:a16="http://schemas.microsoft.com/office/drawing/2014/main" id="{B616DD70-2BC8-4B93-9712-D97EF9A6D9B4}"/>
              </a:ext>
            </a:extLst>
          </p:cNvPr>
          <p:cNvGraphicFramePr>
            <a:graphicFrameLocks noGrp="1"/>
          </p:cNvGraphicFramePr>
          <p:nvPr>
            <p:extLst>
              <p:ext uri="{D42A27DB-BD31-4B8C-83A1-F6EECF244321}">
                <p14:modId xmlns:p14="http://schemas.microsoft.com/office/powerpoint/2010/main" val="1233077761"/>
              </p:ext>
            </p:extLst>
          </p:nvPr>
        </p:nvGraphicFramePr>
        <p:xfrm>
          <a:off x="457199" y="1313485"/>
          <a:ext cx="10132542" cy="5923931"/>
        </p:xfrm>
        <a:graphic>
          <a:graphicData uri="http://schemas.openxmlformats.org/drawingml/2006/table">
            <a:tbl>
              <a:tblPr firstRow="1" firstCol="1" bandRow="1">
                <a:tableStyleId>{5C22544A-7EE6-4342-B048-85BDC9FD1C3A}</a:tableStyleId>
              </a:tblPr>
              <a:tblGrid>
                <a:gridCol w="2335361">
                  <a:extLst>
                    <a:ext uri="{9D8B030D-6E8A-4147-A177-3AD203B41FA5}">
                      <a16:colId xmlns:a16="http://schemas.microsoft.com/office/drawing/2014/main" val="19730076"/>
                    </a:ext>
                  </a:extLst>
                </a:gridCol>
                <a:gridCol w="3706235">
                  <a:extLst>
                    <a:ext uri="{9D8B030D-6E8A-4147-A177-3AD203B41FA5}">
                      <a16:colId xmlns:a16="http://schemas.microsoft.com/office/drawing/2014/main" val="134366072"/>
                    </a:ext>
                  </a:extLst>
                </a:gridCol>
                <a:gridCol w="4090946">
                  <a:extLst>
                    <a:ext uri="{9D8B030D-6E8A-4147-A177-3AD203B41FA5}">
                      <a16:colId xmlns:a16="http://schemas.microsoft.com/office/drawing/2014/main" val="3028397250"/>
                    </a:ext>
                  </a:extLst>
                </a:gridCol>
              </a:tblGrid>
              <a:tr h="0">
                <a:tc gridSpan="3">
                  <a:txBody>
                    <a:bodyPr/>
                    <a:lstStyle/>
                    <a:p>
                      <a:pPr marL="0" marR="0">
                        <a:lnSpc>
                          <a:spcPct val="150000"/>
                        </a:lnSpc>
                        <a:spcBef>
                          <a:spcPts val="0"/>
                        </a:spcBef>
                        <a:spcAft>
                          <a:spcPts val="600"/>
                        </a:spcAft>
                      </a:pP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57304" marR="57304" marT="0" marB="0"/>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369604876"/>
                  </a:ext>
                </a:extLst>
              </a:tr>
              <a:tr h="203309">
                <a:tc>
                  <a:txBody>
                    <a:bodyPr/>
                    <a:lstStyle/>
                    <a:p>
                      <a:pPr marL="0" marR="0">
                        <a:lnSpc>
                          <a:spcPct val="100000"/>
                        </a:lnSpc>
                        <a:spcBef>
                          <a:spcPts val="0"/>
                        </a:spcBef>
                        <a:spcAft>
                          <a:spcPts val="600"/>
                        </a:spcAft>
                      </a:pPr>
                      <a:r>
                        <a:rPr lang="en-US" sz="1800" dirty="0">
                          <a:effectLst/>
                        </a:rPr>
                        <a:t>Climate change impact</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57304" marR="57304" marT="0" marB="0"/>
                </a:tc>
                <a:tc>
                  <a:txBody>
                    <a:bodyPr/>
                    <a:lstStyle/>
                    <a:p>
                      <a:pPr marL="0" marR="0">
                        <a:lnSpc>
                          <a:spcPct val="100000"/>
                        </a:lnSpc>
                        <a:spcBef>
                          <a:spcPts val="0"/>
                        </a:spcBef>
                        <a:spcAft>
                          <a:spcPts val="600"/>
                        </a:spcAft>
                      </a:pPr>
                      <a:r>
                        <a:rPr lang="en-US" sz="1800" dirty="0">
                          <a:effectLst/>
                        </a:rPr>
                        <a:t>Example impact on sanitation</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57304" marR="57304" marT="0" marB="0"/>
                </a:tc>
                <a:tc>
                  <a:txBody>
                    <a:bodyPr/>
                    <a:lstStyle/>
                    <a:p>
                      <a:pPr marL="0" marR="0">
                        <a:lnSpc>
                          <a:spcPct val="100000"/>
                        </a:lnSpc>
                        <a:spcBef>
                          <a:spcPts val="0"/>
                        </a:spcBef>
                        <a:spcAft>
                          <a:spcPts val="600"/>
                        </a:spcAft>
                      </a:pPr>
                      <a:r>
                        <a:rPr lang="en-US" sz="1800" dirty="0">
                          <a:effectLst/>
                        </a:rPr>
                        <a:t>Examples of associated health effects</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57304" marR="57304" marT="0" marB="0"/>
                </a:tc>
                <a:extLst>
                  <a:ext uri="{0D108BD9-81ED-4DB2-BD59-A6C34878D82A}">
                    <a16:rowId xmlns:a16="http://schemas.microsoft.com/office/drawing/2014/main" val="959008159"/>
                  </a:ext>
                </a:extLst>
              </a:tr>
              <a:tr h="1191415">
                <a:tc>
                  <a:txBody>
                    <a:bodyPr/>
                    <a:lstStyle/>
                    <a:p>
                      <a:pPr marL="0" marR="0">
                        <a:lnSpc>
                          <a:spcPct val="100000"/>
                        </a:lnSpc>
                        <a:spcBef>
                          <a:spcPts val="0"/>
                        </a:spcBef>
                        <a:spcAft>
                          <a:spcPts val="600"/>
                        </a:spcAft>
                      </a:pPr>
                      <a:r>
                        <a:rPr lang="en-US" sz="1400" dirty="0">
                          <a:effectLst/>
                        </a:rPr>
                        <a:t>More intense precipitation (leading to extreme rainfall events, floods, landslides, etc.)</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57304" marR="57304" marT="0" marB="0"/>
                </a:tc>
                <a:tc>
                  <a:txBody>
                    <a:bodyPr/>
                    <a:lstStyle/>
                    <a:p>
                      <a:pPr marL="342900" marR="0" lvl="0" indent="-342900">
                        <a:lnSpc>
                          <a:spcPct val="100000"/>
                        </a:lnSpc>
                        <a:spcBef>
                          <a:spcPts val="0"/>
                        </a:spcBef>
                        <a:spcAft>
                          <a:spcPts val="600"/>
                        </a:spcAft>
                        <a:buFont typeface="Symbol" panose="05050102010706020507" pitchFamily="18" charset="2"/>
                        <a:buChar char=""/>
                      </a:pPr>
                      <a:r>
                        <a:rPr lang="en-US" sz="1400" dirty="0">
                          <a:effectLst/>
                        </a:rPr>
                        <a:t>Flooding of on-site systems causing spillage, overflow and environmental contamination (e.g. in water supplies, floodwaters, surface water, soil).</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57304" marR="57304" marT="0" marB="0"/>
                </a:tc>
                <a:tc>
                  <a:txBody>
                    <a:bodyPr/>
                    <a:lstStyle/>
                    <a:p>
                      <a:pPr marL="342900" marR="0" lvl="0" indent="-342900">
                        <a:lnSpc>
                          <a:spcPct val="100000"/>
                        </a:lnSpc>
                        <a:spcBef>
                          <a:spcPts val="0"/>
                        </a:spcBef>
                        <a:spcAft>
                          <a:spcPts val="600"/>
                        </a:spcAft>
                        <a:buFont typeface="Symbol" panose="05050102010706020507" pitchFamily="18" charset="2"/>
                        <a:buChar char=""/>
                      </a:pPr>
                      <a:r>
                        <a:rPr lang="en-US" sz="1400" dirty="0">
                          <a:effectLst/>
                        </a:rPr>
                        <a:t>Increased risks of water- and </a:t>
                      </a:r>
                      <a:r>
                        <a:rPr lang="en-US" sz="1400" dirty="0" err="1">
                          <a:effectLst/>
                        </a:rPr>
                        <a:t>vectorborne</a:t>
                      </a:r>
                      <a:r>
                        <a:rPr lang="en-US" sz="1400" dirty="0">
                          <a:effectLst/>
                        </a:rPr>
                        <a:t> diseases and antimicrobial resistance spread.</a:t>
                      </a:r>
                      <a:endParaRPr lang="en-US" sz="1600" dirty="0">
                        <a:effectLst/>
                      </a:endParaRPr>
                    </a:p>
                    <a:p>
                      <a:pPr marL="342900" marR="0" lvl="0" indent="-342900">
                        <a:lnSpc>
                          <a:spcPct val="100000"/>
                        </a:lnSpc>
                        <a:spcBef>
                          <a:spcPts val="0"/>
                        </a:spcBef>
                        <a:spcAft>
                          <a:spcPts val="600"/>
                        </a:spcAft>
                        <a:buFont typeface="Symbol" panose="05050102010706020507" pitchFamily="18" charset="2"/>
                        <a:buChar char=""/>
                      </a:pPr>
                      <a:r>
                        <a:rPr lang="en-US" sz="1400" dirty="0">
                          <a:effectLst/>
                        </a:rPr>
                        <a:t>Increased risks of health impacts associated with undernutrition.</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57304" marR="57304" marT="0" marB="0"/>
                </a:tc>
                <a:extLst>
                  <a:ext uri="{0D108BD9-81ED-4DB2-BD59-A6C34878D82A}">
                    <a16:rowId xmlns:a16="http://schemas.microsoft.com/office/drawing/2014/main" val="4020884275"/>
                  </a:ext>
                </a:extLst>
              </a:tr>
              <a:tr h="2863486">
                <a:tc>
                  <a:txBody>
                    <a:bodyPr/>
                    <a:lstStyle/>
                    <a:p>
                      <a:pPr marL="0" marR="0">
                        <a:lnSpc>
                          <a:spcPct val="100000"/>
                        </a:lnSpc>
                        <a:spcBef>
                          <a:spcPts val="0"/>
                        </a:spcBef>
                        <a:spcAft>
                          <a:spcPts val="600"/>
                        </a:spcAft>
                      </a:pPr>
                      <a:r>
                        <a:rPr lang="en-US" sz="1400">
                          <a:effectLst/>
                        </a:rPr>
                        <a:t>Long-term declines in rainfall and runoff (leading to e.g. long-term drought, etc.)</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57304" marR="57304" marT="0" marB="0"/>
                </a:tc>
                <a:tc>
                  <a:txBody>
                    <a:bodyPr/>
                    <a:lstStyle/>
                    <a:p>
                      <a:pPr marL="342900" marR="0" lvl="0" indent="-342900">
                        <a:lnSpc>
                          <a:spcPct val="100000"/>
                        </a:lnSpc>
                        <a:spcBef>
                          <a:spcPts val="0"/>
                        </a:spcBef>
                        <a:spcAft>
                          <a:spcPts val="600"/>
                        </a:spcAft>
                        <a:buFont typeface="Symbol" panose="05050102010706020507" pitchFamily="18" charset="2"/>
                        <a:buChar char=""/>
                      </a:pPr>
                      <a:r>
                        <a:rPr lang="en-US" sz="1400" dirty="0">
                          <a:effectLst/>
                        </a:rPr>
                        <a:t>Declining water supply impeding function of water-reliant sanitation systems (e.g. flush toilets, sewerage).</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57304" marR="57304" marT="0" marB="0"/>
                </a:tc>
                <a:tc>
                  <a:txBody>
                    <a:bodyPr/>
                    <a:lstStyle/>
                    <a:p>
                      <a:pPr marL="342900" marR="0" lvl="0" indent="-342900">
                        <a:lnSpc>
                          <a:spcPct val="100000"/>
                        </a:lnSpc>
                        <a:spcBef>
                          <a:spcPts val="0"/>
                        </a:spcBef>
                        <a:spcAft>
                          <a:spcPts val="600"/>
                        </a:spcAft>
                        <a:buFont typeface="Symbol" panose="05050102010706020507" pitchFamily="18" charset="2"/>
                        <a:buChar char=""/>
                      </a:pPr>
                      <a:r>
                        <a:rPr lang="en-US" sz="1400" dirty="0">
                          <a:effectLst/>
                        </a:rPr>
                        <a:t>Increased risks of water- and </a:t>
                      </a:r>
                      <a:r>
                        <a:rPr lang="en-US" sz="1400" dirty="0" err="1">
                          <a:effectLst/>
                        </a:rPr>
                        <a:t>vectorborne</a:t>
                      </a:r>
                      <a:r>
                        <a:rPr lang="en-US" sz="1400" dirty="0">
                          <a:effectLst/>
                        </a:rPr>
                        <a:t> diseases (e.g. due to a lack of water for cleaning, resulting in poor sanitary conditions and poor hygiene).</a:t>
                      </a:r>
                      <a:endParaRPr lang="en-US" sz="1600" dirty="0">
                        <a:effectLst/>
                      </a:endParaRPr>
                    </a:p>
                    <a:p>
                      <a:pPr marL="342900" marR="0" lvl="0" indent="-342900">
                        <a:lnSpc>
                          <a:spcPct val="100000"/>
                        </a:lnSpc>
                        <a:spcBef>
                          <a:spcPts val="0"/>
                        </a:spcBef>
                        <a:spcAft>
                          <a:spcPts val="600"/>
                        </a:spcAft>
                        <a:buFont typeface="Symbol" panose="05050102010706020507" pitchFamily="18" charset="2"/>
                        <a:buChar char=""/>
                      </a:pPr>
                      <a:r>
                        <a:rPr lang="en-US" sz="1400" dirty="0">
                          <a:effectLst/>
                        </a:rPr>
                        <a:t>Increased risks associated with undernutrition resulting from interaction with diminished food production and intake in poor regions, and increases in diseases associated with undernutrition.</a:t>
                      </a:r>
                      <a:endParaRPr lang="en-US" sz="1600" dirty="0">
                        <a:effectLst/>
                      </a:endParaRPr>
                    </a:p>
                    <a:p>
                      <a:pPr marL="342900" marR="0" lvl="0" indent="-342900">
                        <a:lnSpc>
                          <a:spcPct val="100000"/>
                        </a:lnSpc>
                        <a:spcBef>
                          <a:spcPts val="0"/>
                        </a:spcBef>
                        <a:spcAft>
                          <a:spcPts val="600"/>
                        </a:spcAft>
                        <a:buFont typeface="Symbol" panose="05050102010706020507" pitchFamily="18" charset="2"/>
                        <a:buChar char=""/>
                      </a:pPr>
                      <a:r>
                        <a:rPr lang="en-US" sz="1400" dirty="0">
                          <a:effectLst/>
                        </a:rPr>
                        <a:t>Increased risk of water- and vector- borne diseases linked to untreated wastewater use for food production.</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57304" marR="57304" marT="0" marB="0"/>
                </a:tc>
                <a:extLst>
                  <a:ext uri="{0D108BD9-81ED-4DB2-BD59-A6C34878D82A}">
                    <a16:rowId xmlns:a16="http://schemas.microsoft.com/office/drawing/2014/main" val="1321502390"/>
                  </a:ext>
                </a:extLst>
              </a:tr>
              <a:tr h="1115412">
                <a:tc>
                  <a:txBody>
                    <a:bodyPr/>
                    <a:lstStyle/>
                    <a:p>
                      <a:pPr marL="0" marR="0">
                        <a:lnSpc>
                          <a:spcPct val="100000"/>
                        </a:lnSpc>
                        <a:spcBef>
                          <a:spcPts val="0"/>
                        </a:spcBef>
                        <a:spcAft>
                          <a:spcPts val="600"/>
                        </a:spcAft>
                      </a:pPr>
                      <a:r>
                        <a:rPr lang="en-US" sz="1400" dirty="0">
                          <a:effectLst/>
                        </a:rPr>
                        <a:t>Higher temperatures (leading to e.g. warmer surface water and soil temperatures, heatwaves)</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57304" marR="57304" marT="0" marB="0"/>
                </a:tc>
                <a:tc>
                  <a:txBody>
                    <a:bodyPr/>
                    <a:lstStyle/>
                    <a:p>
                      <a:pPr marL="342900" marR="0" lvl="0" indent="-342900">
                        <a:lnSpc>
                          <a:spcPct val="100000"/>
                        </a:lnSpc>
                        <a:spcBef>
                          <a:spcPts val="0"/>
                        </a:spcBef>
                        <a:spcAft>
                          <a:spcPts val="600"/>
                        </a:spcAft>
                        <a:buFont typeface="Symbol" panose="05050102010706020507" pitchFamily="18" charset="2"/>
                        <a:buChar char=""/>
                      </a:pPr>
                      <a:r>
                        <a:rPr lang="en-US" sz="1400">
                          <a:effectLst/>
                        </a:rPr>
                        <a:t>Malfunction, breakdown or inaccessibility of sanitation systems deterring safe sanitation behaviours (e.g. strong odours during heatwaves deterring use of latrines). </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57304" marR="57304" marT="0" marB="0"/>
                </a:tc>
                <a:tc>
                  <a:txBody>
                    <a:bodyPr/>
                    <a:lstStyle/>
                    <a:p>
                      <a:pPr marL="342900" marR="0" lvl="0" indent="-342900">
                        <a:lnSpc>
                          <a:spcPct val="100000"/>
                        </a:lnSpc>
                        <a:spcBef>
                          <a:spcPts val="0"/>
                        </a:spcBef>
                        <a:spcAft>
                          <a:spcPts val="600"/>
                        </a:spcAft>
                        <a:buFont typeface="Symbol" panose="05050102010706020507" pitchFamily="18" charset="2"/>
                        <a:buChar char=""/>
                      </a:pPr>
                      <a:r>
                        <a:rPr lang="en-US" sz="1400" dirty="0">
                          <a:effectLst/>
                        </a:rPr>
                        <a:t>Health impacts resulting from unsafe use or non-use of sanitation systems (e.g. physical or mental conditions arising from suppressed urge to urinate/defecate).</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57304" marR="57304" marT="0" marB="0"/>
                </a:tc>
                <a:extLst>
                  <a:ext uri="{0D108BD9-81ED-4DB2-BD59-A6C34878D82A}">
                    <a16:rowId xmlns:a16="http://schemas.microsoft.com/office/drawing/2014/main" val="3406824441"/>
                  </a:ext>
                </a:extLst>
              </a:tr>
            </a:tbl>
          </a:graphicData>
        </a:graphic>
      </p:graphicFrame>
    </p:spTree>
    <p:extLst>
      <p:ext uri="{BB962C8B-B14F-4D97-AF65-F5344CB8AC3E}">
        <p14:creationId xmlns:p14="http://schemas.microsoft.com/office/powerpoint/2010/main" val="266402986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0531EF-E7DA-4002-9917-E2FF4189727A}"/>
              </a:ext>
            </a:extLst>
          </p:cNvPr>
          <p:cNvSpPr>
            <a:spLocks noGrp="1"/>
          </p:cNvSpPr>
          <p:nvPr>
            <p:ph type="title"/>
          </p:nvPr>
        </p:nvSpPr>
        <p:spPr>
          <a:xfrm>
            <a:off x="231351" y="160613"/>
            <a:ext cx="9224147" cy="793833"/>
          </a:xfrm>
        </p:spPr>
        <p:txBody>
          <a:bodyPr/>
          <a:lstStyle/>
          <a:p>
            <a:r>
              <a:rPr lang="en-GB" sz="2800" dirty="0"/>
              <a:t>Sanitation &amp; AMR: </a:t>
            </a:r>
            <a:br>
              <a:rPr lang="en-GB" sz="2800" dirty="0"/>
            </a:br>
            <a:r>
              <a:rPr lang="en-GB" sz="2800" dirty="0"/>
              <a:t>The role of health care facilities</a:t>
            </a:r>
            <a:endParaRPr lang="en-US" dirty="0"/>
          </a:p>
        </p:txBody>
      </p:sp>
      <p:sp>
        <p:nvSpPr>
          <p:cNvPr id="4" name="Rectangle 3">
            <a:extLst>
              <a:ext uri="{FF2B5EF4-FFF2-40B4-BE49-F238E27FC236}">
                <a16:creationId xmlns:a16="http://schemas.microsoft.com/office/drawing/2014/main" id="{75EB603E-46DE-401F-A845-34F68FC09343}"/>
              </a:ext>
            </a:extLst>
          </p:cNvPr>
          <p:cNvSpPr/>
          <p:nvPr/>
        </p:nvSpPr>
        <p:spPr>
          <a:xfrm>
            <a:off x="0" y="4161926"/>
            <a:ext cx="3575942" cy="286940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1" eaLnBrk="1" fontAlgn="base" latinLnBrk="0" hangingPunct="1">
              <a:lnSpc>
                <a:spcPct val="100000"/>
              </a:lnSpc>
              <a:spcBef>
                <a:spcPct val="0"/>
              </a:spcBef>
              <a:spcAft>
                <a:spcPct val="0"/>
              </a:spcAft>
              <a:buClrTx/>
              <a:buSzTx/>
              <a:buFontTx/>
              <a:buNone/>
              <a:tabLst/>
              <a:defRPr/>
            </a:pPr>
            <a:endParaRPr kumimoji="0" lang="en-US" sz="4300" b="1" i="0" u="none" strike="noStrike" kern="1200" cap="none" spc="0" normalizeH="0" baseline="0" noProof="0">
              <a:ln>
                <a:noFill/>
              </a:ln>
              <a:solidFill>
                <a:prstClr val="white"/>
              </a:solidFill>
              <a:effectLst/>
              <a:uLnTx/>
              <a:uFillTx/>
              <a:latin typeface="Arial"/>
              <a:ea typeface="+mn-ea"/>
              <a:cs typeface="+mn-cs"/>
            </a:endParaRPr>
          </a:p>
        </p:txBody>
      </p:sp>
      <p:sp>
        <p:nvSpPr>
          <p:cNvPr id="5" name="Rectangle 4">
            <a:extLst>
              <a:ext uri="{FF2B5EF4-FFF2-40B4-BE49-F238E27FC236}">
                <a16:creationId xmlns:a16="http://schemas.microsoft.com/office/drawing/2014/main" id="{F6A006FB-2FDF-4D4C-859B-10B59050A408}"/>
              </a:ext>
            </a:extLst>
          </p:cNvPr>
          <p:cNvSpPr/>
          <p:nvPr/>
        </p:nvSpPr>
        <p:spPr>
          <a:xfrm>
            <a:off x="2635982" y="1981166"/>
            <a:ext cx="6061935" cy="1008168"/>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1" eaLnBrk="1" fontAlgn="base" latinLnBrk="0" hangingPunct="1">
              <a:lnSpc>
                <a:spcPct val="100000"/>
              </a:lnSpc>
              <a:spcBef>
                <a:spcPct val="0"/>
              </a:spcBef>
              <a:spcAft>
                <a:spcPct val="0"/>
              </a:spcAft>
              <a:buClrTx/>
              <a:buSzTx/>
              <a:buFontTx/>
              <a:buNone/>
              <a:tabLst/>
              <a:defRPr/>
            </a:pPr>
            <a:endParaRPr kumimoji="0" lang="en-US" sz="4300" b="1" i="0" u="none" strike="noStrike" kern="1200" cap="none" spc="0" normalizeH="0" baseline="0" noProof="0">
              <a:ln>
                <a:noFill/>
              </a:ln>
              <a:solidFill>
                <a:prstClr val="white"/>
              </a:solidFill>
              <a:effectLst/>
              <a:uLnTx/>
              <a:uFillTx/>
              <a:latin typeface="Arial"/>
              <a:ea typeface="+mn-ea"/>
              <a:cs typeface="+mn-cs"/>
            </a:endParaRPr>
          </a:p>
        </p:txBody>
      </p:sp>
      <p:pic>
        <p:nvPicPr>
          <p:cNvPr id="6" name="Picture 5">
            <a:extLst>
              <a:ext uri="{FF2B5EF4-FFF2-40B4-BE49-F238E27FC236}">
                <a16:creationId xmlns:a16="http://schemas.microsoft.com/office/drawing/2014/main" id="{FD1EC2B2-7FFD-42B3-89F6-6C6EB572A3AD}"/>
              </a:ext>
            </a:extLst>
          </p:cNvPr>
          <p:cNvPicPr/>
          <p:nvPr/>
        </p:nvPicPr>
        <p:blipFill rotWithShape="1">
          <a:blip r:embed="rId2" cstate="email">
            <a:extLst>
              <a:ext uri="{28A0092B-C50C-407E-A947-70E740481C1C}">
                <a14:useLocalDpi xmlns:a14="http://schemas.microsoft.com/office/drawing/2010/main"/>
              </a:ext>
            </a:extLst>
          </a:blip>
          <a:srcRect/>
          <a:stretch/>
        </p:blipFill>
        <p:spPr bwMode="auto">
          <a:xfrm>
            <a:off x="2453527" y="1635824"/>
            <a:ext cx="5805145" cy="4752847"/>
          </a:xfrm>
          <a:prstGeom prst="rect">
            <a:avLst/>
          </a:prstGeom>
          <a:solidFill>
            <a:schemeClr val="bg1"/>
          </a:solidFill>
          <a:ln>
            <a:noFill/>
          </a:ln>
        </p:spPr>
      </p:pic>
      <p:sp>
        <p:nvSpPr>
          <p:cNvPr id="7" name="Line Callout 1 6">
            <a:extLst>
              <a:ext uri="{FF2B5EF4-FFF2-40B4-BE49-F238E27FC236}">
                <a16:creationId xmlns:a16="http://schemas.microsoft.com/office/drawing/2014/main" id="{3B1C1839-0E6E-4BE9-A926-12E44015A4F0}"/>
              </a:ext>
            </a:extLst>
          </p:cNvPr>
          <p:cNvSpPr/>
          <p:nvPr/>
        </p:nvSpPr>
        <p:spPr>
          <a:xfrm>
            <a:off x="551587" y="2224867"/>
            <a:ext cx="1770609" cy="894463"/>
          </a:xfrm>
          <a:prstGeom prst="borderCallout1">
            <a:avLst>
              <a:gd name="adj1" fmla="val 60435"/>
              <a:gd name="adj2" fmla="val 103231"/>
              <a:gd name="adj3" fmla="val 73292"/>
              <a:gd name="adj4" fmla="val 131810"/>
            </a:avLst>
          </a:prstGeom>
          <a:solidFill>
            <a:schemeClr val="bg1"/>
          </a:solidFill>
          <a:ln w="15875">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lIns="100799" tIns="50400" rIns="100799" bIns="50400" rtlCol="0" anchor="ctr"/>
          <a:lstStyle/>
          <a:p>
            <a:pPr marL="0" marR="0" lvl="0" indent="0" algn="ctr" defTabSz="1008126" rtl="0" eaLnBrk="1" fontAlgn="auto" latinLnBrk="0" hangingPunct="1">
              <a:lnSpc>
                <a:spcPct val="100000"/>
              </a:lnSpc>
              <a:spcBef>
                <a:spcPts val="0"/>
              </a:spcBef>
              <a:spcAft>
                <a:spcPts val="0"/>
              </a:spcAft>
              <a:buClrTx/>
              <a:buSzTx/>
              <a:buFontTx/>
              <a:buNone/>
              <a:tabLst/>
              <a:defRPr/>
            </a:pPr>
            <a:r>
              <a:rPr kumimoji="0" lang="en-GB" sz="1323" b="1" i="0" u="none" strike="noStrike" kern="1200" cap="none" spc="0" normalizeH="0" baseline="0" noProof="0" dirty="0">
                <a:ln>
                  <a:noFill/>
                </a:ln>
                <a:solidFill>
                  <a:srgbClr val="002060"/>
                </a:solidFill>
                <a:effectLst/>
                <a:uLnTx/>
                <a:uFillTx/>
                <a:latin typeface="Calibri"/>
                <a:ea typeface="+mn-ea"/>
                <a:cs typeface="+mn-cs"/>
              </a:rPr>
              <a:t>Good manufacturing practices including wastewater treatment</a:t>
            </a:r>
            <a:endParaRPr kumimoji="0" lang="en-GB" sz="1323" b="0" i="0" u="none" strike="noStrike" kern="1200" cap="none" spc="0" normalizeH="0" baseline="0" noProof="0" dirty="0">
              <a:ln>
                <a:noFill/>
              </a:ln>
              <a:solidFill>
                <a:srgbClr val="002060"/>
              </a:solidFill>
              <a:effectLst/>
              <a:uLnTx/>
              <a:uFillTx/>
              <a:latin typeface="Calibri"/>
              <a:ea typeface="+mn-ea"/>
              <a:cs typeface="+mn-cs"/>
            </a:endParaRPr>
          </a:p>
        </p:txBody>
      </p:sp>
      <p:sp>
        <p:nvSpPr>
          <p:cNvPr id="8" name="Line Callout 1 7">
            <a:extLst>
              <a:ext uri="{FF2B5EF4-FFF2-40B4-BE49-F238E27FC236}">
                <a16:creationId xmlns:a16="http://schemas.microsoft.com/office/drawing/2014/main" id="{5DD6B63E-8804-4086-8577-698B69B98BFF}"/>
              </a:ext>
            </a:extLst>
          </p:cNvPr>
          <p:cNvSpPr/>
          <p:nvPr/>
        </p:nvSpPr>
        <p:spPr>
          <a:xfrm>
            <a:off x="551587" y="3982841"/>
            <a:ext cx="1770609" cy="1056980"/>
          </a:xfrm>
          <a:prstGeom prst="borderCallout1">
            <a:avLst>
              <a:gd name="adj1" fmla="val 49178"/>
              <a:gd name="adj2" fmla="val 104875"/>
              <a:gd name="adj3" fmla="val 40983"/>
              <a:gd name="adj4" fmla="val 119751"/>
            </a:avLst>
          </a:prstGeom>
          <a:solidFill>
            <a:schemeClr val="bg1"/>
          </a:solidFill>
          <a:ln w="15875">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lIns="100799" tIns="50400" rIns="100799" bIns="50400" rtlCol="0" anchor="ctr"/>
          <a:lstStyle/>
          <a:p>
            <a:pPr marL="0" marR="0" lvl="0" indent="0" algn="ctr" defTabSz="1008126" rtl="0" eaLnBrk="1" fontAlgn="auto" latinLnBrk="0" hangingPunct="1">
              <a:lnSpc>
                <a:spcPct val="100000"/>
              </a:lnSpc>
              <a:spcBef>
                <a:spcPts val="0"/>
              </a:spcBef>
              <a:spcAft>
                <a:spcPts val="0"/>
              </a:spcAft>
              <a:buClrTx/>
              <a:buSzTx/>
              <a:buFontTx/>
              <a:buNone/>
              <a:tabLst/>
              <a:defRPr/>
            </a:pPr>
            <a:endParaRPr kumimoji="0" lang="en-GB" sz="1323" b="0" i="0" u="none" strike="noStrike" kern="1200" cap="none" spc="0" normalizeH="0" baseline="0" noProof="0" dirty="0">
              <a:ln>
                <a:noFill/>
              </a:ln>
              <a:solidFill>
                <a:srgbClr val="002060"/>
              </a:solidFill>
              <a:effectLst/>
              <a:uLnTx/>
              <a:uFillTx/>
              <a:latin typeface="Calibri"/>
              <a:ea typeface="+mn-ea"/>
              <a:cs typeface="+mn-cs"/>
            </a:endParaRPr>
          </a:p>
          <a:p>
            <a:pPr marL="0" marR="0" lvl="0" indent="0" algn="ctr" defTabSz="1008126" rtl="0" eaLnBrk="1" fontAlgn="auto" latinLnBrk="0" hangingPunct="1">
              <a:lnSpc>
                <a:spcPct val="100000"/>
              </a:lnSpc>
              <a:spcBef>
                <a:spcPts val="0"/>
              </a:spcBef>
              <a:spcAft>
                <a:spcPts val="0"/>
              </a:spcAft>
              <a:buClrTx/>
              <a:buSzTx/>
              <a:buFontTx/>
              <a:buNone/>
              <a:tabLst/>
              <a:defRPr/>
            </a:pPr>
            <a:r>
              <a:rPr kumimoji="0" lang="en-GB" sz="1323" b="1" i="0" u="none" strike="noStrike" kern="1200" cap="none" spc="0" normalizeH="0" baseline="0" noProof="0" dirty="0">
                <a:ln>
                  <a:noFill/>
                </a:ln>
                <a:solidFill>
                  <a:srgbClr val="002060"/>
                </a:solidFill>
                <a:effectLst/>
                <a:uLnTx/>
                <a:uFillTx/>
                <a:latin typeface="Calibri"/>
                <a:ea typeface="+mn-ea"/>
                <a:cs typeface="+mn-cs"/>
              </a:rPr>
              <a:t>Universal access to WASH (SDG 6.1 &amp;6.2</a:t>
            </a:r>
            <a:r>
              <a:rPr kumimoji="0" lang="en-GB" sz="1323" b="0" i="0" u="none" strike="noStrike" kern="1200" cap="none" spc="0" normalizeH="0" baseline="0" noProof="0" dirty="0">
                <a:ln>
                  <a:noFill/>
                </a:ln>
                <a:solidFill>
                  <a:srgbClr val="002060"/>
                </a:solidFill>
                <a:effectLst/>
                <a:uLnTx/>
                <a:uFillTx/>
                <a:latin typeface="Calibri"/>
                <a:ea typeface="+mn-ea"/>
                <a:cs typeface="+mn-cs"/>
              </a:rPr>
              <a:t>) in households to prevent avoidable use</a:t>
            </a:r>
          </a:p>
          <a:p>
            <a:pPr marL="0" marR="0" lvl="0" indent="0" algn="ctr" defTabSz="1008126" rtl="0" eaLnBrk="1" fontAlgn="auto" latinLnBrk="0" hangingPunct="1">
              <a:lnSpc>
                <a:spcPct val="100000"/>
              </a:lnSpc>
              <a:spcBef>
                <a:spcPts val="0"/>
              </a:spcBef>
              <a:spcAft>
                <a:spcPts val="0"/>
              </a:spcAft>
              <a:buClrTx/>
              <a:buSzTx/>
              <a:buFontTx/>
              <a:buNone/>
              <a:tabLst/>
              <a:defRPr/>
            </a:pPr>
            <a:endParaRPr kumimoji="0" lang="en-US" sz="1323" b="0" i="0" u="none" strike="noStrike" kern="1200" cap="none" spc="0" normalizeH="0" baseline="0" noProof="0" dirty="0">
              <a:ln>
                <a:noFill/>
              </a:ln>
              <a:solidFill>
                <a:srgbClr val="002060"/>
              </a:solidFill>
              <a:effectLst/>
              <a:uLnTx/>
              <a:uFillTx/>
              <a:latin typeface="Calibri"/>
              <a:ea typeface="+mn-ea"/>
              <a:cs typeface="+mn-cs"/>
            </a:endParaRPr>
          </a:p>
        </p:txBody>
      </p:sp>
      <p:sp>
        <p:nvSpPr>
          <p:cNvPr id="9" name="Line Callout 1 8">
            <a:extLst>
              <a:ext uri="{FF2B5EF4-FFF2-40B4-BE49-F238E27FC236}">
                <a16:creationId xmlns:a16="http://schemas.microsoft.com/office/drawing/2014/main" id="{606DBA59-E4CA-43F7-80D5-34686F5C1276}"/>
              </a:ext>
            </a:extLst>
          </p:cNvPr>
          <p:cNvSpPr/>
          <p:nvPr/>
        </p:nvSpPr>
        <p:spPr>
          <a:xfrm>
            <a:off x="4118802" y="6659508"/>
            <a:ext cx="2261918" cy="775639"/>
          </a:xfrm>
          <a:prstGeom prst="borderCallout1">
            <a:avLst>
              <a:gd name="adj1" fmla="val -3106"/>
              <a:gd name="adj2" fmla="val 49923"/>
              <a:gd name="adj3" fmla="val -21470"/>
              <a:gd name="adj4" fmla="val 49685"/>
            </a:avLst>
          </a:prstGeom>
          <a:solidFill>
            <a:schemeClr val="bg1"/>
          </a:solidFill>
          <a:ln w="15875">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lIns="100799" tIns="50400" rIns="100799" bIns="50400" rtlCol="0" anchor="ctr"/>
          <a:lstStyle/>
          <a:p>
            <a:pPr marL="0" marR="0" lvl="0" indent="0" algn="ctr" defTabSz="1008126" rtl="0" eaLnBrk="1" fontAlgn="auto" latinLnBrk="0" hangingPunct="1">
              <a:lnSpc>
                <a:spcPct val="100000"/>
              </a:lnSpc>
              <a:spcBef>
                <a:spcPts val="0"/>
              </a:spcBef>
              <a:spcAft>
                <a:spcPts val="0"/>
              </a:spcAft>
              <a:buClrTx/>
              <a:buSzTx/>
              <a:buFontTx/>
              <a:buNone/>
              <a:tabLst/>
              <a:defRPr/>
            </a:pPr>
            <a:r>
              <a:rPr kumimoji="0" lang="en-GB" sz="1323" b="1" i="0" u="none" strike="noStrike" kern="1200" cap="none" spc="0" normalizeH="0" baseline="0" noProof="0" dirty="0">
                <a:ln>
                  <a:noFill/>
                </a:ln>
                <a:solidFill>
                  <a:srgbClr val="002060"/>
                </a:solidFill>
                <a:effectLst/>
                <a:uLnTx/>
                <a:uFillTx/>
                <a:latin typeface="Calibri"/>
                <a:ea typeface="+mn-ea"/>
                <a:cs typeface="+mn-cs"/>
              </a:rPr>
              <a:t>Improve wastewater treatment for all sewage (SDG6.3) </a:t>
            </a:r>
          </a:p>
        </p:txBody>
      </p:sp>
      <p:sp>
        <p:nvSpPr>
          <p:cNvPr id="10" name="Line Callout 1 12">
            <a:extLst>
              <a:ext uri="{FF2B5EF4-FFF2-40B4-BE49-F238E27FC236}">
                <a16:creationId xmlns:a16="http://schemas.microsoft.com/office/drawing/2014/main" id="{A55E0B80-ECCE-413E-8CF1-E6466FFB5DE3}"/>
              </a:ext>
            </a:extLst>
          </p:cNvPr>
          <p:cNvSpPr/>
          <p:nvPr/>
        </p:nvSpPr>
        <p:spPr>
          <a:xfrm>
            <a:off x="533106" y="5662172"/>
            <a:ext cx="1789090" cy="1372369"/>
          </a:xfrm>
          <a:prstGeom prst="borderCallout1">
            <a:avLst>
              <a:gd name="adj1" fmla="val -2514"/>
              <a:gd name="adj2" fmla="val 101520"/>
              <a:gd name="adj3" fmla="val -53745"/>
              <a:gd name="adj4" fmla="val 124043"/>
            </a:avLst>
          </a:prstGeom>
          <a:solidFill>
            <a:schemeClr val="bg1"/>
          </a:solidFill>
          <a:ln w="15875">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lIns="100799" tIns="50400" rIns="100799" bIns="50400" rtlCol="0" anchor="ctr"/>
          <a:lstStyle/>
          <a:p>
            <a:pPr marL="0" marR="0" lvl="0" indent="0" algn="ctr" defTabSz="1008126" rtl="0" eaLnBrk="1" fontAlgn="auto" latinLnBrk="0" hangingPunct="1">
              <a:lnSpc>
                <a:spcPct val="100000"/>
              </a:lnSpc>
              <a:spcBef>
                <a:spcPts val="0"/>
              </a:spcBef>
              <a:spcAft>
                <a:spcPts val="0"/>
              </a:spcAft>
              <a:buClrTx/>
              <a:buSzTx/>
              <a:buFontTx/>
              <a:buNone/>
              <a:tabLst/>
              <a:defRPr/>
            </a:pPr>
            <a:r>
              <a:rPr kumimoji="0" lang="en-GB" sz="1323" b="1" i="0" u="none" strike="noStrike" kern="1200" cap="none" spc="0" normalizeH="0" baseline="0" noProof="0" dirty="0">
                <a:ln>
                  <a:noFill/>
                </a:ln>
                <a:solidFill>
                  <a:srgbClr val="002060"/>
                </a:solidFill>
                <a:effectLst/>
                <a:uLnTx/>
                <a:uFillTx/>
                <a:latin typeface="Calibri"/>
                <a:ea typeface="+mn-ea"/>
                <a:cs typeface="+mn-cs"/>
              </a:rPr>
              <a:t>Universal access to WASH in health facilities</a:t>
            </a:r>
            <a:endParaRPr kumimoji="0" lang="en-GB" sz="1323" b="0" i="0" u="none" strike="noStrike" kern="1200" cap="none" spc="0" normalizeH="0" baseline="0" noProof="0" dirty="0">
              <a:ln>
                <a:noFill/>
              </a:ln>
              <a:solidFill>
                <a:srgbClr val="002060"/>
              </a:solidFill>
              <a:effectLst/>
              <a:uLnTx/>
              <a:uFillTx/>
              <a:latin typeface="Calibri"/>
              <a:ea typeface="+mn-ea"/>
              <a:cs typeface="+mn-cs"/>
            </a:endParaRPr>
          </a:p>
          <a:p>
            <a:pPr marL="0" marR="0" lvl="0" indent="0" algn="ctr" defTabSz="1008126" rtl="0" eaLnBrk="1" fontAlgn="auto" latinLnBrk="0" hangingPunct="1">
              <a:lnSpc>
                <a:spcPct val="100000"/>
              </a:lnSpc>
              <a:spcBef>
                <a:spcPts val="0"/>
              </a:spcBef>
              <a:spcAft>
                <a:spcPts val="0"/>
              </a:spcAft>
              <a:buClrTx/>
              <a:buSzTx/>
              <a:buFontTx/>
              <a:buNone/>
              <a:tabLst/>
              <a:defRPr/>
            </a:pPr>
            <a:r>
              <a:rPr kumimoji="0" lang="en-GB" sz="1323" b="1" i="0" u="none" strike="noStrike" kern="1200" cap="none" spc="0" normalizeH="0" baseline="0" noProof="0" dirty="0">
                <a:ln>
                  <a:noFill/>
                </a:ln>
                <a:solidFill>
                  <a:srgbClr val="002060"/>
                </a:solidFill>
                <a:effectLst/>
                <a:uLnTx/>
                <a:uFillTx/>
                <a:latin typeface="Calibri"/>
                <a:ea typeface="+mn-ea"/>
                <a:cs typeface="+mn-cs"/>
              </a:rPr>
              <a:t>Safe disposal of unused medicines</a:t>
            </a:r>
          </a:p>
        </p:txBody>
      </p:sp>
      <p:sp>
        <p:nvSpPr>
          <p:cNvPr id="11" name="Oval 10">
            <a:extLst>
              <a:ext uri="{FF2B5EF4-FFF2-40B4-BE49-F238E27FC236}">
                <a16:creationId xmlns:a16="http://schemas.microsoft.com/office/drawing/2014/main" id="{198C98D6-E3EF-4D24-9BC7-533586952188}"/>
              </a:ext>
            </a:extLst>
          </p:cNvPr>
          <p:cNvSpPr/>
          <p:nvPr/>
        </p:nvSpPr>
        <p:spPr>
          <a:xfrm>
            <a:off x="73169" y="4843304"/>
            <a:ext cx="7633916" cy="2667719"/>
          </a:xfrm>
          <a:prstGeom prst="ellipse">
            <a:avLst/>
          </a:prstGeom>
          <a:noFill/>
          <a:ln w="57150">
            <a:solidFill>
              <a:srgbClr val="FF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1" eaLnBrk="1" fontAlgn="base" latinLnBrk="0" hangingPunct="1">
              <a:lnSpc>
                <a:spcPct val="100000"/>
              </a:lnSpc>
              <a:spcBef>
                <a:spcPct val="0"/>
              </a:spcBef>
              <a:spcAft>
                <a:spcPct val="0"/>
              </a:spcAft>
              <a:buClrTx/>
              <a:buSzTx/>
              <a:buFontTx/>
              <a:buNone/>
              <a:tabLst/>
              <a:defRPr/>
            </a:pPr>
            <a:endParaRPr kumimoji="0" lang="en-GB" sz="3900" b="1" i="0" u="none" strike="noStrike" kern="1200" cap="none" spc="0" normalizeH="0" baseline="0" noProof="0">
              <a:ln>
                <a:noFill/>
              </a:ln>
              <a:solidFill>
                <a:srgbClr val="FF00FF"/>
              </a:solidFill>
              <a:effectLst/>
              <a:uLnTx/>
              <a:uFillTx/>
              <a:latin typeface="Arial"/>
              <a:ea typeface="+mn-ea"/>
              <a:cs typeface="+mn-cs"/>
            </a:endParaRPr>
          </a:p>
        </p:txBody>
      </p:sp>
      <p:pic>
        <p:nvPicPr>
          <p:cNvPr id="12" name="Picture 11">
            <a:extLst>
              <a:ext uri="{FF2B5EF4-FFF2-40B4-BE49-F238E27FC236}">
                <a16:creationId xmlns:a16="http://schemas.microsoft.com/office/drawing/2014/main" id="{C671E71C-D668-443B-9E38-D1CBBCC7314A}"/>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8258672" y="160613"/>
            <a:ext cx="2092318" cy="2958717"/>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3657311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Content Placeholder 2"/>
          <p:cNvSpPr>
            <a:spLocks noGrp="1"/>
          </p:cNvSpPr>
          <p:nvPr>
            <p:ph idx="1"/>
          </p:nvPr>
        </p:nvSpPr>
        <p:spPr>
          <a:xfrm>
            <a:off x="315573" y="1199150"/>
            <a:ext cx="9851401" cy="4671709"/>
          </a:xfrm>
        </p:spPr>
        <p:txBody>
          <a:bodyPr/>
          <a:lstStyle/>
          <a:p>
            <a:pPr marL="0" indent="0">
              <a:buNone/>
            </a:pPr>
            <a:endParaRPr lang="en-GB" altLang="en-US" sz="2400" dirty="0">
              <a:solidFill>
                <a:srgbClr val="09164D"/>
              </a:solidFill>
              <a:ea typeface="ＭＳ Ｐゴシック" pitchFamily="34" charset="-128"/>
            </a:endParaRPr>
          </a:p>
          <a:p>
            <a:pPr marL="0" indent="0">
              <a:buNone/>
            </a:pPr>
            <a:r>
              <a:rPr lang="en-GB" altLang="en-US" sz="2400" dirty="0">
                <a:solidFill>
                  <a:srgbClr val="09164D"/>
                </a:solidFill>
                <a:ea typeface="ＭＳ Ｐゴシック" pitchFamily="34" charset="-128"/>
              </a:rPr>
              <a:t>By the end of the session, participants should:</a:t>
            </a:r>
          </a:p>
          <a:p>
            <a:pPr>
              <a:buFont typeface="Wingdings" pitchFamily="2" charset="2"/>
              <a:buChar char="§"/>
            </a:pPr>
            <a:r>
              <a:rPr lang="en-GB" altLang="en-US" sz="2400" dirty="0">
                <a:solidFill>
                  <a:srgbClr val="09164D"/>
                </a:solidFill>
                <a:ea typeface="ＭＳ Ｐゴシック" pitchFamily="34" charset="-128"/>
              </a:rPr>
              <a:t> Be able to describe the minimum requirements for sanitation in health care facilities</a:t>
            </a:r>
          </a:p>
          <a:p>
            <a:pPr>
              <a:buFont typeface="Wingdings" pitchFamily="2" charset="2"/>
              <a:buChar char="§"/>
            </a:pPr>
            <a:r>
              <a:rPr lang="en-US" altLang="en-US" sz="2400" dirty="0">
                <a:solidFill>
                  <a:srgbClr val="09164D"/>
                </a:solidFill>
                <a:ea typeface="ＭＳ Ｐゴシック" pitchFamily="34" charset="-128"/>
              </a:rPr>
              <a:t> Understand what “safely managed sanitation” is in the context of health care facilities</a:t>
            </a:r>
          </a:p>
          <a:p>
            <a:pPr>
              <a:buFont typeface="Wingdings" pitchFamily="2" charset="2"/>
              <a:buChar char="§"/>
            </a:pPr>
            <a:r>
              <a:rPr lang="en-GB" altLang="en-US" sz="2400" dirty="0">
                <a:solidFill>
                  <a:srgbClr val="09164D"/>
                </a:solidFill>
                <a:ea typeface="ＭＳ Ｐゴシック" pitchFamily="34" charset="-128"/>
              </a:rPr>
              <a:t> Understand how to make sanitation facilities user friendly, gender-inclusive and climate-smart </a:t>
            </a:r>
          </a:p>
          <a:p>
            <a:pPr>
              <a:buFont typeface="Wingdings" pitchFamily="2" charset="2"/>
              <a:buChar char="§"/>
            </a:pPr>
            <a:r>
              <a:rPr lang="en-GB" altLang="en-US" sz="2400" dirty="0">
                <a:solidFill>
                  <a:srgbClr val="09164D"/>
                </a:solidFill>
                <a:ea typeface="ＭＳ Ｐゴシック" pitchFamily="34" charset="-128"/>
              </a:rPr>
              <a:t> Know how to assess and work to improve the WASH FIT indicators for sanitation using an incremental approach</a:t>
            </a:r>
          </a:p>
        </p:txBody>
      </p:sp>
      <p:sp>
        <p:nvSpPr>
          <p:cNvPr id="2" name="Title 1"/>
          <p:cNvSpPr>
            <a:spLocks noGrp="1"/>
          </p:cNvSpPr>
          <p:nvPr>
            <p:ph type="title"/>
          </p:nvPr>
        </p:nvSpPr>
        <p:spPr/>
        <p:txBody>
          <a:bodyPr/>
          <a:lstStyle/>
          <a:p>
            <a:pPr>
              <a:defRPr/>
            </a:pPr>
            <a:r>
              <a:rPr lang="en-GB" dirty="0"/>
              <a:t>Learning objectives</a:t>
            </a:r>
          </a:p>
        </p:txBody>
      </p:sp>
    </p:spTree>
    <p:extLst>
      <p:ext uri="{BB962C8B-B14F-4D97-AF65-F5344CB8AC3E}">
        <p14:creationId xmlns:p14="http://schemas.microsoft.com/office/powerpoint/2010/main" val="381813417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0999" y="616192"/>
            <a:ext cx="10272401" cy="793833"/>
          </a:xfrm>
        </p:spPr>
        <p:txBody>
          <a:bodyPr>
            <a:noAutofit/>
          </a:bodyPr>
          <a:lstStyle/>
          <a:p>
            <a:r>
              <a:rPr lang="en-US" sz="3700" dirty="0"/>
              <a:t>What can be done? </a:t>
            </a:r>
          </a:p>
        </p:txBody>
      </p:sp>
      <p:sp>
        <p:nvSpPr>
          <p:cNvPr id="5" name="Content Placeholder 4">
            <a:extLst>
              <a:ext uri="{FF2B5EF4-FFF2-40B4-BE49-F238E27FC236}">
                <a16:creationId xmlns:a16="http://schemas.microsoft.com/office/drawing/2014/main" id="{6CBF3394-719F-431D-A1F8-67081B1E9AD5}"/>
              </a:ext>
            </a:extLst>
          </p:cNvPr>
          <p:cNvSpPr>
            <a:spLocks noGrp="1"/>
          </p:cNvSpPr>
          <p:nvPr>
            <p:ph idx="1"/>
          </p:nvPr>
        </p:nvSpPr>
        <p:spPr>
          <a:xfrm>
            <a:off x="421000" y="1992985"/>
            <a:ext cx="5139541" cy="4790874"/>
          </a:xfrm>
        </p:spPr>
        <p:txBody>
          <a:bodyPr/>
          <a:lstStyle/>
          <a:p>
            <a:pPr marL="342900" indent="-342900">
              <a:buFont typeface="Arial" panose="020B0604020202020204" pitchFamily="34" charset="0"/>
              <a:buChar char="•"/>
            </a:pPr>
            <a:r>
              <a:rPr lang="en-US" sz="1800" dirty="0" err="1">
                <a:solidFill>
                  <a:srgbClr val="09164D"/>
                </a:solidFill>
              </a:rPr>
              <a:t>Watsewater</a:t>
            </a:r>
            <a:r>
              <a:rPr lang="en-US" sz="1800" dirty="0">
                <a:solidFill>
                  <a:srgbClr val="09164D"/>
                </a:solidFill>
              </a:rPr>
              <a:t> form HCF carries </a:t>
            </a:r>
            <a:r>
              <a:rPr lang="en-US" sz="1800" b="1" dirty="0">
                <a:solidFill>
                  <a:srgbClr val="09164D"/>
                </a:solidFill>
              </a:rPr>
              <a:t>higher proportions of resistant bacteria and residues</a:t>
            </a:r>
            <a:r>
              <a:rPr lang="en-US" sz="1800" dirty="0">
                <a:solidFill>
                  <a:srgbClr val="09164D"/>
                </a:solidFill>
              </a:rPr>
              <a:t> from last line of defense antimicrobials</a:t>
            </a:r>
          </a:p>
          <a:p>
            <a:pPr marL="342900" indent="-342900">
              <a:buFont typeface="Arial" panose="020B0604020202020204" pitchFamily="34" charset="0"/>
              <a:buChar char="•"/>
            </a:pPr>
            <a:r>
              <a:rPr lang="en-US" sz="1800" dirty="0">
                <a:solidFill>
                  <a:srgbClr val="09164D"/>
                </a:solidFill>
              </a:rPr>
              <a:t>Current evidence suggests that AMR-resistant bacteria is </a:t>
            </a:r>
            <a:r>
              <a:rPr lang="en-US" sz="1800" b="1" dirty="0">
                <a:solidFill>
                  <a:srgbClr val="09164D"/>
                </a:solidFill>
              </a:rPr>
              <a:t>removed at the similar rates </a:t>
            </a:r>
            <a:r>
              <a:rPr lang="en-US" sz="1800" dirty="0">
                <a:solidFill>
                  <a:srgbClr val="09164D"/>
                </a:solidFill>
              </a:rPr>
              <a:t>as other bacteria in sanitation treatment systems.</a:t>
            </a:r>
          </a:p>
          <a:p>
            <a:pPr marL="342900" indent="-342900">
              <a:buFont typeface="Arial" panose="020B0604020202020204" pitchFamily="34" charset="0"/>
              <a:buChar char="•"/>
            </a:pPr>
            <a:r>
              <a:rPr lang="en-US" sz="1800" dirty="0">
                <a:solidFill>
                  <a:srgbClr val="09164D"/>
                </a:solidFill>
              </a:rPr>
              <a:t>Safe </a:t>
            </a:r>
            <a:r>
              <a:rPr lang="en-US" sz="1800" b="1" dirty="0">
                <a:solidFill>
                  <a:srgbClr val="09164D"/>
                </a:solidFill>
              </a:rPr>
              <a:t>collection, storage, </a:t>
            </a:r>
            <a:r>
              <a:rPr lang="en-US" sz="1800" dirty="0">
                <a:solidFill>
                  <a:srgbClr val="09164D"/>
                </a:solidFill>
              </a:rPr>
              <a:t>and</a:t>
            </a:r>
            <a:r>
              <a:rPr lang="en-US" sz="1800" b="1" dirty="0">
                <a:solidFill>
                  <a:srgbClr val="09164D"/>
                </a:solidFill>
              </a:rPr>
              <a:t> </a:t>
            </a:r>
            <a:r>
              <a:rPr lang="en-US" sz="1800" dirty="0">
                <a:solidFill>
                  <a:srgbClr val="09164D"/>
                </a:solidFill>
              </a:rPr>
              <a:t>minimally</a:t>
            </a:r>
            <a:r>
              <a:rPr lang="en-US" sz="1800" b="1" dirty="0">
                <a:solidFill>
                  <a:srgbClr val="09164D"/>
                </a:solidFill>
              </a:rPr>
              <a:t> secondary treatment </a:t>
            </a:r>
            <a:r>
              <a:rPr lang="en-US" sz="1800" dirty="0">
                <a:solidFill>
                  <a:srgbClr val="09164D"/>
                </a:solidFill>
              </a:rPr>
              <a:t>of fecal waste (on or off site) should be prioritized to control spread of AMR. </a:t>
            </a:r>
            <a:r>
              <a:rPr lang="en-US" sz="1800" b="1" dirty="0">
                <a:solidFill>
                  <a:srgbClr val="09164D"/>
                </a:solidFill>
              </a:rPr>
              <a:t>Higher level of treatment </a:t>
            </a:r>
            <a:r>
              <a:rPr lang="en-US" sz="1800" dirty="0">
                <a:solidFill>
                  <a:srgbClr val="09164D"/>
                </a:solidFill>
              </a:rPr>
              <a:t>may provide additional protection.</a:t>
            </a:r>
          </a:p>
        </p:txBody>
      </p:sp>
      <p:sp>
        <p:nvSpPr>
          <p:cNvPr id="4" name="Content Placeholder 4">
            <a:extLst>
              <a:ext uri="{FF2B5EF4-FFF2-40B4-BE49-F238E27FC236}">
                <a16:creationId xmlns:a16="http://schemas.microsoft.com/office/drawing/2014/main" id="{78B378B1-0E6D-4F11-B46A-E75398589737}"/>
              </a:ext>
            </a:extLst>
          </p:cNvPr>
          <p:cNvSpPr txBox="1">
            <a:spLocks/>
          </p:cNvSpPr>
          <p:nvPr/>
        </p:nvSpPr>
        <p:spPr bwMode="gray">
          <a:xfrm>
            <a:off x="128121" y="7155946"/>
            <a:ext cx="10437157" cy="1055015"/>
          </a:xfrm>
          <a:prstGeom prst="rect">
            <a:avLst/>
          </a:prstGeom>
        </p:spPr>
        <p:txBody>
          <a:bodyPr vert="horz" lIns="18000" tIns="0" rIns="18000" bIns="0" rtlCol="0">
            <a:noAutofit/>
          </a:bodyPr>
          <a:lstStyle>
            <a:lvl1pPr marL="0" indent="0" algn="l" defTabSz="1008126" rtl="0" eaLnBrk="1" latinLnBrk="0" hangingPunct="1">
              <a:lnSpc>
                <a:spcPct val="110000"/>
              </a:lnSpc>
              <a:spcBef>
                <a:spcPts val="1103"/>
              </a:spcBef>
              <a:spcAft>
                <a:spcPts val="662"/>
              </a:spcAft>
              <a:buClr>
                <a:schemeClr val="tx1"/>
              </a:buClr>
              <a:buSzPct val="80000"/>
              <a:buFontTx/>
              <a:buNone/>
              <a:defRPr sz="1544" b="0" kern="1200">
                <a:solidFill>
                  <a:schemeClr val="tx1"/>
                </a:solidFill>
                <a:latin typeface="+mn-lt"/>
                <a:ea typeface="+mn-ea"/>
                <a:cs typeface="Times New Roman" panose="02020603050405020304" pitchFamily="18" charset="0"/>
              </a:defRPr>
            </a:lvl1pPr>
            <a:lvl2pPr marL="397300" indent="-197775" algn="l" defTabSz="1008126" rtl="0" eaLnBrk="1" latinLnBrk="0" hangingPunct="1">
              <a:lnSpc>
                <a:spcPct val="110000"/>
              </a:lnSpc>
              <a:spcBef>
                <a:spcPts val="551"/>
              </a:spcBef>
              <a:spcAft>
                <a:spcPts val="662"/>
              </a:spcAft>
              <a:buClr>
                <a:schemeClr val="tx1"/>
              </a:buClr>
              <a:buSzPct val="100000"/>
              <a:buFont typeface="Arial" panose="020B0604020202020204" pitchFamily="34" charset="0"/>
              <a:buChar char="•"/>
              <a:defRPr sz="1544" kern="1200">
                <a:solidFill>
                  <a:schemeClr val="tx1"/>
                </a:solidFill>
                <a:latin typeface="+mn-lt"/>
                <a:ea typeface="+mn-ea"/>
                <a:cs typeface="+mn-cs"/>
              </a:defRPr>
            </a:lvl2pPr>
            <a:lvl3pPr marL="911863" indent="-315039" algn="l" defTabSz="1008126" rtl="0" eaLnBrk="1" latinLnBrk="0" hangingPunct="1">
              <a:lnSpc>
                <a:spcPct val="110000"/>
              </a:lnSpc>
              <a:spcBef>
                <a:spcPts val="551"/>
              </a:spcBef>
              <a:spcAft>
                <a:spcPts val="662"/>
              </a:spcAft>
              <a:buClr>
                <a:schemeClr val="tx1"/>
              </a:buClr>
              <a:buSzPct val="100000"/>
              <a:buFont typeface="Arial" panose="020B0604020202020204" pitchFamily="34" charset="0"/>
              <a:buChar char="•"/>
              <a:defRPr sz="1544" kern="1200">
                <a:solidFill>
                  <a:schemeClr val="tx1"/>
                </a:solidFill>
                <a:latin typeface="+mn-lt"/>
                <a:ea typeface="+mn-ea"/>
                <a:cs typeface="+mn-cs"/>
              </a:defRPr>
            </a:lvl3pPr>
            <a:lvl4pPr marL="1300413" indent="-315039" algn="l" defTabSz="1008126" rtl="0" eaLnBrk="1" latinLnBrk="0" hangingPunct="1">
              <a:lnSpc>
                <a:spcPct val="110000"/>
              </a:lnSpc>
              <a:spcBef>
                <a:spcPts val="551"/>
              </a:spcBef>
              <a:spcAft>
                <a:spcPts val="662"/>
              </a:spcAft>
              <a:buClr>
                <a:schemeClr val="tx1"/>
              </a:buClr>
              <a:buSzPct val="100000"/>
              <a:buFont typeface="Arial" panose="020B0604020202020204" pitchFamily="34" charset="0"/>
              <a:buChar char="•"/>
              <a:defRPr sz="1544" kern="1200">
                <a:solidFill>
                  <a:schemeClr val="tx1"/>
                </a:solidFill>
                <a:latin typeface="+mn-lt"/>
                <a:ea typeface="+mn-ea"/>
                <a:cs typeface="+mn-cs"/>
              </a:defRPr>
            </a:lvl4pPr>
            <a:lvl5pPr marL="1781723" indent="-395549" algn="l" defTabSz="1008126" rtl="0" eaLnBrk="1" latinLnBrk="0" hangingPunct="1">
              <a:lnSpc>
                <a:spcPct val="110000"/>
              </a:lnSpc>
              <a:spcBef>
                <a:spcPts val="551"/>
              </a:spcBef>
              <a:spcAft>
                <a:spcPts val="662"/>
              </a:spcAft>
              <a:buClr>
                <a:schemeClr val="tx1"/>
              </a:buClr>
              <a:buSzPct val="100000"/>
              <a:buFont typeface="Arial" panose="020B0604020202020204" pitchFamily="34" charset="0"/>
              <a:buChar char="•"/>
              <a:defRPr sz="1544" kern="1200">
                <a:solidFill>
                  <a:schemeClr val="tx1"/>
                </a:solidFill>
                <a:latin typeface="+mn-lt"/>
                <a:ea typeface="+mn-ea"/>
                <a:cs typeface="+mn-cs"/>
              </a:defRPr>
            </a:lvl5pPr>
            <a:lvl6pPr marL="2273535" indent="-395549" algn="l" defTabSz="1008126" rtl="0" eaLnBrk="1" latinLnBrk="0" hangingPunct="1">
              <a:lnSpc>
                <a:spcPct val="90000"/>
              </a:lnSpc>
              <a:spcBef>
                <a:spcPts val="551"/>
              </a:spcBef>
              <a:buFont typeface="Arial" panose="020B0604020202020204" pitchFamily="34" charset="0"/>
              <a:buChar char="•"/>
              <a:defRPr sz="1544" kern="1200">
                <a:solidFill>
                  <a:schemeClr val="tx1"/>
                </a:solidFill>
                <a:latin typeface="+mn-lt"/>
                <a:ea typeface="+mn-ea"/>
                <a:cs typeface="+mn-cs"/>
              </a:defRPr>
            </a:lvl6pPr>
            <a:lvl7pPr marL="3276410" indent="-252032" algn="l" defTabSz="1008126" rtl="0" eaLnBrk="1" latinLnBrk="0" hangingPunct="1">
              <a:lnSpc>
                <a:spcPct val="90000"/>
              </a:lnSpc>
              <a:spcBef>
                <a:spcPts val="551"/>
              </a:spcBef>
              <a:buFont typeface="Arial" panose="020B0604020202020204" pitchFamily="34" charset="0"/>
              <a:buChar char="•"/>
              <a:defRPr sz="1985" kern="1200">
                <a:solidFill>
                  <a:schemeClr val="tx1"/>
                </a:solidFill>
                <a:latin typeface="+mn-lt"/>
                <a:ea typeface="+mn-ea"/>
                <a:cs typeface="+mn-cs"/>
              </a:defRPr>
            </a:lvl7pPr>
            <a:lvl8pPr marL="3780473" indent="-252032" algn="l" defTabSz="1008126" rtl="0" eaLnBrk="1" latinLnBrk="0" hangingPunct="1">
              <a:lnSpc>
                <a:spcPct val="90000"/>
              </a:lnSpc>
              <a:spcBef>
                <a:spcPts val="551"/>
              </a:spcBef>
              <a:buFont typeface="Arial" panose="020B0604020202020204" pitchFamily="34" charset="0"/>
              <a:buChar char="•"/>
              <a:defRPr sz="1985" kern="1200">
                <a:solidFill>
                  <a:schemeClr val="tx1"/>
                </a:solidFill>
                <a:latin typeface="+mn-lt"/>
                <a:ea typeface="+mn-ea"/>
                <a:cs typeface="+mn-cs"/>
              </a:defRPr>
            </a:lvl8pPr>
            <a:lvl9pPr marL="4284536" indent="-252032" algn="l" defTabSz="1008126" rtl="0" eaLnBrk="1" latinLnBrk="0" hangingPunct="1">
              <a:lnSpc>
                <a:spcPct val="90000"/>
              </a:lnSpc>
              <a:spcBef>
                <a:spcPts val="551"/>
              </a:spcBef>
              <a:buFont typeface="Arial" panose="020B0604020202020204" pitchFamily="34" charset="0"/>
              <a:buChar char="•"/>
              <a:defRPr sz="1985" kern="1200">
                <a:solidFill>
                  <a:schemeClr val="tx1"/>
                </a:solidFill>
                <a:latin typeface="+mn-lt"/>
                <a:ea typeface="+mn-ea"/>
                <a:cs typeface="+mn-cs"/>
              </a:defRPr>
            </a:lvl9pPr>
          </a:lstStyle>
          <a:p>
            <a:pPr marL="0" marR="0" lvl="0" indent="0" algn="l" defTabSz="1008126" rtl="0" eaLnBrk="1" fontAlgn="auto" latinLnBrk="0" hangingPunct="1">
              <a:lnSpc>
                <a:spcPct val="110000"/>
              </a:lnSpc>
              <a:spcBef>
                <a:spcPts val="1103"/>
              </a:spcBef>
              <a:spcAft>
                <a:spcPts val="662"/>
              </a:spcAft>
              <a:buClr>
                <a:prstClr val="black"/>
              </a:buClr>
              <a:buSzPct val="80000"/>
              <a:buFontTx/>
              <a:buNone/>
              <a:tabLst/>
              <a:defRPr/>
            </a:pPr>
            <a:r>
              <a:rPr kumimoji="0" lang="en-US" sz="1400" b="0" i="0" u="none" strike="noStrike" kern="1200" cap="none" spc="0" normalizeH="0" baseline="0" noProof="0" dirty="0">
                <a:ln>
                  <a:noFill/>
                </a:ln>
                <a:solidFill>
                  <a:srgbClr val="09164D"/>
                </a:solidFill>
                <a:effectLst/>
                <a:uLnTx/>
                <a:uFillTx/>
                <a:latin typeface="Arial"/>
                <a:ea typeface="+mn-ea"/>
                <a:cs typeface="Times New Roman" panose="02020603050405020304" pitchFamily="18" charset="0"/>
              </a:rPr>
              <a:t>For more on hygiene-related aspects of AMR, refer to the Hand Hygiene module </a:t>
            </a:r>
            <a:endParaRPr kumimoji="0" lang="en-US" sz="1400" b="0" i="0" u="none" strike="noStrike" kern="1200" cap="none" spc="0" normalizeH="0" baseline="0" noProof="0" dirty="0">
              <a:ln>
                <a:noFill/>
              </a:ln>
              <a:solidFill>
                <a:srgbClr val="09164D"/>
              </a:solidFill>
              <a:effectLst/>
              <a:highlight>
                <a:srgbClr val="FFFF00"/>
              </a:highlight>
              <a:uLnTx/>
              <a:uFillTx/>
              <a:latin typeface="Arial"/>
              <a:ea typeface="+mn-ea"/>
              <a:cs typeface="Times New Roman" panose="02020603050405020304" pitchFamily="18" charset="0"/>
            </a:endParaRPr>
          </a:p>
        </p:txBody>
      </p:sp>
      <p:pic>
        <p:nvPicPr>
          <p:cNvPr id="1026" name="Picture 2" descr="WHO AMR">
            <a:extLst>
              <a:ext uri="{FF2B5EF4-FFF2-40B4-BE49-F238E27FC236}">
                <a16:creationId xmlns:a16="http://schemas.microsoft.com/office/drawing/2014/main" id="{58E9A8B7-FF5B-41C7-B3B8-8E79AB382B7D}"/>
              </a:ext>
            </a:extLst>
          </p:cNvPr>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5557199" y="1782112"/>
            <a:ext cx="4790874" cy="4790874"/>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3" name="Oval 2">
            <a:extLst>
              <a:ext uri="{FF2B5EF4-FFF2-40B4-BE49-F238E27FC236}">
                <a16:creationId xmlns:a16="http://schemas.microsoft.com/office/drawing/2014/main" id="{7FC8D940-E7F4-4077-B874-CF56F746EEB3}"/>
              </a:ext>
            </a:extLst>
          </p:cNvPr>
          <p:cNvSpPr/>
          <p:nvPr/>
        </p:nvSpPr>
        <p:spPr>
          <a:xfrm>
            <a:off x="7213004" y="4527766"/>
            <a:ext cx="1655805" cy="1628091"/>
          </a:xfrm>
          <a:prstGeom prst="ellipse">
            <a:avLst/>
          </a:prstGeom>
          <a:noFill/>
          <a:ln w="76200">
            <a:solidFill>
              <a:srgbClr val="FF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1" eaLnBrk="1" fontAlgn="base" latinLnBrk="0" hangingPunct="1">
              <a:lnSpc>
                <a:spcPct val="100000"/>
              </a:lnSpc>
              <a:spcBef>
                <a:spcPct val="0"/>
              </a:spcBef>
              <a:spcAft>
                <a:spcPct val="0"/>
              </a:spcAft>
              <a:buClrTx/>
              <a:buSzTx/>
              <a:buFontTx/>
              <a:buNone/>
              <a:tabLst/>
              <a:defRPr/>
            </a:pPr>
            <a:endParaRPr kumimoji="0" lang="en-US" sz="3900" b="1" i="0" u="none" strike="noStrike" kern="1200" cap="none" spc="0" normalizeH="0" baseline="0" noProof="0">
              <a:ln>
                <a:noFill/>
              </a:ln>
              <a:solidFill>
                <a:prstClr val="white"/>
              </a:solidFill>
              <a:effectLst/>
              <a:uLnTx/>
              <a:uFillTx/>
              <a:latin typeface="Arial"/>
              <a:ea typeface="+mn-ea"/>
              <a:cs typeface="+mn-cs"/>
            </a:endParaRPr>
          </a:p>
        </p:txBody>
      </p:sp>
      <p:sp>
        <p:nvSpPr>
          <p:cNvPr id="7" name="Oval 6">
            <a:extLst>
              <a:ext uri="{FF2B5EF4-FFF2-40B4-BE49-F238E27FC236}">
                <a16:creationId xmlns:a16="http://schemas.microsoft.com/office/drawing/2014/main" id="{720AE8A0-F16A-4022-8098-DEA38BE8A85E}"/>
              </a:ext>
            </a:extLst>
          </p:cNvPr>
          <p:cNvSpPr/>
          <p:nvPr/>
        </p:nvSpPr>
        <p:spPr>
          <a:xfrm>
            <a:off x="5557199" y="4422330"/>
            <a:ext cx="1655805" cy="1628091"/>
          </a:xfrm>
          <a:prstGeom prst="ellipse">
            <a:avLst/>
          </a:prstGeom>
          <a:noFill/>
          <a:ln w="76200">
            <a:solidFill>
              <a:srgbClr val="FF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1" eaLnBrk="1" fontAlgn="base" latinLnBrk="0" hangingPunct="1">
              <a:lnSpc>
                <a:spcPct val="100000"/>
              </a:lnSpc>
              <a:spcBef>
                <a:spcPct val="0"/>
              </a:spcBef>
              <a:spcAft>
                <a:spcPct val="0"/>
              </a:spcAft>
              <a:buClrTx/>
              <a:buSzTx/>
              <a:buFontTx/>
              <a:buNone/>
              <a:tabLst/>
              <a:defRPr/>
            </a:pPr>
            <a:endParaRPr kumimoji="0" lang="en-US" sz="3900" b="1" i="0" u="none" strike="noStrike" kern="1200" cap="none" spc="0" normalizeH="0" baseline="0" noProof="0">
              <a:ln>
                <a:noFill/>
              </a:ln>
              <a:solidFill>
                <a:prstClr val="white"/>
              </a:solidFill>
              <a:effectLst/>
              <a:uLnTx/>
              <a:uFillTx/>
              <a:latin typeface="Arial"/>
              <a:ea typeface="+mn-ea"/>
              <a:cs typeface="+mn-cs"/>
            </a:endParaRPr>
          </a:p>
        </p:txBody>
      </p:sp>
    </p:spTree>
    <p:extLst>
      <p:ext uri="{BB962C8B-B14F-4D97-AF65-F5344CB8AC3E}">
        <p14:creationId xmlns:p14="http://schemas.microsoft.com/office/powerpoint/2010/main" val="44142471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8E73EC5E-5889-F34E-A382-885A7A9F34E9}"/>
              </a:ext>
            </a:extLst>
          </p:cNvPr>
          <p:cNvSpPr txBox="1"/>
          <p:nvPr/>
        </p:nvSpPr>
        <p:spPr>
          <a:xfrm>
            <a:off x="301815" y="417211"/>
            <a:ext cx="9979007" cy="620873"/>
          </a:xfrm>
          <a:prstGeom prst="rect">
            <a:avLst/>
          </a:prstGeom>
          <a:ln w="12700">
            <a:miter lim="400000"/>
          </a:ln>
        </p:spPr>
        <p:txBody>
          <a:bodyPr lIns="40099" rIns="40099" anchor="ctr">
            <a:noAutofit/>
          </a:bodyPr>
          <a:lstStyle>
            <a:lvl1pPr algn="ctr">
              <a:defRPr sz="4000" b="1" kern="1200">
                <a:solidFill>
                  <a:srgbClr val="0070C0"/>
                </a:solidFill>
                <a:ea typeface="+mj-ea"/>
                <a:cs typeface="+mj-cs"/>
              </a:defRPr>
            </a:lvl1pPr>
            <a:lvl2pPr indent="0" algn="ctr">
              <a:defRPr sz="4400"/>
            </a:lvl2pPr>
            <a:lvl3pPr indent="0" algn="ctr">
              <a:defRPr sz="4400"/>
            </a:lvl3pPr>
            <a:lvl4pPr indent="0" algn="ctr">
              <a:defRPr sz="4400"/>
            </a:lvl4pPr>
            <a:lvl5pPr indent="0" algn="ctr">
              <a:defRPr sz="4400"/>
            </a:lvl5pPr>
            <a:lvl6pPr indent="0" algn="ctr">
              <a:defRPr sz="4400"/>
            </a:lvl6pPr>
            <a:lvl7pPr indent="0" algn="ctr">
              <a:defRPr sz="4400"/>
            </a:lvl7pPr>
            <a:lvl8pPr indent="0" algn="ctr">
              <a:defRPr sz="4400"/>
            </a:lvl8pPr>
            <a:lvl9pPr indent="0" algn="ctr">
              <a:defRPr sz="4400"/>
            </a:lvl9pPr>
          </a:lstStyle>
          <a:p>
            <a:pPr algn="l" rtl="0"/>
            <a:r>
              <a:rPr lang="en-US" sz="3100" dirty="0">
                <a:latin typeface="+mj-lt"/>
              </a:rPr>
              <a:t>Improving accessibility of sanitation services – meeting basic human rights</a:t>
            </a:r>
          </a:p>
        </p:txBody>
      </p:sp>
      <p:sp>
        <p:nvSpPr>
          <p:cNvPr id="6" name="Content Placeholder 2">
            <a:extLst>
              <a:ext uri="{FF2B5EF4-FFF2-40B4-BE49-F238E27FC236}">
                <a16:creationId xmlns:a16="http://schemas.microsoft.com/office/drawing/2014/main" id="{E7C50F1A-CAD4-1C4E-A2C8-385D5F9DFF5B}"/>
              </a:ext>
            </a:extLst>
          </p:cNvPr>
          <p:cNvSpPr txBox="1">
            <a:spLocks/>
          </p:cNvSpPr>
          <p:nvPr/>
        </p:nvSpPr>
        <p:spPr>
          <a:xfrm>
            <a:off x="301814" y="1396494"/>
            <a:ext cx="6333764" cy="5747558"/>
          </a:xfrm>
          <a:prstGeom prst="rect">
            <a:avLst/>
          </a:prstGeom>
        </p:spPr>
        <p:txBody>
          <a:bodyPr vert="horz" lIns="80201" tIns="40100" rIns="80201" bIns="40100" rtlCol="0">
            <a:normAutofit/>
          </a:bodyPr>
          <a:lstStyle>
            <a:lvl1pPr marL="0" indent="0" algn="l" defTabSz="914400" rtl="0" eaLnBrk="1" latinLnBrk="0" hangingPunct="1">
              <a:lnSpc>
                <a:spcPct val="90000"/>
              </a:lnSpc>
              <a:spcBef>
                <a:spcPts val="1000"/>
              </a:spcBef>
              <a:buFont typeface="Arial" panose="020B0604020202020204" pitchFamily="34" charset="0"/>
              <a:buNone/>
              <a:defRPr sz="2400" kern="1200">
                <a:solidFill>
                  <a:schemeClr val="tx1">
                    <a:tint val="75000"/>
                  </a:schemeClr>
                </a:solidFill>
                <a:latin typeface="Cambria" panose="02040503050406030204" pitchFamily="18" charset="0"/>
                <a:ea typeface="Cambria" panose="02040503050406030204" pitchFamily="18" charset="0"/>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Cambria" panose="02040503050406030204" pitchFamily="18" charset="0"/>
                <a:ea typeface="Cambria" panose="02040503050406030204" pitchFamily="18" charset="0"/>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Cambria" panose="02040503050406030204" pitchFamily="18" charset="0"/>
                <a:ea typeface="Cambria" panose="02040503050406030204" pitchFamily="18" charset="0"/>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Cambria" panose="02040503050406030204" pitchFamily="18" charset="0"/>
                <a:ea typeface="Cambria" panose="02040503050406030204" pitchFamily="18" charset="0"/>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Cambria" panose="02040503050406030204" pitchFamily="18" charset="0"/>
                <a:ea typeface="Cambria" panose="02040503050406030204" pitchFamily="18" charset="0"/>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a:lnSpc>
                <a:spcPct val="110000"/>
              </a:lnSpc>
            </a:pPr>
            <a:r>
              <a:rPr lang="en-US" sz="2000" b="0" dirty="0">
                <a:solidFill>
                  <a:srgbClr val="09164D"/>
                </a:solidFill>
                <a:latin typeface="Arial" panose="020B0604020202020204" pitchFamily="34" charset="0"/>
                <a:cs typeface="Arial" panose="020B0604020202020204" pitchFamily="34" charset="0"/>
              </a:rPr>
              <a:t>Accessing services can be challenging for</a:t>
            </a:r>
          </a:p>
          <a:p>
            <a:pPr marL="342900" indent="-342900">
              <a:lnSpc>
                <a:spcPct val="110000"/>
              </a:lnSpc>
              <a:spcBef>
                <a:spcPts val="0"/>
              </a:spcBef>
              <a:buFont typeface="Arial" panose="020B0604020202020204" pitchFamily="34" charset="0"/>
              <a:buChar char="•"/>
            </a:pPr>
            <a:r>
              <a:rPr lang="en-US" sz="2000" b="0" dirty="0">
                <a:solidFill>
                  <a:srgbClr val="09164D"/>
                </a:solidFill>
                <a:latin typeface="Arial" panose="020B0604020202020204" pitchFamily="34" charset="0"/>
                <a:cs typeface="Arial" panose="020B0604020202020204" pitchFamily="34" charset="0"/>
              </a:rPr>
              <a:t>children </a:t>
            </a:r>
          </a:p>
          <a:p>
            <a:pPr marL="342900" indent="-342900">
              <a:lnSpc>
                <a:spcPct val="110000"/>
              </a:lnSpc>
              <a:spcBef>
                <a:spcPts val="0"/>
              </a:spcBef>
              <a:buFont typeface="Arial" panose="020B0604020202020204" pitchFamily="34" charset="0"/>
              <a:buChar char="•"/>
            </a:pPr>
            <a:r>
              <a:rPr lang="en-US" sz="2000" b="0" dirty="0">
                <a:solidFill>
                  <a:srgbClr val="09164D"/>
                </a:solidFill>
                <a:latin typeface="Arial" panose="020B0604020202020204" pitchFamily="34" charset="0"/>
                <a:cs typeface="Arial" panose="020B0604020202020204" pitchFamily="34" charset="0"/>
              </a:rPr>
              <a:t>older people</a:t>
            </a:r>
          </a:p>
          <a:p>
            <a:pPr marL="342900" indent="-342900">
              <a:lnSpc>
                <a:spcPct val="110000"/>
              </a:lnSpc>
              <a:spcBef>
                <a:spcPts val="0"/>
              </a:spcBef>
              <a:buFont typeface="Arial" panose="020B0604020202020204" pitchFamily="34" charset="0"/>
              <a:buChar char="•"/>
            </a:pPr>
            <a:r>
              <a:rPr lang="en-US" sz="2000" b="0" dirty="0">
                <a:solidFill>
                  <a:srgbClr val="09164D"/>
                </a:solidFill>
                <a:latin typeface="Arial" panose="020B0604020202020204" pitchFamily="34" charset="0"/>
                <a:cs typeface="Arial" panose="020B0604020202020204" pitchFamily="34" charset="0"/>
              </a:rPr>
              <a:t>pregnant women &amp; women in labour</a:t>
            </a:r>
          </a:p>
          <a:p>
            <a:pPr marL="342900" indent="-342900">
              <a:lnSpc>
                <a:spcPct val="110000"/>
              </a:lnSpc>
              <a:spcBef>
                <a:spcPts val="0"/>
              </a:spcBef>
              <a:buFont typeface="Arial" panose="020B0604020202020204" pitchFamily="34" charset="0"/>
              <a:buChar char="•"/>
            </a:pPr>
            <a:r>
              <a:rPr lang="en-US" sz="2000" b="0" dirty="0">
                <a:solidFill>
                  <a:srgbClr val="09164D"/>
                </a:solidFill>
                <a:latin typeface="Arial" panose="020B0604020202020204" pitchFamily="34" charset="0"/>
                <a:cs typeface="Arial" panose="020B0604020202020204" pitchFamily="34" charset="0"/>
              </a:rPr>
              <a:t>people with disability/disabilities </a:t>
            </a:r>
          </a:p>
          <a:p>
            <a:pPr marL="342900" indent="-342900">
              <a:lnSpc>
                <a:spcPct val="110000"/>
              </a:lnSpc>
              <a:spcBef>
                <a:spcPts val="0"/>
              </a:spcBef>
              <a:buFont typeface="Arial" panose="020B0604020202020204" pitchFamily="34" charset="0"/>
              <a:buChar char="•"/>
            </a:pPr>
            <a:r>
              <a:rPr lang="en-US" sz="2000" b="0" dirty="0">
                <a:solidFill>
                  <a:srgbClr val="09164D"/>
                </a:solidFill>
                <a:latin typeface="Arial" panose="020B0604020202020204" pitchFamily="34" charset="0"/>
                <a:cs typeface="Arial" panose="020B0604020202020204" pitchFamily="34" charset="0"/>
              </a:rPr>
              <a:t>patients having had surgery &amp; other medical procedures</a:t>
            </a:r>
          </a:p>
          <a:p>
            <a:pPr marL="342900" indent="-342900">
              <a:lnSpc>
                <a:spcPct val="110000"/>
              </a:lnSpc>
              <a:spcBef>
                <a:spcPts val="0"/>
              </a:spcBef>
              <a:buFont typeface="Arial" panose="020B0604020202020204" pitchFamily="34" charset="0"/>
              <a:buChar char="•"/>
            </a:pPr>
            <a:r>
              <a:rPr lang="en-US" sz="2000" b="0" dirty="0">
                <a:solidFill>
                  <a:srgbClr val="09164D"/>
                </a:solidFill>
                <a:latin typeface="Arial" panose="020B0604020202020204" pitchFamily="34" charset="0"/>
                <a:cs typeface="Arial" panose="020B0604020202020204" pitchFamily="34" charset="0"/>
              </a:rPr>
              <a:t>women &amp; girls due to social stigma and constraints </a:t>
            </a:r>
          </a:p>
          <a:p>
            <a:pPr>
              <a:lnSpc>
                <a:spcPct val="110000"/>
              </a:lnSpc>
            </a:pPr>
            <a:endParaRPr lang="en-US" sz="2000" b="0" dirty="0">
              <a:solidFill>
                <a:srgbClr val="09164D"/>
              </a:solidFill>
              <a:latin typeface="Arial" panose="020B0604020202020204" pitchFamily="34" charset="0"/>
              <a:cs typeface="Arial" panose="020B0604020202020204" pitchFamily="34" charset="0"/>
            </a:endParaRPr>
          </a:p>
          <a:p>
            <a:pPr>
              <a:lnSpc>
                <a:spcPct val="110000"/>
              </a:lnSpc>
            </a:pPr>
            <a:r>
              <a:rPr lang="en-US" sz="2000" b="0" dirty="0">
                <a:solidFill>
                  <a:srgbClr val="09164D"/>
                </a:solidFill>
                <a:latin typeface="Arial" panose="020B0604020202020204" pitchFamily="34" charset="0"/>
                <a:cs typeface="Arial" panose="020B0604020202020204" pitchFamily="34" charset="0"/>
              </a:rPr>
              <a:t>Common problems include:</a:t>
            </a:r>
          </a:p>
          <a:p>
            <a:pPr marL="300758" indent="-300758">
              <a:lnSpc>
                <a:spcPct val="110000"/>
              </a:lnSpc>
              <a:spcBef>
                <a:spcPts val="0"/>
              </a:spcBef>
              <a:buFont typeface="Arial" panose="020B0604020202020204" pitchFamily="34" charset="0"/>
              <a:buChar char="•"/>
            </a:pPr>
            <a:r>
              <a:rPr lang="en-US" sz="2000" dirty="0">
                <a:solidFill>
                  <a:srgbClr val="09164D"/>
                </a:solidFill>
                <a:latin typeface="Arial" panose="020B0604020202020204" pitchFamily="34" charset="0"/>
                <a:cs typeface="Arial" panose="020B0604020202020204" pitchFamily="34" charset="0"/>
              </a:rPr>
              <a:t>squat toilets </a:t>
            </a:r>
            <a:r>
              <a:rPr lang="en-US" sz="2000" b="0" dirty="0">
                <a:solidFill>
                  <a:srgbClr val="09164D"/>
                </a:solidFill>
                <a:latin typeface="Arial" panose="020B0604020202020204" pitchFamily="34" charset="0"/>
                <a:cs typeface="Arial" panose="020B0604020202020204" pitchFamily="34" charset="0"/>
              </a:rPr>
              <a:t>with no hand rails </a:t>
            </a:r>
          </a:p>
          <a:p>
            <a:pPr marL="300758" indent="-300758">
              <a:lnSpc>
                <a:spcPct val="110000"/>
              </a:lnSpc>
              <a:spcBef>
                <a:spcPts val="0"/>
              </a:spcBef>
              <a:buFont typeface="Arial" panose="020B0604020202020204" pitchFamily="34" charset="0"/>
              <a:buChar char="•"/>
            </a:pPr>
            <a:r>
              <a:rPr lang="en-US" sz="2000" dirty="0">
                <a:solidFill>
                  <a:srgbClr val="09164D"/>
                </a:solidFill>
                <a:latin typeface="Arial" panose="020B0604020202020204" pitchFamily="34" charset="0"/>
                <a:cs typeface="Arial" panose="020B0604020202020204" pitchFamily="34" charset="0"/>
              </a:rPr>
              <a:t>insufficient space </a:t>
            </a:r>
            <a:r>
              <a:rPr lang="en-US" sz="2000" b="0" dirty="0">
                <a:solidFill>
                  <a:srgbClr val="09164D"/>
                </a:solidFill>
                <a:latin typeface="Arial" panose="020B0604020202020204" pitchFamily="34" charset="0"/>
                <a:cs typeface="Arial" panose="020B0604020202020204" pitchFamily="34" charset="0"/>
              </a:rPr>
              <a:t>in toilets to move around</a:t>
            </a:r>
          </a:p>
          <a:p>
            <a:pPr marL="300758" indent="-300758">
              <a:lnSpc>
                <a:spcPct val="110000"/>
              </a:lnSpc>
              <a:spcBef>
                <a:spcPts val="0"/>
              </a:spcBef>
              <a:buFont typeface="Arial" panose="020B0604020202020204" pitchFamily="34" charset="0"/>
              <a:buChar char="•"/>
            </a:pPr>
            <a:r>
              <a:rPr lang="en-US" sz="2000" dirty="0">
                <a:solidFill>
                  <a:srgbClr val="09164D"/>
                </a:solidFill>
                <a:latin typeface="Arial" panose="020B0604020202020204" pitchFamily="34" charset="0"/>
                <a:cs typeface="Arial" panose="020B0604020202020204" pitchFamily="34" charset="0"/>
              </a:rPr>
              <a:t>pathways</a:t>
            </a:r>
            <a:r>
              <a:rPr lang="en-US" sz="2000" b="0" dirty="0">
                <a:solidFill>
                  <a:srgbClr val="09164D"/>
                </a:solidFill>
                <a:latin typeface="Arial" panose="020B0604020202020204" pitchFamily="34" charset="0"/>
                <a:cs typeface="Arial" panose="020B0604020202020204" pitchFamily="34" charset="0"/>
              </a:rPr>
              <a:t> to toilets (and water facilities) being difficult to use, particularly for people with limited mobility such as wheelchair users</a:t>
            </a:r>
          </a:p>
          <a:p>
            <a:pPr>
              <a:lnSpc>
                <a:spcPct val="110000"/>
              </a:lnSpc>
            </a:pPr>
            <a:endParaRPr lang="en-US" sz="2000" b="0" dirty="0">
              <a:solidFill>
                <a:srgbClr val="09164D"/>
              </a:solidFill>
              <a:latin typeface="Arial" panose="020B0604020202020204" pitchFamily="34" charset="0"/>
              <a:cs typeface="Arial" panose="020B0604020202020204" pitchFamily="34" charset="0"/>
            </a:endParaRPr>
          </a:p>
        </p:txBody>
      </p:sp>
      <p:pic>
        <p:nvPicPr>
          <p:cNvPr id="4" name="Picture 3" descr="A bathroom with a white background&#10;&#10;Description generated with high confidence">
            <a:extLst>
              <a:ext uri="{FF2B5EF4-FFF2-40B4-BE49-F238E27FC236}">
                <a16:creationId xmlns:a16="http://schemas.microsoft.com/office/drawing/2014/main" id="{F13006D7-8305-494E-8978-C13A1C3BEBD5}"/>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rot="5400000">
            <a:off x="6142508" y="2188794"/>
            <a:ext cx="4856089" cy="3642066"/>
          </a:xfrm>
          <a:prstGeom prst="rect">
            <a:avLst/>
          </a:prstGeom>
          <a:ln>
            <a:noFill/>
          </a:ln>
          <a:effectLst>
            <a:outerShdw blurRad="292100" dist="139700" dir="2700000" algn="tl" rotWithShape="0">
              <a:srgbClr val="333333">
                <a:alpha val="65000"/>
              </a:srgbClr>
            </a:outerShdw>
          </a:effectLst>
        </p:spPr>
      </p:pic>
      <p:sp>
        <p:nvSpPr>
          <p:cNvPr id="2" name="TextBox 1">
            <a:extLst>
              <a:ext uri="{FF2B5EF4-FFF2-40B4-BE49-F238E27FC236}">
                <a16:creationId xmlns:a16="http://schemas.microsoft.com/office/drawing/2014/main" id="{A71814DD-13BD-4848-9D04-DD874F846CF9}"/>
              </a:ext>
            </a:extLst>
          </p:cNvPr>
          <p:cNvSpPr txBox="1"/>
          <p:nvPr/>
        </p:nvSpPr>
        <p:spPr>
          <a:xfrm>
            <a:off x="6907427" y="6549081"/>
            <a:ext cx="3002692" cy="584775"/>
          </a:xfrm>
          <a:prstGeom prst="rect">
            <a:avLst/>
          </a:prstGeom>
          <a:noFill/>
        </p:spPr>
        <p:txBody>
          <a:bodyPr wrap="square" rtlCol="0">
            <a:spAutoFit/>
          </a:bodyPr>
          <a:lstStyle/>
          <a:p>
            <a:r>
              <a:rPr lang="en-US" sz="1600" b="0" dirty="0"/>
              <a:t>Toilet adapted for children (lower and smaller seat) </a:t>
            </a:r>
          </a:p>
        </p:txBody>
      </p:sp>
    </p:spTree>
    <p:extLst>
      <p:ext uri="{BB962C8B-B14F-4D97-AF65-F5344CB8AC3E}">
        <p14:creationId xmlns:p14="http://schemas.microsoft.com/office/powerpoint/2010/main" val="209130139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86790" y="432401"/>
            <a:ext cx="5059910" cy="1866383"/>
          </a:xfrm>
        </p:spPr>
        <p:txBody>
          <a:bodyPr>
            <a:normAutofit/>
          </a:bodyPr>
          <a:lstStyle/>
          <a:p>
            <a:r>
              <a:rPr lang="en-US" dirty="0"/>
              <a:t>Managing and maintaining sanitation facilities</a:t>
            </a:r>
          </a:p>
        </p:txBody>
      </p:sp>
      <p:cxnSp>
        <p:nvCxnSpPr>
          <p:cNvPr id="10" name="Straight Arrow Connector 9">
            <a:extLst>
              <a:ext uri="{FF2B5EF4-FFF2-40B4-BE49-F238E27FC236}">
                <a16:creationId xmlns:a16="http://schemas.microsoft.com/office/drawing/2014/main" id="{E4A809D5-3600-46D4-A466-67F2349A54F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74770" y="2554026"/>
            <a:ext cx="4010025" cy="0"/>
          </a:xfrm>
          <a:prstGeom prst="straightConnector1">
            <a:avLst/>
          </a:prstGeom>
          <a:ln w="19050" cap="sq">
            <a:solidFill>
              <a:schemeClr val="tx1"/>
            </a:solidFill>
            <a:tailEnd type="none"/>
          </a:ln>
        </p:spPr>
        <p:style>
          <a:lnRef idx="1">
            <a:schemeClr val="accent1"/>
          </a:lnRef>
          <a:fillRef idx="0">
            <a:schemeClr val="accent1"/>
          </a:fillRef>
          <a:effectRef idx="0">
            <a:schemeClr val="accent1"/>
          </a:effectRef>
          <a:fontRef idx="minor">
            <a:schemeClr val="tx1"/>
          </a:fontRef>
        </p:style>
      </p:cxnSp>
      <p:sp>
        <p:nvSpPr>
          <p:cNvPr id="3" name="Content Placeholder 2"/>
          <p:cNvSpPr>
            <a:spLocks noGrp="1"/>
          </p:cNvSpPr>
          <p:nvPr>
            <p:ph idx="1"/>
          </p:nvPr>
        </p:nvSpPr>
        <p:spPr>
          <a:xfrm>
            <a:off x="286790" y="2755771"/>
            <a:ext cx="5059910" cy="4550246"/>
          </a:xfrm>
        </p:spPr>
        <p:txBody>
          <a:bodyPr>
            <a:normAutofit/>
          </a:bodyPr>
          <a:lstStyle/>
          <a:p>
            <a:pPr>
              <a:buClr>
                <a:srgbClr val="4189DD"/>
              </a:buClr>
            </a:pPr>
            <a:r>
              <a:rPr lang="en-GB" sz="2000" dirty="0">
                <a:solidFill>
                  <a:srgbClr val="09164D"/>
                </a:solidFill>
              </a:rPr>
              <a:t>Toilets should be </a:t>
            </a:r>
            <a:r>
              <a:rPr lang="en-GB" sz="2000" b="1" dirty="0">
                <a:solidFill>
                  <a:srgbClr val="09164D"/>
                </a:solidFill>
              </a:rPr>
              <a:t>cleaned every day</a:t>
            </a:r>
            <a:r>
              <a:rPr lang="en-GB" sz="2000" dirty="0">
                <a:solidFill>
                  <a:srgbClr val="09164D"/>
                </a:solidFill>
              </a:rPr>
              <a:t>, and have a </a:t>
            </a:r>
            <a:r>
              <a:rPr lang="en-GB" sz="2000" b="1" dirty="0">
                <a:solidFill>
                  <a:srgbClr val="09164D"/>
                </a:solidFill>
              </a:rPr>
              <a:t>signed record </a:t>
            </a:r>
            <a:r>
              <a:rPr lang="en-GB" sz="2000" dirty="0">
                <a:solidFill>
                  <a:srgbClr val="09164D"/>
                </a:solidFill>
              </a:rPr>
              <a:t>of cleaning clearly visible. </a:t>
            </a:r>
            <a:endParaRPr lang="en-US" sz="2000" dirty="0">
              <a:solidFill>
                <a:srgbClr val="09164D"/>
              </a:solidFill>
            </a:endParaRPr>
          </a:p>
          <a:p>
            <a:pPr>
              <a:buClr>
                <a:srgbClr val="4189DD"/>
              </a:buClr>
            </a:pPr>
            <a:r>
              <a:rPr lang="en-US" sz="2000" dirty="0">
                <a:solidFill>
                  <a:srgbClr val="09164D"/>
                </a:solidFill>
              </a:rPr>
              <a:t>Ensure a process is in place for </a:t>
            </a:r>
            <a:r>
              <a:rPr lang="en-US" sz="2000" b="1" dirty="0">
                <a:solidFill>
                  <a:srgbClr val="09164D"/>
                </a:solidFill>
              </a:rPr>
              <a:t>rapidly addressing </a:t>
            </a:r>
            <a:r>
              <a:rPr lang="en-US" sz="2000" dirty="0">
                <a:solidFill>
                  <a:srgbClr val="09164D"/>
                </a:solidFill>
              </a:rPr>
              <a:t>dirty or broken toilets, including through </a:t>
            </a:r>
            <a:r>
              <a:rPr lang="en-US" sz="2000" b="1" dirty="0">
                <a:solidFill>
                  <a:srgbClr val="09164D"/>
                </a:solidFill>
              </a:rPr>
              <a:t>user feedback</a:t>
            </a:r>
          </a:p>
          <a:p>
            <a:pPr>
              <a:buClr>
                <a:srgbClr val="4189DD"/>
              </a:buClr>
            </a:pPr>
            <a:r>
              <a:rPr lang="en-US" sz="2000" dirty="0">
                <a:solidFill>
                  <a:srgbClr val="09164D"/>
                </a:solidFill>
              </a:rPr>
              <a:t>Technical staff trained, and able to conduct </a:t>
            </a:r>
            <a:r>
              <a:rPr lang="en-US" sz="2000" b="1" dirty="0">
                <a:solidFill>
                  <a:srgbClr val="09164D"/>
                </a:solidFill>
              </a:rPr>
              <a:t>regular operation and maintenance</a:t>
            </a:r>
            <a:r>
              <a:rPr lang="en-US" sz="2000" dirty="0">
                <a:solidFill>
                  <a:srgbClr val="09164D"/>
                </a:solidFill>
              </a:rPr>
              <a:t> of plumbing, toilet and storage/treatment facilities.</a:t>
            </a:r>
            <a:endParaRPr lang="en-US" sz="2000" i="1" dirty="0">
              <a:solidFill>
                <a:srgbClr val="09164D"/>
              </a:solidFill>
            </a:endParaRPr>
          </a:p>
          <a:p>
            <a:pPr>
              <a:buClr>
                <a:srgbClr val="4189DD"/>
              </a:buClr>
            </a:pPr>
            <a:endParaRPr lang="en-US" sz="2000" dirty="0">
              <a:solidFill>
                <a:srgbClr val="09164D"/>
              </a:solidFill>
            </a:endParaRPr>
          </a:p>
          <a:p>
            <a:pPr>
              <a:buClr>
                <a:srgbClr val="4189DD"/>
              </a:buClr>
              <a:buFont typeface="Arial" panose="020B0604020202020204" pitchFamily="34" charset="0"/>
              <a:buChar char="•"/>
            </a:pPr>
            <a:endParaRPr lang="en-US" sz="2000" dirty="0">
              <a:solidFill>
                <a:srgbClr val="09164D"/>
              </a:solidFill>
            </a:endParaRPr>
          </a:p>
          <a:p>
            <a:pPr>
              <a:buClr>
                <a:srgbClr val="4189DD"/>
              </a:buClr>
              <a:buFont typeface="Arial" panose="020B0604020202020204" pitchFamily="34" charset="0"/>
              <a:buChar char="•"/>
            </a:pPr>
            <a:endParaRPr lang="en-GB" sz="2000" dirty="0">
              <a:solidFill>
                <a:srgbClr val="09164D"/>
              </a:solidFill>
            </a:endParaRPr>
          </a:p>
        </p:txBody>
      </p:sp>
      <p:pic>
        <p:nvPicPr>
          <p:cNvPr id="5" name="Picture 4" descr="A person standing in front of a door&#10;&#10;Description generated with very high confidence">
            <a:extLst>
              <a:ext uri="{FF2B5EF4-FFF2-40B4-BE49-F238E27FC236}">
                <a16:creationId xmlns:a16="http://schemas.microsoft.com/office/drawing/2014/main" id="{F97EB89F-B15D-40D5-B444-CF3C0F3A6097}"/>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5156240" y="10"/>
            <a:ext cx="5537159" cy="7561249"/>
          </a:xfrm>
          <a:custGeom>
            <a:avLst/>
            <a:gdLst/>
            <a:ahLst/>
            <a:cxnLst/>
            <a:rect l="l" t="t" r="r" b="b"/>
            <a:pathLst>
              <a:path w="6313150" h="6857997">
                <a:moveTo>
                  <a:pt x="65565" y="0"/>
                </a:moveTo>
                <a:lnTo>
                  <a:pt x="6313150" y="0"/>
                </a:lnTo>
                <a:lnTo>
                  <a:pt x="6313150" y="6857997"/>
                </a:lnTo>
                <a:lnTo>
                  <a:pt x="3293946" y="6857997"/>
                </a:lnTo>
                <a:lnTo>
                  <a:pt x="3235857" y="6823061"/>
                </a:lnTo>
                <a:cubicBezTo>
                  <a:pt x="1291240" y="5592803"/>
                  <a:pt x="0" y="3423096"/>
                  <a:pt x="0" y="951803"/>
                </a:cubicBezTo>
                <a:cubicBezTo>
                  <a:pt x="0" y="727140"/>
                  <a:pt x="10673" y="504970"/>
                  <a:pt x="31536" y="285771"/>
                </a:cubicBezTo>
                <a:close/>
              </a:path>
            </a:pathLst>
          </a:custGeom>
        </p:spPr>
      </p:pic>
      <p:sp>
        <p:nvSpPr>
          <p:cNvPr id="6" name="TextBox 5">
            <a:extLst>
              <a:ext uri="{FF2B5EF4-FFF2-40B4-BE49-F238E27FC236}">
                <a16:creationId xmlns:a16="http://schemas.microsoft.com/office/drawing/2014/main" id="{E70D16E2-3273-4256-B5F2-D2EB76A7D1A2}"/>
              </a:ext>
            </a:extLst>
          </p:cNvPr>
          <p:cNvSpPr txBox="1"/>
          <p:nvPr/>
        </p:nvSpPr>
        <p:spPr>
          <a:xfrm>
            <a:off x="8118389" y="7284264"/>
            <a:ext cx="2575010" cy="276999"/>
          </a:xfrm>
          <a:prstGeom prst="rect">
            <a:avLst/>
          </a:prstGeom>
          <a:noFill/>
        </p:spPr>
        <p:txBody>
          <a:bodyPr wrap="square" rtlCol="0">
            <a:spAutoFit/>
          </a:bodyPr>
          <a:lstStyle/>
          <a:p>
            <a:pPr algn="r"/>
            <a:r>
              <a:rPr lang="en-US" sz="1200" dirty="0"/>
              <a:t>© WaterAid, Tom Greenwood</a:t>
            </a:r>
          </a:p>
        </p:txBody>
      </p:sp>
    </p:spTree>
    <p:extLst>
      <p:ext uri="{BB962C8B-B14F-4D97-AF65-F5344CB8AC3E}">
        <p14:creationId xmlns:p14="http://schemas.microsoft.com/office/powerpoint/2010/main" val="316591651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Picture 3" descr="A picture containing indoor, wall&#10;&#10;Description generated with very high confidence">
            <a:extLst>
              <a:ext uri="{FF2B5EF4-FFF2-40B4-BE49-F238E27FC236}">
                <a16:creationId xmlns:a16="http://schemas.microsoft.com/office/drawing/2014/main" id="{B4BCB167-FA32-4F81-88C2-31347956CCF3}"/>
              </a:ext>
            </a:extLst>
          </p:cNvPr>
          <p:cNvPicPr>
            <a:picLocks noChangeAspect="1"/>
          </p:cNvPicPr>
          <p:nvPr/>
        </p:nvPicPr>
        <p:blipFill rotWithShape="1">
          <a:blip r:embed="rId3" cstate="email">
            <a:alphaModFix/>
            <a:extLst>
              <a:ext uri="{28A0092B-C50C-407E-A947-70E740481C1C}">
                <a14:useLocalDpi xmlns:a14="http://schemas.microsoft.com/office/drawing/2010/main"/>
              </a:ext>
            </a:extLst>
          </a:blip>
          <a:srcRect r="-1"/>
          <a:stretch/>
        </p:blipFill>
        <p:spPr>
          <a:xfrm rot="5400000">
            <a:off x="4108399" y="976529"/>
            <a:ext cx="7561262" cy="5608204"/>
          </a:xfrm>
          <a:prstGeom prst="rect">
            <a:avLst/>
          </a:prstGeom>
        </p:spPr>
      </p:pic>
      <p:pic>
        <p:nvPicPr>
          <p:cNvPr id="12" name="Picture 11" descr="A close up of a logo&#10;&#10;Description generated with high confidence">
            <a:extLst>
              <a:ext uri="{FF2B5EF4-FFF2-40B4-BE49-F238E27FC236}">
                <a16:creationId xmlns:a16="http://schemas.microsoft.com/office/drawing/2014/main" id="{54DDEBDD-D8BD-41A6-8A0D-B00E3768B0F9}"/>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4" cstate="email">
            <a:extLst>
              <a:ext uri="{28A0092B-C50C-407E-A947-70E740481C1C}">
                <a14:useLocalDpi xmlns:a14="http://schemas.microsoft.com/office/drawing/2010/main"/>
              </a:ext>
            </a:extLst>
          </a:blip>
          <a:stretch>
            <a:fillRect/>
          </a:stretch>
        </p:blipFill>
        <p:spPr>
          <a:xfrm flipH="1" flipV="1">
            <a:off x="0" y="0"/>
            <a:ext cx="10693400" cy="7561262"/>
          </a:xfrm>
          <a:prstGeom prst="rect">
            <a:avLst/>
          </a:prstGeom>
        </p:spPr>
      </p:pic>
      <p:sp>
        <p:nvSpPr>
          <p:cNvPr id="2" name="Title 1"/>
          <p:cNvSpPr>
            <a:spLocks noGrp="1"/>
          </p:cNvSpPr>
          <p:nvPr>
            <p:ph type="title"/>
          </p:nvPr>
        </p:nvSpPr>
        <p:spPr>
          <a:xfrm>
            <a:off x="208500" y="250128"/>
            <a:ext cx="4213189" cy="1446170"/>
          </a:xfrm>
        </p:spPr>
        <p:txBody>
          <a:bodyPr vert="horz" lIns="91440" tIns="45720" rIns="91440" bIns="45720" rtlCol="0" anchor="ctr">
            <a:normAutofit/>
          </a:bodyPr>
          <a:lstStyle/>
          <a:p>
            <a:pPr defTabSz="914400"/>
            <a:r>
              <a:rPr lang="en-US" sz="3100" b="1" dirty="0">
                <a:solidFill>
                  <a:srgbClr val="0092CC"/>
                </a:solidFill>
                <a:latin typeface="Ebrima" panose="02000000000000000000" pitchFamily="2" charset="0"/>
                <a:ea typeface="Ebrima" panose="02000000000000000000" pitchFamily="2" charset="0"/>
                <a:cs typeface="Ebrima" panose="02000000000000000000" pitchFamily="2" charset="0"/>
              </a:rPr>
              <a:t>Group activity</a:t>
            </a:r>
          </a:p>
        </p:txBody>
      </p:sp>
      <p:sp>
        <p:nvSpPr>
          <p:cNvPr id="7" name="Content Placeholder 2"/>
          <p:cNvSpPr txBox="1">
            <a:spLocks/>
          </p:cNvSpPr>
          <p:nvPr/>
        </p:nvSpPr>
        <p:spPr>
          <a:xfrm>
            <a:off x="123568" y="2505142"/>
            <a:ext cx="4710739" cy="4476426"/>
          </a:xfrm>
          <a:prstGeom prst="rect">
            <a:avLst/>
          </a:prstGeom>
        </p:spPr>
        <p:txBody>
          <a:bodyPr vert="horz" lIns="91440" tIns="45720" rIns="91440" bIns="45720" rtlCol="0" anchor="ctr">
            <a:normAutofit/>
          </a:bodyPr>
          <a:lstStyle/>
          <a:p>
            <a:pPr marL="83544" indent="-228600" rtl="0" fontAlgn="auto">
              <a:lnSpc>
                <a:spcPct val="90000"/>
              </a:lnSpc>
              <a:spcBef>
                <a:spcPts val="263"/>
              </a:spcBef>
              <a:spcAft>
                <a:spcPts val="0"/>
              </a:spcAft>
              <a:buClr>
                <a:srgbClr val="A5A5A5"/>
              </a:buClr>
              <a:buFont typeface="Arial" panose="020B0604020202020204" pitchFamily="34" charset="0"/>
              <a:buChar char="•"/>
              <a:defRPr/>
            </a:pPr>
            <a:r>
              <a:rPr lang="en-US" sz="2400" b="0" dirty="0">
                <a:solidFill>
                  <a:srgbClr val="002060"/>
                </a:solidFill>
                <a:latin typeface="Arial" panose="020B0604020202020204" pitchFamily="34" charset="0"/>
                <a:cs typeface="Arial" panose="020B0604020202020204" pitchFamily="34" charset="0"/>
              </a:rPr>
              <a:t>Look at the photos of WASH infrastructure and identify which are accessible/ inaccessible and why.</a:t>
            </a:r>
          </a:p>
          <a:p>
            <a:pPr marL="83544" indent="-228600" rtl="0" fontAlgn="auto">
              <a:lnSpc>
                <a:spcPct val="90000"/>
              </a:lnSpc>
              <a:spcBef>
                <a:spcPts val="263"/>
              </a:spcBef>
              <a:spcAft>
                <a:spcPts val="0"/>
              </a:spcAft>
              <a:buClr>
                <a:srgbClr val="A5A5A5"/>
              </a:buClr>
              <a:buFont typeface="Arial" panose="020B0604020202020204" pitchFamily="34" charset="0"/>
              <a:buChar char="•"/>
              <a:defRPr/>
            </a:pPr>
            <a:endParaRPr lang="en-US" sz="2400" b="0" dirty="0">
              <a:solidFill>
                <a:srgbClr val="002060"/>
              </a:solidFill>
              <a:latin typeface="Arial" panose="020B0604020202020204" pitchFamily="34" charset="0"/>
              <a:cs typeface="Arial" panose="020B0604020202020204" pitchFamily="34" charset="0"/>
            </a:endParaRPr>
          </a:p>
          <a:p>
            <a:pPr marL="83544" indent="-228600" rtl="0" fontAlgn="auto">
              <a:lnSpc>
                <a:spcPct val="90000"/>
              </a:lnSpc>
              <a:spcBef>
                <a:spcPts val="263"/>
              </a:spcBef>
              <a:spcAft>
                <a:spcPts val="0"/>
              </a:spcAft>
              <a:buClr>
                <a:srgbClr val="A5A5A5"/>
              </a:buClr>
              <a:buFont typeface="Arial" panose="020B0604020202020204" pitchFamily="34" charset="0"/>
              <a:buChar char="•"/>
              <a:defRPr/>
            </a:pPr>
            <a:r>
              <a:rPr lang="en-US" sz="2400" b="0" dirty="0">
                <a:solidFill>
                  <a:srgbClr val="002060"/>
                </a:solidFill>
                <a:latin typeface="Arial" panose="020B0604020202020204" pitchFamily="34" charset="0"/>
                <a:cs typeface="Arial" panose="020B0604020202020204" pitchFamily="34" charset="0"/>
              </a:rPr>
              <a:t>If you aren’t sure – what further information might you need to be able to help you decide? </a:t>
            </a:r>
          </a:p>
          <a:p>
            <a:pPr marL="83544" indent="-228600" rtl="0" fontAlgn="auto">
              <a:lnSpc>
                <a:spcPct val="90000"/>
              </a:lnSpc>
              <a:spcBef>
                <a:spcPts val="263"/>
              </a:spcBef>
              <a:spcAft>
                <a:spcPts val="0"/>
              </a:spcAft>
              <a:buClr>
                <a:srgbClr val="A5A5A5"/>
              </a:buClr>
              <a:buFont typeface="Arial" panose="020B0604020202020204" pitchFamily="34" charset="0"/>
              <a:buChar char="•"/>
              <a:defRPr/>
            </a:pPr>
            <a:endParaRPr lang="en-US" sz="2400" b="0" dirty="0">
              <a:solidFill>
                <a:srgbClr val="002060"/>
              </a:solidFill>
              <a:latin typeface="Arial" panose="020B0604020202020204" pitchFamily="34" charset="0"/>
              <a:cs typeface="Arial" panose="020B0604020202020204" pitchFamily="34" charset="0"/>
            </a:endParaRPr>
          </a:p>
          <a:p>
            <a:pPr marL="83544" indent="-228600" rtl="0" fontAlgn="auto">
              <a:lnSpc>
                <a:spcPct val="90000"/>
              </a:lnSpc>
              <a:spcBef>
                <a:spcPts val="263"/>
              </a:spcBef>
              <a:spcAft>
                <a:spcPts val="0"/>
              </a:spcAft>
              <a:buClr>
                <a:srgbClr val="A5A5A5"/>
              </a:buClr>
              <a:buFont typeface="Arial" panose="020B0604020202020204" pitchFamily="34" charset="0"/>
              <a:buChar char="•"/>
              <a:defRPr/>
            </a:pPr>
            <a:endParaRPr lang="en-US" sz="2400" b="0" dirty="0">
              <a:solidFill>
                <a:srgbClr val="002060"/>
              </a:solidFill>
              <a:latin typeface="Arial" panose="020B0604020202020204" pitchFamily="34" charset="0"/>
              <a:cs typeface="Arial" panose="020B0604020202020204" pitchFamily="34" charset="0"/>
            </a:endParaRPr>
          </a:p>
          <a:p>
            <a:pPr marL="320808" indent="-228600" rtl="0" fontAlgn="auto">
              <a:lnSpc>
                <a:spcPct val="90000"/>
              </a:lnSpc>
              <a:spcBef>
                <a:spcPts val="263"/>
              </a:spcBef>
              <a:spcAft>
                <a:spcPts val="0"/>
              </a:spcAft>
              <a:buClr>
                <a:srgbClr val="A5A5A5"/>
              </a:buClr>
              <a:buFont typeface="Arial" panose="020B0604020202020204" pitchFamily="34" charset="0"/>
              <a:buChar char="•"/>
              <a:defRPr/>
            </a:pPr>
            <a:endParaRPr lang="en-US" sz="2400" b="0" dirty="0">
              <a:solidFill>
                <a:srgbClr val="002060"/>
              </a:solidFill>
              <a:latin typeface="Arial" panose="020B0604020202020204" pitchFamily="34" charset="0"/>
              <a:cs typeface="Arial" panose="020B0604020202020204" pitchFamily="34" charset="0"/>
            </a:endParaRPr>
          </a:p>
          <a:p>
            <a:pPr marL="320808" indent="-228600" rtl="0" fontAlgn="auto">
              <a:lnSpc>
                <a:spcPct val="90000"/>
              </a:lnSpc>
              <a:spcBef>
                <a:spcPts val="263"/>
              </a:spcBef>
              <a:spcAft>
                <a:spcPts val="0"/>
              </a:spcAft>
              <a:buClr>
                <a:srgbClr val="A5A5A5"/>
              </a:buClr>
              <a:buFont typeface="Arial" panose="020B0604020202020204" pitchFamily="34" charset="0"/>
              <a:buChar char="•"/>
              <a:defRPr/>
            </a:pPr>
            <a:endParaRPr lang="en-US" sz="2400" b="0" dirty="0">
              <a:solidFill>
                <a:srgbClr val="00206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79538490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1" name="Rectangle 15">
            <a:extLst>
              <a:ext uri="{FF2B5EF4-FFF2-40B4-BE49-F238E27FC236}">
                <a16:creationId xmlns:a16="http://schemas.microsoft.com/office/drawing/2014/main" id="{231BF440-39FA-4087-84CC-2EEC0BBDAF2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0693400" cy="756126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1" eaLnBrk="1" fontAlgn="base" latinLnBrk="0" hangingPunct="1">
              <a:lnSpc>
                <a:spcPct val="100000"/>
              </a:lnSpc>
              <a:spcBef>
                <a:spcPct val="0"/>
              </a:spcBef>
              <a:spcAft>
                <a:spcPct val="0"/>
              </a:spcAft>
              <a:buClrTx/>
              <a:buSzTx/>
              <a:buFontTx/>
              <a:buNone/>
              <a:tabLst/>
              <a:defRPr/>
            </a:pPr>
            <a:endParaRPr kumimoji="0" lang="en-US" sz="3900" b="1" i="0" u="none" strike="noStrike" kern="1200" cap="none" spc="0" normalizeH="0" baseline="0" noProof="0">
              <a:ln>
                <a:noFill/>
              </a:ln>
              <a:solidFill>
                <a:prstClr val="white"/>
              </a:solidFill>
              <a:effectLst/>
              <a:uLnTx/>
              <a:uFillTx/>
              <a:latin typeface="Arial"/>
              <a:ea typeface="+mn-ea"/>
              <a:cs typeface="+mn-cs"/>
            </a:endParaRPr>
          </a:p>
        </p:txBody>
      </p:sp>
      <p:pic>
        <p:nvPicPr>
          <p:cNvPr id="9" name="Picture 8" descr="A picture containing floor, ground, wall, building&#10;&#10;Description generated with very high confidence">
            <a:extLst>
              <a:ext uri="{FF2B5EF4-FFF2-40B4-BE49-F238E27FC236}">
                <a16:creationId xmlns:a16="http://schemas.microsoft.com/office/drawing/2014/main" id="{43616303-2CBF-4DF2-B35D-6E83D7FD49EB}"/>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r="-3"/>
          <a:stretch/>
        </p:blipFill>
        <p:spPr>
          <a:xfrm>
            <a:off x="3247475" y="0"/>
            <a:ext cx="7445925" cy="4309242"/>
          </a:xfrm>
          <a:custGeom>
            <a:avLst/>
            <a:gdLst/>
            <a:ahLst/>
            <a:cxnLst/>
            <a:rect l="l" t="t" r="r" b="b"/>
            <a:pathLst>
              <a:path w="7308975" h="3364992">
                <a:moveTo>
                  <a:pt x="0" y="0"/>
                </a:moveTo>
                <a:lnTo>
                  <a:pt x="7308975" y="0"/>
                </a:lnTo>
                <a:lnTo>
                  <a:pt x="7308975" y="3364992"/>
                </a:lnTo>
                <a:lnTo>
                  <a:pt x="1210305" y="3364992"/>
                </a:lnTo>
                <a:lnTo>
                  <a:pt x="1192705" y="2943200"/>
                </a:lnTo>
                <a:cubicBezTo>
                  <a:pt x="1098874" y="1825108"/>
                  <a:pt x="684692" y="821621"/>
                  <a:pt x="62981" y="69271"/>
                </a:cubicBezTo>
                <a:close/>
              </a:path>
            </a:pathLst>
          </a:custGeom>
        </p:spPr>
      </p:pic>
      <p:pic>
        <p:nvPicPr>
          <p:cNvPr id="11" name="Picture 10" descr="The roof of a house&#10;&#10;Description generated with very high confidence">
            <a:extLst>
              <a:ext uri="{FF2B5EF4-FFF2-40B4-BE49-F238E27FC236}">
                <a16:creationId xmlns:a16="http://schemas.microsoft.com/office/drawing/2014/main" id="{841BD409-7552-4F0E-AF30-2A6B28F30ACD}"/>
              </a:ext>
            </a:extLst>
          </p:cNvPr>
          <p:cNvPicPr>
            <a:picLocks noChangeAspect="1"/>
          </p:cNvPicPr>
          <p:nvPr/>
        </p:nvPicPr>
        <p:blipFill rotWithShape="1">
          <a:blip r:embed="rId4" cstate="email">
            <a:extLst>
              <a:ext uri="{28A0092B-C50C-407E-A947-70E740481C1C}">
                <a14:useLocalDpi xmlns:a14="http://schemas.microsoft.com/office/drawing/2010/main"/>
              </a:ext>
            </a:extLst>
          </a:blip>
          <a:srcRect r="-3"/>
          <a:stretch/>
        </p:blipFill>
        <p:spPr>
          <a:xfrm>
            <a:off x="4282819" y="3851203"/>
            <a:ext cx="6410581" cy="3710059"/>
          </a:xfrm>
          <a:custGeom>
            <a:avLst/>
            <a:gdLst/>
            <a:ahLst/>
            <a:cxnLst/>
            <a:rect l="l" t="t" r="r" b="b"/>
            <a:pathLst>
              <a:path w="7308975" h="3364992">
                <a:moveTo>
                  <a:pt x="1210305" y="0"/>
                </a:moveTo>
                <a:lnTo>
                  <a:pt x="7308975" y="0"/>
                </a:lnTo>
                <a:lnTo>
                  <a:pt x="7308975" y="3364992"/>
                </a:lnTo>
                <a:lnTo>
                  <a:pt x="0" y="3364992"/>
                </a:lnTo>
                <a:lnTo>
                  <a:pt x="62981" y="3295722"/>
                </a:lnTo>
                <a:cubicBezTo>
                  <a:pt x="684692" y="2543371"/>
                  <a:pt x="1098874" y="1539884"/>
                  <a:pt x="1192705" y="421793"/>
                </a:cubicBezTo>
                <a:close/>
              </a:path>
            </a:pathLst>
          </a:custGeom>
        </p:spPr>
      </p:pic>
      <p:sp useBgFill="1">
        <p:nvSpPr>
          <p:cNvPr id="23" name="Freeform: Shape 17">
            <a:extLst>
              <a:ext uri="{FF2B5EF4-FFF2-40B4-BE49-F238E27FC236}">
                <a16:creationId xmlns:a16="http://schemas.microsoft.com/office/drawing/2014/main" id="{F04E4CBA-303B-48BD-8451-C2701CB0EEB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5346700" cy="7561262"/>
          </a:xfrm>
          <a:custGeom>
            <a:avLst/>
            <a:gdLst>
              <a:gd name="connsiteX0" fmla="*/ 0 w 6096001"/>
              <a:gd name="connsiteY0" fmla="*/ 0 h 6858000"/>
              <a:gd name="connsiteX1" fmla="*/ 4883024 w 6096001"/>
              <a:gd name="connsiteY1" fmla="*/ 0 h 6858000"/>
              <a:gd name="connsiteX2" fmla="*/ 4946006 w 6096001"/>
              <a:gd name="connsiteY2" fmla="*/ 69271 h 6858000"/>
              <a:gd name="connsiteX3" fmla="*/ 6096001 w 6096001"/>
              <a:gd name="connsiteY3" fmla="*/ 3429000 h 6858000"/>
              <a:gd name="connsiteX4" fmla="*/ 4946006 w 6096001"/>
              <a:gd name="connsiteY4" fmla="*/ 6788730 h 6858000"/>
              <a:gd name="connsiteX5" fmla="*/ 4883024 w 6096001"/>
              <a:gd name="connsiteY5" fmla="*/ 6858000 h 6858000"/>
              <a:gd name="connsiteX6" fmla="*/ 0 w 609600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96001" h="6858000">
                <a:moveTo>
                  <a:pt x="0" y="0"/>
                </a:moveTo>
                <a:lnTo>
                  <a:pt x="4883024" y="0"/>
                </a:lnTo>
                <a:lnTo>
                  <a:pt x="4946006" y="69271"/>
                </a:lnTo>
                <a:cubicBezTo>
                  <a:pt x="5656532" y="929100"/>
                  <a:pt x="6096001" y="2116944"/>
                  <a:pt x="6096001" y="3429000"/>
                </a:cubicBezTo>
                <a:cubicBezTo>
                  <a:pt x="6096001" y="4741056"/>
                  <a:pt x="5656532" y="5928900"/>
                  <a:pt x="4946006" y="6788730"/>
                </a:cubicBezTo>
                <a:lnTo>
                  <a:pt x="4883024" y="6858000"/>
                </a:lnTo>
                <a:lnTo>
                  <a:pt x="0" y="6858000"/>
                </a:lnTo>
                <a:close/>
              </a:path>
            </a:pathLst>
          </a:custGeom>
          <a:ln w="9525">
            <a:solidFill>
              <a:srgbClr val="EFEFEF"/>
            </a:solidFill>
          </a:ln>
          <a:effectLst>
            <a:outerShdw blurRad="50800" dist="38100" algn="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20" name="Freeform: Shape 19">
            <a:extLst>
              <a:ext uri="{FF2B5EF4-FFF2-40B4-BE49-F238E27FC236}">
                <a16:creationId xmlns:a16="http://schemas.microsoft.com/office/drawing/2014/main" id="{F6CA58B3-AFCC-4A40-9882-50D5080879B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5339098" cy="7561262"/>
          </a:xfrm>
          <a:custGeom>
            <a:avLst/>
            <a:gdLst>
              <a:gd name="connsiteX0" fmla="*/ 0 w 6087332"/>
              <a:gd name="connsiteY0" fmla="*/ 0 h 6858000"/>
              <a:gd name="connsiteX1" fmla="*/ 4874355 w 6087332"/>
              <a:gd name="connsiteY1" fmla="*/ 0 h 6858000"/>
              <a:gd name="connsiteX2" fmla="*/ 4937337 w 6087332"/>
              <a:gd name="connsiteY2" fmla="*/ 69271 h 6858000"/>
              <a:gd name="connsiteX3" fmla="*/ 6087332 w 6087332"/>
              <a:gd name="connsiteY3" fmla="*/ 3429000 h 6858000"/>
              <a:gd name="connsiteX4" fmla="*/ 4937337 w 6087332"/>
              <a:gd name="connsiteY4" fmla="*/ 6788730 h 6858000"/>
              <a:gd name="connsiteX5" fmla="*/ 4874355 w 6087332"/>
              <a:gd name="connsiteY5" fmla="*/ 6858000 h 6858000"/>
              <a:gd name="connsiteX6" fmla="*/ 0 w 6087332"/>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87332" h="6858000">
                <a:moveTo>
                  <a:pt x="0" y="0"/>
                </a:moveTo>
                <a:lnTo>
                  <a:pt x="4874355" y="0"/>
                </a:lnTo>
                <a:lnTo>
                  <a:pt x="4937337" y="69271"/>
                </a:lnTo>
                <a:cubicBezTo>
                  <a:pt x="5647863" y="929100"/>
                  <a:pt x="6087332" y="2116944"/>
                  <a:pt x="6087332" y="3429000"/>
                </a:cubicBezTo>
                <a:cubicBezTo>
                  <a:pt x="6087332" y="4741056"/>
                  <a:pt x="5647863" y="5928900"/>
                  <a:pt x="4937337" y="6788730"/>
                </a:cubicBezTo>
                <a:lnTo>
                  <a:pt x="4874355" y="6858000"/>
                </a:lnTo>
                <a:lnTo>
                  <a:pt x="0" y="68580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1" eaLnBrk="1" fontAlgn="base" latinLnBrk="0" hangingPunct="1">
              <a:lnSpc>
                <a:spcPct val="100000"/>
              </a:lnSpc>
              <a:spcBef>
                <a:spcPct val="0"/>
              </a:spcBef>
              <a:spcAft>
                <a:spcPct val="0"/>
              </a:spcAft>
              <a:buClrTx/>
              <a:buSzTx/>
              <a:buFontTx/>
              <a:buNone/>
              <a:tabLst/>
              <a:defRPr/>
            </a:pPr>
            <a:endParaRPr kumimoji="0" lang="en-US" sz="3900" b="1"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p:cNvSpPr>
            <a:spLocks noGrp="1"/>
          </p:cNvSpPr>
          <p:nvPr>
            <p:ph type="title"/>
          </p:nvPr>
        </p:nvSpPr>
        <p:spPr>
          <a:xfrm>
            <a:off x="392982" y="947678"/>
            <a:ext cx="4238770" cy="1371109"/>
          </a:xfrm>
        </p:spPr>
        <p:txBody>
          <a:bodyPr>
            <a:normAutofit/>
          </a:bodyPr>
          <a:lstStyle/>
          <a:p>
            <a:r>
              <a:rPr lang="en-GB" sz="3300" dirty="0"/>
              <a:t>Global monitoring indicators</a:t>
            </a:r>
            <a:endParaRPr lang="en-GB" sz="3300" dirty="0">
              <a:highlight>
                <a:srgbClr val="FFFF00"/>
              </a:highlight>
            </a:endParaRPr>
          </a:p>
        </p:txBody>
      </p:sp>
      <p:sp>
        <p:nvSpPr>
          <p:cNvPr id="22" name="Rectangle 21">
            <a:extLst>
              <a:ext uri="{FF2B5EF4-FFF2-40B4-BE49-F238E27FC236}">
                <a16:creationId xmlns:a16="http://schemas.microsoft.com/office/drawing/2014/main" id="{75C56826-D4E5-42ED-8529-079651CB300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270292"/>
            <a:ext cx="112280" cy="72095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1" eaLnBrk="1" fontAlgn="base" latinLnBrk="0" hangingPunct="1">
              <a:lnSpc>
                <a:spcPct val="100000"/>
              </a:lnSpc>
              <a:spcBef>
                <a:spcPct val="0"/>
              </a:spcBef>
              <a:spcAft>
                <a:spcPct val="0"/>
              </a:spcAft>
              <a:buClrTx/>
              <a:buSzTx/>
              <a:buFontTx/>
              <a:buNone/>
              <a:tabLst/>
              <a:defRPr/>
            </a:pPr>
            <a:endParaRPr kumimoji="0" lang="en-US" sz="3900" b="1"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24" name="Rectangle 23">
            <a:extLst>
              <a:ext uri="{FF2B5EF4-FFF2-40B4-BE49-F238E27FC236}">
                <a16:creationId xmlns:a16="http://schemas.microsoft.com/office/drawing/2014/main" id="{82095FCE-EF05-4443-B97A-85DEE3A5CA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94287" y="2419604"/>
            <a:ext cx="4290727" cy="20163"/>
          </a:xfrm>
          <a:prstGeom prst="rect">
            <a:avLst/>
          </a:prstGeom>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6" name="Rectangle 25">
            <a:extLst>
              <a:ext uri="{FF2B5EF4-FFF2-40B4-BE49-F238E27FC236}">
                <a16:creationId xmlns:a16="http://schemas.microsoft.com/office/drawing/2014/main" id="{CA00AE6B-AA30-4CF8-BA6F-339B780AD76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94287" y="2419604"/>
            <a:ext cx="4290727" cy="20163"/>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1" eaLnBrk="1" fontAlgn="base" latinLnBrk="0" hangingPunct="1">
              <a:lnSpc>
                <a:spcPct val="100000"/>
              </a:lnSpc>
              <a:spcBef>
                <a:spcPct val="0"/>
              </a:spcBef>
              <a:spcAft>
                <a:spcPct val="0"/>
              </a:spcAft>
              <a:buClrTx/>
              <a:buSzTx/>
              <a:buFontTx/>
              <a:buNone/>
              <a:tabLst/>
              <a:defRPr/>
            </a:pPr>
            <a:endParaRPr kumimoji="0" lang="en-US" sz="3900" b="1"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Content Placeholder 2"/>
          <p:cNvSpPr>
            <a:spLocks noGrp="1"/>
          </p:cNvSpPr>
          <p:nvPr>
            <p:ph idx="1"/>
          </p:nvPr>
        </p:nvSpPr>
        <p:spPr>
          <a:xfrm>
            <a:off x="112280" y="2540584"/>
            <a:ext cx="4830423" cy="4643241"/>
          </a:xfrm>
        </p:spPr>
        <p:txBody>
          <a:bodyPr>
            <a:normAutofit/>
          </a:bodyPr>
          <a:lstStyle/>
          <a:p>
            <a:pPr>
              <a:lnSpc>
                <a:spcPct val="100000"/>
              </a:lnSpc>
            </a:pPr>
            <a:r>
              <a:rPr lang="en-GB" sz="1800" b="1" dirty="0">
                <a:solidFill>
                  <a:srgbClr val="009CDE"/>
                </a:solidFill>
              </a:rPr>
              <a:t>* ALL ARE APPLICABLE FOR COVID-19 * </a:t>
            </a:r>
          </a:p>
          <a:p>
            <a:pPr marL="342900" indent="-342900">
              <a:lnSpc>
                <a:spcPct val="100000"/>
              </a:lnSpc>
              <a:buFont typeface="Wingdings" panose="05000000000000000000" pitchFamily="2" charset="2"/>
              <a:buChar char="§"/>
            </a:pPr>
            <a:r>
              <a:rPr lang="en-GB" sz="1800" dirty="0">
                <a:solidFill>
                  <a:srgbClr val="09164D"/>
                </a:solidFill>
              </a:rPr>
              <a:t>Toilets/latrines should be</a:t>
            </a:r>
            <a:r>
              <a:rPr lang="en-GB" sz="1800" b="1" dirty="0">
                <a:solidFill>
                  <a:srgbClr val="09164D"/>
                </a:solidFill>
              </a:rPr>
              <a:t> onsite</a:t>
            </a:r>
            <a:r>
              <a:rPr lang="en-GB" sz="1800" dirty="0">
                <a:solidFill>
                  <a:srgbClr val="09164D"/>
                </a:solidFill>
              </a:rPr>
              <a:t>, </a:t>
            </a:r>
            <a:r>
              <a:rPr lang="en-GB" sz="1800" b="1" dirty="0">
                <a:solidFill>
                  <a:srgbClr val="09164D"/>
                </a:solidFill>
              </a:rPr>
              <a:t>usable </a:t>
            </a:r>
            <a:r>
              <a:rPr lang="en-GB" sz="1800" dirty="0">
                <a:solidFill>
                  <a:srgbClr val="09164D"/>
                </a:solidFill>
              </a:rPr>
              <a:t>(offers privacy, clean) and </a:t>
            </a:r>
            <a:r>
              <a:rPr lang="en-GB" sz="1800" b="1" dirty="0">
                <a:solidFill>
                  <a:srgbClr val="09164D"/>
                </a:solidFill>
              </a:rPr>
              <a:t>accessible</a:t>
            </a:r>
            <a:r>
              <a:rPr lang="en-GB" sz="1800" dirty="0">
                <a:solidFill>
                  <a:srgbClr val="09164D"/>
                </a:solidFill>
              </a:rPr>
              <a:t>.</a:t>
            </a:r>
            <a:endParaRPr lang="en-US" sz="1800" dirty="0">
              <a:solidFill>
                <a:srgbClr val="09164D"/>
              </a:solidFill>
            </a:endParaRPr>
          </a:p>
          <a:p>
            <a:pPr marL="342900" indent="-342900">
              <a:lnSpc>
                <a:spcPct val="100000"/>
              </a:lnSpc>
              <a:spcBef>
                <a:spcPts val="0"/>
              </a:spcBef>
              <a:buFont typeface="Wingdings" panose="05000000000000000000" pitchFamily="2" charset="2"/>
              <a:buChar char="§"/>
              <a:defRPr/>
            </a:pPr>
            <a:r>
              <a:rPr lang="en-US" sz="1800" dirty="0">
                <a:solidFill>
                  <a:srgbClr val="09164D"/>
                </a:solidFill>
              </a:rPr>
              <a:t>Toilets are clearly separated for </a:t>
            </a:r>
            <a:r>
              <a:rPr lang="en-US" sz="1800" b="1" dirty="0">
                <a:solidFill>
                  <a:srgbClr val="09164D"/>
                </a:solidFill>
              </a:rPr>
              <a:t>male and female</a:t>
            </a:r>
            <a:r>
              <a:rPr lang="en-US" sz="1800" dirty="0">
                <a:solidFill>
                  <a:srgbClr val="09164D"/>
                </a:solidFill>
              </a:rPr>
              <a:t> or provide privacy (i.e. single stall/room) if gender neutral </a:t>
            </a:r>
          </a:p>
          <a:p>
            <a:pPr marL="342900" indent="-342900">
              <a:lnSpc>
                <a:spcPct val="100000"/>
              </a:lnSpc>
              <a:spcBef>
                <a:spcPts val="0"/>
              </a:spcBef>
              <a:buFont typeface="Wingdings" panose="05000000000000000000" pitchFamily="2" charset="2"/>
              <a:buChar char="§"/>
              <a:defRPr/>
            </a:pPr>
            <a:r>
              <a:rPr lang="en-US" sz="1800" dirty="0">
                <a:solidFill>
                  <a:srgbClr val="09164D"/>
                </a:solidFill>
              </a:rPr>
              <a:t>At least one toilet should meet the needs of people with limited mobility and </a:t>
            </a:r>
            <a:r>
              <a:rPr lang="en-US" sz="1800" b="1" dirty="0">
                <a:solidFill>
                  <a:srgbClr val="09164D"/>
                </a:solidFill>
              </a:rPr>
              <a:t>menstrual hygiene management needs</a:t>
            </a:r>
            <a:r>
              <a:rPr lang="en-US" sz="1800" dirty="0">
                <a:solidFill>
                  <a:srgbClr val="09164D"/>
                </a:solidFill>
              </a:rPr>
              <a:t>.</a:t>
            </a:r>
            <a:endParaRPr lang="en-GB" sz="1800" dirty="0">
              <a:solidFill>
                <a:srgbClr val="09164D"/>
              </a:solidFill>
            </a:endParaRPr>
          </a:p>
          <a:p>
            <a:pPr marL="342900" indent="-342900">
              <a:lnSpc>
                <a:spcPct val="100000"/>
              </a:lnSpc>
              <a:buFont typeface="Wingdings" panose="05000000000000000000" pitchFamily="2" charset="2"/>
              <a:buChar char="§"/>
            </a:pPr>
            <a:r>
              <a:rPr lang="en-GB" sz="1800" dirty="0">
                <a:solidFill>
                  <a:srgbClr val="09164D"/>
                </a:solidFill>
              </a:rPr>
              <a:t>Toilets should have a functioning </a:t>
            </a:r>
            <a:r>
              <a:rPr lang="en-GB" sz="1800" b="1" dirty="0">
                <a:solidFill>
                  <a:srgbClr val="09164D"/>
                </a:solidFill>
              </a:rPr>
              <a:t>hand hygiene </a:t>
            </a:r>
            <a:r>
              <a:rPr lang="en-GB" sz="1800" dirty="0">
                <a:solidFill>
                  <a:srgbClr val="09164D"/>
                </a:solidFill>
              </a:rPr>
              <a:t>station within 5m. </a:t>
            </a:r>
          </a:p>
          <a:p>
            <a:pPr lvl="1">
              <a:lnSpc>
                <a:spcPct val="100000"/>
              </a:lnSpc>
              <a:buFont typeface="Wingdings" panose="05000000000000000000" pitchFamily="2" charset="2"/>
              <a:buChar char="§"/>
            </a:pPr>
            <a:endParaRPr lang="en-GB" sz="1800" dirty="0">
              <a:solidFill>
                <a:srgbClr val="09164D"/>
              </a:solidFill>
            </a:endParaRPr>
          </a:p>
          <a:p>
            <a:pPr marL="342900" indent="-342900">
              <a:lnSpc>
                <a:spcPct val="100000"/>
              </a:lnSpc>
              <a:buFont typeface="Wingdings" panose="05000000000000000000" pitchFamily="2" charset="2"/>
              <a:buChar char="§"/>
            </a:pPr>
            <a:endParaRPr lang="en-GB" sz="1800" dirty="0">
              <a:solidFill>
                <a:srgbClr val="09164D"/>
              </a:solidFill>
            </a:endParaRPr>
          </a:p>
        </p:txBody>
      </p:sp>
    </p:spTree>
    <p:extLst>
      <p:ext uri="{BB962C8B-B14F-4D97-AF65-F5344CB8AC3E}">
        <p14:creationId xmlns:p14="http://schemas.microsoft.com/office/powerpoint/2010/main" val="138705167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Global sanitation standards: Quantity continued</a:t>
            </a:r>
          </a:p>
        </p:txBody>
      </p:sp>
      <p:sp>
        <p:nvSpPr>
          <p:cNvPr id="3" name="Content Placeholder 2"/>
          <p:cNvSpPr>
            <a:spLocks noGrp="1"/>
          </p:cNvSpPr>
          <p:nvPr>
            <p:ph idx="1"/>
          </p:nvPr>
        </p:nvSpPr>
        <p:spPr>
          <a:xfrm>
            <a:off x="115087" y="1383537"/>
            <a:ext cx="7819142" cy="4671709"/>
          </a:xfrm>
        </p:spPr>
        <p:txBody>
          <a:bodyPr/>
          <a:lstStyle/>
          <a:p>
            <a:pPr>
              <a:spcAft>
                <a:spcPts val="0"/>
              </a:spcAft>
            </a:pPr>
            <a:r>
              <a:rPr lang="en-GB" sz="2400" b="1" dirty="0">
                <a:solidFill>
                  <a:srgbClr val="09164D"/>
                </a:solidFill>
              </a:rPr>
              <a:t>TOILETS</a:t>
            </a:r>
            <a:r>
              <a:rPr lang="en-GB" sz="2400" dirty="0">
                <a:solidFill>
                  <a:srgbClr val="09164D"/>
                </a:solidFill>
              </a:rPr>
              <a:t> </a:t>
            </a:r>
          </a:p>
          <a:p>
            <a:pPr lvl="1"/>
            <a:r>
              <a:rPr lang="en-GB" sz="2400" dirty="0">
                <a:solidFill>
                  <a:srgbClr val="09164D"/>
                </a:solidFill>
              </a:rPr>
              <a:t>Inpatients = </a:t>
            </a:r>
            <a:r>
              <a:rPr lang="en-GB" sz="2400" b="1" dirty="0">
                <a:solidFill>
                  <a:srgbClr val="09164D"/>
                </a:solidFill>
              </a:rPr>
              <a:t>1 per 20 users</a:t>
            </a:r>
          </a:p>
          <a:p>
            <a:pPr lvl="1"/>
            <a:r>
              <a:rPr lang="en-GB" sz="2400" dirty="0">
                <a:solidFill>
                  <a:srgbClr val="09164D"/>
                </a:solidFill>
              </a:rPr>
              <a:t>Outpatients</a:t>
            </a:r>
          </a:p>
          <a:p>
            <a:pPr lvl="2"/>
            <a:r>
              <a:rPr lang="en-GB" sz="2400" b="1" dirty="0">
                <a:solidFill>
                  <a:srgbClr val="FF00FF"/>
                </a:solidFill>
              </a:rPr>
              <a:t>Minimum</a:t>
            </a:r>
            <a:r>
              <a:rPr lang="en-GB" sz="2400" dirty="0">
                <a:solidFill>
                  <a:srgbClr val="09164D"/>
                </a:solidFill>
              </a:rPr>
              <a:t>: 2 (1 for staff and 1 for patients), </a:t>
            </a:r>
          </a:p>
          <a:p>
            <a:pPr lvl="2"/>
            <a:r>
              <a:rPr lang="en-GB" sz="2400" b="1" dirty="0">
                <a:solidFill>
                  <a:srgbClr val="FF00FF"/>
                </a:solidFill>
              </a:rPr>
              <a:t>Ideally</a:t>
            </a:r>
            <a:r>
              <a:rPr lang="en-GB" sz="2400" dirty="0">
                <a:solidFill>
                  <a:srgbClr val="09164D"/>
                </a:solidFill>
              </a:rPr>
              <a:t>: 4 (male/ female staff &amp; male/female patients; one should be handicap accessible)</a:t>
            </a:r>
          </a:p>
          <a:p>
            <a:r>
              <a:rPr lang="en-GB" sz="2400" b="1" dirty="0">
                <a:solidFill>
                  <a:srgbClr val="09164D"/>
                </a:solidFill>
              </a:rPr>
              <a:t>SHOWERS</a:t>
            </a:r>
          </a:p>
          <a:p>
            <a:pPr lvl="1"/>
            <a:r>
              <a:rPr lang="en-GB" sz="2400" dirty="0">
                <a:solidFill>
                  <a:srgbClr val="09164D"/>
                </a:solidFill>
              </a:rPr>
              <a:t>Inpatients = </a:t>
            </a:r>
            <a:r>
              <a:rPr lang="en-GB" sz="2400" b="1" dirty="0">
                <a:solidFill>
                  <a:srgbClr val="09164D"/>
                </a:solidFill>
              </a:rPr>
              <a:t>1 per 40 users</a:t>
            </a:r>
          </a:p>
          <a:p>
            <a:pPr lvl="1"/>
            <a:r>
              <a:rPr lang="en-US" sz="2400" dirty="0">
                <a:solidFill>
                  <a:srgbClr val="09164D"/>
                </a:solidFill>
              </a:rPr>
              <a:t>Greywater</a:t>
            </a:r>
            <a:endParaRPr lang="en-GB" sz="2400" dirty="0">
              <a:solidFill>
                <a:srgbClr val="09164D"/>
              </a:solidFill>
            </a:endParaRPr>
          </a:p>
          <a:p>
            <a:pPr lvl="2"/>
            <a:r>
              <a:rPr lang="en-US" altLang="en-US" sz="2400" dirty="0">
                <a:solidFill>
                  <a:srgbClr val="09164D"/>
                </a:solidFill>
                <a:ea typeface="ＭＳ Ｐゴシック" pitchFamily="34" charset="-128"/>
              </a:rPr>
              <a:t>Storm water should be drained through properly designed channels directing flow away from buildings and into a safe area in the environment.</a:t>
            </a:r>
            <a:endParaRPr lang="en-GB" altLang="en-US" sz="2400" dirty="0">
              <a:solidFill>
                <a:srgbClr val="09164D"/>
              </a:solidFill>
              <a:ea typeface="ＭＳ Ｐゴシック" pitchFamily="34" charset="-128"/>
            </a:endParaRPr>
          </a:p>
          <a:p>
            <a:pPr marL="199525" lvl="1" indent="0">
              <a:buNone/>
            </a:pPr>
            <a:endParaRPr lang="en-GB" sz="2400" dirty="0">
              <a:solidFill>
                <a:srgbClr val="09164D"/>
              </a:solidFill>
            </a:endParaRPr>
          </a:p>
        </p:txBody>
      </p:sp>
      <p:pic>
        <p:nvPicPr>
          <p:cNvPr id="5" name="Picture 4" descr="A public bathroom stall&#10;&#10;Description generated with very high confidence">
            <a:extLst>
              <a:ext uri="{FF2B5EF4-FFF2-40B4-BE49-F238E27FC236}">
                <a16:creationId xmlns:a16="http://schemas.microsoft.com/office/drawing/2014/main" id="{12E81AA6-A3B4-4004-9396-E34E2F266B97}"/>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934229" y="3936748"/>
            <a:ext cx="2541256" cy="3388341"/>
          </a:xfrm>
          <a:prstGeom prst="rect">
            <a:avLst/>
          </a:prstGeom>
          <a:ln>
            <a:noFill/>
          </a:ln>
          <a:effectLst>
            <a:outerShdw blurRad="292100" dist="139700" dir="2700000" algn="tl" rotWithShape="0">
              <a:srgbClr val="333333">
                <a:alpha val="65000"/>
              </a:srgbClr>
            </a:outerShdw>
          </a:effectLst>
        </p:spPr>
      </p:pic>
      <p:pic>
        <p:nvPicPr>
          <p:cNvPr id="7" name="Picture 6" descr="A bathroom with a white toilet sitting next to a door&#10;&#10;Description generated with high confidence">
            <a:extLst>
              <a:ext uri="{FF2B5EF4-FFF2-40B4-BE49-F238E27FC236}">
                <a16:creationId xmlns:a16="http://schemas.microsoft.com/office/drawing/2014/main" id="{C01C5BF2-8C14-4E85-BF42-4CF204D6D77F}"/>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8051566" y="174933"/>
            <a:ext cx="2354155" cy="3544458"/>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53332930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36D7D8-B319-4120-B908-B3EA3532CAFD}"/>
              </a:ext>
            </a:extLst>
          </p:cNvPr>
          <p:cNvSpPr>
            <a:spLocks noGrp="1"/>
          </p:cNvSpPr>
          <p:nvPr>
            <p:ph type="title"/>
          </p:nvPr>
        </p:nvSpPr>
        <p:spPr>
          <a:xfrm>
            <a:off x="574770" y="402567"/>
            <a:ext cx="4490766" cy="1866383"/>
          </a:xfrm>
        </p:spPr>
        <p:txBody>
          <a:bodyPr>
            <a:normAutofit/>
          </a:bodyPr>
          <a:lstStyle/>
          <a:p>
            <a:r>
              <a:rPr lang="en-US" dirty="0"/>
              <a:t>Additional WASH FIT indicators – safely managed sanitation</a:t>
            </a:r>
          </a:p>
        </p:txBody>
      </p:sp>
      <p:cxnSp>
        <p:nvCxnSpPr>
          <p:cNvPr id="9" name="Straight Arrow Connector 8">
            <a:extLst>
              <a:ext uri="{FF2B5EF4-FFF2-40B4-BE49-F238E27FC236}">
                <a16:creationId xmlns:a16="http://schemas.microsoft.com/office/drawing/2014/main" id="{E4A809D5-3600-46D4-A466-67F2349A54F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74770" y="2554026"/>
            <a:ext cx="4010025" cy="0"/>
          </a:xfrm>
          <a:prstGeom prst="straightConnector1">
            <a:avLst/>
          </a:prstGeom>
          <a:ln w="19050" cap="sq">
            <a:solidFill>
              <a:schemeClr val="tx1"/>
            </a:solidFill>
            <a:tailEnd type="none"/>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23FC8325-A6E2-458D-975D-28C1A60D4FAF}"/>
              </a:ext>
            </a:extLst>
          </p:cNvPr>
          <p:cNvSpPr>
            <a:spLocks noGrp="1"/>
          </p:cNvSpPr>
          <p:nvPr>
            <p:ph idx="1"/>
          </p:nvPr>
        </p:nvSpPr>
        <p:spPr>
          <a:xfrm>
            <a:off x="134096" y="2905630"/>
            <a:ext cx="5682810" cy="4630341"/>
          </a:xfrm>
        </p:spPr>
        <p:txBody>
          <a:bodyPr>
            <a:normAutofit/>
          </a:bodyPr>
          <a:lstStyle/>
          <a:p>
            <a:pPr marL="342900" lvl="0" indent="-342900">
              <a:lnSpc>
                <a:spcPct val="100000"/>
              </a:lnSpc>
              <a:buFont typeface="+mj-lt"/>
              <a:buAutoNum type="arabicPeriod"/>
            </a:pPr>
            <a:r>
              <a:rPr lang="en-US" sz="1600" dirty="0" err="1">
                <a:solidFill>
                  <a:srgbClr val="09164D"/>
                </a:solidFill>
              </a:rPr>
              <a:t>Faecal</a:t>
            </a:r>
            <a:r>
              <a:rPr lang="en-US" sz="1600" dirty="0">
                <a:solidFill>
                  <a:srgbClr val="09164D"/>
                </a:solidFill>
              </a:rPr>
              <a:t> sludge is fully contained for later emptying and treatment offsite or fully contained and treated in-situ.  </a:t>
            </a:r>
          </a:p>
          <a:p>
            <a:pPr marL="342900" lvl="0" indent="-342900">
              <a:lnSpc>
                <a:spcPct val="100000"/>
              </a:lnSpc>
              <a:buFont typeface="+mj-lt"/>
              <a:buAutoNum type="arabicPeriod"/>
            </a:pPr>
            <a:r>
              <a:rPr lang="en-US" sz="1600" dirty="0">
                <a:solidFill>
                  <a:srgbClr val="09164D"/>
                </a:solidFill>
              </a:rPr>
              <a:t>Toilets are connected without leaks to a public sewer system. The sewer conveys excreta and wastewater with minimal leaks/overflows to treatment.</a:t>
            </a:r>
          </a:p>
          <a:p>
            <a:pPr marL="342900" lvl="0" indent="-342900">
              <a:lnSpc>
                <a:spcPct val="100000"/>
              </a:lnSpc>
              <a:buFont typeface="+mj-lt"/>
              <a:buAutoNum type="arabicPeriod"/>
            </a:pPr>
            <a:r>
              <a:rPr lang="en-US" sz="1600" dirty="0">
                <a:solidFill>
                  <a:srgbClr val="09164D"/>
                </a:solidFill>
              </a:rPr>
              <a:t>The treatment plant is designed to provide at least secondary treatment and performs to performance standards. </a:t>
            </a:r>
          </a:p>
          <a:p>
            <a:pPr marL="342900" lvl="0" indent="-342900">
              <a:lnSpc>
                <a:spcPct val="100000"/>
              </a:lnSpc>
              <a:buFont typeface="+mj-lt"/>
              <a:buAutoNum type="arabicPeriod"/>
            </a:pPr>
            <a:r>
              <a:rPr lang="en-US" sz="1600" dirty="0">
                <a:solidFill>
                  <a:srgbClr val="09164D"/>
                </a:solidFill>
              </a:rPr>
              <a:t>A </a:t>
            </a:r>
            <a:r>
              <a:rPr lang="en-US" sz="1600" dirty="0" err="1">
                <a:solidFill>
                  <a:srgbClr val="09164D"/>
                </a:solidFill>
              </a:rPr>
              <a:t>stormwater</a:t>
            </a:r>
            <a:r>
              <a:rPr lang="en-US" sz="1600" dirty="0">
                <a:solidFill>
                  <a:srgbClr val="09164D"/>
                </a:solidFill>
              </a:rPr>
              <a:t> (i.e. rainwater) and greywater drainage system is in place that diverts water away from the facility into a safe drainage or </a:t>
            </a:r>
            <a:r>
              <a:rPr lang="en-US" sz="1600" dirty="0" err="1">
                <a:solidFill>
                  <a:srgbClr val="09164D"/>
                </a:solidFill>
              </a:rPr>
              <a:t>leachfield</a:t>
            </a:r>
            <a:r>
              <a:rPr lang="en-US" sz="1600" dirty="0">
                <a:solidFill>
                  <a:srgbClr val="09164D"/>
                </a:solidFill>
              </a:rPr>
              <a:t> area </a:t>
            </a:r>
          </a:p>
          <a:p>
            <a:pPr marL="342900" lvl="0" indent="-342900">
              <a:lnSpc>
                <a:spcPct val="100000"/>
              </a:lnSpc>
              <a:buFont typeface="+mj-lt"/>
              <a:buAutoNum type="arabicPeriod"/>
            </a:pPr>
            <a:r>
              <a:rPr lang="en-US" sz="1600" dirty="0">
                <a:solidFill>
                  <a:srgbClr val="09164D"/>
                </a:solidFill>
              </a:rPr>
              <a:t>Greywater and/or </a:t>
            </a:r>
            <a:r>
              <a:rPr lang="en-US" sz="1600" dirty="0" err="1">
                <a:solidFill>
                  <a:srgbClr val="09164D"/>
                </a:solidFill>
              </a:rPr>
              <a:t>stormwater</a:t>
            </a:r>
            <a:r>
              <a:rPr lang="en-US" sz="1600" dirty="0">
                <a:solidFill>
                  <a:srgbClr val="09164D"/>
                </a:solidFill>
              </a:rPr>
              <a:t> is captured and reused for washing, cleaning, watering plants and toilet flushing</a:t>
            </a:r>
          </a:p>
          <a:p>
            <a:pPr marL="342900" indent="-342900">
              <a:lnSpc>
                <a:spcPct val="100000"/>
              </a:lnSpc>
              <a:buFont typeface="+mj-lt"/>
              <a:buAutoNum type="arabicPeriod"/>
            </a:pPr>
            <a:endParaRPr lang="en-US" sz="1600" dirty="0">
              <a:solidFill>
                <a:srgbClr val="09164D"/>
              </a:solidFill>
            </a:endParaRPr>
          </a:p>
        </p:txBody>
      </p:sp>
      <p:pic>
        <p:nvPicPr>
          <p:cNvPr id="4" name="Picture 3" descr="A bathroom with a white toilet sitting next to a door&#10;&#10;Description generated with high confidence">
            <a:extLst>
              <a:ext uri="{FF2B5EF4-FFF2-40B4-BE49-F238E27FC236}">
                <a16:creationId xmlns:a16="http://schemas.microsoft.com/office/drawing/2014/main" id="{11BC262E-A3B3-47CA-AC4B-75D81890DD30}"/>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r="-2"/>
          <a:stretch/>
        </p:blipFill>
        <p:spPr>
          <a:xfrm>
            <a:off x="5156240" y="10"/>
            <a:ext cx="5537159" cy="7561249"/>
          </a:xfrm>
          <a:custGeom>
            <a:avLst/>
            <a:gdLst/>
            <a:ahLst/>
            <a:cxnLst/>
            <a:rect l="l" t="t" r="r" b="b"/>
            <a:pathLst>
              <a:path w="6313150" h="6857997">
                <a:moveTo>
                  <a:pt x="65565" y="0"/>
                </a:moveTo>
                <a:lnTo>
                  <a:pt x="6313150" y="0"/>
                </a:lnTo>
                <a:lnTo>
                  <a:pt x="6313150" y="6857997"/>
                </a:lnTo>
                <a:lnTo>
                  <a:pt x="3293946" y="6857997"/>
                </a:lnTo>
                <a:lnTo>
                  <a:pt x="3235857" y="6823061"/>
                </a:lnTo>
                <a:cubicBezTo>
                  <a:pt x="1291240" y="5592803"/>
                  <a:pt x="0" y="3423096"/>
                  <a:pt x="0" y="951803"/>
                </a:cubicBezTo>
                <a:cubicBezTo>
                  <a:pt x="0" y="727140"/>
                  <a:pt x="10673" y="504970"/>
                  <a:pt x="31536" y="285771"/>
                </a:cubicBezTo>
                <a:close/>
              </a:path>
            </a:pathLst>
          </a:custGeom>
        </p:spPr>
      </p:pic>
    </p:spTree>
    <p:extLst>
      <p:ext uri="{BB962C8B-B14F-4D97-AF65-F5344CB8AC3E}">
        <p14:creationId xmlns:p14="http://schemas.microsoft.com/office/powerpoint/2010/main" val="320448955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cstate="email">
            <a:extLst>
              <a:ext uri="{28A0092B-C50C-407E-A947-70E740481C1C}">
                <a14:useLocalDpi xmlns:a14="http://schemas.microsoft.com/office/drawing/2010/main"/>
              </a:ext>
            </a:extLst>
          </a:blip>
          <a:stretch>
            <a:fillRect/>
          </a:stretch>
        </p:blipFill>
        <p:spPr>
          <a:xfrm>
            <a:off x="399009" y="315883"/>
            <a:ext cx="4804758" cy="3194653"/>
          </a:xfrm>
          <a:prstGeom prst="rect">
            <a:avLst/>
          </a:prstGeom>
          <a:ln>
            <a:noFill/>
          </a:ln>
          <a:effectLst>
            <a:outerShdw blurRad="292100" dist="139700" dir="2700000" algn="tl" rotWithShape="0">
              <a:srgbClr val="333333">
                <a:alpha val="65000"/>
              </a:srgbClr>
            </a:outerShdw>
          </a:effectLst>
        </p:spPr>
      </p:pic>
      <p:pic>
        <p:nvPicPr>
          <p:cNvPr id="5" name="Picture 4"/>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386648" y="315882"/>
            <a:ext cx="4423428" cy="3317571"/>
          </a:xfrm>
          <a:prstGeom prst="rect">
            <a:avLst/>
          </a:prstGeom>
          <a:ln>
            <a:noFill/>
          </a:ln>
          <a:effectLst>
            <a:outerShdw blurRad="292100" dist="139700" dir="2700000" algn="tl" rotWithShape="0">
              <a:srgbClr val="333333">
                <a:alpha val="65000"/>
              </a:srgbClr>
            </a:outerShdw>
          </a:effectLst>
        </p:spPr>
      </p:pic>
      <p:pic>
        <p:nvPicPr>
          <p:cNvPr id="6" name="Picture 5"/>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182879" y="3633454"/>
            <a:ext cx="3690389" cy="3654281"/>
          </a:xfrm>
          <a:prstGeom prst="rect">
            <a:avLst/>
          </a:prstGeom>
          <a:ln>
            <a:noFill/>
          </a:ln>
          <a:effectLst>
            <a:outerShdw blurRad="292100" dist="139700" dir="2700000" algn="tl" rotWithShape="0">
              <a:srgbClr val="333333">
                <a:alpha val="65000"/>
              </a:srgbClr>
            </a:outerShdw>
          </a:effectLst>
        </p:spPr>
      </p:pic>
      <p:pic>
        <p:nvPicPr>
          <p:cNvPr id="7" name="Picture 6"/>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4067950" y="2959255"/>
            <a:ext cx="3264412" cy="4352550"/>
          </a:xfrm>
          <a:prstGeom prst="rect">
            <a:avLst/>
          </a:prstGeom>
          <a:ln>
            <a:noFill/>
          </a:ln>
          <a:effectLst>
            <a:outerShdw blurRad="292100" dist="139700" dir="2700000" algn="tl" rotWithShape="0">
              <a:srgbClr val="333333">
                <a:alpha val="65000"/>
              </a:srgbClr>
            </a:outerShdw>
          </a:effectLst>
        </p:spPr>
      </p:pic>
      <p:sp>
        <p:nvSpPr>
          <p:cNvPr id="8" name="TextBox 7"/>
          <p:cNvSpPr txBox="1"/>
          <p:nvPr/>
        </p:nvSpPr>
        <p:spPr>
          <a:xfrm>
            <a:off x="7598362" y="3906982"/>
            <a:ext cx="2925551" cy="3046988"/>
          </a:xfrm>
          <a:prstGeom prst="rect">
            <a:avLst/>
          </a:prstGeom>
          <a:noFill/>
        </p:spPr>
        <p:txBody>
          <a:bodyPr wrap="square" rtlCol="0">
            <a:spAutoFit/>
          </a:bodyPr>
          <a:lstStyle/>
          <a:p>
            <a:pPr rtl="0"/>
            <a:r>
              <a:rPr lang="en-GB" sz="2400" dirty="0"/>
              <a:t>Do these toilets meet global monitoring definitions and guidelines?</a:t>
            </a:r>
          </a:p>
          <a:p>
            <a:pPr rtl="0"/>
            <a:endParaRPr lang="en-GB" sz="2400" dirty="0"/>
          </a:p>
          <a:p>
            <a:pPr rtl="0"/>
            <a:r>
              <a:rPr lang="en-GB" sz="2400" dirty="0"/>
              <a:t>If not, how can they be improved? </a:t>
            </a:r>
            <a:endParaRPr lang="en-US" sz="2400" dirty="0"/>
          </a:p>
        </p:txBody>
      </p:sp>
    </p:spTree>
    <p:extLst>
      <p:ext uri="{BB962C8B-B14F-4D97-AF65-F5344CB8AC3E}">
        <p14:creationId xmlns:p14="http://schemas.microsoft.com/office/powerpoint/2010/main" val="285144578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8">
            <a:extLst>
              <a:ext uri="{FF2B5EF4-FFF2-40B4-BE49-F238E27FC236}">
                <a16:creationId xmlns:a16="http://schemas.microsoft.com/office/drawing/2014/main" id="{896CF3C7-EA2F-4ADB-9229-B26431154A24}"/>
              </a:ext>
            </a:extLst>
          </p:cNvPr>
          <p:cNvPicPr>
            <a:picLocks noChangeAspect="1"/>
          </p:cNvPicPr>
          <p:nvPr/>
        </p:nvPicPr>
        <p:blipFill>
          <a:blip r:embed="rId2" cstate="hqprint">
            <a:extLst>
              <a:ext uri="{28A0092B-C50C-407E-A947-70E740481C1C}">
                <a14:useLocalDpi xmlns:a14="http://schemas.microsoft.com/office/drawing/2010/main"/>
              </a:ext>
            </a:extLst>
          </a:blip>
          <a:stretch>
            <a:fillRect/>
          </a:stretch>
        </p:blipFill>
        <p:spPr>
          <a:xfrm>
            <a:off x="7040053" y="657487"/>
            <a:ext cx="3368140" cy="4763000"/>
          </a:xfrm>
          <a:prstGeom prst="rect">
            <a:avLst/>
          </a:prstGeom>
          <a:ln>
            <a:noFill/>
          </a:ln>
          <a:effectLst>
            <a:outerShdw blurRad="292100" dist="139700" dir="2700000" algn="tl" rotWithShape="0">
              <a:srgbClr val="333333">
                <a:alpha val="65000"/>
              </a:srgbClr>
            </a:outerShdw>
          </a:effectLst>
        </p:spPr>
      </p:pic>
      <p:sp>
        <p:nvSpPr>
          <p:cNvPr id="6" name="Text Placeholder 5">
            <a:extLst>
              <a:ext uri="{FF2B5EF4-FFF2-40B4-BE49-F238E27FC236}">
                <a16:creationId xmlns:a16="http://schemas.microsoft.com/office/drawing/2014/main" id="{F8D1DA01-1AE8-BC45-893F-E51836A66228}"/>
              </a:ext>
            </a:extLst>
          </p:cNvPr>
          <p:cNvSpPr>
            <a:spLocks noGrp="1"/>
          </p:cNvSpPr>
          <p:nvPr>
            <p:ph type="body" sz="quarter" idx="34"/>
          </p:nvPr>
        </p:nvSpPr>
        <p:spPr>
          <a:xfrm>
            <a:off x="1340205" y="2163311"/>
            <a:ext cx="5141199" cy="436606"/>
          </a:xfrm>
        </p:spPr>
        <p:txBody>
          <a:bodyPr/>
          <a:lstStyle/>
          <a:p>
            <a:r>
              <a:rPr lang="en-GB" b="1" dirty="0">
                <a:solidFill>
                  <a:schemeClr val="bg2">
                    <a:lumMod val="75000"/>
                  </a:schemeClr>
                </a:solidFill>
                <a:ea typeface="SimSun" panose="02010600030101010101" pitchFamily="2" charset="-122"/>
                <a:cs typeface="Arial" panose="020B0604020202020204" pitchFamily="34" charset="0"/>
              </a:rPr>
              <a:t>Hand hygiene: </a:t>
            </a:r>
            <a:r>
              <a:rPr lang="en-GB" dirty="0">
                <a:solidFill>
                  <a:schemeClr val="bg2">
                    <a:lumMod val="75000"/>
                  </a:schemeClr>
                </a:solidFill>
                <a:ea typeface="SimSun" panose="02010600030101010101" pitchFamily="2" charset="-122"/>
                <a:cs typeface="Arial" panose="020B0604020202020204" pitchFamily="34" charset="0"/>
              </a:rPr>
              <a:t>Frequent and effective hand hygiene - one of the most important prevention measures. Hand hygiene at the right time.</a:t>
            </a:r>
          </a:p>
        </p:txBody>
      </p:sp>
      <p:sp>
        <p:nvSpPr>
          <p:cNvPr id="9" name="Text Placeholder 8">
            <a:extLst>
              <a:ext uri="{FF2B5EF4-FFF2-40B4-BE49-F238E27FC236}">
                <a16:creationId xmlns:a16="http://schemas.microsoft.com/office/drawing/2014/main" id="{F3A2A240-C7D8-1543-B34A-7200043ED3FD}"/>
              </a:ext>
            </a:extLst>
          </p:cNvPr>
          <p:cNvSpPr>
            <a:spLocks noGrp="1"/>
          </p:cNvSpPr>
          <p:nvPr>
            <p:ph type="body" sz="quarter" idx="37"/>
          </p:nvPr>
        </p:nvSpPr>
        <p:spPr>
          <a:xfrm>
            <a:off x="1354131" y="4266705"/>
            <a:ext cx="5275423" cy="436606"/>
          </a:xfrm>
        </p:spPr>
        <p:txBody>
          <a:bodyPr/>
          <a:lstStyle/>
          <a:p>
            <a:r>
              <a:rPr lang="en-GB" b="1" dirty="0">
                <a:ea typeface="SimSun" panose="02010600030101010101" pitchFamily="2" charset="-122"/>
                <a:cs typeface="Arial" panose="020B0604020202020204" pitchFamily="34" charset="0"/>
              </a:rPr>
              <a:t>Water and sanitation: </a:t>
            </a:r>
            <a:r>
              <a:rPr lang="en-GB" dirty="0">
                <a:ea typeface="SimSun" panose="02010600030101010101" pitchFamily="2" charset="-122"/>
                <a:cs typeface="Arial" panose="020B0604020202020204" pitchFamily="34" charset="0"/>
              </a:rPr>
              <a:t>Existing WHO guidance on the safe management of drinking-water and sanitation services applies to the COVID-19 outbreak</a:t>
            </a:r>
            <a:r>
              <a:rPr lang="en-GB" dirty="0">
                <a:solidFill>
                  <a:srgbClr val="009CDE"/>
                </a:solidFill>
                <a:ea typeface="SimSun" panose="02010600030101010101" pitchFamily="2" charset="-122"/>
                <a:cs typeface="Arial" panose="020B0604020202020204" pitchFamily="34" charset="0"/>
              </a:rPr>
              <a:t>. </a:t>
            </a:r>
          </a:p>
        </p:txBody>
      </p:sp>
      <p:sp>
        <p:nvSpPr>
          <p:cNvPr id="12" name="Text Placeholder 11">
            <a:extLst>
              <a:ext uri="{FF2B5EF4-FFF2-40B4-BE49-F238E27FC236}">
                <a16:creationId xmlns:a16="http://schemas.microsoft.com/office/drawing/2014/main" id="{028BCD70-63F6-5A44-A4C7-E71D78988628}"/>
              </a:ext>
            </a:extLst>
          </p:cNvPr>
          <p:cNvSpPr>
            <a:spLocks noGrp="1"/>
          </p:cNvSpPr>
          <p:nvPr>
            <p:ph type="body" sz="quarter" idx="40"/>
          </p:nvPr>
        </p:nvSpPr>
        <p:spPr>
          <a:xfrm>
            <a:off x="1354131" y="6345892"/>
            <a:ext cx="5275423" cy="436606"/>
          </a:xfrm>
        </p:spPr>
        <p:txBody>
          <a:bodyPr/>
          <a:lstStyle/>
          <a:p>
            <a:r>
              <a:rPr lang="en-GB" b="1" dirty="0">
                <a:solidFill>
                  <a:schemeClr val="bg2">
                    <a:lumMod val="75000"/>
                  </a:schemeClr>
                </a:solidFill>
                <a:ea typeface="SimSun" panose="02010600030101010101" pitchFamily="2" charset="-122"/>
                <a:cs typeface="Arial" panose="020B0604020202020204" pitchFamily="34" charset="0"/>
              </a:rPr>
              <a:t>Co-benefits: </a:t>
            </a:r>
            <a:r>
              <a:rPr lang="en-GB" dirty="0">
                <a:solidFill>
                  <a:schemeClr val="bg2">
                    <a:lumMod val="75000"/>
                  </a:schemeClr>
                </a:solidFill>
                <a:ea typeface="SimSun" panose="02010600030101010101" pitchFamily="2" charset="-122"/>
                <a:cs typeface="Arial" panose="020B0604020202020204" pitchFamily="34" charset="0"/>
              </a:rPr>
              <a:t>Many will be realized through good WASH, including preventing millions of deaths each year caused by other infectious diseases.</a:t>
            </a:r>
          </a:p>
        </p:txBody>
      </p:sp>
      <p:sp>
        <p:nvSpPr>
          <p:cNvPr id="15" name="Text Placeholder 14">
            <a:extLst>
              <a:ext uri="{FF2B5EF4-FFF2-40B4-BE49-F238E27FC236}">
                <a16:creationId xmlns:a16="http://schemas.microsoft.com/office/drawing/2014/main" id="{4FD8BC0F-E6D9-D34A-BA72-41111DF60C7B}"/>
              </a:ext>
            </a:extLst>
          </p:cNvPr>
          <p:cNvSpPr>
            <a:spLocks noGrp="1"/>
          </p:cNvSpPr>
          <p:nvPr>
            <p:ph type="body" sz="quarter" idx="43"/>
          </p:nvPr>
        </p:nvSpPr>
        <p:spPr>
          <a:xfrm>
            <a:off x="1312714" y="5550255"/>
            <a:ext cx="5275423" cy="436606"/>
          </a:xfrm>
        </p:spPr>
        <p:txBody>
          <a:bodyPr/>
          <a:lstStyle/>
          <a:p>
            <a:r>
              <a:rPr lang="en-GB" b="1" dirty="0">
                <a:solidFill>
                  <a:schemeClr val="bg2">
                    <a:lumMod val="75000"/>
                  </a:schemeClr>
                </a:solidFill>
                <a:ea typeface="SimSun" panose="02010600030101010101" pitchFamily="2" charset="-122"/>
                <a:cs typeface="Arial" panose="020B0604020202020204" pitchFamily="34" charset="0"/>
              </a:rPr>
              <a:t>WASH investments: </a:t>
            </a:r>
            <a:r>
              <a:rPr lang="en-GB" dirty="0">
                <a:solidFill>
                  <a:schemeClr val="bg2">
                    <a:lumMod val="75000"/>
                  </a:schemeClr>
                </a:solidFill>
                <a:ea typeface="SimSun" panose="02010600030101010101" pitchFamily="2" charset="-122"/>
                <a:cs typeface="Arial" panose="020B0604020202020204" pitchFamily="34" charset="0"/>
              </a:rPr>
              <a:t>Should be fundamental to all country preparedness and response plans.</a:t>
            </a:r>
            <a:endParaRPr lang="en-GB" dirty="0">
              <a:solidFill>
                <a:schemeClr val="bg2">
                  <a:lumMod val="75000"/>
                </a:schemeClr>
              </a:solidFill>
            </a:endParaRPr>
          </a:p>
        </p:txBody>
      </p:sp>
      <p:sp>
        <p:nvSpPr>
          <p:cNvPr id="18" name="Text Placeholder 17">
            <a:extLst>
              <a:ext uri="{FF2B5EF4-FFF2-40B4-BE49-F238E27FC236}">
                <a16:creationId xmlns:a16="http://schemas.microsoft.com/office/drawing/2014/main" id="{51A64A3D-E56A-2A41-B562-1F8FE9A7A343}"/>
              </a:ext>
            </a:extLst>
          </p:cNvPr>
          <p:cNvSpPr>
            <a:spLocks noGrp="1"/>
          </p:cNvSpPr>
          <p:nvPr>
            <p:ph type="body" sz="quarter" idx="46"/>
          </p:nvPr>
        </p:nvSpPr>
        <p:spPr>
          <a:xfrm>
            <a:off x="1312714" y="3226359"/>
            <a:ext cx="5275423" cy="633059"/>
          </a:xfrm>
        </p:spPr>
        <p:txBody>
          <a:bodyPr/>
          <a:lstStyle/>
          <a:p>
            <a:r>
              <a:rPr lang="en-US" b="1" dirty="0">
                <a:solidFill>
                  <a:schemeClr val="bg2">
                    <a:lumMod val="75000"/>
                  </a:schemeClr>
                </a:solidFill>
              </a:rPr>
              <a:t>Environmental hygiene: </a:t>
            </a:r>
            <a:r>
              <a:rPr lang="en-US" dirty="0">
                <a:solidFill>
                  <a:schemeClr val="bg2">
                    <a:lumMod val="75000"/>
                  </a:schemeClr>
                </a:solidFill>
              </a:rPr>
              <a:t>Effective inactivation on surfaces can be achieved within 1 minute using common disinfectants</a:t>
            </a:r>
          </a:p>
        </p:txBody>
      </p:sp>
      <p:sp>
        <p:nvSpPr>
          <p:cNvPr id="3" name="Title 2">
            <a:extLst>
              <a:ext uri="{FF2B5EF4-FFF2-40B4-BE49-F238E27FC236}">
                <a16:creationId xmlns:a16="http://schemas.microsoft.com/office/drawing/2014/main" id="{1C5362D0-8898-E348-A0D7-F55856311431}"/>
              </a:ext>
            </a:extLst>
          </p:cNvPr>
          <p:cNvSpPr>
            <a:spLocks noGrp="1"/>
          </p:cNvSpPr>
          <p:nvPr>
            <p:ph type="title"/>
          </p:nvPr>
        </p:nvSpPr>
        <p:spPr>
          <a:xfrm>
            <a:off x="188879" y="458076"/>
            <a:ext cx="7605926" cy="793833"/>
          </a:xfrm>
        </p:spPr>
        <p:txBody>
          <a:bodyPr/>
          <a:lstStyle/>
          <a:p>
            <a:r>
              <a:rPr lang="en-US" dirty="0"/>
              <a:t>Sanitation in the context of COVID-19 </a:t>
            </a:r>
            <a:br>
              <a:rPr lang="en-US" dirty="0"/>
            </a:br>
            <a:r>
              <a:rPr lang="en-US" dirty="0"/>
              <a:t>Technical guidance takeaways</a:t>
            </a:r>
          </a:p>
        </p:txBody>
      </p:sp>
      <p:sp>
        <p:nvSpPr>
          <p:cNvPr id="23" name="TextBox 22">
            <a:extLst>
              <a:ext uri="{FF2B5EF4-FFF2-40B4-BE49-F238E27FC236}">
                <a16:creationId xmlns:a16="http://schemas.microsoft.com/office/drawing/2014/main" id="{F4452753-487D-874D-BA5E-64AA743E94BB}"/>
              </a:ext>
            </a:extLst>
          </p:cNvPr>
          <p:cNvSpPr txBox="1"/>
          <p:nvPr/>
        </p:nvSpPr>
        <p:spPr>
          <a:xfrm>
            <a:off x="702774" y="2381615"/>
            <a:ext cx="903475" cy="499496"/>
          </a:xfrm>
          <a:prstGeom prst="rect">
            <a:avLst/>
          </a:prstGeom>
          <a:noFill/>
        </p:spPr>
        <p:txBody>
          <a:bodyPr wrap="square" rtlCol="0">
            <a:spAutoFit/>
          </a:bodyPr>
          <a:lstStyle/>
          <a:p>
            <a:pPr marL="0" marR="0" lvl="0" indent="0" algn="l" defTabSz="1008126" rtl="0" eaLnBrk="1" fontAlgn="auto" latinLnBrk="0" hangingPunct="1">
              <a:lnSpc>
                <a:spcPct val="100000"/>
              </a:lnSpc>
              <a:spcBef>
                <a:spcPts val="0"/>
              </a:spcBef>
              <a:spcAft>
                <a:spcPts val="0"/>
              </a:spcAft>
              <a:buClrTx/>
              <a:buSzTx/>
              <a:buFontTx/>
              <a:buNone/>
              <a:tabLst/>
              <a:defRPr/>
            </a:pPr>
            <a:r>
              <a:rPr kumimoji="0" lang="en-US" sz="2646" b="1" i="0" u="none" strike="noStrike" kern="1200" cap="none" spc="0" normalizeH="0" baseline="0" noProof="0">
                <a:ln>
                  <a:noFill/>
                </a:ln>
                <a:solidFill>
                  <a:srgbClr val="009CDE">
                    <a:lumMod val="75000"/>
                  </a:srgbClr>
                </a:solidFill>
                <a:effectLst/>
                <a:uLnTx/>
                <a:uFillTx/>
                <a:latin typeface="Arial"/>
                <a:ea typeface="+mn-ea"/>
                <a:cs typeface="Arial" charset="0"/>
              </a:rPr>
              <a:t>1.</a:t>
            </a:r>
          </a:p>
        </p:txBody>
      </p:sp>
      <p:sp>
        <p:nvSpPr>
          <p:cNvPr id="24" name="TextBox 23">
            <a:extLst>
              <a:ext uri="{FF2B5EF4-FFF2-40B4-BE49-F238E27FC236}">
                <a16:creationId xmlns:a16="http://schemas.microsoft.com/office/drawing/2014/main" id="{07D6961A-AA38-1D4D-B801-F572D36071BF}"/>
              </a:ext>
            </a:extLst>
          </p:cNvPr>
          <p:cNvSpPr txBox="1"/>
          <p:nvPr/>
        </p:nvSpPr>
        <p:spPr>
          <a:xfrm>
            <a:off x="702774" y="3481141"/>
            <a:ext cx="903475" cy="499496"/>
          </a:xfrm>
          <a:prstGeom prst="rect">
            <a:avLst/>
          </a:prstGeom>
          <a:noFill/>
        </p:spPr>
        <p:txBody>
          <a:bodyPr wrap="square" rtlCol="0">
            <a:spAutoFit/>
          </a:bodyPr>
          <a:lstStyle/>
          <a:p>
            <a:pPr marL="0" marR="0" lvl="0" indent="0" algn="l" defTabSz="1008126" rtl="0" eaLnBrk="1" fontAlgn="auto" latinLnBrk="0" hangingPunct="1">
              <a:lnSpc>
                <a:spcPct val="100000"/>
              </a:lnSpc>
              <a:spcBef>
                <a:spcPts val="0"/>
              </a:spcBef>
              <a:spcAft>
                <a:spcPts val="0"/>
              </a:spcAft>
              <a:buClrTx/>
              <a:buSzTx/>
              <a:buFontTx/>
              <a:buNone/>
              <a:tabLst/>
              <a:defRPr/>
            </a:pPr>
            <a:r>
              <a:rPr kumimoji="0" lang="en-US" sz="2646" b="1" i="0" u="none" strike="noStrike" kern="1200" cap="none" spc="0" normalizeH="0" baseline="0" noProof="0">
                <a:ln>
                  <a:noFill/>
                </a:ln>
                <a:solidFill>
                  <a:srgbClr val="009CDE">
                    <a:lumMod val="75000"/>
                  </a:srgbClr>
                </a:solidFill>
                <a:effectLst/>
                <a:uLnTx/>
                <a:uFillTx/>
                <a:latin typeface="Arial"/>
                <a:ea typeface="+mn-ea"/>
                <a:cs typeface="Arial" charset="0"/>
              </a:rPr>
              <a:t>2.</a:t>
            </a:r>
          </a:p>
        </p:txBody>
      </p:sp>
      <p:sp>
        <p:nvSpPr>
          <p:cNvPr id="25" name="TextBox 24">
            <a:extLst>
              <a:ext uri="{FF2B5EF4-FFF2-40B4-BE49-F238E27FC236}">
                <a16:creationId xmlns:a16="http://schemas.microsoft.com/office/drawing/2014/main" id="{9820A515-F55B-2B45-817A-2DC23C6D0288}"/>
              </a:ext>
            </a:extLst>
          </p:cNvPr>
          <p:cNvSpPr txBox="1"/>
          <p:nvPr/>
        </p:nvSpPr>
        <p:spPr>
          <a:xfrm>
            <a:off x="702774" y="4473851"/>
            <a:ext cx="903475" cy="499496"/>
          </a:xfrm>
          <a:prstGeom prst="rect">
            <a:avLst/>
          </a:prstGeom>
          <a:noFill/>
        </p:spPr>
        <p:txBody>
          <a:bodyPr wrap="square" rtlCol="0">
            <a:spAutoFit/>
          </a:bodyPr>
          <a:lstStyle/>
          <a:p>
            <a:pPr marL="0" marR="0" lvl="0" indent="0" algn="l" defTabSz="1008126" rtl="0" eaLnBrk="1" fontAlgn="auto" latinLnBrk="0" hangingPunct="1">
              <a:lnSpc>
                <a:spcPct val="100000"/>
              </a:lnSpc>
              <a:spcBef>
                <a:spcPts val="0"/>
              </a:spcBef>
              <a:spcAft>
                <a:spcPts val="0"/>
              </a:spcAft>
              <a:buClrTx/>
              <a:buSzTx/>
              <a:buFontTx/>
              <a:buNone/>
              <a:tabLst/>
              <a:defRPr/>
            </a:pPr>
            <a:r>
              <a:rPr kumimoji="0" lang="en-US" sz="2646" b="1" i="0" u="none" strike="noStrike" kern="1200" cap="none" spc="0" normalizeH="0" baseline="0" noProof="0" dirty="0">
                <a:ln>
                  <a:noFill/>
                </a:ln>
                <a:solidFill>
                  <a:srgbClr val="009CDE">
                    <a:lumMod val="75000"/>
                  </a:srgbClr>
                </a:solidFill>
                <a:effectLst/>
                <a:uLnTx/>
                <a:uFillTx/>
                <a:latin typeface="Arial"/>
                <a:ea typeface="+mn-ea"/>
                <a:cs typeface="Arial" charset="0"/>
              </a:rPr>
              <a:t>3.</a:t>
            </a:r>
          </a:p>
        </p:txBody>
      </p:sp>
      <p:sp>
        <p:nvSpPr>
          <p:cNvPr id="26" name="TextBox 25">
            <a:extLst>
              <a:ext uri="{FF2B5EF4-FFF2-40B4-BE49-F238E27FC236}">
                <a16:creationId xmlns:a16="http://schemas.microsoft.com/office/drawing/2014/main" id="{FB08E5A2-FA60-2F42-9DAB-308775853E44}"/>
              </a:ext>
            </a:extLst>
          </p:cNvPr>
          <p:cNvSpPr txBox="1"/>
          <p:nvPr/>
        </p:nvSpPr>
        <p:spPr>
          <a:xfrm>
            <a:off x="702774" y="5573377"/>
            <a:ext cx="903475" cy="499496"/>
          </a:xfrm>
          <a:prstGeom prst="rect">
            <a:avLst/>
          </a:prstGeom>
          <a:noFill/>
        </p:spPr>
        <p:txBody>
          <a:bodyPr wrap="square" rtlCol="0">
            <a:spAutoFit/>
          </a:bodyPr>
          <a:lstStyle/>
          <a:p>
            <a:pPr marL="0" marR="0" lvl="0" indent="0" algn="l" defTabSz="1008126" rtl="0" eaLnBrk="1" fontAlgn="auto" latinLnBrk="0" hangingPunct="1">
              <a:lnSpc>
                <a:spcPct val="100000"/>
              </a:lnSpc>
              <a:spcBef>
                <a:spcPts val="0"/>
              </a:spcBef>
              <a:spcAft>
                <a:spcPts val="0"/>
              </a:spcAft>
              <a:buClrTx/>
              <a:buSzTx/>
              <a:buFontTx/>
              <a:buNone/>
              <a:tabLst/>
              <a:defRPr/>
            </a:pPr>
            <a:r>
              <a:rPr kumimoji="0" lang="en-US" sz="2646" b="1" i="0" u="none" strike="noStrike" kern="1200" cap="none" spc="0" normalizeH="0" baseline="0" noProof="0">
                <a:ln>
                  <a:noFill/>
                </a:ln>
                <a:solidFill>
                  <a:srgbClr val="009CDE">
                    <a:lumMod val="75000"/>
                  </a:srgbClr>
                </a:solidFill>
                <a:effectLst/>
                <a:uLnTx/>
                <a:uFillTx/>
                <a:latin typeface="Arial"/>
                <a:ea typeface="+mn-ea"/>
                <a:cs typeface="Arial" charset="0"/>
              </a:rPr>
              <a:t>4.</a:t>
            </a:r>
          </a:p>
        </p:txBody>
      </p:sp>
      <p:sp>
        <p:nvSpPr>
          <p:cNvPr id="27" name="TextBox 26">
            <a:extLst>
              <a:ext uri="{FF2B5EF4-FFF2-40B4-BE49-F238E27FC236}">
                <a16:creationId xmlns:a16="http://schemas.microsoft.com/office/drawing/2014/main" id="{4215F847-ED1F-DB4F-857C-CE6B28409D66}"/>
              </a:ext>
            </a:extLst>
          </p:cNvPr>
          <p:cNvSpPr txBox="1"/>
          <p:nvPr/>
        </p:nvSpPr>
        <p:spPr>
          <a:xfrm>
            <a:off x="702774" y="6602456"/>
            <a:ext cx="903475" cy="499496"/>
          </a:xfrm>
          <a:prstGeom prst="rect">
            <a:avLst/>
          </a:prstGeom>
          <a:noFill/>
        </p:spPr>
        <p:txBody>
          <a:bodyPr wrap="square" rtlCol="0">
            <a:spAutoFit/>
          </a:bodyPr>
          <a:lstStyle/>
          <a:p>
            <a:pPr marL="0" marR="0" lvl="0" indent="0" algn="l" defTabSz="1008126" rtl="0" eaLnBrk="1" fontAlgn="auto" latinLnBrk="0" hangingPunct="1">
              <a:lnSpc>
                <a:spcPct val="100000"/>
              </a:lnSpc>
              <a:spcBef>
                <a:spcPts val="0"/>
              </a:spcBef>
              <a:spcAft>
                <a:spcPts val="0"/>
              </a:spcAft>
              <a:buClrTx/>
              <a:buSzTx/>
              <a:buFontTx/>
              <a:buNone/>
              <a:tabLst/>
              <a:defRPr/>
            </a:pPr>
            <a:r>
              <a:rPr kumimoji="0" lang="en-US" sz="2646" b="1" i="0" u="none" strike="noStrike" kern="1200" cap="none" spc="0" normalizeH="0" baseline="0" noProof="0">
                <a:ln>
                  <a:noFill/>
                </a:ln>
                <a:solidFill>
                  <a:srgbClr val="009CDE">
                    <a:lumMod val="75000"/>
                  </a:srgbClr>
                </a:solidFill>
                <a:effectLst/>
                <a:uLnTx/>
                <a:uFillTx/>
                <a:latin typeface="Arial"/>
                <a:ea typeface="+mn-ea"/>
                <a:cs typeface="Arial" charset="0"/>
              </a:rPr>
              <a:t>5.</a:t>
            </a:r>
          </a:p>
        </p:txBody>
      </p:sp>
      <p:cxnSp>
        <p:nvCxnSpPr>
          <p:cNvPr id="29" name="Straight Connector 28">
            <a:extLst>
              <a:ext uri="{FF2B5EF4-FFF2-40B4-BE49-F238E27FC236}">
                <a16:creationId xmlns:a16="http://schemas.microsoft.com/office/drawing/2014/main" id="{5C8DC5B1-ABB7-7847-89B9-875126538340}"/>
              </a:ext>
            </a:extLst>
          </p:cNvPr>
          <p:cNvCxnSpPr/>
          <p:nvPr/>
        </p:nvCxnSpPr>
        <p:spPr>
          <a:xfrm>
            <a:off x="1230012" y="2115443"/>
            <a:ext cx="0" cy="4871934"/>
          </a:xfrm>
          <a:prstGeom prst="line">
            <a:avLst/>
          </a:prstGeom>
          <a:ln w="88900">
            <a:solidFill>
              <a:srgbClr val="009CDE"/>
            </a:solidFill>
          </a:ln>
        </p:spPr>
        <p:style>
          <a:lnRef idx="1">
            <a:schemeClr val="accent1"/>
          </a:lnRef>
          <a:fillRef idx="0">
            <a:schemeClr val="accent1"/>
          </a:fillRef>
          <a:effectRef idx="0">
            <a:schemeClr val="accent1"/>
          </a:effectRef>
          <a:fontRef idx="minor">
            <a:schemeClr val="tx1"/>
          </a:fontRef>
        </p:style>
      </p:cxnSp>
      <p:pic>
        <p:nvPicPr>
          <p:cNvPr id="17" name="Picture 16">
            <a:extLst>
              <a:ext uri="{FF2B5EF4-FFF2-40B4-BE49-F238E27FC236}">
                <a16:creationId xmlns:a16="http://schemas.microsoft.com/office/drawing/2014/main" id="{24B0CD16-813E-486F-BE73-8F6450F4191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344370" y="2689279"/>
            <a:ext cx="3284139" cy="4622121"/>
          </a:xfrm>
          <a:prstGeom prst="rect">
            <a:avLst/>
          </a:prstGeom>
          <a:ln>
            <a:noFill/>
          </a:ln>
          <a:effectLst>
            <a:outerShdw blurRad="292100" dist="139700" dir="2700000" algn="tl" rotWithShape="0">
              <a:srgbClr val="333333">
                <a:alpha val="65000"/>
              </a:srgbClr>
            </a:outerShdw>
          </a:effectLst>
        </p:spPr>
      </p:pic>
      <p:sp>
        <p:nvSpPr>
          <p:cNvPr id="4" name="TextBox 3">
            <a:extLst>
              <a:ext uri="{FF2B5EF4-FFF2-40B4-BE49-F238E27FC236}">
                <a16:creationId xmlns:a16="http://schemas.microsoft.com/office/drawing/2014/main" id="{898DBBA7-65B5-442A-AB4F-52D6CD178C8F}"/>
              </a:ext>
            </a:extLst>
          </p:cNvPr>
          <p:cNvSpPr txBox="1"/>
          <p:nvPr/>
        </p:nvSpPr>
        <p:spPr>
          <a:xfrm>
            <a:off x="378696" y="1315941"/>
            <a:ext cx="5476367" cy="338554"/>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600" b="0" i="1" u="none" strike="noStrike" kern="1200" cap="none" spc="0" normalizeH="0" baseline="0" noProof="0" dirty="0">
                <a:ln>
                  <a:noFill/>
                </a:ln>
                <a:solidFill>
                  <a:srgbClr val="009CDE"/>
                </a:solidFill>
                <a:effectLst/>
                <a:uLnTx/>
                <a:uFillTx/>
                <a:latin typeface="Ebrima"/>
                <a:ea typeface="+mn-ea"/>
                <a:cs typeface="Arial" charset="0"/>
              </a:rPr>
              <a:t>Guidance updated 23 April </a:t>
            </a:r>
          </a:p>
        </p:txBody>
      </p:sp>
    </p:spTree>
    <p:extLst>
      <p:ext uri="{BB962C8B-B14F-4D97-AF65-F5344CB8AC3E}">
        <p14:creationId xmlns:p14="http://schemas.microsoft.com/office/powerpoint/2010/main" val="53414299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B5C7D3BC-5DE3-034B-8643-E785214C7218}"/>
              </a:ext>
            </a:extLst>
          </p:cNvPr>
          <p:cNvSpPr>
            <a:spLocks noGrp="1"/>
          </p:cNvSpPr>
          <p:nvPr>
            <p:ph type="sldNum" sz="quarter" idx="16"/>
          </p:nvPr>
        </p:nvSpPr>
        <p:spPr/>
        <p:txBody>
          <a:bodyPr/>
          <a:lstStyle/>
          <a:p>
            <a:pPr marL="0" marR="0" lvl="0" indent="0" algn="r" defTabSz="1008126" rtl="0" eaLnBrk="1" fontAlgn="auto" latinLnBrk="0" hangingPunct="1">
              <a:lnSpc>
                <a:spcPct val="100000"/>
              </a:lnSpc>
              <a:spcBef>
                <a:spcPts val="0"/>
              </a:spcBef>
              <a:spcAft>
                <a:spcPts val="0"/>
              </a:spcAft>
              <a:buClrTx/>
              <a:buSzTx/>
              <a:buFontTx/>
              <a:buNone/>
              <a:tabLst/>
              <a:defRPr/>
            </a:pPr>
            <a:fld id="{A74CE0EA-F3B5-4684-BA10-C594598FDB9C}" type="slidenum">
              <a:rPr kumimoji="0" lang="en-GB" sz="882" b="0" i="0" u="none" strike="noStrike" kern="1200" cap="none" spc="0" normalizeH="0" baseline="0" noProof="0">
                <a:ln>
                  <a:noFill/>
                </a:ln>
                <a:solidFill>
                  <a:prstClr val="black"/>
                </a:solidFill>
                <a:effectLst/>
                <a:uLnTx/>
                <a:uFillTx/>
                <a:latin typeface="Arial"/>
                <a:ea typeface="+mn-ea"/>
                <a:cs typeface="Times New Roman" panose="02020603050405020304" pitchFamily="18" charset="0"/>
              </a:rPr>
              <a:pPr marL="0" marR="0" lvl="0" indent="0" algn="r" defTabSz="1008126" rtl="0" eaLnBrk="1" fontAlgn="auto" latinLnBrk="0" hangingPunct="1">
                <a:lnSpc>
                  <a:spcPct val="100000"/>
                </a:lnSpc>
                <a:spcBef>
                  <a:spcPts val="0"/>
                </a:spcBef>
                <a:spcAft>
                  <a:spcPts val="0"/>
                </a:spcAft>
                <a:buClrTx/>
                <a:buSzTx/>
                <a:buFontTx/>
                <a:buNone/>
                <a:tabLst/>
                <a:defRPr/>
              </a:pPr>
              <a:t>29</a:t>
            </a:fld>
            <a:endParaRPr kumimoji="0" lang="en-GB" sz="882" b="0" i="0" u="none" strike="noStrike" kern="1200" cap="none" spc="0" normalizeH="0" baseline="0" noProof="0">
              <a:ln>
                <a:noFill/>
              </a:ln>
              <a:solidFill>
                <a:prstClr val="black"/>
              </a:solidFill>
              <a:effectLst/>
              <a:uLnTx/>
              <a:uFillTx/>
              <a:latin typeface="Arial"/>
              <a:ea typeface="+mn-ea"/>
              <a:cs typeface="Times New Roman" panose="02020603050405020304" pitchFamily="18" charset="0"/>
            </a:endParaRPr>
          </a:p>
        </p:txBody>
      </p:sp>
      <p:sp>
        <p:nvSpPr>
          <p:cNvPr id="7" name="Title 1">
            <a:extLst>
              <a:ext uri="{FF2B5EF4-FFF2-40B4-BE49-F238E27FC236}">
                <a16:creationId xmlns:a16="http://schemas.microsoft.com/office/drawing/2014/main" id="{A12E1E96-5891-7843-B4BD-9FB4AE90E946}"/>
              </a:ext>
            </a:extLst>
          </p:cNvPr>
          <p:cNvSpPr txBox="1">
            <a:spLocks noGrp="1"/>
          </p:cNvSpPr>
          <p:nvPr>
            <p:ph type="title"/>
          </p:nvPr>
        </p:nvSpPr>
        <p:spPr bwMode="auto">
          <a:xfrm>
            <a:off x="702774" y="652459"/>
            <a:ext cx="6747583" cy="7938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lIns="100711" tIns="50355" rIns="100711" bIns="50355" rtlCol="0" anchor="ctr">
            <a:noAutofit/>
          </a:bodyPr>
          <a:lstStyle>
            <a:lvl1pPr>
              <a:lnSpc>
                <a:spcPct val="90000"/>
              </a:lnSpc>
              <a:spcBef>
                <a:spcPts val="750"/>
              </a:spcBef>
              <a:buFont typeface="Arial" charset="0"/>
              <a:buChar char="•"/>
              <a:defRPr sz="2100">
                <a:solidFill>
                  <a:schemeClr val="tx1"/>
                </a:solidFill>
                <a:latin typeface="Calibri" pitchFamily="34" charset="0"/>
              </a:defRPr>
            </a:lvl1pPr>
            <a:lvl2pPr marL="742950" indent="-285750">
              <a:lnSpc>
                <a:spcPct val="90000"/>
              </a:lnSpc>
              <a:spcBef>
                <a:spcPts val="375"/>
              </a:spcBef>
              <a:buFont typeface="Arial" charset="0"/>
              <a:buChar char="•"/>
              <a:defRPr>
                <a:solidFill>
                  <a:schemeClr val="tx1"/>
                </a:solidFill>
                <a:latin typeface="Calibri" pitchFamily="34" charset="0"/>
              </a:defRPr>
            </a:lvl2pPr>
            <a:lvl3pPr marL="1143000" indent="-228600">
              <a:lnSpc>
                <a:spcPct val="90000"/>
              </a:lnSpc>
              <a:spcBef>
                <a:spcPts val="375"/>
              </a:spcBef>
              <a:buFont typeface="Arial" charset="0"/>
              <a:buChar char="•"/>
              <a:defRPr sz="1500">
                <a:solidFill>
                  <a:schemeClr val="tx1"/>
                </a:solidFill>
                <a:latin typeface="Calibri" pitchFamily="34" charset="0"/>
              </a:defRPr>
            </a:lvl3pPr>
            <a:lvl4pPr marL="1600200" indent="-228600">
              <a:lnSpc>
                <a:spcPct val="90000"/>
              </a:lnSpc>
              <a:spcBef>
                <a:spcPts val="375"/>
              </a:spcBef>
              <a:buFont typeface="Arial" charset="0"/>
              <a:buChar char="•"/>
              <a:defRPr sz="1300">
                <a:solidFill>
                  <a:schemeClr val="tx1"/>
                </a:solidFill>
                <a:latin typeface="Calibri" pitchFamily="34" charset="0"/>
              </a:defRPr>
            </a:lvl4pPr>
            <a:lvl5pPr marL="2057400" indent="-228600">
              <a:lnSpc>
                <a:spcPct val="90000"/>
              </a:lnSpc>
              <a:spcBef>
                <a:spcPts val="375"/>
              </a:spcBef>
              <a:buFont typeface="Arial" charset="0"/>
              <a:buChar char="•"/>
              <a:defRPr sz="1300">
                <a:solidFill>
                  <a:schemeClr val="tx1"/>
                </a:solidFill>
                <a:latin typeface="Calibri" pitchFamily="34" charset="0"/>
              </a:defRPr>
            </a:lvl5pPr>
            <a:lvl6pPr marL="2514600" indent="-228600" eaLnBrk="0" fontAlgn="base" hangingPunct="0">
              <a:lnSpc>
                <a:spcPct val="90000"/>
              </a:lnSpc>
              <a:spcBef>
                <a:spcPts val="375"/>
              </a:spcBef>
              <a:spcAft>
                <a:spcPct val="0"/>
              </a:spcAft>
              <a:buFont typeface="Arial" charset="0"/>
              <a:buChar char="•"/>
              <a:defRPr sz="1300">
                <a:solidFill>
                  <a:schemeClr val="tx1"/>
                </a:solidFill>
                <a:latin typeface="Calibri" pitchFamily="34" charset="0"/>
              </a:defRPr>
            </a:lvl6pPr>
            <a:lvl7pPr marL="2971800" indent="-228600" eaLnBrk="0" fontAlgn="base" hangingPunct="0">
              <a:lnSpc>
                <a:spcPct val="90000"/>
              </a:lnSpc>
              <a:spcBef>
                <a:spcPts val="375"/>
              </a:spcBef>
              <a:spcAft>
                <a:spcPct val="0"/>
              </a:spcAft>
              <a:buFont typeface="Arial" charset="0"/>
              <a:buChar char="•"/>
              <a:defRPr sz="1300">
                <a:solidFill>
                  <a:schemeClr val="tx1"/>
                </a:solidFill>
                <a:latin typeface="Calibri" pitchFamily="34" charset="0"/>
              </a:defRPr>
            </a:lvl7pPr>
            <a:lvl8pPr marL="3429000" indent="-228600" eaLnBrk="0" fontAlgn="base" hangingPunct="0">
              <a:lnSpc>
                <a:spcPct val="90000"/>
              </a:lnSpc>
              <a:spcBef>
                <a:spcPts val="375"/>
              </a:spcBef>
              <a:spcAft>
                <a:spcPct val="0"/>
              </a:spcAft>
              <a:buFont typeface="Arial" charset="0"/>
              <a:buChar char="•"/>
              <a:defRPr sz="1300">
                <a:solidFill>
                  <a:schemeClr val="tx1"/>
                </a:solidFill>
                <a:latin typeface="Calibri" pitchFamily="34" charset="0"/>
              </a:defRPr>
            </a:lvl8pPr>
            <a:lvl9pPr marL="3886200" indent="-228600" eaLnBrk="0" fontAlgn="base" hangingPunct="0">
              <a:lnSpc>
                <a:spcPct val="90000"/>
              </a:lnSpc>
              <a:spcBef>
                <a:spcPts val="375"/>
              </a:spcBef>
              <a:spcAft>
                <a:spcPct val="0"/>
              </a:spcAft>
              <a:buFont typeface="Arial" charset="0"/>
              <a:buChar char="•"/>
              <a:defRPr sz="1300">
                <a:solidFill>
                  <a:schemeClr val="tx1"/>
                </a:solidFill>
                <a:latin typeface="Calibri" pitchFamily="34" charset="0"/>
              </a:defRPr>
            </a:lvl9pPr>
          </a:lstStyle>
          <a:p>
            <a:pPr>
              <a:spcBef>
                <a:spcPct val="0"/>
              </a:spcBef>
              <a:buNone/>
            </a:pPr>
            <a:r>
              <a:rPr lang="en-GB" altLang="en-US" sz="3087" dirty="0">
                <a:solidFill>
                  <a:srgbClr val="0092CC"/>
                </a:solidFill>
                <a:latin typeface="+mn-lt"/>
              </a:rPr>
              <a:t>Survival of human coronaviruses in faces and wastewater </a:t>
            </a:r>
            <a:endParaRPr lang="en-US" altLang="en-US" sz="3087" dirty="0">
              <a:solidFill>
                <a:srgbClr val="0092CC"/>
              </a:solidFill>
              <a:latin typeface="+mn-lt"/>
            </a:endParaRPr>
          </a:p>
        </p:txBody>
      </p:sp>
      <p:sp>
        <p:nvSpPr>
          <p:cNvPr id="5" name="Content Placeholder 2">
            <a:extLst>
              <a:ext uri="{FF2B5EF4-FFF2-40B4-BE49-F238E27FC236}">
                <a16:creationId xmlns:a16="http://schemas.microsoft.com/office/drawing/2014/main" id="{6E0CB0A1-C044-4EE3-91C5-34EE29FC0C0F}"/>
              </a:ext>
            </a:extLst>
          </p:cNvPr>
          <p:cNvSpPr>
            <a:spLocks noGrp="1"/>
          </p:cNvSpPr>
          <p:nvPr>
            <p:ph idx="1"/>
          </p:nvPr>
        </p:nvSpPr>
        <p:spPr>
          <a:xfrm>
            <a:off x="472119" y="6688484"/>
            <a:ext cx="9658238" cy="674549"/>
          </a:xfrm>
        </p:spPr>
        <p:txBody>
          <a:bodyPr/>
          <a:lstStyle/>
          <a:p>
            <a:pPr marL="269390" indent="-269390">
              <a:spcAft>
                <a:spcPts val="0"/>
              </a:spcAft>
              <a:buFont typeface="Arial" panose="020B0604020202020204" pitchFamily="34" charset="0"/>
              <a:buChar char="•"/>
            </a:pPr>
            <a:endParaRPr lang="en-US" sz="2426" dirty="0">
              <a:solidFill>
                <a:srgbClr val="002060"/>
              </a:solidFill>
            </a:endParaRPr>
          </a:p>
          <a:p>
            <a:pPr marL="269390" indent="-269390">
              <a:spcAft>
                <a:spcPts val="0"/>
              </a:spcAft>
              <a:buFont typeface="Arial" panose="020B0604020202020204" pitchFamily="34" charset="0"/>
              <a:buChar char="•"/>
            </a:pPr>
            <a:endParaRPr lang="en-US" sz="1885" dirty="0">
              <a:solidFill>
                <a:srgbClr val="002060"/>
              </a:solidFill>
            </a:endParaRPr>
          </a:p>
        </p:txBody>
      </p:sp>
      <p:graphicFrame>
        <p:nvGraphicFramePr>
          <p:cNvPr id="2" name="Table 1">
            <a:extLst>
              <a:ext uri="{FF2B5EF4-FFF2-40B4-BE49-F238E27FC236}">
                <a16:creationId xmlns:a16="http://schemas.microsoft.com/office/drawing/2014/main" id="{DF273A82-1946-49A7-AF88-1A43FA8B58A3}"/>
              </a:ext>
            </a:extLst>
          </p:cNvPr>
          <p:cNvGraphicFramePr>
            <a:graphicFrameLocks noGrp="1"/>
          </p:cNvGraphicFramePr>
          <p:nvPr>
            <p:extLst/>
          </p:nvPr>
        </p:nvGraphicFramePr>
        <p:xfrm>
          <a:off x="849117" y="1688380"/>
          <a:ext cx="7888606" cy="5318782"/>
        </p:xfrm>
        <a:graphic>
          <a:graphicData uri="http://schemas.openxmlformats.org/drawingml/2006/table">
            <a:tbl>
              <a:tblPr firstRow="1" firstCol="1" bandRow="1">
                <a:tableStyleId>{5C22544A-7EE6-4342-B048-85BDC9FD1C3A}</a:tableStyleId>
              </a:tblPr>
              <a:tblGrid>
                <a:gridCol w="1749776">
                  <a:extLst>
                    <a:ext uri="{9D8B030D-6E8A-4147-A177-3AD203B41FA5}">
                      <a16:colId xmlns:a16="http://schemas.microsoft.com/office/drawing/2014/main" val="340549488"/>
                    </a:ext>
                  </a:extLst>
                </a:gridCol>
                <a:gridCol w="1027315">
                  <a:extLst>
                    <a:ext uri="{9D8B030D-6E8A-4147-A177-3AD203B41FA5}">
                      <a16:colId xmlns:a16="http://schemas.microsoft.com/office/drawing/2014/main" val="3721719262"/>
                    </a:ext>
                  </a:extLst>
                </a:gridCol>
                <a:gridCol w="1401491">
                  <a:extLst>
                    <a:ext uri="{9D8B030D-6E8A-4147-A177-3AD203B41FA5}">
                      <a16:colId xmlns:a16="http://schemas.microsoft.com/office/drawing/2014/main" val="1499773038"/>
                    </a:ext>
                  </a:extLst>
                </a:gridCol>
                <a:gridCol w="1079097">
                  <a:extLst>
                    <a:ext uri="{9D8B030D-6E8A-4147-A177-3AD203B41FA5}">
                      <a16:colId xmlns:a16="http://schemas.microsoft.com/office/drawing/2014/main" val="320903195"/>
                    </a:ext>
                  </a:extLst>
                </a:gridCol>
                <a:gridCol w="2630927">
                  <a:extLst>
                    <a:ext uri="{9D8B030D-6E8A-4147-A177-3AD203B41FA5}">
                      <a16:colId xmlns:a16="http://schemas.microsoft.com/office/drawing/2014/main" val="2006679385"/>
                    </a:ext>
                  </a:extLst>
                </a:gridCol>
              </a:tblGrid>
              <a:tr h="528399">
                <a:tc>
                  <a:txBody>
                    <a:bodyPr/>
                    <a:lstStyle/>
                    <a:p>
                      <a:pPr marL="0" marR="0">
                        <a:spcBef>
                          <a:spcPts val="0"/>
                        </a:spcBef>
                        <a:spcAft>
                          <a:spcPts val="0"/>
                        </a:spcAft>
                      </a:pPr>
                      <a:r>
                        <a:rPr lang="en-GB" sz="1300" dirty="0">
                          <a:effectLst/>
                        </a:rPr>
                        <a:t>Media</a:t>
                      </a:r>
                      <a:endParaRPr lang="en-GB" sz="1300" dirty="0">
                        <a:effectLst/>
                        <a:latin typeface="Times New Roman" panose="02020603050405020304" pitchFamily="18" charset="0"/>
                        <a:ea typeface="Calibri" panose="020F0502020204030204" pitchFamily="34" charset="0"/>
                      </a:endParaRPr>
                    </a:p>
                  </a:txBody>
                  <a:tcPr marL="75613" marR="75613" marT="0" marB="0"/>
                </a:tc>
                <a:tc>
                  <a:txBody>
                    <a:bodyPr/>
                    <a:lstStyle/>
                    <a:p>
                      <a:pPr marL="0" marR="0">
                        <a:spcBef>
                          <a:spcPts val="0"/>
                        </a:spcBef>
                        <a:spcAft>
                          <a:spcPts val="0"/>
                        </a:spcAft>
                      </a:pPr>
                      <a:r>
                        <a:rPr lang="en-GB" sz="1300">
                          <a:effectLst/>
                        </a:rPr>
                        <a:t>Temp (</a:t>
                      </a:r>
                      <a:r>
                        <a:rPr lang="en-GB" sz="1300" baseline="30000">
                          <a:effectLst/>
                        </a:rPr>
                        <a:t>O</a:t>
                      </a:r>
                      <a:r>
                        <a:rPr lang="en-GB" sz="1300">
                          <a:effectLst/>
                        </a:rPr>
                        <a:t>C)</a:t>
                      </a:r>
                      <a:endParaRPr lang="en-GB" sz="1300">
                        <a:effectLst/>
                        <a:latin typeface="Times New Roman" panose="02020603050405020304" pitchFamily="18" charset="0"/>
                        <a:ea typeface="Calibri" panose="020F0502020204030204" pitchFamily="34" charset="0"/>
                      </a:endParaRPr>
                    </a:p>
                  </a:txBody>
                  <a:tcPr marL="75613" marR="75613" marT="0" marB="0"/>
                </a:tc>
                <a:tc>
                  <a:txBody>
                    <a:bodyPr/>
                    <a:lstStyle/>
                    <a:p>
                      <a:pPr marL="0" marR="0">
                        <a:spcBef>
                          <a:spcPts val="0"/>
                        </a:spcBef>
                        <a:spcAft>
                          <a:spcPts val="0"/>
                        </a:spcAft>
                      </a:pPr>
                      <a:r>
                        <a:rPr lang="en-GB" sz="1300">
                          <a:effectLst/>
                        </a:rPr>
                        <a:t>Time</a:t>
                      </a:r>
                      <a:endParaRPr lang="en-GB" sz="1300">
                        <a:effectLst/>
                        <a:latin typeface="Times New Roman" panose="02020603050405020304" pitchFamily="18" charset="0"/>
                        <a:ea typeface="Calibri" panose="020F0502020204030204" pitchFamily="34" charset="0"/>
                      </a:endParaRPr>
                    </a:p>
                  </a:txBody>
                  <a:tcPr marL="75613" marR="75613" marT="0" marB="0"/>
                </a:tc>
                <a:tc>
                  <a:txBody>
                    <a:bodyPr/>
                    <a:lstStyle/>
                    <a:p>
                      <a:pPr marL="0" marR="0">
                        <a:spcBef>
                          <a:spcPts val="0"/>
                        </a:spcBef>
                        <a:spcAft>
                          <a:spcPts val="0"/>
                        </a:spcAft>
                      </a:pPr>
                      <a:r>
                        <a:rPr lang="en-GB" sz="1300">
                          <a:effectLst/>
                        </a:rPr>
                        <a:t>Removal</a:t>
                      </a:r>
                      <a:endParaRPr lang="en-GB" sz="1300">
                        <a:effectLst/>
                        <a:latin typeface="Times New Roman" panose="02020603050405020304" pitchFamily="18" charset="0"/>
                        <a:ea typeface="Calibri" panose="020F0502020204030204" pitchFamily="34" charset="0"/>
                      </a:endParaRPr>
                    </a:p>
                  </a:txBody>
                  <a:tcPr marL="75613" marR="75613" marT="0" marB="0"/>
                </a:tc>
                <a:tc>
                  <a:txBody>
                    <a:bodyPr/>
                    <a:lstStyle/>
                    <a:p>
                      <a:pPr marL="0" marR="0">
                        <a:spcBef>
                          <a:spcPts val="0"/>
                        </a:spcBef>
                        <a:spcAft>
                          <a:spcPts val="0"/>
                        </a:spcAft>
                      </a:pPr>
                      <a:r>
                        <a:rPr lang="en-GB" sz="1300">
                          <a:effectLst/>
                        </a:rPr>
                        <a:t>Reference</a:t>
                      </a:r>
                      <a:endParaRPr lang="en-GB" sz="1300">
                        <a:effectLst/>
                        <a:latin typeface="Times New Roman" panose="02020603050405020304" pitchFamily="18" charset="0"/>
                        <a:ea typeface="Calibri" panose="020F0502020204030204" pitchFamily="34" charset="0"/>
                      </a:endParaRPr>
                    </a:p>
                  </a:txBody>
                  <a:tcPr marL="75613" marR="75613" marT="0" marB="0"/>
                </a:tc>
                <a:extLst>
                  <a:ext uri="{0D108BD9-81ED-4DB2-BD59-A6C34878D82A}">
                    <a16:rowId xmlns:a16="http://schemas.microsoft.com/office/drawing/2014/main" val="8928746"/>
                  </a:ext>
                </a:extLst>
              </a:tr>
              <a:tr h="528399">
                <a:tc>
                  <a:txBody>
                    <a:bodyPr/>
                    <a:lstStyle/>
                    <a:p>
                      <a:pPr marL="0" marR="0">
                        <a:spcBef>
                          <a:spcPts val="0"/>
                        </a:spcBef>
                        <a:spcAft>
                          <a:spcPts val="0"/>
                        </a:spcAft>
                      </a:pPr>
                      <a:r>
                        <a:rPr lang="en-GB" sz="1300" dirty="0">
                          <a:effectLst/>
                        </a:rPr>
                        <a:t>Dechlorinated tap water</a:t>
                      </a:r>
                      <a:endParaRPr lang="en-GB" sz="1300" dirty="0">
                        <a:effectLst/>
                        <a:latin typeface="Times New Roman" panose="02020603050405020304" pitchFamily="18" charset="0"/>
                        <a:ea typeface="Calibri" panose="020F0502020204030204" pitchFamily="34" charset="0"/>
                      </a:endParaRPr>
                    </a:p>
                  </a:txBody>
                  <a:tcPr marL="75613" marR="75613" marT="0" marB="0">
                    <a:solidFill>
                      <a:schemeClr val="bg2">
                        <a:lumMod val="90000"/>
                      </a:schemeClr>
                    </a:solidFill>
                  </a:tcPr>
                </a:tc>
                <a:tc>
                  <a:txBody>
                    <a:bodyPr/>
                    <a:lstStyle/>
                    <a:p>
                      <a:pPr marL="0" marR="0">
                        <a:spcBef>
                          <a:spcPts val="0"/>
                        </a:spcBef>
                        <a:spcAft>
                          <a:spcPts val="0"/>
                        </a:spcAft>
                      </a:pPr>
                      <a:r>
                        <a:rPr lang="en-GB" sz="1300" dirty="0">
                          <a:effectLst/>
                        </a:rPr>
                        <a:t>20 </a:t>
                      </a:r>
                      <a:endParaRPr lang="en-GB" sz="1300" dirty="0">
                        <a:effectLst/>
                        <a:latin typeface="Times New Roman" panose="02020603050405020304" pitchFamily="18" charset="0"/>
                        <a:ea typeface="Calibri" panose="020F0502020204030204" pitchFamily="34" charset="0"/>
                      </a:endParaRPr>
                    </a:p>
                  </a:txBody>
                  <a:tcPr marL="75613" marR="75613" marT="0" marB="0">
                    <a:solidFill>
                      <a:schemeClr val="bg2">
                        <a:lumMod val="90000"/>
                      </a:schemeClr>
                    </a:solidFill>
                  </a:tcPr>
                </a:tc>
                <a:tc>
                  <a:txBody>
                    <a:bodyPr/>
                    <a:lstStyle/>
                    <a:p>
                      <a:pPr marL="0" marR="0">
                        <a:spcBef>
                          <a:spcPts val="0"/>
                        </a:spcBef>
                        <a:spcAft>
                          <a:spcPts val="0"/>
                        </a:spcAft>
                      </a:pPr>
                      <a:r>
                        <a:rPr lang="en-GB" sz="1300">
                          <a:effectLst/>
                        </a:rPr>
                        <a:t>2 days</a:t>
                      </a:r>
                      <a:endParaRPr lang="en-GB" sz="1300">
                        <a:effectLst/>
                        <a:latin typeface="Times New Roman" panose="02020603050405020304" pitchFamily="18" charset="0"/>
                        <a:ea typeface="Calibri" panose="020F0502020204030204" pitchFamily="34" charset="0"/>
                      </a:endParaRPr>
                    </a:p>
                  </a:txBody>
                  <a:tcPr marL="75613" marR="75613" marT="0" marB="0">
                    <a:solidFill>
                      <a:schemeClr val="bg2">
                        <a:lumMod val="90000"/>
                      </a:schemeClr>
                    </a:solidFill>
                  </a:tcPr>
                </a:tc>
                <a:tc>
                  <a:txBody>
                    <a:bodyPr/>
                    <a:lstStyle/>
                    <a:p>
                      <a:pPr marL="0" marR="0">
                        <a:spcBef>
                          <a:spcPts val="0"/>
                        </a:spcBef>
                        <a:spcAft>
                          <a:spcPts val="0"/>
                        </a:spcAft>
                      </a:pPr>
                      <a:r>
                        <a:rPr lang="en-GB" sz="1300">
                          <a:effectLst/>
                        </a:rPr>
                        <a:t>None surviving</a:t>
                      </a:r>
                      <a:endParaRPr lang="en-GB" sz="1300">
                        <a:effectLst/>
                        <a:latin typeface="Times New Roman" panose="02020603050405020304" pitchFamily="18" charset="0"/>
                        <a:ea typeface="Calibri" panose="020F0502020204030204" pitchFamily="34" charset="0"/>
                      </a:endParaRPr>
                    </a:p>
                  </a:txBody>
                  <a:tcPr marL="75613" marR="75613" marT="0" marB="0">
                    <a:solidFill>
                      <a:schemeClr val="bg2">
                        <a:lumMod val="90000"/>
                      </a:schemeClr>
                    </a:solidFill>
                  </a:tcPr>
                </a:tc>
                <a:tc>
                  <a:txBody>
                    <a:bodyPr/>
                    <a:lstStyle/>
                    <a:p>
                      <a:pPr marL="0" marR="0">
                        <a:spcBef>
                          <a:spcPts val="0"/>
                        </a:spcBef>
                        <a:spcAft>
                          <a:spcPts val="0"/>
                        </a:spcAft>
                      </a:pPr>
                      <a:r>
                        <a:rPr lang="en-GB" sz="1100">
                          <a:effectLst/>
                        </a:rPr>
                        <a:t>Wang et al, J Virol Methods, 2005</a:t>
                      </a:r>
                      <a:endParaRPr lang="en-GB" sz="1300">
                        <a:effectLst/>
                        <a:latin typeface="Times New Roman" panose="02020603050405020304" pitchFamily="18" charset="0"/>
                        <a:ea typeface="Calibri" panose="020F0502020204030204" pitchFamily="34" charset="0"/>
                      </a:endParaRPr>
                    </a:p>
                  </a:txBody>
                  <a:tcPr marL="75613" marR="75613" marT="0" marB="0">
                    <a:solidFill>
                      <a:schemeClr val="bg2">
                        <a:lumMod val="90000"/>
                      </a:schemeClr>
                    </a:solidFill>
                  </a:tcPr>
                </a:tc>
                <a:extLst>
                  <a:ext uri="{0D108BD9-81ED-4DB2-BD59-A6C34878D82A}">
                    <a16:rowId xmlns:a16="http://schemas.microsoft.com/office/drawing/2014/main" val="3230751687"/>
                  </a:ext>
                </a:extLst>
              </a:tr>
              <a:tr h="528399">
                <a:tc>
                  <a:txBody>
                    <a:bodyPr/>
                    <a:lstStyle/>
                    <a:p>
                      <a:pPr marL="0" marR="0">
                        <a:spcBef>
                          <a:spcPts val="0"/>
                        </a:spcBef>
                        <a:spcAft>
                          <a:spcPts val="0"/>
                        </a:spcAft>
                      </a:pPr>
                      <a:r>
                        <a:rPr lang="en-GB" sz="1300">
                          <a:effectLst/>
                        </a:rPr>
                        <a:t>Dechlorinated tap water</a:t>
                      </a:r>
                      <a:endParaRPr lang="en-GB" sz="1300">
                        <a:effectLst/>
                        <a:latin typeface="Times New Roman" panose="02020603050405020304" pitchFamily="18" charset="0"/>
                        <a:ea typeface="Calibri" panose="020F0502020204030204" pitchFamily="34" charset="0"/>
                      </a:endParaRPr>
                    </a:p>
                  </a:txBody>
                  <a:tcPr marL="75613" marR="75613" marT="0" marB="0">
                    <a:solidFill>
                      <a:schemeClr val="bg2">
                        <a:lumMod val="90000"/>
                      </a:schemeClr>
                    </a:solidFill>
                  </a:tcPr>
                </a:tc>
                <a:tc>
                  <a:txBody>
                    <a:bodyPr/>
                    <a:lstStyle/>
                    <a:p>
                      <a:pPr marL="0" marR="0">
                        <a:spcBef>
                          <a:spcPts val="0"/>
                        </a:spcBef>
                        <a:spcAft>
                          <a:spcPts val="0"/>
                        </a:spcAft>
                      </a:pPr>
                      <a:r>
                        <a:rPr lang="en-GB" sz="1300" dirty="0">
                          <a:effectLst/>
                        </a:rPr>
                        <a:t>23</a:t>
                      </a:r>
                      <a:endParaRPr lang="en-GB" sz="1300" dirty="0">
                        <a:effectLst/>
                        <a:latin typeface="Times New Roman" panose="02020603050405020304" pitchFamily="18" charset="0"/>
                        <a:ea typeface="Calibri" panose="020F0502020204030204" pitchFamily="34" charset="0"/>
                      </a:endParaRPr>
                    </a:p>
                  </a:txBody>
                  <a:tcPr marL="75613" marR="75613" marT="0" marB="0">
                    <a:solidFill>
                      <a:schemeClr val="bg2">
                        <a:lumMod val="90000"/>
                      </a:schemeClr>
                    </a:solidFill>
                  </a:tcPr>
                </a:tc>
                <a:tc>
                  <a:txBody>
                    <a:bodyPr/>
                    <a:lstStyle/>
                    <a:p>
                      <a:pPr marL="0" marR="0">
                        <a:spcBef>
                          <a:spcPts val="0"/>
                        </a:spcBef>
                        <a:spcAft>
                          <a:spcPts val="0"/>
                        </a:spcAft>
                      </a:pPr>
                      <a:r>
                        <a:rPr lang="en-GB" sz="1300" dirty="0">
                          <a:effectLst/>
                        </a:rPr>
                        <a:t>8-12 days</a:t>
                      </a:r>
                      <a:endParaRPr lang="en-GB" sz="1300" dirty="0">
                        <a:effectLst/>
                        <a:latin typeface="Times New Roman" panose="02020603050405020304" pitchFamily="18" charset="0"/>
                        <a:ea typeface="Calibri" panose="020F0502020204030204" pitchFamily="34" charset="0"/>
                      </a:endParaRPr>
                    </a:p>
                  </a:txBody>
                  <a:tcPr marL="75613" marR="75613" marT="0" marB="0">
                    <a:solidFill>
                      <a:schemeClr val="bg2">
                        <a:lumMod val="90000"/>
                      </a:schemeClr>
                    </a:solidFill>
                  </a:tcPr>
                </a:tc>
                <a:tc>
                  <a:txBody>
                    <a:bodyPr/>
                    <a:lstStyle/>
                    <a:p>
                      <a:pPr marL="0" marR="0">
                        <a:spcBef>
                          <a:spcPts val="0"/>
                        </a:spcBef>
                        <a:spcAft>
                          <a:spcPts val="0"/>
                        </a:spcAft>
                      </a:pPr>
                      <a:r>
                        <a:rPr lang="en-GB" sz="1300" dirty="0">
                          <a:effectLst/>
                        </a:rPr>
                        <a:t>99.9%</a:t>
                      </a:r>
                      <a:endParaRPr lang="en-GB" sz="1300" dirty="0">
                        <a:effectLst/>
                        <a:latin typeface="Times New Roman" panose="02020603050405020304" pitchFamily="18" charset="0"/>
                        <a:ea typeface="Calibri" panose="020F0502020204030204" pitchFamily="34" charset="0"/>
                      </a:endParaRPr>
                    </a:p>
                  </a:txBody>
                  <a:tcPr marL="75613" marR="75613" marT="0" marB="0">
                    <a:solidFill>
                      <a:schemeClr val="bg2">
                        <a:lumMod val="90000"/>
                      </a:schemeClr>
                    </a:solidFill>
                  </a:tcPr>
                </a:tc>
                <a:tc>
                  <a:txBody>
                    <a:bodyPr/>
                    <a:lstStyle/>
                    <a:p>
                      <a:pPr marL="0" marR="0">
                        <a:spcBef>
                          <a:spcPts val="0"/>
                        </a:spcBef>
                        <a:spcAft>
                          <a:spcPts val="0"/>
                        </a:spcAft>
                      </a:pPr>
                      <a:r>
                        <a:rPr lang="fr-CH" sz="1100" dirty="0" err="1">
                          <a:effectLst/>
                        </a:rPr>
                        <a:t>Gundy</a:t>
                      </a:r>
                      <a:r>
                        <a:rPr lang="fr-CH" sz="1100" dirty="0">
                          <a:effectLst/>
                        </a:rPr>
                        <a:t> et al Food Environ </a:t>
                      </a:r>
                      <a:r>
                        <a:rPr lang="fr-CH" sz="1100" dirty="0" err="1">
                          <a:effectLst/>
                        </a:rPr>
                        <a:t>Virol</a:t>
                      </a:r>
                      <a:r>
                        <a:rPr lang="fr-CH" sz="1100" dirty="0">
                          <a:effectLst/>
                        </a:rPr>
                        <a:t>, 2009</a:t>
                      </a:r>
                      <a:endParaRPr lang="en-GB" sz="1300" dirty="0">
                        <a:effectLst/>
                        <a:latin typeface="Times New Roman" panose="02020603050405020304" pitchFamily="18" charset="0"/>
                        <a:ea typeface="Calibri" panose="020F0502020204030204" pitchFamily="34" charset="0"/>
                      </a:endParaRPr>
                    </a:p>
                  </a:txBody>
                  <a:tcPr marL="75613" marR="75613" marT="0" marB="0">
                    <a:solidFill>
                      <a:schemeClr val="bg2">
                        <a:lumMod val="90000"/>
                      </a:schemeClr>
                    </a:solidFill>
                  </a:tcPr>
                </a:tc>
                <a:extLst>
                  <a:ext uri="{0D108BD9-81ED-4DB2-BD59-A6C34878D82A}">
                    <a16:rowId xmlns:a16="http://schemas.microsoft.com/office/drawing/2014/main" val="3984209488"/>
                  </a:ext>
                </a:extLst>
              </a:tr>
              <a:tr h="528399">
                <a:tc>
                  <a:txBody>
                    <a:bodyPr/>
                    <a:lstStyle/>
                    <a:p>
                      <a:pPr marL="0" marR="0">
                        <a:spcBef>
                          <a:spcPts val="0"/>
                        </a:spcBef>
                        <a:spcAft>
                          <a:spcPts val="0"/>
                        </a:spcAft>
                      </a:pPr>
                      <a:r>
                        <a:rPr lang="en-GB" sz="1300" dirty="0">
                          <a:effectLst/>
                        </a:rPr>
                        <a:t>Hospital wastewater</a:t>
                      </a:r>
                      <a:endParaRPr lang="en-GB" sz="1300" dirty="0">
                        <a:effectLst/>
                        <a:latin typeface="Times New Roman" panose="02020603050405020304" pitchFamily="18" charset="0"/>
                        <a:ea typeface="Calibri" panose="020F0502020204030204" pitchFamily="34" charset="0"/>
                      </a:endParaRPr>
                    </a:p>
                  </a:txBody>
                  <a:tcPr marL="75613" marR="75613" marT="0" marB="0"/>
                </a:tc>
                <a:tc>
                  <a:txBody>
                    <a:bodyPr/>
                    <a:lstStyle/>
                    <a:p>
                      <a:pPr marL="0" marR="0">
                        <a:spcBef>
                          <a:spcPts val="0"/>
                        </a:spcBef>
                        <a:spcAft>
                          <a:spcPts val="0"/>
                        </a:spcAft>
                      </a:pPr>
                      <a:r>
                        <a:rPr lang="en-GB" sz="1300">
                          <a:effectLst/>
                        </a:rPr>
                        <a:t>20 </a:t>
                      </a:r>
                      <a:endParaRPr lang="en-GB" sz="1300">
                        <a:effectLst/>
                        <a:latin typeface="Times New Roman" panose="02020603050405020304" pitchFamily="18" charset="0"/>
                        <a:ea typeface="Calibri" panose="020F0502020204030204" pitchFamily="34" charset="0"/>
                      </a:endParaRPr>
                    </a:p>
                  </a:txBody>
                  <a:tcPr marL="75613" marR="75613" marT="0" marB="0"/>
                </a:tc>
                <a:tc>
                  <a:txBody>
                    <a:bodyPr/>
                    <a:lstStyle/>
                    <a:p>
                      <a:pPr marL="0" marR="0">
                        <a:spcBef>
                          <a:spcPts val="0"/>
                        </a:spcBef>
                        <a:spcAft>
                          <a:spcPts val="0"/>
                        </a:spcAft>
                      </a:pPr>
                      <a:r>
                        <a:rPr lang="en-GB" sz="1300">
                          <a:effectLst/>
                        </a:rPr>
                        <a:t>2 days</a:t>
                      </a:r>
                      <a:endParaRPr lang="en-GB" sz="1300">
                        <a:effectLst/>
                        <a:latin typeface="Times New Roman" panose="02020603050405020304" pitchFamily="18" charset="0"/>
                        <a:ea typeface="Calibri" panose="020F0502020204030204" pitchFamily="34" charset="0"/>
                      </a:endParaRPr>
                    </a:p>
                  </a:txBody>
                  <a:tcPr marL="75613" marR="75613" marT="0" marB="0"/>
                </a:tc>
                <a:tc>
                  <a:txBody>
                    <a:bodyPr/>
                    <a:lstStyle/>
                    <a:p>
                      <a:pPr marL="0" marR="0">
                        <a:spcBef>
                          <a:spcPts val="0"/>
                        </a:spcBef>
                        <a:spcAft>
                          <a:spcPts val="0"/>
                        </a:spcAft>
                      </a:pPr>
                      <a:r>
                        <a:rPr lang="en-GB" sz="1300">
                          <a:effectLst/>
                        </a:rPr>
                        <a:t>None surviving</a:t>
                      </a:r>
                      <a:endParaRPr lang="en-GB" sz="1300">
                        <a:effectLst/>
                        <a:latin typeface="Times New Roman" panose="02020603050405020304" pitchFamily="18" charset="0"/>
                        <a:ea typeface="Calibri" panose="020F0502020204030204" pitchFamily="34" charset="0"/>
                      </a:endParaRPr>
                    </a:p>
                  </a:txBody>
                  <a:tcPr marL="75613" marR="75613" marT="0" marB="0"/>
                </a:tc>
                <a:tc>
                  <a:txBody>
                    <a:bodyPr/>
                    <a:lstStyle/>
                    <a:p>
                      <a:pPr marL="0" marR="0">
                        <a:spcBef>
                          <a:spcPts val="0"/>
                        </a:spcBef>
                        <a:spcAft>
                          <a:spcPts val="0"/>
                        </a:spcAft>
                      </a:pPr>
                      <a:r>
                        <a:rPr lang="en-GB" sz="1100">
                          <a:effectLst/>
                        </a:rPr>
                        <a:t>Wang et al, J Virol Methods, 2005</a:t>
                      </a:r>
                      <a:endParaRPr lang="en-GB" sz="1300">
                        <a:effectLst/>
                        <a:latin typeface="Times New Roman" panose="02020603050405020304" pitchFamily="18" charset="0"/>
                        <a:ea typeface="Calibri" panose="020F0502020204030204" pitchFamily="34" charset="0"/>
                      </a:endParaRPr>
                    </a:p>
                  </a:txBody>
                  <a:tcPr marL="75613" marR="75613" marT="0" marB="0"/>
                </a:tc>
                <a:extLst>
                  <a:ext uri="{0D108BD9-81ED-4DB2-BD59-A6C34878D82A}">
                    <a16:rowId xmlns:a16="http://schemas.microsoft.com/office/drawing/2014/main" val="3804374590"/>
                  </a:ext>
                </a:extLst>
              </a:tr>
              <a:tr h="440333">
                <a:tc>
                  <a:txBody>
                    <a:bodyPr/>
                    <a:lstStyle/>
                    <a:p>
                      <a:pPr marL="0" marR="0">
                        <a:spcBef>
                          <a:spcPts val="0"/>
                        </a:spcBef>
                        <a:spcAft>
                          <a:spcPts val="0"/>
                        </a:spcAft>
                      </a:pPr>
                      <a:r>
                        <a:rPr lang="en-GB" sz="1300">
                          <a:effectLst/>
                        </a:rPr>
                        <a:t>Settled sewage</a:t>
                      </a:r>
                      <a:endParaRPr lang="en-GB" sz="1300">
                        <a:effectLst/>
                        <a:latin typeface="Times New Roman" panose="02020603050405020304" pitchFamily="18" charset="0"/>
                        <a:ea typeface="Calibri" panose="020F0502020204030204" pitchFamily="34" charset="0"/>
                      </a:endParaRPr>
                    </a:p>
                  </a:txBody>
                  <a:tcPr marL="75613" marR="75613" marT="0" marB="0"/>
                </a:tc>
                <a:tc>
                  <a:txBody>
                    <a:bodyPr/>
                    <a:lstStyle/>
                    <a:p>
                      <a:pPr marL="0" marR="0">
                        <a:spcBef>
                          <a:spcPts val="0"/>
                        </a:spcBef>
                        <a:spcAft>
                          <a:spcPts val="0"/>
                        </a:spcAft>
                      </a:pPr>
                      <a:r>
                        <a:rPr lang="en-GB" sz="1300">
                          <a:effectLst/>
                        </a:rPr>
                        <a:t>25 </a:t>
                      </a:r>
                      <a:endParaRPr lang="en-GB" sz="1300">
                        <a:effectLst/>
                        <a:latin typeface="Times New Roman" panose="02020603050405020304" pitchFamily="18" charset="0"/>
                        <a:ea typeface="Calibri" panose="020F0502020204030204" pitchFamily="34" charset="0"/>
                      </a:endParaRPr>
                    </a:p>
                  </a:txBody>
                  <a:tcPr marL="75613" marR="75613" marT="0" marB="0"/>
                </a:tc>
                <a:tc>
                  <a:txBody>
                    <a:bodyPr/>
                    <a:lstStyle/>
                    <a:p>
                      <a:pPr marL="0" marR="0">
                        <a:spcBef>
                          <a:spcPts val="0"/>
                        </a:spcBef>
                        <a:spcAft>
                          <a:spcPts val="0"/>
                        </a:spcAft>
                      </a:pPr>
                      <a:r>
                        <a:rPr lang="en-GB" sz="1300">
                          <a:effectLst/>
                        </a:rPr>
                        <a:t>14 days</a:t>
                      </a:r>
                      <a:endParaRPr lang="en-GB" sz="1300">
                        <a:effectLst/>
                        <a:latin typeface="Times New Roman" panose="02020603050405020304" pitchFamily="18" charset="0"/>
                        <a:ea typeface="Calibri" panose="020F0502020204030204" pitchFamily="34" charset="0"/>
                      </a:endParaRPr>
                    </a:p>
                  </a:txBody>
                  <a:tcPr marL="75613" marR="75613" marT="0" marB="0"/>
                </a:tc>
                <a:tc>
                  <a:txBody>
                    <a:bodyPr/>
                    <a:lstStyle/>
                    <a:p>
                      <a:pPr marL="0" marR="0">
                        <a:spcBef>
                          <a:spcPts val="0"/>
                        </a:spcBef>
                        <a:spcAft>
                          <a:spcPts val="0"/>
                        </a:spcAft>
                      </a:pPr>
                      <a:r>
                        <a:rPr lang="en-GB" sz="1300">
                          <a:effectLst/>
                        </a:rPr>
                        <a:t>99.9%</a:t>
                      </a:r>
                      <a:endParaRPr lang="en-GB" sz="1300">
                        <a:effectLst/>
                        <a:latin typeface="Times New Roman" panose="02020603050405020304" pitchFamily="18" charset="0"/>
                        <a:ea typeface="Calibri" panose="020F0502020204030204" pitchFamily="34" charset="0"/>
                      </a:endParaRPr>
                    </a:p>
                  </a:txBody>
                  <a:tcPr marL="75613" marR="75613" marT="0" marB="0"/>
                </a:tc>
                <a:tc>
                  <a:txBody>
                    <a:bodyPr/>
                    <a:lstStyle/>
                    <a:p>
                      <a:pPr marL="0" marR="0">
                        <a:spcBef>
                          <a:spcPts val="0"/>
                        </a:spcBef>
                        <a:spcAft>
                          <a:spcPts val="0"/>
                        </a:spcAft>
                      </a:pPr>
                      <a:r>
                        <a:rPr lang="en-GB" sz="1100">
                          <a:effectLst/>
                        </a:rPr>
                        <a:t>Casanova, et al, Water Research, 2009</a:t>
                      </a:r>
                      <a:endParaRPr lang="en-GB" sz="1300">
                        <a:effectLst/>
                        <a:latin typeface="Times New Roman" panose="02020603050405020304" pitchFamily="18" charset="0"/>
                        <a:ea typeface="Calibri" panose="020F0502020204030204" pitchFamily="34" charset="0"/>
                      </a:endParaRPr>
                    </a:p>
                  </a:txBody>
                  <a:tcPr marL="75613" marR="75613" marT="0" marB="0"/>
                </a:tc>
                <a:extLst>
                  <a:ext uri="{0D108BD9-81ED-4DB2-BD59-A6C34878D82A}">
                    <a16:rowId xmlns:a16="http://schemas.microsoft.com/office/drawing/2014/main" val="3030520514"/>
                  </a:ext>
                </a:extLst>
              </a:tr>
              <a:tr h="440333">
                <a:tc>
                  <a:txBody>
                    <a:bodyPr/>
                    <a:lstStyle/>
                    <a:p>
                      <a:pPr marL="0" marR="0">
                        <a:spcBef>
                          <a:spcPts val="0"/>
                        </a:spcBef>
                        <a:spcAft>
                          <a:spcPts val="0"/>
                        </a:spcAft>
                      </a:pPr>
                      <a:r>
                        <a:rPr lang="en-GB" sz="1300">
                          <a:effectLst/>
                        </a:rPr>
                        <a:t>Wastewater</a:t>
                      </a:r>
                      <a:endParaRPr lang="en-GB" sz="1300">
                        <a:effectLst/>
                        <a:latin typeface="Times New Roman" panose="02020603050405020304" pitchFamily="18" charset="0"/>
                        <a:ea typeface="Calibri" panose="020F0502020204030204" pitchFamily="34" charset="0"/>
                      </a:endParaRPr>
                    </a:p>
                  </a:txBody>
                  <a:tcPr marL="75613" marR="75613" marT="0" marB="0"/>
                </a:tc>
                <a:tc>
                  <a:txBody>
                    <a:bodyPr/>
                    <a:lstStyle/>
                    <a:p>
                      <a:pPr marL="0" marR="0">
                        <a:spcBef>
                          <a:spcPts val="0"/>
                        </a:spcBef>
                        <a:spcAft>
                          <a:spcPts val="0"/>
                        </a:spcAft>
                      </a:pPr>
                      <a:r>
                        <a:rPr lang="en-GB" sz="1300">
                          <a:effectLst/>
                        </a:rPr>
                        <a:t>23 </a:t>
                      </a:r>
                      <a:endParaRPr lang="en-GB" sz="1300">
                        <a:effectLst/>
                        <a:latin typeface="Times New Roman" panose="02020603050405020304" pitchFamily="18" charset="0"/>
                        <a:ea typeface="Calibri" panose="020F0502020204030204" pitchFamily="34" charset="0"/>
                      </a:endParaRPr>
                    </a:p>
                  </a:txBody>
                  <a:tcPr marL="75613" marR="75613" marT="0" marB="0"/>
                </a:tc>
                <a:tc>
                  <a:txBody>
                    <a:bodyPr/>
                    <a:lstStyle/>
                    <a:p>
                      <a:pPr marL="0" marR="0">
                        <a:spcBef>
                          <a:spcPts val="0"/>
                        </a:spcBef>
                        <a:spcAft>
                          <a:spcPts val="0"/>
                        </a:spcAft>
                      </a:pPr>
                      <a:r>
                        <a:rPr lang="en-GB" sz="1300">
                          <a:effectLst/>
                        </a:rPr>
                        <a:t>2-4 days</a:t>
                      </a:r>
                      <a:endParaRPr lang="en-GB" sz="1300">
                        <a:effectLst/>
                        <a:latin typeface="Times New Roman" panose="02020603050405020304" pitchFamily="18" charset="0"/>
                        <a:ea typeface="Calibri" panose="020F0502020204030204" pitchFamily="34" charset="0"/>
                      </a:endParaRPr>
                    </a:p>
                  </a:txBody>
                  <a:tcPr marL="75613" marR="75613" marT="0" marB="0"/>
                </a:tc>
                <a:tc>
                  <a:txBody>
                    <a:bodyPr/>
                    <a:lstStyle/>
                    <a:p>
                      <a:pPr marL="0" marR="0">
                        <a:spcBef>
                          <a:spcPts val="0"/>
                        </a:spcBef>
                        <a:spcAft>
                          <a:spcPts val="0"/>
                        </a:spcAft>
                      </a:pPr>
                      <a:r>
                        <a:rPr lang="en-GB" sz="1300">
                          <a:effectLst/>
                        </a:rPr>
                        <a:t>99.9 %</a:t>
                      </a:r>
                      <a:endParaRPr lang="en-GB" sz="1300">
                        <a:effectLst/>
                        <a:latin typeface="Times New Roman" panose="02020603050405020304" pitchFamily="18" charset="0"/>
                        <a:ea typeface="Calibri" panose="020F0502020204030204" pitchFamily="34" charset="0"/>
                      </a:endParaRPr>
                    </a:p>
                  </a:txBody>
                  <a:tcPr marL="75613" marR="75613" marT="0" marB="0"/>
                </a:tc>
                <a:tc>
                  <a:txBody>
                    <a:bodyPr/>
                    <a:lstStyle/>
                    <a:p>
                      <a:pPr marL="0" marR="0">
                        <a:spcBef>
                          <a:spcPts val="0"/>
                        </a:spcBef>
                        <a:spcAft>
                          <a:spcPts val="0"/>
                        </a:spcAft>
                      </a:pPr>
                      <a:r>
                        <a:rPr lang="fr-CH" sz="1100">
                          <a:effectLst/>
                        </a:rPr>
                        <a:t>Gundy et al Food Environ Virol, 2009</a:t>
                      </a:r>
                      <a:endParaRPr lang="en-GB" sz="1300">
                        <a:effectLst/>
                        <a:latin typeface="Times New Roman" panose="02020603050405020304" pitchFamily="18" charset="0"/>
                        <a:ea typeface="Calibri" panose="020F0502020204030204" pitchFamily="34" charset="0"/>
                      </a:endParaRPr>
                    </a:p>
                  </a:txBody>
                  <a:tcPr marL="75613" marR="75613" marT="0" marB="0"/>
                </a:tc>
                <a:extLst>
                  <a:ext uri="{0D108BD9-81ED-4DB2-BD59-A6C34878D82A}">
                    <a16:rowId xmlns:a16="http://schemas.microsoft.com/office/drawing/2014/main" val="3837679815"/>
                  </a:ext>
                </a:extLst>
              </a:tr>
              <a:tr h="528399">
                <a:tc>
                  <a:txBody>
                    <a:bodyPr/>
                    <a:lstStyle/>
                    <a:p>
                      <a:pPr marL="0" marR="0">
                        <a:spcBef>
                          <a:spcPts val="0"/>
                        </a:spcBef>
                        <a:spcAft>
                          <a:spcPts val="0"/>
                        </a:spcAft>
                      </a:pPr>
                      <a:r>
                        <a:rPr lang="en-GB" sz="1300">
                          <a:effectLst/>
                        </a:rPr>
                        <a:t>Baby faeces</a:t>
                      </a:r>
                      <a:endParaRPr lang="en-GB" sz="1300">
                        <a:effectLst/>
                        <a:latin typeface="Times New Roman" panose="02020603050405020304" pitchFamily="18" charset="0"/>
                        <a:ea typeface="Calibri" panose="020F0502020204030204" pitchFamily="34" charset="0"/>
                      </a:endParaRPr>
                    </a:p>
                  </a:txBody>
                  <a:tcPr marL="75613" marR="75613" marT="0" marB="0"/>
                </a:tc>
                <a:tc>
                  <a:txBody>
                    <a:bodyPr/>
                    <a:lstStyle/>
                    <a:p>
                      <a:pPr marL="0" marR="0">
                        <a:spcBef>
                          <a:spcPts val="0"/>
                        </a:spcBef>
                        <a:spcAft>
                          <a:spcPts val="0"/>
                        </a:spcAft>
                      </a:pPr>
                      <a:r>
                        <a:rPr lang="en-GB" sz="1300">
                          <a:effectLst/>
                        </a:rPr>
                        <a:t>20 </a:t>
                      </a:r>
                      <a:endParaRPr lang="en-GB" sz="1300">
                        <a:effectLst/>
                        <a:latin typeface="Times New Roman" panose="02020603050405020304" pitchFamily="18" charset="0"/>
                        <a:ea typeface="Calibri" panose="020F0502020204030204" pitchFamily="34" charset="0"/>
                      </a:endParaRPr>
                    </a:p>
                  </a:txBody>
                  <a:tcPr marL="75613" marR="75613" marT="0" marB="0"/>
                </a:tc>
                <a:tc>
                  <a:txBody>
                    <a:bodyPr/>
                    <a:lstStyle/>
                    <a:p>
                      <a:pPr marL="0" marR="0">
                        <a:spcBef>
                          <a:spcPts val="0"/>
                        </a:spcBef>
                        <a:spcAft>
                          <a:spcPts val="0"/>
                        </a:spcAft>
                      </a:pPr>
                      <a:r>
                        <a:rPr lang="en-GB" sz="1300" dirty="0">
                          <a:effectLst/>
                        </a:rPr>
                        <a:t>3 hours*</a:t>
                      </a:r>
                      <a:endParaRPr lang="en-GB" sz="1300" dirty="0">
                        <a:effectLst/>
                        <a:latin typeface="Times New Roman" panose="02020603050405020304" pitchFamily="18" charset="0"/>
                        <a:ea typeface="Calibri" panose="020F0502020204030204" pitchFamily="34" charset="0"/>
                      </a:endParaRPr>
                    </a:p>
                  </a:txBody>
                  <a:tcPr marL="75613" marR="75613" marT="0" marB="0"/>
                </a:tc>
                <a:tc>
                  <a:txBody>
                    <a:bodyPr/>
                    <a:lstStyle/>
                    <a:p>
                      <a:pPr marL="0" marR="0">
                        <a:spcBef>
                          <a:spcPts val="0"/>
                        </a:spcBef>
                        <a:spcAft>
                          <a:spcPts val="0"/>
                        </a:spcAft>
                      </a:pPr>
                      <a:r>
                        <a:rPr lang="en-GB" sz="1300">
                          <a:effectLst/>
                        </a:rPr>
                        <a:t>None surviving</a:t>
                      </a:r>
                      <a:endParaRPr lang="en-GB" sz="1300">
                        <a:effectLst/>
                        <a:latin typeface="Times New Roman" panose="02020603050405020304" pitchFamily="18" charset="0"/>
                        <a:ea typeface="Calibri" panose="020F0502020204030204" pitchFamily="34" charset="0"/>
                      </a:endParaRPr>
                    </a:p>
                  </a:txBody>
                  <a:tcPr marL="75613" marR="75613" marT="0" marB="0"/>
                </a:tc>
                <a:tc>
                  <a:txBody>
                    <a:bodyPr/>
                    <a:lstStyle/>
                    <a:p>
                      <a:pPr marL="0" marR="0">
                        <a:spcBef>
                          <a:spcPts val="0"/>
                        </a:spcBef>
                        <a:spcAft>
                          <a:spcPts val="0"/>
                        </a:spcAft>
                      </a:pPr>
                      <a:r>
                        <a:rPr lang="fr-CH" sz="1100">
                          <a:effectLst/>
                        </a:rPr>
                        <a:t>Lai, et al., Clinical Infectious Disease, 2005</a:t>
                      </a:r>
                      <a:endParaRPr lang="en-GB" sz="1300">
                        <a:effectLst/>
                        <a:latin typeface="Times New Roman" panose="02020603050405020304" pitchFamily="18" charset="0"/>
                        <a:ea typeface="Calibri" panose="020F0502020204030204" pitchFamily="34" charset="0"/>
                      </a:endParaRPr>
                    </a:p>
                  </a:txBody>
                  <a:tcPr marL="75613" marR="75613" marT="0" marB="0"/>
                </a:tc>
                <a:extLst>
                  <a:ext uri="{0D108BD9-81ED-4DB2-BD59-A6C34878D82A}">
                    <a16:rowId xmlns:a16="http://schemas.microsoft.com/office/drawing/2014/main" val="1787915206"/>
                  </a:ext>
                </a:extLst>
              </a:tr>
              <a:tr h="528399">
                <a:tc>
                  <a:txBody>
                    <a:bodyPr/>
                    <a:lstStyle/>
                    <a:p>
                      <a:pPr marL="0" marR="0">
                        <a:spcBef>
                          <a:spcPts val="0"/>
                        </a:spcBef>
                        <a:spcAft>
                          <a:spcPts val="0"/>
                        </a:spcAft>
                      </a:pPr>
                      <a:r>
                        <a:rPr lang="en-GB" sz="1300">
                          <a:effectLst/>
                        </a:rPr>
                        <a:t>Adult faeces</a:t>
                      </a:r>
                      <a:endParaRPr lang="en-GB" sz="1300">
                        <a:effectLst/>
                        <a:latin typeface="Times New Roman" panose="02020603050405020304" pitchFamily="18" charset="0"/>
                        <a:ea typeface="Calibri" panose="020F0502020204030204" pitchFamily="34" charset="0"/>
                      </a:endParaRPr>
                    </a:p>
                  </a:txBody>
                  <a:tcPr marL="75613" marR="75613" marT="0" marB="0"/>
                </a:tc>
                <a:tc>
                  <a:txBody>
                    <a:bodyPr/>
                    <a:lstStyle/>
                    <a:p>
                      <a:pPr marL="0" marR="0">
                        <a:spcBef>
                          <a:spcPts val="0"/>
                        </a:spcBef>
                        <a:spcAft>
                          <a:spcPts val="0"/>
                        </a:spcAft>
                      </a:pPr>
                      <a:r>
                        <a:rPr lang="en-GB" sz="1300">
                          <a:effectLst/>
                        </a:rPr>
                        <a:t>20 </a:t>
                      </a:r>
                      <a:endParaRPr lang="en-GB" sz="1300">
                        <a:effectLst/>
                        <a:latin typeface="Times New Roman" panose="02020603050405020304" pitchFamily="18" charset="0"/>
                        <a:ea typeface="Calibri" panose="020F0502020204030204" pitchFamily="34" charset="0"/>
                      </a:endParaRPr>
                    </a:p>
                  </a:txBody>
                  <a:tcPr marL="75613" marR="75613" marT="0" marB="0"/>
                </a:tc>
                <a:tc>
                  <a:txBody>
                    <a:bodyPr/>
                    <a:lstStyle/>
                    <a:p>
                      <a:pPr marL="0" marR="0">
                        <a:spcBef>
                          <a:spcPts val="0"/>
                        </a:spcBef>
                        <a:spcAft>
                          <a:spcPts val="0"/>
                        </a:spcAft>
                      </a:pPr>
                      <a:r>
                        <a:rPr lang="en-GB" sz="1300">
                          <a:effectLst/>
                        </a:rPr>
                        <a:t>1 day</a:t>
                      </a:r>
                      <a:endParaRPr lang="en-GB" sz="1300">
                        <a:effectLst/>
                        <a:latin typeface="Times New Roman" panose="02020603050405020304" pitchFamily="18" charset="0"/>
                        <a:ea typeface="Calibri" panose="020F0502020204030204" pitchFamily="34" charset="0"/>
                      </a:endParaRPr>
                    </a:p>
                  </a:txBody>
                  <a:tcPr marL="75613" marR="75613" marT="0" marB="0"/>
                </a:tc>
                <a:tc>
                  <a:txBody>
                    <a:bodyPr/>
                    <a:lstStyle/>
                    <a:p>
                      <a:pPr marL="0" marR="0">
                        <a:spcBef>
                          <a:spcPts val="0"/>
                        </a:spcBef>
                        <a:spcAft>
                          <a:spcPts val="0"/>
                        </a:spcAft>
                      </a:pPr>
                      <a:r>
                        <a:rPr lang="en-GB" sz="1300">
                          <a:effectLst/>
                        </a:rPr>
                        <a:t>None surviving</a:t>
                      </a:r>
                      <a:endParaRPr lang="en-GB" sz="1300">
                        <a:effectLst/>
                        <a:latin typeface="Times New Roman" panose="02020603050405020304" pitchFamily="18" charset="0"/>
                        <a:ea typeface="Calibri" panose="020F0502020204030204" pitchFamily="34" charset="0"/>
                      </a:endParaRPr>
                    </a:p>
                  </a:txBody>
                  <a:tcPr marL="75613" marR="75613" marT="0" marB="0"/>
                </a:tc>
                <a:tc>
                  <a:txBody>
                    <a:bodyPr/>
                    <a:lstStyle/>
                    <a:p>
                      <a:pPr marL="0" marR="0">
                        <a:spcBef>
                          <a:spcPts val="0"/>
                        </a:spcBef>
                        <a:spcAft>
                          <a:spcPts val="0"/>
                        </a:spcAft>
                      </a:pPr>
                      <a:r>
                        <a:rPr lang="fr-CH" sz="1100">
                          <a:effectLst/>
                        </a:rPr>
                        <a:t>Lai, et al., Clinical Infectious Disease, 2005</a:t>
                      </a:r>
                      <a:endParaRPr lang="en-GB" sz="1300">
                        <a:effectLst/>
                        <a:latin typeface="Times New Roman" panose="02020603050405020304" pitchFamily="18" charset="0"/>
                        <a:ea typeface="Calibri" panose="020F0502020204030204" pitchFamily="34" charset="0"/>
                      </a:endParaRPr>
                    </a:p>
                  </a:txBody>
                  <a:tcPr marL="75613" marR="75613" marT="0" marB="0"/>
                </a:tc>
                <a:extLst>
                  <a:ext uri="{0D108BD9-81ED-4DB2-BD59-A6C34878D82A}">
                    <a16:rowId xmlns:a16="http://schemas.microsoft.com/office/drawing/2014/main" val="1356827739"/>
                  </a:ext>
                </a:extLst>
              </a:tr>
              <a:tr h="528399">
                <a:tc>
                  <a:txBody>
                    <a:bodyPr/>
                    <a:lstStyle/>
                    <a:p>
                      <a:pPr marL="0" marR="0">
                        <a:spcBef>
                          <a:spcPts val="0"/>
                        </a:spcBef>
                        <a:spcAft>
                          <a:spcPts val="0"/>
                        </a:spcAft>
                      </a:pPr>
                      <a:r>
                        <a:rPr lang="en-GB" sz="1300" dirty="0">
                          <a:effectLst/>
                        </a:rPr>
                        <a:t>Cotton gown</a:t>
                      </a:r>
                      <a:endParaRPr lang="en-GB" sz="1300" dirty="0">
                        <a:effectLst/>
                        <a:latin typeface="Times New Roman" panose="02020603050405020304" pitchFamily="18" charset="0"/>
                        <a:ea typeface="Calibri" panose="020F0502020204030204" pitchFamily="34" charset="0"/>
                      </a:endParaRPr>
                    </a:p>
                  </a:txBody>
                  <a:tcPr marL="75613" marR="75613" marT="0" marB="0">
                    <a:solidFill>
                      <a:schemeClr val="bg2">
                        <a:lumMod val="90000"/>
                      </a:schemeClr>
                    </a:solidFill>
                  </a:tcPr>
                </a:tc>
                <a:tc>
                  <a:txBody>
                    <a:bodyPr/>
                    <a:lstStyle/>
                    <a:p>
                      <a:pPr marL="0" marR="0">
                        <a:spcBef>
                          <a:spcPts val="0"/>
                        </a:spcBef>
                        <a:spcAft>
                          <a:spcPts val="0"/>
                        </a:spcAft>
                      </a:pPr>
                      <a:r>
                        <a:rPr lang="en-GB" sz="1300" dirty="0">
                          <a:effectLst/>
                        </a:rPr>
                        <a:t>20 </a:t>
                      </a:r>
                      <a:endParaRPr lang="en-GB" sz="1300" dirty="0">
                        <a:effectLst/>
                        <a:latin typeface="Times New Roman" panose="02020603050405020304" pitchFamily="18" charset="0"/>
                        <a:ea typeface="Calibri" panose="020F0502020204030204" pitchFamily="34" charset="0"/>
                      </a:endParaRPr>
                    </a:p>
                  </a:txBody>
                  <a:tcPr marL="75613" marR="75613" marT="0" marB="0">
                    <a:solidFill>
                      <a:schemeClr val="bg2">
                        <a:lumMod val="90000"/>
                      </a:schemeClr>
                    </a:solidFill>
                  </a:tcPr>
                </a:tc>
                <a:tc>
                  <a:txBody>
                    <a:bodyPr/>
                    <a:lstStyle/>
                    <a:p>
                      <a:pPr marL="0" marR="0">
                        <a:spcBef>
                          <a:spcPts val="0"/>
                        </a:spcBef>
                        <a:spcAft>
                          <a:spcPts val="0"/>
                        </a:spcAft>
                      </a:pPr>
                      <a:r>
                        <a:rPr lang="en-GB" sz="1300" dirty="0">
                          <a:effectLst/>
                        </a:rPr>
                        <a:t>5 min- 24 hours**</a:t>
                      </a:r>
                      <a:endParaRPr lang="en-GB" sz="1300" dirty="0">
                        <a:effectLst/>
                        <a:latin typeface="Times New Roman" panose="02020603050405020304" pitchFamily="18" charset="0"/>
                        <a:ea typeface="Calibri" panose="020F0502020204030204" pitchFamily="34" charset="0"/>
                      </a:endParaRPr>
                    </a:p>
                  </a:txBody>
                  <a:tcPr marL="75613" marR="75613" marT="0" marB="0">
                    <a:solidFill>
                      <a:schemeClr val="bg2">
                        <a:lumMod val="90000"/>
                      </a:schemeClr>
                    </a:solidFill>
                  </a:tcPr>
                </a:tc>
                <a:tc>
                  <a:txBody>
                    <a:bodyPr/>
                    <a:lstStyle/>
                    <a:p>
                      <a:pPr marL="0" marR="0">
                        <a:spcBef>
                          <a:spcPts val="0"/>
                        </a:spcBef>
                        <a:spcAft>
                          <a:spcPts val="0"/>
                        </a:spcAft>
                      </a:pPr>
                      <a:r>
                        <a:rPr lang="en-GB" sz="1300" dirty="0">
                          <a:effectLst/>
                        </a:rPr>
                        <a:t>None surviving</a:t>
                      </a:r>
                      <a:endParaRPr lang="en-GB" sz="1300" dirty="0">
                        <a:effectLst/>
                        <a:latin typeface="Times New Roman" panose="02020603050405020304" pitchFamily="18" charset="0"/>
                        <a:ea typeface="Calibri" panose="020F0502020204030204" pitchFamily="34" charset="0"/>
                      </a:endParaRPr>
                    </a:p>
                  </a:txBody>
                  <a:tcPr marL="75613" marR="75613" marT="0" marB="0">
                    <a:solidFill>
                      <a:schemeClr val="bg2">
                        <a:lumMod val="90000"/>
                      </a:schemeClr>
                    </a:solidFill>
                  </a:tcPr>
                </a:tc>
                <a:tc>
                  <a:txBody>
                    <a:bodyPr/>
                    <a:lstStyle/>
                    <a:p>
                      <a:pPr marL="0" marR="0">
                        <a:spcBef>
                          <a:spcPts val="0"/>
                        </a:spcBef>
                        <a:spcAft>
                          <a:spcPts val="0"/>
                        </a:spcAft>
                      </a:pPr>
                      <a:r>
                        <a:rPr lang="fr-CH" sz="1100" dirty="0">
                          <a:effectLst/>
                        </a:rPr>
                        <a:t>Lai, et al., </a:t>
                      </a:r>
                      <a:r>
                        <a:rPr lang="fr-CH" sz="1100" dirty="0" err="1">
                          <a:effectLst/>
                        </a:rPr>
                        <a:t>Clinical</a:t>
                      </a:r>
                      <a:r>
                        <a:rPr lang="fr-CH" sz="1100" dirty="0">
                          <a:effectLst/>
                        </a:rPr>
                        <a:t> </a:t>
                      </a:r>
                      <a:r>
                        <a:rPr lang="fr-CH" sz="1100" dirty="0" err="1">
                          <a:effectLst/>
                        </a:rPr>
                        <a:t>Infectious</a:t>
                      </a:r>
                      <a:r>
                        <a:rPr lang="fr-CH" sz="1100" dirty="0">
                          <a:effectLst/>
                        </a:rPr>
                        <a:t> </a:t>
                      </a:r>
                      <a:r>
                        <a:rPr lang="fr-CH" sz="1100" dirty="0" err="1">
                          <a:effectLst/>
                        </a:rPr>
                        <a:t>Disease</a:t>
                      </a:r>
                      <a:r>
                        <a:rPr lang="fr-CH" sz="1100" dirty="0">
                          <a:effectLst/>
                        </a:rPr>
                        <a:t>, 2005</a:t>
                      </a:r>
                      <a:endParaRPr lang="en-GB" sz="1300" dirty="0">
                        <a:effectLst/>
                        <a:latin typeface="Times New Roman" panose="02020603050405020304" pitchFamily="18" charset="0"/>
                        <a:ea typeface="Calibri" panose="020F0502020204030204" pitchFamily="34" charset="0"/>
                      </a:endParaRPr>
                    </a:p>
                  </a:txBody>
                  <a:tcPr marL="75613" marR="75613" marT="0" marB="0">
                    <a:solidFill>
                      <a:schemeClr val="bg2">
                        <a:lumMod val="90000"/>
                      </a:schemeClr>
                    </a:solidFill>
                  </a:tcPr>
                </a:tc>
                <a:extLst>
                  <a:ext uri="{0D108BD9-81ED-4DB2-BD59-A6C34878D82A}">
                    <a16:rowId xmlns:a16="http://schemas.microsoft.com/office/drawing/2014/main" val="3484687315"/>
                  </a:ext>
                </a:extLst>
              </a:tr>
              <a:tr h="739323">
                <a:tc>
                  <a:txBody>
                    <a:bodyPr/>
                    <a:lstStyle/>
                    <a:p>
                      <a:pPr marL="0" marR="0">
                        <a:spcBef>
                          <a:spcPts val="0"/>
                        </a:spcBef>
                        <a:spcAft>
                          <a:spcPts val="0"/>
                        </a:spcAft>
                      </a:pPr>
                      <a:r>
                        <a:rPr lang="en-GB" sz="1200" dirty="0">
                          <a:effectLst/>
                        </a:rPr>
                        <a:t>Various surfaces (review of 22 studies + one study on SARS-CoV-2)</a:t>
                      </a:r>
                      <a:endParaRPr lang="en-GB" sz="1300" dirty="0">
                        <a:effectLst/>
                        <a:latin typeface="Times New Roman" panose="02020603050405020304" pitchFamily="18" charset="0"/>
                        <a:ea typeface="Calibri" panose="020F0502020204030204" pitchFamily="34" charset="0"/>
                      </a:endParaRPr>
                    </a:p>
                  </a:txBody>
                  <a:tcPr marL="75613" marR="75613" marT="0" marB="0">
                    <a:solidFill>
                      <a:schemeClr val="bg2">
                        <a:lumMod val="90000"/>
                      </a:schemeClr>
                    </a:solidFill>
                  </a:tcPr>
                </a:tc>
                <a:tc>
                  <a:txBody>
                    <a:bodyPr/>
                    <a:lstStyle/>
                    <a:p>
                      <a:pPr marL="0" marR="0">
                        <a:spcBef>
                          <a:spcPts val="0"/>
                        </a:spcBef>
                        <a:spcAft>
                          <a:spcPts val="0"/>
                        </a:spcAft>
                      </a:pPr>
                      <a:r>
                        <a:rPr lang="en-GB" sz="1200">
                          <a:effectLst/>
                        </a:rPr>
                        <a:t>Average 20 </a:t>
                      </a:r>
                      <a:endParaRPr lang="en-GB" sz="1300">
                        <a:effectLst/>
                        <a:latin typeface="Times New Roman" panose="02020603050405020304" pitchFamily="18" charset="0"/>
                        <a:ea typeface="Calibri" panose="020F0502020204030204" pitchFamily="34" charset="0"/>
                      </a:endParaRPr>
                    </a:p>
                  </a:txBody>
                  <a:tcPr marL="75613" marR="75613" marT="0" marB="0">
                    <a:solidFill>
                      <a:schemeClr val="bg2">
                        <a:lumMod val="90000"/>
                      </a:schemeClr>
                    </a:solidFill>
                  </a:tcPr>
                </a:tc>
                <a:tc>
                  <a:txBody>
                    <a:bodyPr/>
                    <a:lstStyle/>
                    <a:p>
                      <a:pPr marL="0" marR="0">
                        <a:spcBef>
                          <a:spcPts val="0"/>
                        </a:spcBef>
                        <a:spcAft>
                          <a:spcPts val="0"/>
                        </a:spcAft>
                      </a:pPr>
                      <a:r>
                        <a:rPr lang="en-GB" sz="1200" dirty="0">
                          <a:effectLst/>
                        </a:rPr>
                        <a:t>2 hours-9 days</a:t>
                      </a:r>
                      <a:endParaRPr lang="en-GB" sz="1300" dirty="0">
                        <a:effectLst/>
                        <a:latin typeface="Times New Roman" panose="02020603050405020304" pitchFamily="18" charset="0"/>
                        <a:ea typeface="Calibri" panose="020F0502020204030204" pitchFamily="34" charset="0"/>
                      </a:endParaRPr>
                    </a:p>
                  </a:txBody>
                  <a:tcPr marL="75613" marR="75613" marT="0" marB="0">
                    <a:solidFill>
                      <a:schemeClr val="bg2">
                        <a:lumMod val="90000"/>
                      </a:schemeClr>
                    </a:solidFill>
                  </a:tcPr>
                </a:tc>
                <a:tc>
                  <a:txBody>
                    <a:bodyPr/>
                    <a:lstStyle/>
                    <a:p>
                      <a:pPr marL="0" marR="0">
                        <a:spcBef>
                          <a:spcPts val="0"/>
                        </a:spcBef>
                        <a:spcAft>
                          <a:spcPts val="0"/>
                        </a:spcAft>
                      </a:pPr>
                      <a:r>
                        <a:rPr lang="en-GB" sz="1200" dirty="0">
                          <a:effectLst/>
                        </a:rPr>
                        <a:t>None surviving</a:t>
                      </a:r>
                      <a:endParaRPr lang="en-GB" sz="1300" dirty="0">
                        <a:effectLst/>
                        <a:latin typeface="Times New Roman" panose="02020603050405020304" pitchFamily="18" charset="0"/>
                        <a:ea typeface="Calibri" panose="020F0502020204030204" pitchFamily="34" charset="0"/>
                      </a:endParaRPr>
                    </a:p>
                  </a:txBody>
                  <a:tcPr marL="75613" marR="75613" marT="0" marB="0">
                    <a:solidFill>
                      <a:schemeClr val="bg2">
                        <a:lumMod val="90000"/>
                      </a:schemeClr>
                    </a:solidFill>
                  </a:tcPr>
                </a:tc>
                <a:tc>
                  <a:txBody>
                    <a:bodyPr/>
                    <a:lstStyle/>
                    <a:p>
                      <a:pPr marL="0" marR="0">
                        <a:spcBef>
                          <a:spcPts val="0"/>
                        </a:spcBef>
                        <a:spcAft>
                          <a:spcPts val="0"/>
                        </a:spcAft>
                      </a:pPr>
                      <a:r>
                        <a:rPr lang="en-GB" sz="1100" dirty="0" err="1">
                          <a:effectLst/>
                        </a:rPr>
                        <a:t>Kampf</a:t>
                      </a:r>
                      <a:r>
                        <a:rPr lang="en-GB" sz="1100" dirty="0">
                          <a:effectLst/>
                        </a:rPr>
                        <a:t>, et al., Journal of Hospital Infection, 2020; </a:t>
                      </a:r>
                      <a:r>
                        <a:rPr lang="en-GB" sz="1100" dirty="0" err="1">
                          <a:effectLst/>
                        </a:rPr>
                        <a:t>Dorelman</a:t>
                      </a:r>
                      <a:r>
                        <a:rPr lang="en-GB" sz="1100" dirty="0">
                          <a:effectLst/>
                        </a:rPr>
                        <a:t>, et al., NEJM, 2020</a:t>
                      </a:r>
                      <a:endParaRPr lang="en-GB" sz="1300" dirty="0">
                        <a:effectLst/>
                        <a:latin typeface="Times New Roman" panose="02020603050405020304" pitchFamily="18" charset="0"/>
                        <a:ea typeface="Calibri" panose="020F0502020204030204" pitchFamily="34" charset="0"/>
                      </a:endParaRPr>
                    </a:p>
                  </a:txBody>
                  <a:tcPr marL="75613" marR="75613" marT="0" marB="0">
                    <a:solidFill>
                      <a:schemeClr val="bg2">
                        <a:lumMod val="90000"/>
                      </a:schemeClr>
                    </a:solidFill>
                  </a:tcPr>
                </a:tc>
                <a:extLst>
                  <a:ext uri="{0D108BD9-81ED-4DB2-BD59-A6C34878D82A}">
                    <a16:rowId xmlns:a16="http://schemas.microsoft.com/office/drawing/2014/main" val="3213828955"/>
                  </a:ext>
                </a:extLst>
              </a:tr>
            </a:tbl>
          </a:graphicData>
        </a:graphic>
      </p:graphicFrame>
      <p:sp>
        <p:nvSpPr>
          <p:cNvPr id="3" name="Rectangle 1">
            <a:extLst>
              <a:ext uri="{FF2B5EF4-FFF2-40B4-BE49-F238E27FC236}">
                <a16:creationId xmlns:a16="http://schemas.microsoft.com/office/drawing/2014/main" id="{C0536421-CB66-44B7-8117-5609BBD9DCD6}"/>
              </a:ext>
            </a:extLst>
          </p:cNvPr>
          <p:cNvSpPr>
            <a:spLocks noChangeArrowheads="1"/>
          </p:cNvSpPr>
          <p:nvPr/>
        </p:nvSpPr>
        <p:spPr bwMode="auto">
          <a:xfrm>
            <a:off x="849118" y="7027917"/>
            <a:ext cx="11708659" cy="4751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00817" tIns="50408" rIns="100817" bIns="50408" numCol="1" anchor="ctr" anchorCtr="0" compatLnSpc="1">
            <a:prstTxWarp prst="textNoShape">
              <a:avLst/>
            </a:prstTxWarp>
            <a:spAutoFit/>
          </a:bodyPr>
          <a:lstStyle/>
          <a:p>
            <a:pPr marL="0" marR="0" lvl="0" indent="0" algn="l" defTabSz="1008126" rtl="0" eaLnBrk="0" fontAlgn="base" latinLnBrk="0" hangingPunct="0">
              <a:lnSpc>
                <a:spcPct val="100000"/>
              </a:lnSpc>
              <a:spcBef>
                <a:spcPct val="0"/>
              </a:spcBef>
              <a:spcAft>
                <a:spcPct val="0"/>
              </a:spcAft>
              <a:buClrTx/>
              <a:buSzTx/>
              <a:buFontTx/>
              <a:buNone/>
              <a:tabLst/>
              <a:defRPr/>
            </a:pPr>
            <a:r>
              <a:rPr kumimoji="0" lang="en-GB" altLang="en-US" sz="1213" b="0" i="0" u="none" strike="noStrike" kern="1200" cap="none" spc="0" normalizeH="0" baseline="0" noProof="0" dirty="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*Quicker die off attributed to lower pH in baby </a:t>
            </a:r>
            <a:r>
              <a:rPr kumimoji="0" lang="en-GB" altLang="en-US" sz="1213" b="0" i="0" u="none" strike="noStrike" kern="1200" cap="none" spc="0" normalizeH="0" baseline="0" noProof="0" dirty="0" err="1">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feces</a:t>
            </a:r>
            <a:r>
              <a:rPr kumimoji="0" lang="en-GB" altLang="en-US" sz="1213" b="0" i="0" u="none" strike="noStrike" kern="1200" cap="none" spc="0" normalizeH="0" baseline="0" noProof="0" dirty="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 (pH 6-7).</a:t>
            </a:r>
            <a:endParaRPr kumimoji="0" lang="en-GB" altLang="en-US" sz="662" b="0" i="0" u="none" strike="noStrike" kern="1200" cap="none" spc="0" normalizeH="0" baseline="0" noProof="0" dirty="0">
              <a:ln>
                <a:noFill/>
              </a:ln>
              <a:solidFill>
                <a:prstClr val="black"/>
              </a:solidFill>
              <a:effectLst/>
              <a:uLnTx/>
              <a:uFillTx/>
              <a:latin typeface="Arial"/>
              <a:ea typeface="+mn-ea"/>
              <a:cs typeface="Arial" charset="0"/>
            </a:endParaRPr>
          </a:p>
          <a:p>
            <a:pPr marL="0" marR="0" lvl="0" indent="0" algn="l" defTabSz="1008126" rtl="0" eaLnBrk="0" fontAlgn="base" latinLnBrk="0" hangingPunct="0">
              <a:lnSpc>
                <a:spcPct val="100000"/>
              </a:lnSpc>
              <a:spcBef>
                <a:spcPct val="0"/>
              </a:spcBef>
              <a:spcAft>
                <a:spcPct val="0"/>
              </a:spcAft>
              <a:buClrTx/>
              <a:buSzTx/>
              <a:buFontTx/>
              <a:buNone/>
              <a:tabLst/>
              <a:defRPr/>
            </a:pPr>
            <a:r>
              <a:rPr kumimoji="0" lang="en-GB" altLang="en-US" sz="1213" b="0" i="0" u="none" strike="noStrike" kern="1200" cap="none" spc="0" normalizeH="0" baseline="0" noProof="0" dirty="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**Quicker die off when there is a lower initial concentration of the virus.</a:t>
            </a:r>
            <a:endParaRPr kumimoji="0" lang="en-GB" altLang="en-US" sz="1985" b="0" i="0" u="none" strike="noStrike" kern="1200" cap="none" spc="0" normalizeH="0" baseline="0" noProof="0" dirty="0">
              <a:ln>
                <a:noFill/>
              </a:ln>
              <a:solidFill>
                <a:prstClr val="black"/>
              </a:solidFill>
              <a:effectLst/>
              <a:uLnTx/>
              <a:uFillTx/>
              <a:latin typeface="Arial" panose="020B0604020202020204" pitchFamily="34" charset="0"/>
              <a:ea typeface="+mn-ea"/>
              <a:cs typeface="Arial" charset="0"/>
            </a:endParaRPr>
          </a:p>
        </p:txBody>
      </p:sp>
    </p:spTree>
    <p:extLst>
      <p:ext uri="{BB962C8B-B14F-4D97-AF65-F5344CB8AC3E}">
        <p14:creationId xmlns:p14="http://schemas.microsoft.com/office/powerpoint/2010/main" val="102500390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Why is sanitation important?</a:t>
            </a:r>
          </a:p>
        </p:txBody>
      </p:sp>
      <p:sp>
        <p:nvSpPr>
          <p:cNvPr id="3" name="Content Placeholder 2"/>
          <p:cNvSpPr>
            <a:spLocks noGrp="1"/>
          </p:cNvSpPr>
          <p:nvPr>
            <p:ph idx="1"/>
          </p:nvPr>
        </p:nvSpPr>
        <p:spPr>
          <a:xfrm>
            <a:off x="517525" y="1471395"/>
            <a:ext cx="9696450" cy="5084762"/>
          </a:xfrm>
        </p:spPr>
        <p:txBody>
          <a:bodyPr/>
          <a:lstStyle/>
          <a:p>
            <a:r>
              <a:rPr lang="en-GB" sz="2400" dirty="0">
                <a:solidFill>
                  <a:srgbClr val="002060"/>
                </a:solidFill>
              </a:rPr>
              <a:t>Human faeces is the </a:t>
            </a:r>
            <a:r>
              <a:rPr lang="en-GB" sz="2400" b="1" dirty="0">
                <a:solidFill>
                  <a:srgbClr val="002060"/>
                </a:solidFill>
              </a:rPr>
              <a:t>most common source of microbial pathogens </a:t>
            </a:r>
            <a:r>
              <a:rPr lang="en-GB" sz="2400" dirty="0">
                <a:solidFill>
                  <a:srgbClr val="002060"/>
                </a:solidFill>
              </a:rPr>
              <a:t>(germs). One gram of human faeces has over 1,000,000,000 pathogens.</a:t>
            </a:r>
          </a:p>
          <a:p>
            <a:r>
              <a:rPr lang="en-GB" sz="2400" b="1" dirty="0">
                <a:solidFill>
                  <a:srgbClr val="002060"/>
                </a:solidFill>
              </a:rPr>
              <a:t>Safely-managed </a:t>
            </a:r>
            <a:r>
              <a:rPr lang="en-GB" sz="2400" dirty="0">
                <a:solidFill>
                  <a:srgbClr val="002060"/>
                </a:solidFill>
              </a:rPr>
              <a:t>sanitation systems (i.e. toilets connected to a sewer and treatment plant or on-site treatment ) </a:t>
            </a:r>
            <a:r>
              <a:rPr lang="en-GB" sz="2400" b="1" dirty="0">
                <a:solidFill>
                  <a:srgbClr val="002060"/>
                </a:solidFill>
              </a:rPr>
              <a:t>are a primary barrier </a:t>
            </a:r>
            <a:r>
              <a:rPr lang="en-GB" sz="2400" dirty="0">
                <a:solidFill>
                  <a:srgbClr val="002060"/>
                </a:solidFill>
              </a:rPr>
              <a:t>that </a:t>
            </a:r>
            <a:r>
              <a:rPr lang="en-GB" sz="2400" b="1" dirty="0">
                <a:solidFill>
                  <a:srgbClr val="002060"/>
                </a:solidFill>
              </a:rPr>
              <a:t>breaks the transmission </a:t>
            </a:r>
            <a:r>
              <a:rPr lang="en-GB" sz="2400" dirty="0">
                <a:solidFill>
                  <a:srgbClr val="002060"/>
                </a:solidFill>
              </a:rPr>
              <a:t>within health facilities and to the surrounding community (also avoiding environmental pollution) by safely </a:t>
            </a:r>
            <a:r>
              <a:rPr lang="en-GB" sz="2400" b="1" dirty="0">
                <a:solidFill>
                  <a:srgbClr val="002060"/>
                </a:solidFill>
              </a:rPr>
              <a:t>containing</a:t>
            </a:r>
            <a:r>
              <a:rPr lang="en-GB" sz="2400" dirty="0">
                <a:solidFill>
                  <a:srgbClr val="002060"/>
                </a:solidFill>
              </a:rPr>
              <a:t> and </a:t>
            </a:r>
            <a:r>
              <a:rPr lang="en-GB" sz="2400" b="1" dirty="0">
                <a:solidFill>
                  <a:srgbClr val="002060"/>
                </a:solidFill>
              </a:rPr>
              <a:t>treating excreta</a:t>
            </a:r>
            <a:r>
              <a:rPr lang="en-GB" sz="2400" dirty="0">
                <a:solidFill>
                  <a:srgbClr val="002060"/>
                </a:solidFill>
              </a:rPr>
              <a:t>.</a:t>
            </a:r>
          </a:p>
          <a:p>
            <a:r>
              <a:rPr lang="en-GB" sz="2400" dirty="0">
                <a:solidFill>
                  <a:srgbClr val="002060"/>
                </a:solidFill>
              </a:rPr>
              <a:t>Aside from preventing infections, toilets that are clean and private are critical for </a:t>
            </a:r>
            <a:r>
              <a:rPr lang="en-GB" sz="2400" b="1" dirty="0">
                <a:solidFill>
                  <a:srgbClr val="002060"/>
                </a:solidFill>
              </a:rPr>
              <a:t>patient wellbeing and dignity </a:t>
            </a:r>
          </a:p>
          <a:p>
            <a:r>
              <a:rPr lang="en-GB" sz="2400" dirty="0">
                <a:solidFill>
                  <a:srgbClr val="002060"/>
                </a:solidFill>
              </a:rPr>
              <a:t>Increasingly needed to help prevent the spread of </a:t>
            </a:r>
            <a:r>
              <a:rPr lang="en-GB" sz="2400" b="1" dirty="0">
                <a:solidFill>
                  <a:srgbClr val="002060"/>
                </a:solidFill>
              </a:rPr>
              <a:t>antimicrobial resistance (AMR)</a:t>
            </a:r>
          </a:p>
        </p:txBody>
      </p:sp>
    </p:spTree>
    <p:extLst>
      <p:ext uri="{BB962C8B-B14F-4D97-AF65-F5344CB8AC3E}">
        <p14:creationId xmlns:p14="http://schemas.microsoft.com/office/powerpoint/2010/main" val="320792085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F21E70-25F2-48BB-A49E-32A2AAE28D41}"/>
              </a:ext>
            </a:extLst>
          </p:cNvPr>
          <p:cNvSpPr>
            <a:spLocks noGrp="1"/>
          </p:cNvSpPr>
          <p:nvPr>
            <p:ph type="title"/>
          </p:nvPr>
        </p:nvSpPr>
        <p:spPr>
          <a:xfrm>
            <a:off x="430944" y="367912"/>
            <a:ext cx="8394524" cy="748422"/>
          </a:xfrm>
        </p:spPr>
        <p:txBody>
          <a:bodyPr/>
          <a:lstStyle/>
          <a:p>
            <a:pPr>
              <a:defRPr/>
            </a:pPr>
            <a:r>
              <a:rPr lang="en-US" dirty="0"/>
              <a:t>Safely managed sanitation in the context of COVID-19</a:t>
            </a:r>
          </a:p>
        </p:txBody>
      </p:sp>
      <p:pic>
        <p:nvPicPr>
          <p:cNvPr id="6" name="Picture 5">
            <a:extLst>
              <a:ext uri="{FF2B5EF4-FFF2-40B4-BE49-F238E27FC236}">
                <a16:creationId xmlns:a16="http://schemas.microsoft.com/office/drawing/2014/main" id="{4A9969A5-AAC4-4DA2-A8AE-71EAE72885E0}"/>
              </a:ext>
            </a:extLst>
          </p:cNvPr>
          <p:cNvPicPr>
            <a:picLocks noChangeAspect="1"/>
          </p:cNvPicPr>
          <p:nvPr/>
        </p:nvPicPr>
        <p:blipFill>
          <a:blip r:embed="rId3"/>
          <a:stretch>
            <a:fillRect/>
          </a:stretch>
        </p:blipFill>
        <p:spPr>
          <a:xfrm>
            <a:off x="307564" y="5847570"/>
            <a:ext cx="10081683" cy="1080436"/>
          </a:xfrm>
          <a:prstGeom prst="rect">
            <a:avLst/>
          </a:prstGeom>
        </p:spPr>
      </p:pic>
      <p:sp>
        <p:nvSpPr>
          <p:cNvPr id="7" name="TextBox 6">
            <a:extLst>
              <a:ext uri="{FF2B5EF4-FFF2-40B4-BE49-F238E27FC236}">
                <a16:creationId xmlns:a16="http://schemas.microsoft.com/office/drawing/2014/main" id="{607CF2C2-8E31-4095-876D-92669DBA91E6}"/>
              </a:ext>
            </a:extLst>
          </p:cNvPr>
          <p:cNvSpPr txBox="1"/>
          <p:nvPr/>
        </p:nvSpPr>
        <p:spPr>
          <a:xfrm>
            <a:off x="383350" y="6863802"/>
            <a:ext cx="7948296" cy="440377"/>
          </a:xfrm>
          <a:prstGeom prst="rect">
            <a:avLst/>
          </a:prstGeom>
          <a:noFill/>
        </p:spPr>
        <p:txBody>
          <a:bodyPr wrap="square" rtlCol="0">
            <a:spAutoFit/>
          </a:bodyPr>
          <a:lstStyle/>
          <a:p>
            <a:pPr marL="0" marR="0" lvl="0" indent="0" algn="l" defTabSz="1008126" rtl="0" eaLnBrk="1" fontAlgn="auto" latinLnBrk="0" hangingPunct="1">
              <a:lnSpc>
                <a:spcPct val="100000"/>
              </a:lnSpc>
              <a:spcBef>
                <a:spcPts val="0"/>
              </a:spcBef>
              <a:spcAft>
                <a:spcPts val="0"/>
              </a:spcAft>
              <a:buClrTx/>
              <a:buSzTx/>
              <a:buFontTx/>
              <a:buNone/>
              <a:tabLst/>
              <a:defRPr/>
            </a:pPr>
            <a:r>
              <a:rPr kumimoji="0" lang="en-US" sz="1131" b="0" i="0" u="none" strike="noStrike" kern="1200" cap="none" spc="0" normalizeH="0" baseline="0" noProof="0" dirty="0">
                <a:ln>
                  <a:noFill/>
                </a:ln>
                <a:solidFill>
                  <a:srgbClr val="09164D"/>
                </a:solidFill>
                <a:effectLst/>
                <a:uLnTx/>
                <a:uFillTx/>
                <a:latin typeface="Arial"/>
                <a:ea typeface="+mn-ea"/>
                <a:cs typeface="Arial" charset="0"/>
              </a:rPr>
              <a:t>WHO (2018) Guidelines on Sanitation and Health </a:t>
            </a:r>
            <a:endParaRPr kumimoji="0" lang="en-US" sz="1131" b="0" i="0" u="none" strike="noStrike" kern="1200" cap="none" spc="0" normalizeH="0" baseline="0" noProof="0" dirty="0">
              <a:ln>
                <a:noFill/>
              </a:ln>
              <a:solidFill>
                <a:srgbClr val="09164D"/>
              </a:solidFill>
              <a:effectLst/>
              <a:uLnTx/>
              <a:uFillTx/>
              <a:latin typeface="Arial"/>
              <a:ea typeface="+mn-ea"/>
              <a:cs typeface="Arial" charset="0"/>
              <a:hlinkClick r:id="" action="ppaction://noaction"/>
            </a:endParaRPr>
          </a:p>
          <a:p>
            <a:pPr marL="0" marR="0" lvl="0" indent="0" algn="l" defTabSz="1008126" rtl="0" eaLnBrk="1" fontAlgn="auto" latinLnBrk="0" hangingPunct="1">
              <a:lnSpc>
                <a:spcPct val="100000"/>
              </a:lnSpc>
              <a:spcBef>
                <a:spcPts val="0"/>
              </a:spcBef>
              <a:spcAft>
                <a:spcPts val="0"/>
              </a:spcAft>
              <a:buClrTx/>
              <a:buSzTx/>
              <a:buFontTx/>
              <a:buNone/>
              <a:tabLst/>
              <a:defRPr/>
            </a:pPr>
            <a:r>
              <a:rPr kumimoji="0" lang="en-US" sz="1131" b="0" i="0" u="none" strike="noStrike" kern="1200" cap="none" spc="0" normalizeH="0" baseline="0" noProof="0" dirty="0">
                <a:ln>
                  <a:noFill/>
                </a:ln>
                <a:solidFill>
                  <a:srgbClr val="09164D"/>
                </a:solidFill>
                <a:effectLst/>
                <a:uLnTx/>
                <a:uFillTx/>
                <a:latin typeface="Arial"/>
                <a:ea typeface="+mn-ea"/>
                <a:cs typeface="Arial" charset="0"/>
                <a:hlinkClick r:id="" action="ppaction://noaction"/>
              </a:rPr>
              <a:t>https://www.who.int/water_sanitation_health/publications/guidelines-on-sanitation-and-health/en/</a:t>
            </a:r>
            <a:endParaRPr kumimoji="0" lang="en-US" sz="1131" b="0" i="0" u="none" strike="noStrike" kern="1200" cap="none" spc="0" normalizeH="0" baseline="0" noProof="0" dirty="0">
              <a:ln>
                <a:noFill/>
              </a:ln>
              <a:solidFill>
                <a:srgbClr val="09164D"/>
              </a:solidFill>
              <a:effectLst/>
              <a:uLnTx/>
              <a:uFillTx/>
              <a:latin typeface="Arial"/>
              <a:ea typeface="+mn-ea"/>
              <a:cs typeface="Arial" charset="0"/>
            </a:endParaRPr>
          </a:p>
        </p:txBody>
      </p:sp>
      <p:pic>
        <p:nvPicPr>
          <p:cNvPr id="4" name="Picture 3">
            <a:extLst>
              <a:ext uri="{FF2B5EF4-FFF2-40B4-BE49-F238E27FC236}">
                <a16:creationId xmlns:a16="http://schemas.microsoft.com/office/drawing/2014/main" id="{E6064259-15AF-4B21-ACD7-4D9ADAC1B593}"/>
              </a:ext>
            </a:extLst>
          </p:cNvPr>
          <p:cNvPicPr>
            <a:picLocks noChangeAspect="1"/>
          </p:cNvPicPr>
          <p:nvPr/>
        </p:nvPicPr>
        <p:blipFill>
          <a:blip r:embed="rId4"/>
          <a:stretch>
            <a:fillRect/>
          </a:stretch>
        </p:blipFill>
        <p:spPr>
          <a:xfrm>
            <a:off x="8261205" y="1668612"/>
            <a:ext cx="1672187" cy="2087298"/>
          </a:xfrm>
          <a:prstGeom prst="rect">
            <a:avLst/>
          </a:prstGeom>
          <a:ln>
            <a:noFill/>
          </a:ln>
          <a:effectLst>
            <a:outerShdw blurRad="292100" dist="139700" dir="2700000" algn="tl" rotWithShape="0">
              <a:srgbClr val="333333">
                <a:alpha val="65000"/>
              </a:srgbClr>
            </a:outerShdw>
          </a:effectLst>
        </p:spPr>
      </p:pic>
      <p:sp>
        <p:nvSpPr>
          <p:cNvPr id="9" name="Content Placeholder 2">
            <a:extLst>
              <a:ext uri="{FF2B5EF4-FFF2-40B4-BE49-F238E27FC236}">
                <a16:creationId xmlns:a16="http://schemas.microsoft.com/office/drawing/2014/main" id="{DDC8219B-A9A4-4056-B00B-A8F59FD9651C}"/>
              </a:ext>
            </a:extLst>
          </p:cNvPr>
          <p:cNvSpPr txBox="1">
            <a:spLocks noGrp="1"/>
          </p:cNvSpPr>
          <p:nvPr>
            <p:ph idx="1"/>
          </p:nvPr>
        </p:nvSpPr>
        <p:spPr bwMode="gray">
          <a:xfrm>
            <a:off x="703176" y="1379230"/>
            <a:ext cx="7850060" cy="4403735"/>
          </a:xfrm>
          <a:prstGeom prst="rect">
            <a:avLst/>
          </a:prstGeom>
        </p:spPr>
        <p:txBody>
          <a:bodyPr vert="horz" lIns="19846" tIns="0" rIns="19846" bIns="0" rtlCol="0">
            <a:noAutofit/>
          </a:bodyPr>
          <a:lstStyle>
            <a:lvl1pPr marL="0" indent="0" algn="l" defTabSz="914400" rtl="0" eaLnBrk="1" latinLnBrk="0" hangingPunct="1">
              <a:lnSpc>
                <a:spcPct val="110000"/>
              </a:lnSpc>
              <a:spcBef>
                <a:spcPts val="1000"/>
              </a:spcBef>
              <a:spcAft>
                <a:spcPts val="600"/>
              </a:spcAft>
              <a:buClr>
                <a:schemeClr val="tx1"/>
              </a:buClr>
              <a:buSzPct val="80000"/>
              <a:buFontTx/>
              <a:buNone/>
              <a:defRPr sz="1400" b="0" kern="1200">
                <a:solidFill>
                  <a:schemeClr val="tx1"/>
                </a:solidFill>
                <a:latin typeface="+mn-lt"/>
                <a:ea typeface="+mn-ea"/>
                <a:cs typeface="Times New Roman" panose="02020603050405020304" pitchFamily="18" charset="0"/>
              </a:defRPr>
            </a:lvl1pPr>
            <a:lvl2pPr marL="360363" indent="-179388" algn="l" defTabSz="914400" rtl="0" eaLnBrk="1" latinLnBrk="0" hangingPunct="1">
              <a:lnSpc>
                <a:spcPct val="110000"/>
              </a:lnSpc>
              <a:spcBef>
                <a:spcPts val="500"/>
              </a:spcBef>
              <a:spcAft>
                <a:spcPts val="600"/>
              </a:spcAft>
              <a:buClr>
                <a:schemeClr val="tx1"/>
              </a:buClr>
              <a:buSzPct val="100000"/>
              <a:buFont typeface="Arial" panose="020B0604020202020204" pitchFamily="34" charset="0"/>
              <a:buChar char="•"/>
              <a:defRPr sz="1400" kern="1200">
                <a:solidFill>
                  <a:schemeClr val="tx1"/>
                </a:solidFill>
                <a:latin typeface="+mn-lt"/>
                <a:ea typeface="+mn-ea"/>
                <a:cs typeface="+mn-cs"/>
              </a:defRPr>
            </a:lvl2pPr>
            <a:lvl3pPr marL="827087" indent="-285750" algn="l" defTabSz="914400" rtl="0" eaLnBrk="1" latinLnBrk="0" hangingPunct="1">
              <a:lnSpc>
                <a:spcPct val="110000"/>
              </a:lnSpc>
              <a:spcBef>
                <a:spcPts val="500"/>
              </a:spcBef>
              <a:spcAft>
                <a:spcPts val="600"/>
              </a:spcAft>
              <a:buClr>
                <a:schemeClr val="tx1"/>
              </a:buClr>
              <a:buSzPct val="100000"/>
              <a:buFont typeface="Arial" panose="020B0604020202020204" pitchFamily="34" charset="0"/>
              <a:buChar char="•"/>
              <a:defRPr sz="1400" kern="1200">
                <a:solidFill>
                  <a:schemeClr val="tx1"/>
                </a:solidFill>
                <a:latin typeface="+mn-lt"/>
                <a:ea typeface="+mn-ea"/>
                <a:cs typeface="+mn-cs"/>
              </a:defRPr>
            </a:lvl3pPr>
            <a:lvl4pPr marL="1179513" indent="-285750" algn="l" defTabSz="914400" rtl="0" eaLnBrk="1" latinLnBrk="0" hangingPunct="1">
              <a:lnSpc>
                <a:spcPct val="110000"/>
              </a:lnSpc>
              <a:spcBef>
                <a:spcPts val="500"/>
              </a:spcBef>
              <a:spcAft>
                <a:spcPts val="600"/>
              </a:spcAft>
              <a:buClr>
                <a:schemeClr val="tx1"/>
              </a:buClr>
              <a:buSzPct val="100000"/>
              <a:buFont typeface="Arial" panose="020B0604020202020204" pitchFamily="34" charset="0"/>
              <a:buChar char="•"/>
              <a:defRPr sz="1400" kern="1200">
                <a:solidFill>
                  <a:schemeClr val="tx1"/>
                </a:solidFill>
                <a:latin typeface="+mn-lt"/>
                <a:ea typeface="+mn-ea"/>
                <a:cs typeface="+mn-cs"/>
              </a:defRPr>
            </a:lvl4pPr>
            <a:lvl5pPr marL="1616075" indent="-358775" algn="l" defTabSz="914400" rtl="0" eaLnBrk="1" latinLnBrk="0" hangingPunct="1">
              <a:lnSpc>
                <a:spcPct val="110000"/>
              </a:lnSpc>
              <a:spcBef>
                <a:spcPts val="500"/>
              </a:spcBef>
              <a:spcAft>
                <a:spcPts val="600"/>
              </a:spcAft>
              <a:buClr>
                <a:schemeClr val="tx1"/>
              </a:buClr>
              <a:buSzPct val="100000"/>
              <a:buFont typeface="Arial" panose="020B0604020202020204" pitchFamily="34" charset="0"/>
              <a:buChar char="•"/>
              <a:defRPr sz="1400" kern="1200">
                <a:solidFill>
                  <a:schemeClr val="tx1"/>
                </a:solidFill>
                <a:latin typeface="+mn-lt"/>
                <a:ea typeface="+mn-ea"/>
                <a:cs typeface="+mn-cs"/>
              </a:defRPr>
            </a:lvl5pPr>
            <a:lvl6pPr marL="2062163" indent="-358775"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15039" indent="-315039">
              <a:spcAft>
                <a:spcPts val="0"/>
              </a:spcAft>
              <a:buFont typeface="Arial" panose="020B0604020202020204" pitchFamily="34" charset="0"/>
              <a:buChar char="•"/>
            </a:pPr>
            <a:endParaRPr lang="en-US" sz="1985" dirty="0">
              <a:solidFill>
                <a:srgbClr val="002060"/>
              </a:solidFill>
            </a:endParaRPr>
          </a:p>
          <a:p>
            <a:pPr marL="315039" indent="-315039">
              <a:spcAft>
                <a:spcPts val="0"/>
              </a:spcAft>
              <a:buFont typeface="Arial" panose="020B0604020202020204" pitchFamily="34" charset="0"/>
              <a:buChar char="•"/>
            </a:pPr>
            <a:endParaRPr lang="en-US" sz="1985" dirty="0">
              <a:solidFill>
                <a:srgbClr val="002060"/>
              </a:solidFill>
            </a:endParaRPr>
          </a:p>
          <a:p>
            <a:pPr marL="269390" indent="-269390">
              <a:spcAft>
                <a:spcPts val="0"/>
              </a:spcAft>
              <a:buFont typeface="Arial" panose="020B0604020202020204" pitchFamily="34" charset="0"/>
              <a:buChar char="•"/>
            </a:pPr>
            <a:endParaRPr lang="en-US" sz="1885" dirty="0">
              <a:solidFill>
                <a:srgbClr val="002060"/>
              </a:solidFill>
            </a:endParaRPr>
          </a:p>
        </p:txBody>
      </p:sp>
      <p:sp>
        <p:nvSpPr>
          <p:cNvPr id="10" name="Content Placeholder 2">
            <a:extLst>
              <a:ext uri="{FF2B5EF4-FFF2-40B4-BE49-F238E27FC236}">
                <a16:creationId xmlns:a16="http://schemas.microsoft.com/office/drawing/2014/main" id="{2333FAAF-ECD1-4346-89D9-A5D6B271854F}"/>
              </a:ext>
            </a:extLst>
          </p:cNvPr>
          <p:cNvSpPr txBox="1">
            <a:spLocks/>
          </p:cNvSpPr>
          <p:nvPr/>
        </p:nvSpPr>
        <p:spPr bwMode="gray">
          <a:xfrm>
            <a:off x="572495" y="1203966"/>
            <a:ext cx="7072164" cy="2551944"/>
          </a:xfrm>
          <a:prstGeom prst="rect">
            <a:avLst/>
          </a:prstGeom>
        </p:spPr>
        <p:txBody>
          <a:bodyPr vert="horz" lIns="19846" tIns="0" rIns="19846" bIns="0" rtlCol="0">
            <a:noAutofit/>
          </a:bodyPr>
          <a:lstStyle>
            <a:lvl1pPr marL="0" indent="0" algn="l" defTabSz="914400" rtl="0" eaLnBrk="1" latinLnBrk="0" hangingPunct="1">
              <a:lnSpc>
                <a:spcPct val="110000"/>
              </a:lnSpc>
              <a:spcBef>
                <a:spcPts val="1000"/>
              </a:spcBef>
              <a:spcAft>
                <a:spcPts val="600"/>
              </a:spcAft>
              <a:buClr>
                <a:schemeClr val="tx1"/>
              </a:buClr>
              <a:buSzPct val="80000"/>
              <a:buFontTx/>
              <a:buNone/>
              <a:defRPr sz="1400" b="0" kern="1200">
                <a:solidFill>
                  <a:schemeClr val="tx1"/>
                </a:solidFill>
                <a:latin typeface="+mn-lt"/>
                <a:ea typeface="+mn-ea"/>
                <a:cs typeface="Times New Roman" panose="02020603050405020304" pitchFamily="18" charset="0"/>
              </a:defRPr>
            </a:lvl1pPr>
            <a:lvl2pPr marL="360363" indent="-179388" algn="l" defTabSz="914400" rtl="0" eaLnBrk="1" latinLnBrk="0" hangingPunct="1">
              <a:lnSpc>
                <a:spcPct val="110000"/>
              </a:lnSpc>
              <a:spcBef>
                <a:spcPts val="500"/>
              </a:spcBef>
              <a:spcAft>
                <a:spcPts val="600"/>
              </a:spcAft>
              <a:buClr>
                <a:schemeClr val="tx1"/>
              </a:buClr>
              <a:buSzPct val="100000"/>
              <a:buFont typeface="Arial" panose="020B0604020202020204" pitchFamily="34" charset="0"/>
              <a:buChar char="•"/>
              <a:defRPr sz="1400" kern="1200">
                <a:solidFill>
                  <a:schemeClr val="tx1"/>
                </a:solidFill>
                <a:latin typeface="+mn-lt"/>
                <a:ea typeface="+mn-ea"/>
                <a:cs typeface="+mn-cs"/>
              </a:defRPr>
            </a:lvl2pPr>
            <a:lvl3pPr marL="827087" indent="-285750" algn="l" defTabSz="914400" rtl="0" eaLnBrk="1" latinLnBrk="0" hangingPunct="1">
              <a:lnSpc>
                <a:spcPct val="110000"/>
              </a:lnSpc>
              <a:spcBef>
                <a:spcPts val="500"/>
              </a:spcBef>
              <a:spcAft>
                <a:spcPts val="600"/>
              </a:spcAft>
              <a:buClr>
                <a:schemeClr val="tx1"/>
              </a:buClr>
              <a:buSzPct val="100000"/>
              <a:buFont typeface="Arial" panose="020B0604020202020204" pitchFamily="34" charset="0"/>
              <a:buChar char="•"/>
              <a:defRPr sz="1400" kern="1200">
                <a:solidFill>
                  <a:schemeClr val="tx1"/>
                </a:solidFill>
                <a:latin typeface="+mn-lt"/>
                <a:ea typeface="+mn-ea"/>
                <a:cs typeface="+mn-cs"/>
              </a:defRPr>
            </a:lvl3pPr>
            <a:lvl4pPr marL="1179513" indent="-285750" algn="l" defTabSz="914400" rtl="0" eaLnBrk="1" latinLnBrk="0" hangingPunct="1">
              <a:lnSpc>
                <a:spcPct val="110000"/>
              </a:lnSpc>
              <a:spcBef>
                <a:spcPts val="500"/>
              </a:spcBef>
              <a:spcAft>
                <a:spcPts val="600"/>
              </a:spcAft>
              <a:buClr>
                <a:schemeClr val="tx1"/>
              </a:buClr>
              <a:buSzPct val="100000"/>
              <a:buFont typeface="Arial" panose="020B0604020202020204" pitchFamily="34" charset="0"/>
              <a:buChar char="•"/>
              <a:defRPr sz="1400" kern="1200">
                <a:solidFill>
                  <a:schemeClr val="tx1"/>
                </a:solidFill>
                <a:latin typeface="+mn-lt"/>
                <a:ea typeface="+mn-ea"/>
                <a:cs typeface="+mn-cs"/>
              </a:defRPr>
            </a:lvl4pPr>
            <a:lvl5pPr marL="1616075" indent="-358775" algn="l" defTabSz="914400" rtl="0" eaLnBrk="1" latinLnBrk="0" hangingPunct="1">
              <a:lnSpc>
                <a:spcPct val="110000"/>
              </a:lnSpc>
              <a:spcBef>
                <a:spcPts val="500"/>
              </a:spcBef>
              <a:spcAft>
                <a:spcPts val="600"/>
              </a:spcAft>
              <a:buClr>
                <a:schemeClr val="tx1"/>
              </a:buClr>
              <a:buSzPct val="100000"/>
              <a:buFont typeface="Arial" panose="020B0604020202020204" pitchFamily="34" charset="0"/>
              <a:buChar char="•"/>
              <a:defRPr sz="1400" kern="1200">
                <a:solidFill>
                  <a:schemeClr val="tx1"/>
                </a:solidFill>
                <a:latin typeface="+mn-lt"/>
                <a:ea typeface="+mn-ea"/>
                <a:cs typeface="+mn-cs"/>
              </a:defRPr>
            </a:lvl5pPr>
            <a:lvl6pPr marL="2062163" indent="-358775"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15039" marR="0" lvl="0" indent="-315039" algn="l" defTabSz="1008126" rtl="0" eaLnBrk="1" fontAlgn="auto" latinLnBrk="0" hangingPunct="1">
              <a:lnSpc>
                <a:spcPct val="110000"/>
              </a:lnSpc>
              <a:spcBef>
                <a:spcPts val="1103"/>
              </a:spcBef>
              <a:spcAft>
                <a:spcPts val="0"/>
              </a:spcAft>
              <a:buClr>
                <a:prstClr val="black"/>
              </a:buClr>
              <a:buSzPct val="80000"/>
              <a:buFont typeface="Arial" panose="020B0604020202020204" pitchFamily="34" charset="0"/>
              <a:buChar char="•"/>
              <a:tabLst/>
              <a:defRPr/>
            </a:pPr>
            <a:r>
              <a:rPr kumimoji="0" lang="en-US" sz="2000" b="0" i="0" u="none" strike="noStrike" kern="1200" cap="none" spc="0" normalizeH="0" baseline="0" noProof="0" dirty="0">
                <a:ln>
                  <a:noFill/>
                </a:ln>
                <a:solidFill>
                  <a:srgbClr val="002060"/>
                </a:solidFill>
                <a:effectLst/>
                <a:uLnTx/>
                <a:uFillTx/>
                <a:latin typeface="Arial"/>
                <a:ea typeface="+mn-ea"/>
                <a:cs typeface="Calibri" panose="020F0502020204030204" pitchFamily="34" charset="0"/>
              </a:rPr>
              <a:t>Safe management at every point of the sanitation chain; system should be able to meet an </a:t>
            </a:r>
            <a:r>
              <a:rPr kumimoji="0" lang="en-US" sz="2000" b="1" i="0" u="none" strike="noStrike" kern="1200" cap="none" spc="0" normalizeH="0" baseline="0" noProof="0" dirty="0">
                <a:ln>
                  <a:noFill/>
                </a:ln>
                <a:solidFill>
                  <a:srgbClr val="002060"/>
                </a:solidFill>
                <a:effectLst/>
                <a:uLnTx/>
                <a:uFillTx/>
                <a:latin typeface="Arial"/>
                <a:ea typeface="+mn-ea"/>
                <a:cs typeface="Calibri" panose="020F0502020204030204" pitchFamily="34" charset="0"/>
              </a:rPr>
              <a:t>increase in demand</a:t>
            </a:r>
          </a:p>
          <a:p>
            <a:pPr marL="315039" marR="0" lvl="0" indent="-315039" algn="l" defTabSz="1008126" rtl="0" eaLnBrk="1" fontAlgn="auto" latinLnBrk="0" hangingPunct="1">
              <a:lnSpc>
                <a:spcPct val="110000"/>
              </a:lnSpc>
              <a:spcBef>
                <a:spcPts val="1103"/>
              </a:spcBef>
              <a:spcAft>
                <a:spcPts val="0"/>
              </a:spcAft>
              <a:buClr>
                <a:prstClr val="black"/>
              </a:buClr>
              <a:buSzPct val="80000"/>
              <a:buFont typeface="Arial" panose="020B0604020202020204" pitchFamily="34" charset="0"/>
              <a:buChar char="•"/>
              <a:tabLst/>
              <a:defRPr/>
            </a:pPr>
            <a:r>
              <a:rPr kumimoji="0" lang="en-US" sz="2000" b="0" i="0" u="none" strike="noStrike" kern="1200" cap="none" spc="0" normalizeH="0" baseline="0" noProof="0" dirty="0">
                <a:ln>
                  <a:noFill/>
                </a:ln>
                <a:solidFill>
                  <a:srgbClr val="002060"/>
                </a:solidFill>
                <a:effectLst/>
                <a:uLnTx/>
                <a:uFillTx/>
                <a:latin typeface="Arial"/>
                <a:ea typeface="+mn-ea"/>
                <a:cs typeface="Calibri" panose="020F0502020204030204" pitchFamily="34" charset="0"/>
              </a:rPr>
              <a:t>Important to check </a:t>
            </a:r>
            <a:r>
              <a:rPr kumimoji="0" lang="en-US" sz="2000" b="1" i="0" u="none" strike="noStrike" kern="1200" cap="none" spc="0" normalizeH="0" baseline="0" noProof="0" dirty="0">
                <a:ln>
                  <a:noFill/>
                </a:ln>
                <a:solidFill>
                  <a:srgbClr val="002060"/>
                </a:solidFill>
                <a:effectLst/>
                <a:uLnTx/>
                <a:uFillTx/>
                <a:latin typeface="Arial"/>
                <a:ea typeface="+mn-ea"/>
                <a:cs typeface="Calibri" panose="020F0502020204030204" pitchFamily="34" charset="0"/>
              </a:rPr>
              <a:t>safety plumbing </a:t>
            </a:r>
            <a:r>
              <a:rPr kumimoji="0" lang="en-US" sz="2000" b="0" i="0" u="none" strike="noStrike" kern="1200" cap="none" spc="0" normalizeH="0" baseline="0" noProof="0" dirty="0">
                <a:ln>
                  <a:noFill/>
                </a:ln>
                <a:solidFill>
                  <a:srgbClr val="002060"/>
                </a:solidFill>
                <a:effectLst/>
                <a:uLnTx/>
                <a:uFillTx/>
                <a:latin typeface="Arial"/>
                <a:ea typeface="+mn-ea"/>
                <a:cs typeface="Calibri" panose="020F0502020204030204" pitchFamily="34" charset="0"/>
              </a:rPr>
              <a:t>(e.g. sealed bathroom drains, backflow valves on bathroom sprayers and faucets)</a:t>
            </a:r>
          </a:p>
          <a:p>
            <a:pPr marL="315039" marR="0" lvl="0" indent="-315039" algn="l" defTabSz="1008126" rtl="0" eaLnBrk="1" fontAlgn="auto" latinLnBrk="0" hangingPunct="1">
              <a:lnSpc>
                <a:spcPct val="110000"/>
              </a:lnSpc>
              <a:spcBef>
                <a:spcPts val="1103"/>
              </a:spcBef>
              <a:spcAft>
                <a:spcPts val="0"/>
              </a:spcAft>
              <a:buClr>
                <a:prstClr val="black"/>
              </a:buClr>
              <a:buSzPct val="80000"/>
              <a:buFont typeface="Arial" panose="020B0604020202020204" pitchFamily="34" charset="0"/>
              <a:buChar char="•"/>
              <a:tabLst/>
              <a:defRPr/>
            </a:pPr>
            <a:r>
              <a:rPr kumimoji="0" lang="en-US" sz="2000" b="0" i="0" u="none" strike="noStrike" kern="1200" cap="none" spc="0" normalizeH="0" baseline="0" noProof="0" dirty="0">
                <a:ln>
                  <a:noFill/>
                </a:ln>
                <a:solidFill>
                  <a:srgbClr val="002060"/>
                </a:solidFill>
                <a:effectLst/>
                <a:uLnTx/>
                <a:uFillTx/>
                <a:latin typeface="Arial"/>
                <a:ea typeface="+mn-ea"/>
                <a:cs typeface="Calibri" panose="020F0502020204030204" pitchFamily="34" charset="0"/>
              </a:rPr>
              <a:t>Staff and patients should have </a:t>
            </a:r>
            <a:r>
              <a:rPr kumimoji="0" lang="en-US" sz="2000" b="1" i="0" u="none" strike="noStrike" kern="1200" cap="none" spc="0" normalizeH="0" baseline="0" noProof="0" dirty="0">
                <a:ln>
                  <a:noFill/>
                </a:ln>
                <a:solidFill>
                  <a:srgbClr val="002060"/>
                </a:solidFill>
                <a:effectLst/>
                <a:uLnTx/>
                <a:uFillTx/>
                <a:latin typeface="Arial"/>
                <a:ea typeface="+mn-ea"/>
                <a:cs typeface="Calibri" panose="020F0502020204030204" pitchFamily="34" charset="0"/>
              </a:rPr>
              <a:t>separate toilets</a:t>
            </a:r>
            <a:r>
              <a:rPr kumimoji="0" lang="en-US" sz="2000" b="0" i="0" u="none" strike="noStrike" kern="1200" cap="none" spc="0" normalizeH="0" baseline="0" noProof="0" dirty="0">
                <a:ln>
                  <a:noFill/>
                </a:ln>
                <a:solidFill>
                  <a:srgbClr val="002060"/>
                </a:solidFill>
                <a:effectLst/>
                <a:uLnTx/>
                <a:uFillTx/>
                <a:latin typeface="Arial"/>
                <a:ea typeface="+mn-ea"/>
                <a:cs typeface="Calibri" panose="020F0502020204030204" pitchFamily="34" charset="0"/>
              </a:rPr>
              <a:t>; where possible COVID-19 patients should have their own toilets</a:t>
            </a:r>
          </a:p>
          <a:p>
            <a:pPr marL="315039" marR="0" lvl="0" indent="-315039" algn="l" defTabSz="1008126" rtl="0" eaLnBrk="1" fontAlgn="auto" latinLnBrk="0" hangingPunct="1">
              <a:lnSpc>
                <a:spcPct val="110000"/>
              </a:lnSpc>
              <a:spcBef>
                <a:spcPts val="1103"/>
              </a:spcBef>
              <a:spcAft>
                <a:spcPts val="0"/>
              </a:spcAft>
              <a:buClr>
                <a:prstClr val="black"/>
              </a:buClr>
              <a:buSzPct val="80000"/>
              <a:buFont typeface="Arial" panose="020B0604020202020204" pitchFamily="34" charset="0"/>
              <a:buChar char="•"/>
              <a:tabLst/>
              <a:defRPr/>
            </a:pPr>
            <a:r>
              <a:rPr kumimoji="0" lang="en-US" sz="2000" b="1" i="0" u="none" strike="noStrike" kern="1200" cap="none" spc="0" normalizeH="0" baseline="0" noProof="0" dirty="0">
                <a:ln>
                  <a:noFill/>
                </a:ln>
                <a:solidFill>
                  <a:srgbClr val="002060"/>
                </a:solidFill>
                <a:effectLst/>
                <a:uLnTx/>
                <a:uFillTx/>
                <a:latin typeface="Arial"/>
                <a:ea typeface="+mn-ea"/>
                <a:cs typeface="Calibri" panose="020F0502020204030204" pitchFamily="34" charset="0"/>
              </a:rPr>
              <a:t>Regular cleaning</a:t>
            </a:r>
            <a:r>
              <a:rPr kumimoji="0" lang="en-US" sz="2000" b="0" i="0" u="none" strike="noStrike" kern="1200" cap="none" spc="0" normalizeH="0" baseline="0" noProof="0" dirty="0">
                <a:ln>
                  <a:noFill/>
                </a:ln>
                <a:solidFill>
                  <a:srgbClr val="002060"/>
                </a:solidFill>
                <a:effectLst/>
                <a:uLnTx/>
                <a:uFillTx/>
                <a:latin typeface="Arial"/>
                <a:ea typeface="+mn-ea"/>
                <a:cs typeface="Calibri" panose="020F0502020204030204" pitchFamily="34" charset="0"/>
              </a:rPr>
              <a:t> and </a:t>
            </a:r>
            <a:r>
              <a:rPr kumimoji="0" lang="en-US" sz="2000" b="1" i="0" u="none" strike="noStrike" kern="1200" cap="none" spc="0" normalizeH="0" baseline="0" noProof="0" dirty="0">
                <a:ln>
                  <a:noFill/>
                </a:ln>
                <a:solidFill>
                  <a:srgbClr val="002060"/>
                </a:solidFill>
                <a:effectLst/>
                <a:uLnTx/>
                <a:uFillTx/>
                <a:latin typeface="Arial"/>
                <a:ea typeface="+mn-ea"/>
                <a:cs typeface="Calibri" panose="020F0502020204030204" pitchFamily="34" charset="0"/>
              </a:rPr>
              <a:t>disinfection</a:t>
            </a:r>
            <a:r>
              <a:rPr kumimoji="0" lang="en-US" sz="2000" b="0" i="0" u="none" strike="noStrike" kern="1200" cap="none" spc="0" normalizeH="0" baseline="0" noProof="0" dirty="0">
                <a:ln>
                  <a:noFill/>
                </a:ln>
                <a:solidFill>
                  <a:srgbClr val="002060"/>
                </a:solidFill>
                <a:effectLst/>
                <a:uLnTx/>
                <a:uFillTx/>
                <a:latin typeface="Arial"/>
                <a:ea typeface="+mn-ea"/>
                <a:cs typeface="Calibri" panose="020F0502020204030204" pitchFamily="34" charset="0"/>
              </a:rPr>
              <a:t> of bathrooms and anyone with risk of exposure to excreta should wear PPE</a:t>
            </a:r>
          </a:p>
          <a:p>
            <a:pPr marL="315039" marR="0" lvl="0" indent="-315039" algn="l" defTabSz="1008126" rtl="0" eaLnBrk="1" fontAlgn="auto" latinLnBrk="0" hangingPunct="1">
              <a:lnSpc>
                <a:spcPct val="110000"/>
              </a:lnSpc>
              <a:spcBef>
                <a:spcPts val="1103"/>
              </a:spcBef>
              <a:spcAft>
                <a:spcPts val="0"/>
              </a:spcAft>
              <a:buClr>
                <a:prstClr val="black"/>
              </a:buClr>
              <a:buSzPct val="80000"/>
              <a:buFont typeface="Arial" panose="020B0604020202020204" pitchFamily="34" charset="0"/>
              <a:buChar char="•"/>
              <a:tabLst/>
              <a:defRPr/>
            </a:pPr>
            <a:r>
              <a:rPr kumimoji="0" lang="en-US" sz="2000" b="0" i="0" u="none" strike="noStrike" kern="1200" cap="none" spc="0" normalizeH="0" baseline="0" noProof="0" dirty="0">
                <a:ln>
                  <a:noFill/>
                </a:ln>
                <a:solidFill>
                  <a:srgbClr val="002060"/>
                </a:solidFill>
                <a:effectLst/>
                <a:uLnTx/>
                <a:uFillTx/>
                <a:latin typeface="Arial"/>
                <a:ea typeface="+mn-ea"/>
                <a:cs typeface="Calibri" panose="020F0502020204030204" pitchFamily="34" charset="0"/>
              </a:rPr>
              <a:t>Practical, simple wastewater treatment technologies exist (e.g. septic tank + leach field; waste stabilization pond, burying and covering sludge)</a:t>
            </a:r>
          </a:p>
          <a:p>
            <a:pPr marL="0" marR="0" lvl="0" indent="0" algn="l" defTabSz="1008126" rtl="0" eaLnBrk="1" fontAlgn="auto" latinLnBrk="0" hangingPunct="1">
              <a:lnSpc>
                <a:spcPct val="110000"/>
              </a:lnSpc>
              <a:spcBef>
                <a:spcPts val="1103"/>
              </a:spcBef>
              <a:spcAft>
                <a:spcPts val="0"/>
              </a:spcAft>
              <a:buClr>
                <a:prstClr val="black"/>
              </a:buClr>
              <a:buSzPct val="80000"/>
              <a:buFontTx/>
              <a:buNone/>
              <a:tabLst/>
              <a:defRPr/>
            </a:pPr>
            <a:endParaRPr kumimoji="0" lang="en-US" sz="1800" b="0" i="0" u="none" strike="noStrike" kern="1200" cap="none" spc="0" normalizeH="0" baseline="0" noProof="0" dirty="0">
              <a:ln>
                <a:noFill/>
              </a:ln>
              <a:solidFill>
                <a:srgbClr val="002060"/>
              </a:solidFill>
              <a:effectLst/>
              <a:uLnTx/>
              <a:uFillTx/>
              <a:latin typeface="Arial"/>
              <a:ea typeface="+mn-ea"/>
              <a:cs typeface="Times New Roman" panose="02020603050405020304" pitchFamily="18" charset="0"/>
            </a:endParaRPr>
          </a:p>
          <a:p>
            <a:pPr marL="0" marR="0" lvl="0" indent="0" algn="l" defTabSz="1008126" rtl="0" eaLnBrk="1" fontAlgn="auto" latinLnBrk="0" hangingPunct="1">
              <a:lnSpc>
                <a:spcPct val="110000"/>
              </a:lnSpc>
              <a:spcBef>
                <a:spcPts val="1103"/>
              </a:spcBef>
              <a:spcAft>
                <a:spcPts val="0"/>
              </a:spcAft>
              <a:buClr>
                <a:prstClr val="black"/>
              </a:buClr>
              <a:buSzPct val="80000"/>
              <a:buFontTx/>
              <a:buNone/>
              <a:tabLst/>
              <a:defRPr/>
            </a:pPr>
            <a:endParaRPr kumimoji="0" lang="en-US" sz="1800" b="0" i="0" u="none" strike="noStrike" kern="1200" cap="none" spc="0" normalizeH="0" baseline="0" noProof="0" dirty="0">
              <a:ln>
                <a:noFill/>
              </a:ln>
              <a:solidFill>
                <a:srgbClr val="002060"/>
              </a:solidFill>
              <a:effectLst/>
              <a:uLnTx/>
              <a:uFillTx/>
              <a:latin typeface="Arial"/>
              <a:ea typeface="+mn-ea"/>
              <a:cs typeface="Times New Roman" panose="02020603050405020304" pitchFamily="18" charset="0"/>
            </a:endParaRPr>
          </a:p>
          <a:p>
            <a:pPr marL="315039" marR="0" lvl="0" indent="-315039" algn="l" defTabSz="1008126" rtl="0" eaLnBrk="1" fontAlgn="auto" latinLnBrk="0" hangingPunct="1">
              <a:lnSpc>
                <a:spcPct val="110000"/>
              </a:lnSpc>
              <a:spcBef>
                <a:spcPts val="1103"/>
              </a:spcBef>
              <a:spcAft>
                <a:spcPts val="0"/>
              </a:spcAft>
              <a:buClr>
                <a:prstClr val="black"/>
              </a:buClr>
              <a:buSzPct val="80000"/>
              <a:buFont typeface="Arial" panose="020B0604020202020204" pitchFamily="34" charset="0"/>
              <a:buChar char="•"/>
              <a:tabLst/>
              <a:defRPr/>
            </a:pPr>
            <a:endParaRPr kumimoji="0" lang="en-US" sz="1800" b="0" i="0" u="none" strike="noStrike" kern="1200" cap="none" spc="0" normalizeH="0" baseline="0" noProof="0" dirty="0">
              <a:ln>
                <a:noFill/>
              </a:ln>
              <a:solidFill>
                <a:srgbClr val="002060"/>
              </a:solidFill>
              <a:effectLst/>
              <a:uLnTx/>
              <a:uFillTx/>
              <a:latin typeface="Arial"/>
              <a:ea typeface="+mn-ea"/>
              <a:cs typeface="Times New Roman" panose="02020603050405020304" pitchFamily="18" charset="0"/>
            </a:endParaRPr>
          </a:p>
          <a:p>
            <a:pPr marL="269390" marR="0" lvl="0" indent="-269390" algn="l" defTabSz="1008126" rtl="0" eaLnBrk="1" fontAlgn="auto" latinLnBrk="0" hangingPunct="1">
              <a:lnSpc>
                <a:spcPct val="110000"/>
              </a:lnSpc>
              <a:spcBef>
                <a:spcPts val="1103"/>
              </a:spcBef>
              <a:spcAft>
                <a:spcPts val="0"/>
              </a:spcAft>
              <a:buClr>
                <a:prstClr val="black"/>
              </a:buClr>
              <a:buSzPct val="80000"/>
              <a:buFont typeface="Arial" panose="020B0604020202020204" pitchFamily="34" charset="0"/>
              <a:buChar char="•"/>
              <a:tabLst/>
              <a:defRPr/>
            </a:pPr>
            <a:endParaRPr kumimoji="0" lang="en-US" sz="1800" b="0" i="0" u="none" strike="noStrike" kern="1200" cap="none" spc="0" normalizeH="0" baseline="0" noProof="0" dirty="0">
              <a:ln>
                <a:noFill/>
              </a:ln>
              <a:solidFill>
                <a:srgbClr val="002060"/>
              </a:solidFill>
              <a:effectLst/>
              <a:uLnTx/>
              <a:uFillTx/>
              <a:latin typeface="Arial"/>
              <a:ea typeface="+mn-ea"/>
              <a:cs typeface="Times New Roman" panose="02020603050405020304" pitchFamily="18" charset="0"/>
            </a:endParaRPr>
          </a:p>
        </p:txBody>
      </p:sp>
      <p:pic>
        <p:nvPicPr>
          <p:cNvPr id="11" name="Picture 10">
            <a:extLst>
              <a:ext uri="{FF2B5EF4-FFF2-40B4-BE49-F238E27FC236}">
                <a16:creationId xmlns:a16="http://schemas.microsoft.com/office/drawing/2014/main" id="{9AA99E78-3FF6-4AE5-8A79-3FE318FAF979}"/>
              </a:ext>
            </a:extLst>
          </p:cNvPr>
          <p:cNvPicPr>
            <a:picLocks noChangeAspect="1"/>
          </p:cNvPicPr>
          <p:nvPr/>
        </p:nvPicPr>
        <p:blipFill>
          <a:blip r:embed="rId5"/>
          <a:stretch>
            <a:fillRect/>
          </a:stretch>
        </p:blipFill>
        <p:spPr>
          <a:xfrm>
            <a:off x="7965896" y="3949420"/>
            <a:ext cx="2115452" cy="1512450"/>
          </a:xfrm>
          <a:prstGeom prst="rect">
            <a:avLst/>
          </a:prstGeom>
        </p:spPr>
      </p:pic>
    </p:spTree>
    <p:extLst>
      <p:ext uri="{BB962C8B-B14F-4D97-AF65-F5344CB8AC3E}">
        <p14:creationId xmlns:p14="http://schemas.microsoft.com/office/powerpoint/2010/main" val="26569807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0963C2D1-0649-4C5E-9623-EB5C24E63D06}"/>
              </a:ext>
            </a:extLst>
          </p:cNvPr>
          <p:cNvSpPr>
            <a:spLocks noGrp="1"/>
          </p:cNvSpPr>
          <p:nvPr>
            <p:ph idx="1"/>
          </p:nvPr>
        </p:nvSpPr>
        <p:spPr>
          <a:xfrm>
            <a:off x="420999" y="1444776"/>
            <a:ext cx="9851401" cy="4671709"/>
          </a:xfrm>
        </p:spPr>
        <p:txBody>
          <a:bodyPr/>
          <a:lstStyle/>
          <a:p>
            <a:pPr marL="285750" indent="-285750">
              <a:buFont typeface="Arial" panose="020B0604020202020204" pitchFamily="34" charset="0"/>
              <a:buChar char="•"/>
            </a:pPr>
            <a:r>
              <a:rPr lang="en-US" sz="2400" dirty="0">
                <a:solidFill>
                  <a:srgbClr val="09164D"/>
                </a:solidFill>
              </a:rPr>
              <a:t>Sanitation facilities must </a:t>
            </a:r>
            <a:r>
              <a:rPr lang="en-US" sz="2400" b="1" dirty="0">
                <a:solidFill>
                  <a:srgbClr val="09164D"/>
                </a:solidFill>
              </a:rPr>
              <a:t>be accessible to all users </a:t>
            </a:r>
            <a:r>
              <a:rPr lang="en-US" sz="2400" dirty="0">
                <a:solidFill>
                  <a:srgbClr val="09164D"/>
                </a:solidFill>
              </a:rPr>
              <a:t>and protect against spread of infections and meet the wellbeing needs of patients</a:t>
            </a:r>
          </a:p>
          <a:p>
            <a:pPr marL="285750" indent="-285750">
              <a:buFont typeface="Arial" panose="020B0604020202020204" pitchFamily="34" charset="0"/>
              <a:buChar char="•"/>
            </a:pPr>
            <a:r>
              <a:rPr lang="en-US" sz="2400" dirty="0">
                <a:solidFill>
                  <a:srgbClr val="09164D"/>
                </a:solidFill>
              </a:rPr>
              <a:t>A </a:t>
            </a:r>
            <a:r>
              <a:rPr lang="en-US" sz="2400" b="1" dirty="0">
                <a:solidFill>
                  <a:srgbClr val="09164D"/>
                </a:solidFill>
              </a:rPr>
              <a:t>toilet is not enough </a:t>
            </a:r>
            <a:r>
              <a:rPr lang="en-US" sz="2400" dirty="0">
                <a:solidFill>
                  <a:srgbClr val="09164D"/>
                </a:solidFill>
              </a:rPr>
              <a:t>– fecal waste should be safely collected, transported, treated and disposed.</a:t>
            </a:r>
          </a:p>
          <a:p>
            <a:pPr marL="285750" indent="-285750">
              <a:buFont typeface="Arial" panose="020B0604020202020204" pitchFamily="34" charset="0"/>
              <a:buChar char="•"/>
            </a:pPr>
            <a:r>
              <a:rPr lang="en-US" sz="2400" b="1" dirty="0">
                <a:solidFill>
                  <a:srgbClr val="09164D"/>
                </a:solidFill>
              </a:rPr>
              <a:t>Regular cleaning and maintenance </a:t>
            </a:r>
            <a:r>
              <a:rPr lang="en-US" sz="2400" dirty="0">
                <a:solidFill>
                  <a:srgbClr val="09164D"/>
                </a:solidFill>
              </a:rPr>
              <a:t>of toilet facilities is a low-cost, high impact measure to manage risks from fecal waste.</a:t>
            </a:r>
          </a:p>
          <a:p>
            <a:pPr marL="285750" indent="-285750">
              <a:buFont typeface="Arial" panose="020B0604020202020204" pitchFamily="34" charset="0"/>
              <a:buChar char="•"/>
            </a:pPr>
            <a:r>
              <a:rPr lang="en-US" sz="2400" b="1" dirty="0">
                <a:solidFill>
                  <a:srgbClr val="09164D"/>
                </a:solidFill>
              </a:rPr>
              <a:t>Spread of AMR can be controlled </a:t>
            </a:r>
            <a:r>
              <a:rPr lang="en-US" sz="2400" dirty="0">
                <a:solidFill>
                  <a:srgbClr val="09164D"/>
                </a:solidFill>
              </a:rPr>
              <a:t>through </a:t>
            </a:r>
            <a:r>
              <a:rPr lang="en-US" sz="2400" b="1" dirty="0">
                <a:solidFill>
                  <a:srgbClr val="09164D"/>
                </a:solidFill>
              </a:rPr>
              <a:t>safely managed </a:t>
            </a:r>
            <a:r>
              <a:rPr lang="en-US" sz="2400" dirty="0">
                <a:solidFill>
                  <a:srgbClr val="09164D"/>
                </a:solidFill>
              </a:rPr>
              <a:t>sanitation systems – high-tech, high cost options are not necessary.</a:t>
            </a:r>
          </a:p>
          <a:p>
            <a:pPr marL="285750" indent="-285750">
              <a:buFont typeface="Arial" panose="020B0604020202020204" pitchFamily="34" charset="0"/>
              <a:buChar char="•"/>
            </a:pPr>
            <a:r>
              <a:rPr lang="en-US" sz="2400" dirty="0">
                <a:solidFill>
                  <a:srgbClr val="09164D"/>
                </a:solidFill>
              </a:rPr>
              <a:t>Existing WHO guidance on the safe management of drinking-water and </a:t>
            </a:r>
            <a:r>
              <a:rPr lang="en-US" sz="2400" b="1" dirty="0">
                <a:solidFill>
                  <a:srgbClr val="09164D"/>
                </a:solidFill>
              </a:rPr>
              <a:t>sanitation services applies </a:t>
            </a:r>
            <a:r>
              <a:rPr lang="en-US" sz="2400" dirty="0">
                <a:solidFill>
                  <a:srgbClr val="09164D"/>
                </a:solidFill>
              </a:rPr>
              <a:t>to the COVID-19 outbreak. NB: Staff and COVID-19 patients should have </a:t>
            </a:r>
            <a:r>
              <a:rPr lang="en-US" sz="2400" b="1" dirty="0">
                <a:solidFill>
                  <a:srgbClr val="09164D"/>
                </a:solidFill>
              </a:rPr>
              <a:t>separate toilets </a:t>
            </a:r>
            <a:r>
              <a:rPr lang="en-US" sz="2400" dirty="0">
                <a:solidFill>
                  <a:srgbClr val="09164D"/>
                </a:solidFill>
              </a:rPr>
              <a:t>to protect against spread of infection. </a:t>
            </a:r>
          </a:p>
          <a:p>
            <a:pPr marL="285750" indent="-285750">
              <a:buFont typeface="Arial" panose="020B0604020202020204" pitchFamily="34" charset="0"/>
              <a:buChar char="•"/>
            </a:pPr>
            <a:endParaRPr lang="en-US" sz="2400" dirty="0">
              <a:solidFill>
                <a:srgbClr val="09164D"/>
              </a:solidFill>
            </a:endParaRPr>
          </a:p>
        </p:txBody>
      </p:sp>
      <p:sp>
        <p:nvSpPr>
          <p:cNvPr id="4" name="Slide Number Placeholder 3">
            <a:extLst>
              <a:ext uri="{FF2B5EF4-FFF2-40B4-BE49-F238E27FC236}">
                <a16:creationId xmlns:a16="http://schemas.microsoft.com/office/drawing/2014/main" id="{9FD08618-7A43-4893-BD32-27FAC217D487}"/>
              </a:ext>
            </a:extLst>
          </p:cNvPr>
          <p:cNvSpPr>
            <a:spLocks noGrp="1"/>
          </p:cNvSpPr>
          <p:nvPr>
            <p:ph type="sldNum" sz="quarter" idx="16"/>
          </p:nvPr>
        </p:nvSpPr>
        <p:spPr/>
        <p:txBody>
          <a:bodyPr/>
          <a:lstStyle/>
          <a:p>
            <a:fld id="{A74CE0EA-F3B5-4684-BA10-C594598FDB9C}" type="slidenum">
              <a:rPr lang="en-GB" smtClean="0">
                <a:solidFill>
                  <a:prstClr val="black"/>
                </a:solidFill>
              </a:rPr>
              <a:pPr/>
              <a:t>31</a:t>
            </a:fld>
            <a:endParaRPr lang="en-GB">
              <a:solidFill>
                <a:prstClr val="black"/>
              </a:solidFill>
            </a:endParaRPr>
          </a:p>
        </p:txBody>
      </p:sp>
      <p:sp>
        <p:nvSpPr>
          <p:cNvPr id="6" name="Title 5">
            <a:extLst>
              <a:ext uri="{FF2B5EF4-FFF2-40B4-BE49-F238E27FC236}">
                <a16:creationId xmlns:a16="http://schemas.microsoft.com/office/drawing/2014/main" id="{343F6B49-BEDC-4946-BD5D-82B2E1F24F08}"/>
              </a:ext>
            </a:extLst>
          </p:cNvPr>
          <p:cNvSpPr>
            <a:spLocks noGrp="1"/>
          </p:cNvSpPr>
          <p:nvPr>
            <p:ph type="title"/>
          </p:nvPr>
        </p:nvSpPr>
        <p:spPr/>
        <p:txBody>
          <a:bodyPr/>
          <a:lstStyle/>
          <a:p>
            <a:r>
              <a:rPr lang="en-US" dirty="0"/>
              <a:t>Key takeaways</a:t>
            </a:r>
            <a:endParaRPr lang="en-GB" dirty="0"/>
          </a:p>
        </p:txBody>
      </p:sp>
    </p:spTree>
    <p:extLst>
      <p:ext uri="{BB962C8B-B14F-4D97-AF65-F5344CB8AC3E}">
        <p14:creationId xmlns:p14="http://schemas.microsoft.com/office/powerpoint/2010/main" val="153949624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F21E70-25F2-48BB-A49E-32A2AAE28D41}"/>
              </a:ext>
            </a:extLst>
          </p:cNvPr>
          <p:cNvSpPr>
            <a:spLocks noGrp="1"/>
          </p:cNvSpPr>
          <p:nvPr>
            <p:ph type="title"/>
          </p:nvPr>
        </p:nvSpPr>
        <p:spPr>
          <a:xfrm>
            <a:off x="430944" y="367912"/>
            <a:ext cx="8394524" cy="748422"/>
          </a:xfrm>
        </p:spPr>
        <p:txBody>
          <a:bodyPr/>
          <a:lstStyle/>
          <a:p>
            <a:pPr>
              <a:defRPr/>
            </a:pPr>
            <a:r>
              <a:rPr lang="en-US" dirty="0"/>
              <a:t>Safely managed sanitation in the context of COVID-19</a:t>
            </a:r>
          </a:p>
        </p:txBody>
      </p:sp>
      <p:pic>
        <p:nvPicPr>
          <p:cNvPr id="6" name="Picture 5">
            <a:extLst>
              <a:ext uri="{FF2B5EF4-FFF2-40B4-BE49-F238E27FC236}">
                <a16:creationId xmlns:a16="http://schemas.microsoft.com/office/drawing/2014/main" id="{4A9969A5-AAC4-4DA2-A8AE-71EAE72885E0}"/>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07564" y="5847570"/>
            <a:ext cx="10081683" cy="1080436"/>
          </a:xfrm>
          <a:prstGeom prst="rect">
            <a:avLst/>
          </a:prstGeom>
        </p:spPr>
      </p:pic>
      <p:sp>
        <p:nvSpPr>
          <p:cNvPr id="7" name="TextBox 6">
            <a:extLst>
              <a:ext uri="{FF2B5EF4-FFF2-40B4-BE49-F238E27FC236}">
                <a16:creationId xmlns:a16="http://schemas.microsoft.com/office/drawing/2014/main" id="{607CF2C2-8E31-4095-876D-92669DBA91E6}"/>
              </a:ext>
            </a:extLst>
          </p:cNvPr>
          <p:cNvSpPr txBox="1"/>
          <p:nvPr/>
        </p:nvSpPr>
        <p:spPr>
          <a:xfrm>
            <a:off x="383350" y="6863802"/>
            <a:ext cx="7948296" cy="440377"/>
          </a:xfrm>
          <a:prstGeom prst="rect">
            <a:avLst/>
          </a:prstGeom>
          <a:noFill/>
        </p:spPr>
        <p:txBody>
          <a:bodyPr wrap="square" rtlCol="0">
            <a:spAutoFit/>
          </a:bodyPr>
          <a:lstStyle/>
          <a:p>
            <a:pPr marL="0" marR="0" lvl="0" indent="0" algn="l" defTabSz="1008126" rtl="0" eaLnBrk="1" fontAlgn="auto" latinLnBrk="0" hangingPunct="1">
              <a:lnSpc>
                <a:spcPct val="100000"/>
              </a:lnSpc>
              <a:spcBef>
                <a:spcPts val="0"/>
              </a:spcBef>
              <a:spcAft>
                <a:spcPts val="0"/>
              </a:spcAft>
              <a:buClrTx/>
              <a:buSzTx/>
              <a:buFontTx/>
              <a:buNone/>
              <a:tabLst/>
              <a:defRPr/>
            </a:pPr>
            <a:r>
              <a:rPr kumimoji="0" lang="en-US" sz="1131" b="0" i="0" u="none" strike="noStrike" kern="1200" cap="none" spc="0" normalizeH="0" baseline="0" noProof="0" dirty="0">
                <a:ln>
                  <a:noFill/>
                </a:ln>
                <a:solidFill>
                  <a:srgbClr val="09164D"/>
                </a:solidFill>
                <a:effectLst/>
                <a:uLnTx/>
                <a:uFillTx/>
                <a:latin typeface="Arial"/>
                <a:ea typeface="+mn-ea"/>
                <a:cs typeface="Arial" charset="0"/>
              </a:rPr>
              <a:t>WHO (2018) Guidelines on Sanitation and Health </a:t>
            </a:r>
            <a:endParaRPr kumimoji="0" lang="en-US" sz="1131" b="0" i="0" u="none" strike="noStrike" kern="1200" cap="none" spc="0" normalizeH="0" baseline="0" noProof="0" dirty="0">
              <a:ln>
                <a:noFill/>
              </a:ln>
              <a:solidFill>
                <a:srgbClr val="09164D"/>
              </a:solidFill>
              <a:effectLst/>
              <a:uLnTx/>
              <a:uFillTx/>
              <a:latin typeface="Arial"/>
              <a:ea typeface="+mn-ea"/>
              <a:cs typeface="Arial" charset="0"/>
              <a:hlinkClick r:id="rId4"/>
            </a:endParaRPr>
          </a:p>
          <a:p>
            <a:pPr marL="0" marR="0" lvl="0" indent="0" algn="l" defTabSz="1008126" rtl="0" eaLnBrk="1" fontAlgn="auto" latinLnBrk="0" hangingPunct="1">
              <a:lnSpc>
                <a:spcPct val="100000"/>
              </a:lnSpc>
              <a:spcBef>
                <a:spcPts val="0"/>
              </a:spcBef>
              <a:spcAft>
                <a:spcPts val="0"/>
              </a:spcAft>
              <a:buClrTx/>
              <a:buSzTx/>
              <a:buFontTx/>
              <a:buNone/>
              <a:tabLst/>
              <a:defRPr/>
            </a:pPr>
            <a:r>
              <a:rPr kumimoji="0" lang="en-US" sz="1131" b="0" i="0" u="none" strike="noStrike" kern="1200" cap="none" spc="0" normalizeH="0" baseline="0" noProof="0" dirty="0">
                <a:ln>
                  <a:noFill/>
                </a:ln>
                <a:solidFill>
                  <a:srgbClr val="09164D"/>
                </a:solidFill>
                <a:effectLst/>
                <a:uLnTx/>
                <a:uFillTx/>
                <a:latin typeface="Arial"/>
                <a:ea typeface="+mn-ea"/>
                <a:cs typeface="Arial" charset="0"/>
                <a:hlinkClick r:id="rId4"/>
              </a:rPr>
              <a:t>https://www.who.int/water_sanitation_health/publications/guidelines-on-sanitation-and-health/en/</a:t>
            </a:r>
            <a:endParaRPr kumimoji="0" lang="en-US" sz="1131" b="0" i="0" u="none" strike="noStrike" kern="1200" cap="none" spc="0" normalizeH="0" baseline="0" noProof="0" dirty="0">
              <a:ln>
                <a:noFill/>
              </a:ln>
              <a:solidFill>
                <a:srgbClr val="09164D"/>
              </a:solidFill>
              <a:effectLst/>
              <a:uLnTx/>
              <a:uFillTx/>
              <a:latin typeface="Arial"/>
              <a:ea typeface="+mn-ea"/>
              <a:cs typeface="Arial" charset="0"/>
            </a:endParaRPr>
          </a:p>
        </p:txBody>
      </p:sp>
      <p:pic>
        <p:nvPicPr>
          <p:cNvPr id="4" name="Picture 3">
            <a:extLst>
              <a:ext uri="{FF2B5EF4-FFF2-40B4-BE49-F238E27FC236}">
                <a16:creationId xmlns:a16="http://schemas.microsoft.com/office/drawing/2014/main" id="{E6064259-15AF-4B21-ACD7-4D9ADAC1B593}"/>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8261205" y="1668612"/>
            <a:ext cx="1672187" cy="2087298"/>
          </a:xfrm>
          <a:prstGeom prst="rect">
            <a:avLst/>
          </a:prstGeom>
          <a:ln>
            <a:noFill/>
          </a:ln>
          <a:effectLst>
            <a:outerShdw blurRad="292100" dist="139700" dir="2700000" algn="tl" rotWithShape="0">
              <a:srgbClr val="333333">
                <a:alpha val="65000"/>
              </a:srgbClr>
            </a:outerShdw>
          </a:effectLst>
        </p:spPr>
      </p:pic>
      <p:sp>
        <p:nvSpPr>
          <p:cNvPr id="9" name="Content Placeholder 2">
            <a:extLst>
              <a:ext uri="{FF2B5EF4-FFF2-40B4-BE49-F238E27FC236}">
                <a16:creationId xmlns:a16="http://schemas.microsoft.com/office/drawing/2014/main" id="{DDC8219B-A9A4-4056-B00B-A8F59FD9651C}"/>
              </a:ext>
            </a:extLst>
          </p:cNvPr>
          <p:cNvSpPr txBox="1">
            <a:spLocks noGrp="1"/>
          </p:cNvSpPr>
          <p:nvPr>
            <p:ph idx="1"/>
          </p:nvPr>
        </p:nvSpPr>
        <p:spPr bwMode="gray">
          <a:xfrm>
            <a:off x="703176" y="1379230"/>
            <a:ext cx="7850060" cy="4403735"/>
          </a:xfrm>
          <a:prstGeom prst="rect">
            <a:avLst/>
          </a:prstGeom>
        </p:spPr>
        <p:txBody>
          <a:bodyPr vert="horz" lIns="19846" tIns="0" rIns="19846" bIns="0" rtlCol="0">
            <a:noAutofit/>
          </a:bodyPr>
          <a:lstStyle>
            <a:lvl1pPr marL="0" indent="0" algn="l" defTabSz="914400" rtl="0" eaLnBrk="1" latinLnBrk="0" hangingPunct="1">
              <a:lnSpc>
                <a:spcPct val="110000"/>
              </a:lnSpc>
              <a:spcBef>
                <a:spcPts val="1000"/>
              </a:spcBef>
              <a:spcAft>
                <a:spcPts val="600"/>
              </a:spcAft>
              <a:buClr>
                <a:schemeClr val="tx1"/>
              </a:buClr>
              <a:buSzPct val="80000"/>
              <a:buFontTx/>
              <a:buNone/>
              <a:defRPr sz="1400" b="0" kern="1200">
                <a:solidFill>
                  <a:schemeClr val="tx1"/>
                </a:solidFill>
                <a:latin typeface="+mn-lt"/>
                <a:ea typeface="+mn-ea"/>
                <a:cs typeface="Times New Roman" panose="02020603050405020304" pitchFamily="18" charset="0"/>
              </a:defRPr>
            </a:lvl1pPr>
            <a:lvl2pPr marL="360363" indent="-179388" algn="l" defTabSz="914400" rtl="0" eaLnBrk="1" latinLnBrk="0" hangingPunct="1">
              <a:lnSpc>
                <a:spcPct val="110000"/>
              </a:lnSpc>
              <a:spcBef>
                <a:spcPts val="500"/>
              </a:spcBef>
              <a:spcAft>
                <a:spcPts val="600"/>
              </a:spcAft>
              <a:buClr>
                <a:schemeClr val="tx1"/>
              </a:buClr>
              <a:buSzPct val="100000"/>
              <a:buFont typeface="Arial" panose="020B0604020202020204" pitchFamily="34" charset="0"/>
              <a:buChar char="•"/>
              <a:defRPr sz="1400" kern="1200">
                <a:solidFill>
                  <a:schemeClr val="tx1"/>
                </a:solidFill>
                <a:latin typeface="+mn-lt"/>
                <a:ea typeface="+mn-ea"/>
                <a:cs typeface="+mn-cs"/>
              </a:defRPr>
            </a:lvl2pPr>
            <a:lvl3pPr marL="827087" indent="-285750" algn="l" defTabSz="914400" rtl="0" eaLnBrk="1" latinLnBrk="0" hangingPunct="1">
              <a:lnSpc>
                <a:spcPct val="110000"/>
              </a:lnSpc>
              <a:spcBef>
                <a:spcPts val="500"/>
              </a:spcBef>
              <a:spcAft>
                <a:spcPts val="600"/>
              </a:spcAft>
              <a:buClr>
                <a:schemeClr val="tx1"/>
              </a:buClr>
              <a:buSzPct val="100000"/>
              <a:buFont typeface="Arial" panose="020B0604020202020204" pitchFamily="34" charset="0"/>
              <a:buChar char="•"/>
              <a:defRPr sz="1400" kern="1200">
                <a:solidFill>
                  <a:schemeClr val="tx1"/>
                </a:solidFill>
                <a:latin typeface="+mn-lt"/>
                <a:ea typeface="+mn-ea"/>
                <a:cs typeface="+mn-cs"/>
              </a:defRPr>
            </a:lvl3pPr>
            <a:lvl4pPr marL="1179513" indent="-285750" algn="l" defTabSz="914400" rtl="0" eaLnBrk="1" latinLnBrk="0" hangingPunct="1">
              <a:lnSpc>
                <a:spcPct val="110000"/>
              </a:lnSpc>
              <a:spcBef>
                <a:spcPts val="500"/>
              </a:spcBef>
              <a:spcAft>
                <a:spcPts val="600"/>
              </a:spcAft>
              <a:buClr>
                <a:schemeClr val="tx1"/>
              </a:buClr>
              <a:buSzPct val="100000"/>
              <a:buFont typeface="Arial" panose="020B0604020202020204" pitchFamily="34" charset="0"/>
              <a:buChar char="•"/>
              <a:defRPr sz="1400" kern="1200">
                <a:solidFill>
                  <a:schemeClr val="tx1"/>
                </a:solidFill>
                <a:latin typeface="+mn-lt"/>
                <a:ea typeface="+mn-ea"/>
                <a:cs typeface="+mn-cs"/>
              </a:defRPr>
            </a:lvl4pPr>
            <a:lvl5pPr marL="1616075" indent="-358775" algn="l" defTabSz="914400" rtl="0" eaLnBrk="1" latinLnBrk="0" hangingPunct="1">
              <a:lnSpc>
                <a:spcPct val="110000"/>
              </a:lnSpc>
              <a:spcBef>
                <a:spcPts val="500"/>
              </a:spcBef>
              <a:spcAft>
                <a:spcPts val="600"/>
              </a:spcAft>
              <a:buClr>
                <a:schemeClr val="tx1"/>
              </a:buClr>
              <a:buSzPct val="100000"/>
              <a:buFont typeface="Arial" panose="020B0604020202020204" pitchFamily="34" charset="0"/>
              <a:buChar char="•"/>
              <a:defRPr sz="1400" kern="1200">
                <a:solidFill>
                  <a:schemeClr val="tx1"/>
                </a:solidFill>
                <a:latin typeface="+mn-lt"/>
                <a:ea typeface="+mn-ea"/>
                <a:cs typeface="+mn-cs"/>
              </a:defRPr>
            </a:lvl5pPr>
            <a:lvl6pPr marL="2062163" indent="-358775"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15039" indent="-315039">
              <a:spcAft>
                <a:spcPts val="0"/>
              </a:spcAft>
              <a:buFont typeface="Arial" panose="020B0604020202020204" pitchFamily="34" charset="0"/>
              <a:buChar char="•"/>
            </a:pPr>
            <a:endParaRPr lang="en-US" sz="1985" dirty="0">
              <a:solidFill>
                <a:srgbClr val="002060"/>
              </a:solidFill>
            </a:endParaRPr>
          </a:p>
          <a:p>
            <a:pPr marL="315039" indent="-315039">
              <a:spcAft>
                <a:spcPts val="0"/>
              </a:spcAft>
              <a:buFont typeface="Arial" panose="020B0604020202020204" pitchFamily="34" charset="0"/>
              <a:buChar char="•"/>
            </a:pPr>
            <a:endParaRPr lang="en-US" sz="1985" dirty="0">
              <a:solidFill>
                <a:srgbClr val="002060"/>
              </a:solidFill>
            </a:endParaRPr>
          </a:p>
          <a:p>
            <a:pPr marL="269390" indent="-269390">
              <a:spcAft>
                <a:spcPts val="0"/>
              </a:spcAft>
              <a:buFont typeface="Arial" panose="020B0604020202020204" pitchFamily="34" charset="0"/>
              <a:buChar char="•"/>
            </a:pPr>
            <a:endParaRPr lang="en-US" sz="1885" dirty="0">
              <a:solidFill>
                <a:srgbClr val="002060"/>
              </a:solidFill>
            </a:endParaRPr>
          </a:p>
        </p:txBody>
      </p:sp>
      <p:sp>
        <p:nvSpPr>
          <p:cNvPr id="10" name="Content Placeholder 2">
            <a:extLst>
              <a:ext uri="{FF2B5EF4-FFF2-40B4-BE49-F238E27FC236}">
                <a16:creationId xmlns:a16="http://schemas.microsoft.com/office/drawing/2014/main" id="{2333FAAF-ECD1-4346-89D9-A5D6B271854F}"/>
              </a:ext>
            </a:extLst>
          </p:cNvPr>
          <p:cNvSpPr txBox="1">
            <a:spLocks/>
          </p:cNvSpPr>
          <p:nvPr/>
        </p:nvSpPr>
        <p:spPr bwMode="gray">
          <a:xfrm>
            <a:off x="572495" y="1203966"/>
            <a:ext cx="7072164" cy="2551944"/>
          </a:xfrm>
          <a:prstGeom prst="rect">
            <a:avLst/>
          </a:prstGeom>
        </p:spPr>
        <p:txBody>
          <a:bodyPr vert="horz" lIns="19846" tIns="0" rIns="19846" bIns="0" rtlCol="0">
            <a:noAutofit/>
          </a:bodyPr>
          <a:lstStyle>
            <a:lvl1pPr marL="0" indent="0" algn="l" defTabSz="914400" rtl="0" eaLnBrk="1" latinLnBrk="0" hangingPunct="1">
              <a:lnSpc>
                <a:spcPct val="110000"/>
              </a:lnSpc>
              <a:spcBef>
                <a:spcPts val="1000"/>
              </a:spcBef>
              <a:spcAft>
                <a:spcPts val="600"/>
              </a:spcAft>
              <a:buClr>
                <a:schemeClr val="tx1"/>
              </a:buClr>
              <a:buSzPct val="80000"/>
              <a:buFontTx/>
              <a:buNone/>
              <a:defRPr sz="1400" b="0" kern="1200">
                <a:solidFill>
                  <a:schemeClr val="tx1"/>
                </a:solidFill>
                <a:latin typeface="+mn-lt"/>
                <a:ea typeface="+mn-ea"/>
                <a:cs typeface="Times New Roman" panose="02020603050405020304" pitchFamily="18" charset="0"/>
              </a:defRPr>
            </a:lvl1pPr>
            <a:lvl2pPr marL="360363" indent="-179388" algn="l" defTabSz="914400" rtl="0" eaLnBrk="1" latinLnBrk="0" hangingPunct="1">
              <a:lnSpc>
                <a:spcPct val="110000"/>
              </a:lnSpc>
              <a:spcBef>
                <a:spcPts val="500"/>
              </a:spcBef>
              <a:spcAft>
                <a:spcPts val="600"/>
              </a:spcAft>
              <a:buClr>
                <a:schemeClr val="tx1"/>
              </a:buClr>
              <a:buSzPct val="100000"/>
              <a:buFont typeface="Arial" panose="020B0604020202020204" pitchFamily="34" charset="0"/>
              <a:buChar char="•"/>
              <a:defRPr sz="1400" kern="1200">
                <a:solidFill>
                  <a:schemeClr val="tx1"/>
                </a:solidFill>
                <a:latin typeface="+mn-lt"/>
                <a:ea typeface="+mn-ea"/>
                <a:cs typeface="+mn-cs"/>
              </a:defRPr>
            </a:lvl2pPr>
            <a:lvl3pPr marL="827087" indent="-285750" algn="l" defTabSz="914400" rtl="0" eaLnBrk="1" latinLnBrk="0" hangingPunct="1">
              <a:lnSpc>
                <a:spcPct val="110000"/>
              </a:lnSpc>
              <a:spcBef>
                <a:spcPts val="500"/>
              </a:spcBef>
              <a:spcAft>
                <a:spcPts val="600"/>
              </a:spcAft>
              <a:buClr>
                <a:schemeClr val="tx1"/>
              </a:buClr>
              <a:buSzPct val="100000"/>
              <a:buFont typeface="Arial" panose="020B0604020202020204" pitchFamily="34" charset="0"/>
              <a:buChar char="•"/>
              <a:defRPr sz="1400" kern="1200">
                <a:solidFill>
                  <a:schemeClr val="tx1"/>
                </a:solidFill>
                <a:latin typeface="+mn-lt"/>
                <a:ea typeface="+mn-ea"/>
                <a:cs typeface="+mn-cs"/>
              </a:defRPr>
            </a:lvl3pPr>
            <a:lvl4pPr marL="1179513" indent="-285750" algn="l" defTabSz="914400" rtl="0" eaLnBrk="1" latinLnBrk="0" hangingPunct="1">
              <a:lnSpc>
                <a:spcPct val="110000"/>
              </a:lnSpc>
              <a:spcBef>
                <a:spcPts val="500"/>
              </a:spcBef>
              <a:spcAft>
                <a:spcPts val="600"/>
              </a:spcAft>
              <a:buClr>
                <a:schemeClr val="tx1"/>
              </a:buClr>
              <a:buSzPct val="100000"/>
              <a:buFont typeface="Arial" panose="020B0604020202020204" pitchFamily="34" charset="0"/>
              <a:buChar char="•"/>
              <a:defRPr sz="1400" kern="1200">
                <a:solidFill>
                  <a:schemeClr val="tx1"/>
                </a:solidFill>
                <a:latin typeface="+mn-lt"/>
                <a:ea typeface="+mn-ea"/>
                <a:cs typeface="+mn-cs"/>
              </a:defRPr>
            </a:lvl4pPr>
            <a:lvl5pPr marL="1616075" indent="-358775" algn="l" defTabSz="914400" rtl="0" eaLnBrk="1" latinLnBrk="0" hangingPunct="1">
              <a:lnSpc>
                <a:spcPct val="110000"/>
              </a:lnSpc>
              <a:spcBef>
                <a:spcPts val="500"/>
              </a:spcBef>
              <a:spcAft>
                <a:spcPts val="600"/>
              </a:spcAft>
              <a:buClr>
                <a:schemeClr val="tx1"/>
              </a:buClr>
              <a:buSzPct val="100000"/>
              <a:buFont typeface="Arial" panose="020B0604020202020204" pitchFamily="34" charset="0"/>
              <a:buChar char="•"/>
              <a:defRPr sz="1400" kern="1200">
                <a:solidFill>
                  <a:schemeClr val="tx1"/>
                </a:solidFill>
                <a:latin typeface="+mn-lt"/>
                <a:ea typeface="+mn-ea"/>
                <a:cs typeface="+mn-cs"/>
              </a:defRPr>
            </a:lvl5pPr>
            <a:lvl6pPr marL="2062163" indent="-358775"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15039" marR="0" lvl="0" indent="-315039" algn="l" defTabSz="1008126" rtl="0" eaLnBrk="1" fontAlgn="auto" latinLnBrk="0" hangingPunct="1">
              <a:lnSpc>
                <a:spcPct val="110000"/>
              </a:lnSpc>
              <a:spcBef>
                <a:spcPts val="1103"/>
              </a:spcBef>
              <a:spcAft>
                <a:spcPts val="0"/>
              </a:spcAft>
              <a:buClr>
                <a:prstClr val="black"/>
              </a:buClr>
              <a:buSzPct val="80000"/>
              <a:buFont typeface="Arial" panose="020B0604020202020204" pitchFamily="34" charset="0"/>
              <a:buChar char="•"/>
              <a:tabLst/>
              <a:defRPr/>
            </a:pPr>
            <a:r>
              <a:rPr kumimoji="0" lang="en-US" sz="2000" b="0" i="0" u="none" strike="noStrike" kern="1200" cap="none" spc="0" normalizeH="0" baseline="0" noProof="0" dirty="0">
                <a:ln>
                  <a:noFill/>
                </a:ln>
                <a:solidFill>
                  <a:srgbClr val="002060"/>
                </a:solidFill>
                <a:effectLst/>
                <a:uLnTx/>
                <a:uFillTx/>
                <a:latin typeface="Arial"/>
                <a:ea typeface="+mn-ea"/>
                <a:cs typeface="Calibri" panose="020F0502020204030204" pitchFamily="34" charset="0"/>
              </a:rPr>
              <a:t>Safe management at every point of the sanitation chain; system should be able to meet an </a:t>
            </a:r>
            <a:r>
              <a:rPr kumimoji="0" lang="en-US" sz="2000" b="1" i="0" u="none" strike="noStrike" kern="1200" cap="none" spc="0" normalizeH="0" baseline="0" noProof="0" dirty="0">
                <a:ln>
                  <a:noFill/>
                </a:ln>
                <a:solidFill>
                  <a:srgbClr val="002060"/>
                </a:solidFill>
                <a:effectLst/>
                <a:uLnTx/>
                <a:uFillTx/>
                <a:latin typeface="Arial"/>
                <a:ea typeface="+mn-ea"/>
                <a:cs typeface="Calibri" panose="020F0502020204030204" pitchFamily="34" charset="0"/>
              </a:rPr>
              <a:t>increase in demand</a:t>
            </a:r>
          </a:p>
          <a:p>
            <a:pPr marL="315039" marR="0" lvl="0" indent="-315039" algn="l" defTabSz="1008126" rtl="0" eaLnBrk="1" fontAlgn="auto" latinLnBrk="0" hangingPunct="1">
              <a:lnSpc>
                <a:spcPct val="110000"/>
              </a:lnSpc>
              <a:spcBef>
                <a:spcPts val="1103"/>
              </a:spcBef>
              <a:spcAft>
                <a:spcPts val="0"/>
              </a:spcAft>
              <a:buClr>
                <a:prstClr val="black"/>
              </a:buClr>
              <a:buSzPct val="80000"/>
              <a:buFont typeface="Arial" panose="020B0604020202020204" pitchFamily="34" charset="0"/>
              <a:buChar char="•"/>
              <a:tabLst/>
              <a:defRPr/>
            </a:pPr>
            <a:r>
              <a:rPr kumimoji="0" lang="en-US" sz="2000" b="0" i="0" u="none" strike="noStrike" kern="1200" cap="none" spc="0" normalizeH="0" baseline="0" noProof="0" dirty="0">
                <a:ln>
                  <a:noFill/>
                </a:ln>
                <a:solidFill>
                  <a:srgbClr val="002060"/>
                </a:solidFill>
                <a:effectLst/>
                <a:uLnTx/>
                <a:uFillTx/>
                <a:latin typeface="Arial"/>
                <a:ea typeface="+mn-ea"/>
                <a:cs typeface="Calibri" panose="020F0502020204030204" pitchFamily="34" charset="0"/>
              </a:rPr>
              <a:t>Important to check </a:t>
            </a:r>
            <a:r>
              <a:rPr kumimoji="0" lang="en-US" sz="2000" b="1" i="0" u="none" strike="noStrike" kern="1200" cap="none" spc="0" normalizeH="0" baseline="0" noProof="0" dirty="0">
                <a:ln>
                  <a:noFill/>
                </a:ln>
                <a:solidFill>
                  <a:srgbClr val="002060"/>
                </a:solidFill>
                <a:effectLst/>
                <a:uLnTx/>
                <a:uFillTx/>
                <a:latin typeface="Arial"/>
                <a:ea typeface="+mn-ea"/>
                <a:cs typeface="Calibri" panose="020F0502020204030204" pitchFamily="34" charset="0"/>
              </a:rPr>
              <a:t>safety plumbing </a:t>
            </a:r>
            <a:r>
              <a:rPr kumimoji="0" lang="en-US" sz="2000" b="0" i="0" u="none" strike="noStrike" kern="1200" cap="none" spc="0" normalizeH="0" baseline="0" noProof="0" dirty="0">
                <a:ln>
                  <a:noFill/>
                </a:ln>
                <a:solidFill>
                  <a:srgbClr val="002060"/>
                </a:solidFill>
                <a:effectLst/>
                <a:uLnTx/>
                <a:uFillTx/>
                <a:latin typeface="Arial"/>
                <a:ea typeface="+mn-ea"/>
                <a:cs typeface="Calibri" panose="020F0502020204030204" pitchFamily="34" charset="0"/>
              </a:rPr>
              <a:t>(e.g. sealed bathroom drains, backflow valves on bathroom sprayers and faucets)</a:t>
            </a:r>
          </a:p>
          <a:p>
            <a:pPr marL="315039" marR="0" lvl="0" indent="-315039" algn="l" defTabSz="1008126" rtl="0" eaLnBrk="1" fontAlgn="auto" latinLnBrk="0" hangingPunct="1">
              <a:lnSpc>
                <a:spcPct val="110000"/>
              </a:lnSpc>
              <a:spcBef>
                <a:spcPts val="1103"/>
              </a:spcBef>
              <a:spcAft>
                <a:spcPts val="0"/>
              </a:spcAft>
              <a:buClr>
                <a:prstClr val="black"/>
              </a:buClr>
              <a:buSzPct val="80000"/>
              <a:buFont typeface="Arial" panose="020B0604020202020204" pitchFamily="34" charset="0"/>
              <a:buChar char="•"/>
              <a:tabLst/>
              <a:defRPr/>
            </a:pPr>
            <a:r>
              <a:rPr kumimoji="0" lang="en-US" sz="2000" b="0" i="0" u="none" strike="noStrike" kern="1200" cap="none" spc="0" normalizeH="0" baseline="0" noProof="0" dirty="0">
                <a:ln>
                  <a:noFill/>
                </a:ln>
                <a:solidFill>
                  <a:srgbClr val="002060"/>
                </a:solidFill>
                <a:effectLst/>
                <a:uLnTx/>
                <a:uFillTx/>
                <a:latin typeface="Arial"/>
                <a:ea typeface="+mn-ea"/>
                <a:cs typeface="Calibri" panose="020F0502020204030204" pitchFamily="34" charset="0"/>
              </a:rPr>
              <a:t>Staff and patients should have </a:t>
            </a:r>
            <a:r>
              <a:rPr kumimoji="0" lang="en-US" sz="2000" b="1" i="0" u="none" strike="noStrike" kern="1200" cap="none" spc="0" normalizeH="0" baseline="0" noProof="0" dirty="0">
                <a:ln>
                  <a:noFill/>
                </a:ln>
                <a:solidFill>
                  <a:srgbClr val="002060"/>
                </a:solidFill>
                <a:effectLst/>
                <a:uLnTx/>
                <a:uFillTx/>
                <a:latin typeface="Arial"/>
                <a:ea typeface="+mn-ea"/>
                <a:cs typeface="Calibri" panose="020F0502020204030204" pitchFamily="34" charset="0"/>
              </a:rPr>
              <a:t>separate toilets</a:t>
            </a:r>
            <a:r>
              <a:rPr kumimoji="0" lang="en-US" sz="2000" b="0" i="0" u="none" strike="noStrike" kern="1200" cap="none" spc="0" normalizeH="0" baseline="0" noProof="0" dirty="0">
                <a:ln>
                  <a:noFill/>
                </a:ln>
                <a:solidFill>
                  <a:srgbClr val="002060"/>
                </a:solidFill>
                <a:effectLst/>
                <a:uLnTx/>
                <a:uFillTx/>
                <a:latin typeface="Arial"/>
                <a:ea typeface="+mn-ea"/>
                <a:cs typeface="Calibri" panose="020F0502020204030204" pitchFamily="34" charset="0"/>
              </a:rPr>
              <a:t>; where possible COVID-19 patients should have their own toilets</a:t>
            </a:r>
          </a:p>
          <a:p>
            <a:pPr marL="315039" marR="0" lvl="0" indent="-315039" algn="l" defTabSz="1008126" rtl="0" eaLnBrk="1" fontAlgn="auto" latinLnBrk="0" hangingPunct="1">
              <a:lnSpc>
                <a:spcPct val="110000"/>
              </a:lnSpc>
              <a:spcBef>
                <a:spcPts val="1103"/>
              </a:spcBef>
              <a:spcAft>
                <a:spcPts val="0"/>
              </a:spcAft>
              <a:buClr>
                <a:prstClr val="black"/>
              </a:buClr>
              <a:buSzPct val="80000"/>
              <a:buFont typeface="Arial" panose="020B0604020202020204" pitchFamily="34" charset="0"/>
              <a:buChar char="•"/>
              <a:tabLst/>
              <a:defRPr/>
            </a:pPr>
            <a:r>
              <a:rPr kumimoji="0" lang="en-US" sz="2000" b="1" i="0" u="none" strike="noStrike" kern="1200" cap="none" spc="0" normalizeH="0" baseline="0" noProof="0" dirty="0">
                <a:ln>
                  <a:noFill/>
                </a:ln>
                <a:solidFill>
                  <a:srgbClr val="002060"/>
                </a:solidFill>
                <a:effectLst/>
                <a:uLnTx/>
                <a:uFillTx/>
                <a:latin typeface="Arial"/>
                <a:ea typeface="+mn-ea"/>
                <a:cs typeface="Calibri" panose="020F0502020204030204" pitchFamily="34" charset="0"/>
              </a:rPr>
              <a:t>Regular cleaning</a:t>
            </a:r>
            <a:r>
              <a:rPr kumimoji="0" lang="en-US" sz="2000" b="0" i="0" u="none" strike="noStrike" kern="1200" cap="none" spc="0" normalizeH="0" baseline="0" noProof="0" dirty="0">
                <a:ln>
                  <a:noFill/>
                </a:ln>
                <a:solidFill>
                  <a:srgbClr val="002060"/>
                </a:solidFill>
                <a:effectLst/>
                <a:uLnTx/>
                <a:uFillTx/>
                <a:latin typeface="Arial"/>
                <a:ea typeface="+mn-ea"/>
                <a:cs typeface="Calibri" panose="020F0502020204030204" pitchFamily="34" charset="0"/>
              </a:rPr>
              <a:t> and </a:t>
            </a:r>
            <a:r>
              <a:rPr kumimoji="0" lang="en-US" sz="2000" b="1" i="0" u="none" strike="noStrike" kern="1200" cap="none" spc="0" normalizeH="0" baseline="0" noProof="0" dirty="0">
                <a:ln>
                  <a:noFill/>
                </a:ln>
                <a:solidFill>
                  <a:srgbClr val="002060"/>
                </a:solidFill>
                <a:effectLst/>
                <a:uLnTx/>
                <a:uFillTx/>
                <a:latin typeface="Arial"/>
                <a:ea typeface="+mn-ea"/>
                <a:cs typeface="Calibri" panose="020F0502020204030204" pitchFamily="34" charset="0"/>
              </a:rPr>
              <a:t>disinfection</a:t>
            </a:r>
            <a:r>
              <a:rPr kumimoji="0" lang="en-US" sz="2000" b="0" i="0" u="none" strike="noStrike" kern="1200" cap="none" spc="0" normalizeH="0" baseline="0" noProof="0" dirty="0">
                <a:ln>
                  <a:noFill/>
                </a:ln>
                <a:solidFill>
                  <a:srgbClr val="002060"/>
                </a:solidFill>
                <a:effectLst/>
                <a:uLnTx/>
                <a:uFillTx/>
                <a:latin typeface="Arial"/>
                <a:ea typeface="+mn-ea"/>
                <a:cs typeface="Calibri" panose="020F0502020204030204" pitchFamily="34" charset="0"/>
              </a:rPr>
              <a:t> of bathrooms and anyone with risk of exposure to excreta should wear PPE</a:t>
            </a:r>
          </a:p>
          <a:p>
            <a:pPr marL="315039" marR="0" lvl="0" indent="-315039" algn="l" defTabSz="1008126" rtl="0" eaLnBrk="1" fontAlgn="auto" latinLnBrk="0" hangingPunct="1">
              <a:lnSpc>
                <a:spcPct val="110000"/>
              </a:lnSpc>
              <a:spcBef>
                <a:spcPts val="1103"/>
              </a:spcBef>
              <a:spcAft>
                <a:spcPts val="0"/>
              </a:spcAft>
              <a:buClr>
                <a:prstClr val="black"/>
              </a:buClr>
              <a:buSzPct val="80000"/>
              <a:buFont typeface="Arial" panose="020B0604020202020204" pitchFamily="34" charset="0"/>
              <a:buChar char="•"/>
              <a:tabLst/>
              <a:defRPr/>
            </a:pPr>
            <a:r>
              <a:rPr kumimoji="0" lang="en-US" sz="2000" b="0" i="0" u="none" strike="noStrike" kern="1200" cap="none" spc="0" normalizeH="0" baseline="0" noProof="0" dirty="0">
                <a:ln>
                  <a:noFill/>
                </a:ln>
                <a:solidFill>
                  <a:srgbClr val="002060"/>
                </a:solidFill>
                <a:effectLst/>
                <a:uLnTx/>
                <a:uFillTx/>
                <a:latin typeface="Arial"/>
                <a:ea typeface="+mn-ea"/>
                <a:cs typeface="Calibri" panose="020F0502020204030204" pitchFamily="34" charset="0"/>
              </a:rPr>
              <a:t>Practical, simple wastewater treatment technologies exist (e.g. septic tank + leach field; waste stabilization pond, burying and covering sludge)</a:t>
            </a:r>
          </a:p>
          <a:p>
            <a:pPr marL="0" marR="0" lvl="0" indent="0" algn="l" defTabSz="1008126" rtl="0" eaLnBrk="1" fontAlgn="auto" latinLnBrk="0" hangingPunct="1">
              <a:lnSpc>
                <a:spcPct val="110000"/>
              </a:lnSpc>
              <a:spcBef>
                <a:spcPts val="1103"/>
              </a:spcBef>
              <a:spcAft>
                <a:spcPts val="0"/>
              </a:spcAft>
              <a:buClr>
                <a:prstClr val="black"/>
              </a:buClr>
              <a:buSzPct val="80000"/>
              <a:buFontTx/>
              <a:buNone/>
              <a:tabLst/>
              <a:defRPr/>
            </a:pPr>
            <a:endParaRPr kumimoji="0" lang="en-US" sz="1800" b="0" i="0" u="none" strike="noStrike" kern="1200" cap="none" spc="0" normalizeH="0" baseline="0" noProof="0" dirty="0">
              <a:ln>
                <a:noFill/>
              </a:ln>
              <a:solidFill>
                <a:srgbClr val="002060"/>
              </a:solidFill>
              <a:effectLst/>
              <a:uLnTx/>
              <a:uFillTx/>
              <a:latin typeface="Arial"/>
              <a:ea typeface="+mn-ea"/>
              <a:cs typeface="Times New Roman" panose="02020603050405020304" pitchFamily="18" charset="0"/>
            </a:endParaRPr>
          </a:p>
          <a:p>
            <a:pPr marL="0" marR="0" lvl="0" indent="0" algn="l" defTabSz="1008126" rtl="0" eaLnBrk="1" fontAlgn="auto" latinLnBrk="0" hangingPunct="1">
              <a:lnSpc>
                <a:spcPct val="110000"/>
              </a:lnSpc>
              <a:spcBef>
                <a:spcPts val="1103"/>
              </a:spcBef>
              <a:spcAft>
                <a:spcPts val="0"/>
              </a:spcAft>
              <a:buClr>
                <a:prstClr val="black"/>
              </a:buClr>
              <a:buSzPct val="80000"/>
              <a:buFontTx/>
              <a:buNone/>
              <a:tabLst/>
              <a:defRPr/>
            </a:pPr>
            <a:endParaRPr kumimoji="0" lang="en-US" sz="1800" b="0" i="0" u="none" strike="noStrike" kern="1200" cap="none" spc="0" normalizeH="0" baseline="0" noProof="0" dirty="0">
              <a:ln>
                <a:noFill/>
              </a:ln>
              <a:solidFill>
                <a:srgbClr val="002060"/>
              </a:solidFill>
              <a:effectLst/>
              <a:uLnTx/>
              <a:uFillTx/>
              <a:latin typeface="Arial"/>
              <a:ea typeface="+mn-ea"/>
              <a:cs typeface="Times New Roman" panose="02020603050405020304" pitchFamily="18" charset="0"/>
            </a:endParaRPr>
          </a:p>
          <a:p>
            <a:pPr marL="315039" marR="0" lvl="0" indent="-315039" algn="l" defTabSz="1008126" rtl="0" eaLnBrk="1" fontAlgn="auto" latinLnBrk="0" hangingPunct="1">
              <a:lnSpc>
                <a:spcPct val="110000"/>
              </a:lnSpc>
              <a:spcBef>
                <a:spcPts val="1103"/>
              </a:spcBef>
              <a:spcAft>
                <a:spcPts val="0"/>
              </a:spcAft>
              <a:buClr>
                <a:prstClr val="black"/>
              </a:buClr>
              <a:buSzPct val="80000"/>
              <a:buFont typeface="Arial" panose="020B0604020202020204" pitchFamily="34" charset="0"/>
              <a:buChar char="•"/>
              <a:tabLst/>
              <a:defRPr/>
            </a:pPr>
            <a:endParaRPr kumimoji="0" lang="en-US" sz="1800" b="0" i="0" u="none" strike="noStrike" kern="1200" cap="none" spc="0" normalizeH="0" baseline="0" noProof="0" dirty="0">
              <a:ln>
                <a:noFill/>
              </a:ln>
              <a:solidFill>
                <a:srgbClr val="002060"/>
              </a:solidFill>
              <a:effectLst/>
              <a:uLnTx/>
              <a:uFillTx/>
              <a:latin typeface="Arial"/>
              <a:ea typeface="+mn-ea"/>
              <a:cs typeface="Times New Roman" panose="02020603050405020304" pitchFamily="18" charset="0"/>
            </a:endParaRPr>
          </a:p>
          <a:p>
            <a:pPr marL="269390" marR="0" lvl="0" indent="-269390" algn="l" defTabSz="1008126" rtl="0" eaLnBrk="1" fontAlgn="auto" latinLnBrk="0" hangingPunct="1">
              <a:lnSpc>
                <a:spcPct val="110000"/>
              </a:lnSpc>
              <a:spcBef>
                <a:spcPts val="1103"/>
              </a:spcBef>
              <a:spcAft>
                <a:spcPts val="0"/>
              </a:spcAft>
              <a:buClr>
                <a:prstClr val="black"/>
              </a:buClr>
              <a:buSzPct val="80000"/>
              <a:buFont typeface="Arial" panose="020B0604020202020204" pitchFamily="34" charset="0"/>
              <a:buChar char="•"/>
              <a:tabLst/>
              <a:defRPr/>
            </a:pPr>
            <a:endParaRPr kumimoji="0" lang="en-US" sz="1800" b="0" i="0" u="none" strike="noStrike" kern="1200" cap="none" spc="0" normalizeH="0" baseline="0" noProof="0" dirty="0">
              <a:ln>
                <a:noFill/>
              </a:ln>
              <a:solidFill>
                <a:srgbClr val="002060"/>
              </a:solidFill>
              <a:effectLst/>
              <a:uLnTx/>
              <a:uFillTx/>
              <a:latin typeface="Arial"/>
              <a:ea typeface="+mn-ea"/>
              <a:cs typeface="Times New Roman" panose="02020603050405020304" pitchFamily="18" charset="0"/>
            </a:endParaRPr>
          </a:p>
        </p:txBody>
      </p:sp>
      <p:pic>
        <p:nvPicPr>
          <p:cNvPr id="11" name="Picture 10">
            <a:extLst>
              <a:ext uri="{FF2B5EF4-FFF2-40B4-BE49-F238E27FC236}">
                <a16:creationId xmlns:a16="http://schemas.microsoft.com/office/drawing/2014/main" id="{9AA99E78-3FF6-4AE5-8A79-3FE318FAF979}"/>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7965896" y="3949420"/>
            <a:ext cx="2115452" cy="1512450"/>
          </a:xfrm>
          <a:prstGeom prst="rect">
            <a:avLst/>
          </a:prstGeom>
        </p:spPr>
      </p:pic>
    </p:spTree>
    <p:extLst>
      <p:ext uri="{BB962C8B-B14F-4D97-AF65-F5344CB8AC3E}">
        <p14:creationId xmlns:p14="http://schemas.microsoft.com/office/powerpoint/2010/main" val="14330927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729521" y="3088398"/>
            <a:ext cx="7157000" cy="793833"/>
          </a:xfrm>
        </p:spPr>
        <p:txBody>
          <a:bodyPr/>
          <a:lstStyle/>
          <a:p>
            <a:pPr>
              <a:defRPr/>
            </a:pPr>
            <a:r>
              <a:rPr lang="en-GB" dirty="0"/>
              <a:t>Questions? </a:t>
            </a:r>
          </a:p>
        </p:txBody>
      </p:sp>
      <p:pic>
        <p:nvPicPr>
          <p:cNvPr id="8" name="Picture 7">
            <a:extLst>
              <a:ext uri="{FF2B5EF4-FFF2-40B4-BE49-F238E27FC236}">
                <a16:creationId xmlns:a16="http://schemas.microsoft.com/office/drawing/2014/main" id="{D265A19B-5FA9-431A-B7FA-A3F92A940013}"/>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007201" y="2426441"/>
            <a:ext cx="2378180" cy="2378180"/>
          </a:xfrm>
          <a:prstGeom prst="rect">
            <a:avLst/>
          </a:prstGeom>
        </p:spPr>
      </p:pic>
    </p:spTree>
    <p:extLst>
      <p:ext uri="{BB962C8B-B14F-4D97-AF65-F5344CB8AC3E}">
        <p14:creationId xmlns:p14="http://schemas.microsoft.com/office/powerpoint/2010/main" val="373856257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218539" y="1199150"/>
            <a:ext cx="9851401" cy="4671709"/>
          </a:xfrm>
        </p:spPr>
        <p:txBody>
          <a:bodyPr/>
          <a:lstStyle/>
          <a:p>
            <a:pPr>
              <a:spcBef>
                <a:spcPts val="0"/>
              </a:spcBef>
              <a:spcAft>
                <a:spcPts val="0"/>
              </a:spcAft>
              <a:tabLst>
                <a:tab pos="901809" algn="l"/>
              </a:tabLst>
            </a:pPr>
            <a:r>
              <a:rPr lang="en-GB" sz="1500" dirty="0">
                <a:solidFill>
                  <a:srgbClr val="002060"/>
                </a:solidFill>
                <a:ea typeface="MS PGothic" pitchFamily="34" charset="-128"/>
                <a:cs typeface="Arial" pitchFamily="34" charset="0"/>
              </a:rPr>
              <a:t>WHO (2008). Essential environmental health standards in health care. </a:t>
            </a:r>
            <a:r>
              <a:rPr lang="en-GB" sz="1500" dirty="0">
                <a:solidFill>
                  <a:srgbClr val="002060"/>
                </a:solidFill>
                <a:ea typeface="MS PGothic" pitchFamily="34" charset="-128"/>
                <a:cs typeface="Arial" pitchFamily="34" charset="0"/>
                <a:hlinkClick r:id="rId3"/>
              </a:rPr>
              <a:t>https://www.who.int/water_sanitation_health/publications/ehs_hc/en/</a:t>
            </a:r>
            <a:r>
              <a:rPr lang="en-GB" sz="1500" dirty="0">
                <a:solidFill>
                  <a:srgbClr val="002060"/>
                </a:solidFill>
                <a:ea typeface="MS PGothic" pitchFamily="34" charset="-128"/>
                <a:cs typeface="Arial" pitchFamily="34" charset="0"/>
              </a:rPr>
              <a:t> </a:t>
            </a:r>
            <a:endParaRPr lang="en-US" sz="1500" dirty="0">
              <a:solidFill>
                <a:srgbClr val="002060"/>
              </a:solidFill>
              <a:ea typeface="MS PGothic" pitchFamily="34" charset="-128"/>
              <a:cs typeface="Arial" pitchFamily="34" charset="0"/>
            </a:endParaRPr>
          </a:p>
          <a:p>
            <a:pPr>
              <a:spcBef>
                <a:spcPts val="0"/>
              </a:spcBef>
              <a:spcAft>
                <a:spcPts val="0"/>
              </a:spcAft>
              <a:tabLst>
                <a:tab pos="901809" algn="l"/>
              </a:tabLst>
            </a:pPr>
            <a:r>
              <a:rPr lang="en-GB" sz="1500" dirty="0">
                <a:solidFill>
                  <a:srgbClr val="002060"/>
                </a:solidFill>
              </a:rPr>
              <a:t>WHO (2018) Guidelines on Sanitation and Health </a:t>
            </a:r>
            <a:r>
              <a:rPr lang="en-US" sz="1400" dirty="0">
                <a:hlinkClick r:id="rId4"/>
              </a:rPr>
              <a:t>https://www.who.int/water_sanitation_health/publications/guidelines-on-sanitation-and-health/en/</a:t>
            </a:r>
            <a:r>
              <a:rPr lang="en-US" sz="1400" dirty="0"/>
              <a:t> </a:t>
            </a:r>
            <a:endParaRPr lang="en-GB" sz="1500" dirty="0">
              <a:solidFill>
                <a:srgbClr val="002060"/>
              </a:solidFill>
            </a:endParaRPr>
          </a:p>
          <a:p>
            <a:r>
              <a:rPr lang="en-GB" sz="1500" dirty="0">
                <a:solidFill>
                  <a:srgbClr val="002060"/>
                </a:solidFill>
              </a:rPr>
              <a:t>Compendium of Sanitation Systems and Technologies. 2nd Revised Edition</a:t>
            </a:r>
            <a:r>
              <a:rPr lang="en-US" sz="1500" dirty="0">
                <a:solidFill>
                  <a:srgbClr val="002060"/>
                </a:solidFill>
              </a:rPr>
              <a:t> </a:t>
            </a:r>
            <a:r>
              <a:rPr lang="en-GB" sz="1500" u="sng" dirty="0">
                <a:solidFill>
                  <a:srgbClr val="002060"/>
                </a:solidFill>
                <a:hlinkClick r:id="rId5"/>
              </a:rPr>
              <a:t>https://www.eawag.ch/en/department/sandec/publications/compendium/</a:t>
            </a:r>
            <a:endParaRPr lang="en-US" sz="1500" dirty="0">
              <a:solidFill>
                <a:srgbClr val="002060"/>
              </a:solidFill>
            </a:endParaRPr>
          </a:p>
          <a:p>
            <a:pPr>
              <a:spcBef>
                <a:spcPts val="0"/>
              </a:spcBef>
              <a:spcAft>
                <a:spcPts val="0"/>
              </a:spcAft>
              <a:tabLst>
                <a:tab pos="901809" algn="l"/>
              </a:tabLst>
            </a:pPr>
            <a:r>
              <a:rPr lang="en-GB" sz="1500" dirty="0">
                <a:solidFill>
                  <a:srgbClr val="002060"/>
                </a:solidFill>
              </a:rPr>
              <a:t> </a:t>
            </a:r>
            <a:r>
              <a:rPr lang="en-GB" sz="1500" dirty="0">
                <a:solidFill>
                  <a:srgbClr val="002060"/>
                </a:solidFill>
                <a:ea typeface="Calibri" panose="020F0502020204030204" pitchFamily="34" charset="0"/>
              </a:rPr>
              <a:t>WHO (2015). Sanitation safety planning: manual for safe use and disposal of wastewater, greywater and excreta. </a:t>
            </a:r>
            <a:r>
              <a:rPr lang="en-GB" sz="1500" dirty="0">
                <a:solidFill>
                  <a:srgbClr val="002060"/>
                </a:solidFill>
                <a:ea typeface="Calibri" panose="020F0502020204030204" pitchFamily="34" charset="0"/>
                <a:hlinkClick r:id="rId6"/>
              </a:rPr>
              <a:t>http://www.who.int/water_sanitation_health/publications/ssp-manual/en/</a:t>
            </a:r>
            <a:endParaRPr lang="en-GB" sz="1500" dirty="0">
              <a:solidFill>
                <a:srgbClr val="002060"/>
              </a:solidFill>
              <a:ea typeface="Calibri" panose="020F0502020204030204" pitchFamily="34" charset="0"/>
            </a:endParaRPr>
          </a:p>
          <a:p>
            <a:pPr>
              <a:spcBef>
                <a:spcPts val="0"/>
              </a:spcBef>
              <a:spcAft>
                <a:spcPts val="0"/>
              </a:spcAft>
              <a:tabLst>
                <a:tab pos="901809" algn="l"/>
              </a:tabLst>
            </a:pPr>
            <a:endParaRPr lang="en-GB" sz="1500" dirty="0">
              <a:solidFill>
                <a:srgbClr val="002060"/>
              </a:solidFill>
              <a:ea typeface="Calibri" panose="020F0502020204030204" pitchFamily="34" charset="0"/>
            </a:endParaRPr>
          </a:p>
          <a:p>
            <a:pPr>
              <a:spcBef>
                <a:spcPts val="0"/>
              </a:spcBef>
              <a:spcAft>
                <a:spcPts val="0"/>
              </a:spcAft>
              <a:tabLst>
                <a:tab pos="901809" algn="l"/>
              </a:tabLst>
            </a:pPr>
            <a:r>
              <a:rPr lang="en-GB" sz="1500" dirty="0">
                <a:solidFill>
                  <a:srgbClr val="002060"/>
                </a:solidFill>
                <a:ea typeface="Calibri" panose="020F0502020204030204" pitchFamily="34" charset="0"/>
              </a:rPr>
              <a:t>WHO (2008). Essential environmental health standards in health care.</a:t>
            </a:r>
            <a:r>
              <a:rPr lang="en-US" sz="1500" dirty="0">
                <a:solidFill>
                  <a:srgbClr val="002060"/>
                </a:solidFill>
                <a:ea typeface="Calibri" panose="020F0502020204030204" pitchFamily="34" charset="0"/>
              </a:rPr>
              <a:t> http://www.who.int/water_sanitation_health/hygiene/settings/ehs_hc/en/ </a:t>
            </a:r>
          </a:p>
          <a:p>
            <a:pPr>
              <a:spcBef>
                <a:spcPts val="0"/>
              </a:spcBef>
              <a:spcAft>
                <a:spcPts val="0"/>
              </a:spcAft>
              <a:tabLst>
                <a:tab pos="901809" algn="l"/>
              </a:tabLst>
            </a:pPr>
            <a:endParaRPr lang="en-US" sz="1500" dirty="0">
              <a:solidFill>
                <a:srgbClr val="002060"/>
              </a:solidFill>
              <a:ea typeface="Calibri" panose="020F0502020204030204" pitchFamily="34" charset="0"/>
            </a:endParaRPr>
          </a:p>
          <a:p>
            <a:pPr>
              <a:spcBef>
                <a:spcPts val="0"/>
              </a:spcBef>
              <a:spcAft>
                <a:spcPts val="0"/>
              </a:spcAft>
              <a:tabLst>
                <a:tab pos="901809" algn="l"/>
              </a:tabLst>
            </a:pPr>
            <a:r>
              <a:rPr lang="en-GB" sz="1500" dirty="0">
                <a:solidFill>
                  <a:srgbClr val="002060"/>
                </a:solidFill>
                <a:ea typeface="Calibri" panose="020F0502020204030204" pitchFamily="34" charset="0"/>
              </a:rPr>
              <a:t>WHO (2011). Technical notes on drinking water, sanitation and hygiene in emergencies. Available at </a:t>
            </a:r>
            <a:r>
              <a:rPr lang="en-GB" sz="1500" dirty="0">
                <a:solidFill>
                  <a:srgbClr val="002060"/>
                </a:solidFill>
                <a:ea typeface="Calibri" panose="020F0502020204030204" pitchFamily="34" charset="0"/>
                <a:hlinkClick r:id="rId7"/>
              </a:rPr>
              <a:t>http://www.who.int/water_sanitation_health/publications/2011/tn9_how_much_water_en.pdf</a:t>
            </a:r>
            <a:endParaRPr lang="en-GB" sz="1500" dirty="0">
              <a:solidFill>
                <a:srgbClr val="002060"/>
              </a:solidFill>
              <a:ea typeface="Calibri" panose="020F0502020204030204" pitchFamily="34" charset="0"/>
            </a:endParaRPr>
          </a:p>
          <a:p>
            <a:pPr>
              <a:spcBef>
                <a:spcPts val="0"/>
              </a:spcBef>
              <a:spcAft>
                <a:spcPts val="0"/>
              </a:spcAft>
              <a:tabLst>
                <a:tab pos="901809" algn="l"/>
              </a:tabLst>
            </a:pPr>
            <a:endParaRPr lang="en-GB" sz="1500" dirty="0">
              <a:solidFill>
                <a:srgbClr val="002060"/>
              </a:solidFill>
              <a:ea typeface="Calibri" panose="020F0502020204030204" pitchFamily="34" charset="0"/>
            </a:endParaRPr>
          </a:p>
          <a:p>
            <a:pPr>
              <a:spcBef>
                <a:spcPts val="0"/>
              </a:spcBef>
              <a:spcAft>
                <a:spcPts val="0"/>
              </a:spcAft>
              <a:tabLst>
                <a:tab pos="901809" algn="l"/>
              </a:tabLst>
            </a:pPr>
            <a:r>
              <a:rPr lang="en-GB" sz="1500" dirty="0">
                <a:solidFill>
                  <a:srgbClr val="002060"/>
                </a:solidFill>
                <a:ea typeface="Calibri" panose="020F0502020204030204" pitchFamily="34" charset="0"/>
              </a:rPr>
              <a:t>WHO/UNICEF (2015). Water, sanitation and hygiene in healthcare facilities: Status in low-and middle-income countries and way forward. </a:t>
            </a:r>
            <a:r>
              <a:rPr lang="en-GB" sz="1500" dirty="0">
                <a:solidFill>
                  <a:srgbClr val="002060"/>
                </a:solidFill>
                <a:ea typeface="Calibri" panose="020F0502020204030204" pitchFamily="34" charset="0"/>
                <a:hlinkClick r:id="rId8"/>
              </a:rPr>
              <a:t>http://www.who.int/water_sanitation_health/publications/wash-health-care-facilities/en/</a:t>
            </a:r>
            <a:endParaRPr lang="en-GB" sz="1500" dirty="0">
              <a:solidFill>
                <a:srgbClr val="002060"/>
              </a:solidFill>
              <a:ea typeface="Calibri" panose="020F0502020204030204" pitchFamily="34" charset="0"/>
            </a:endParaRPr>
          </a:p>
          <a:p>
            <a:pPr>
              <a:spcBef>
                <a:spcPts val="0"/>
              </a:spcBef>
              <a:spcAft>
                <a:spcPts val="0"/>
              </a:spcAft>
              <a:tabLst>
                <a:tab pos="901809" algn="l"/>
              </a:tabLst>
            </a:pPr>
            <a:endParaRPr lang="en-GB" sz="1500" dirty="0">
              <a:solidFill>
                <a:srgbClr val="002060"/>
              </a:solidFill>
              <a:ea typeface="Calibri" panose="020F0502020204030204" pitchFamily="34" charset="0"/>
            </a:endParaRPr>
          </a:p>
          <a:p>
            <a:pPr>
              <a:spcBef>
                <a:spcPts val="0"/>
              </a:spcBef>
              <a:spcAft>
                <a:spcPts val="0"/>
              </a:spcAft>
              <a:tabLst>
                <a:tab pos="901809" algn="l"/>
              </a:tabLst>
            </a:pPr>
            <a:r>
              <a:rPr lang="en-GB" altLang="en-US" sz="1500" dirty="0">
                <a:solidFill>
                  <a:srgbClr val="002060"/>
                </a:solidFill>
                <a:ea typeface="MS PGothic" pitchFamily="34" charset="-128"/>
              </a:rPr>
              <a:t>Swedish Red Cross (Ed.) (2008): Slide show of Swedish Red Cross water and sanitation module 4O ERU deployed in Philippines. Stockholm: Swedish Red Cross. URL: </a:t>
            </a:r>
            <a:r>
              <a:rPr lang="en-GB" altLang="en-US" sz="1500" dirty="0">
                <a:solidFill>
                  <a:srgbClr val="002060"/>
                </a:solidFill>
                <a:ea typeface="MS PGothic" pitchFamily="34" charset="-128"/>
                <a:hlinkClick r:id="rId9"/>
              </a:rPr>
              <a:t>http://www.ifrc.org/Global/sw-watsan-eru-philippines0808.pdf</a:t>
            </a:r>
            <a:r>
              <a:rPr lang="en-GB" altLang="en-US" sz="1500" dirty="0">
                <a:solidFill>
                  <a:srgbClr val="002060"/>
                </a:solidFill>
                <a:ea typeface="MS PGothic" pitchFamily="34" charset="-128"/>
              </a:rPr>
              <a:t> [Accessed: 20.03.2015].</a:t>
            </a:r>
          </a:p>
          <a:p>
            <a:pPr>
              <a:spcBef>
                <a:spcPts val="0"/>
              </a:spcBef>
              <a:spcAft>
                <a:spcPts val="0"/>
              </a:spcAft>
              <a:tabLst>
                <a:tab pos="901809" algn="l"/>
              </a:tabLst>
            </a:pPr>
            <a:endParaRPr lang="en-GB" altLang="en-US" sz="1500" dirty="0">
              <a:solidFill>
                <a:srgbClr val="002060"/>
              </a:solidFill>
              <a:ea typeface="MS PGothic" pitchFamily="34" charset="-128"/>
            </a:endParaRPr>
          </a:p>
          <a:p>
            <a:pPr>
              <a:spcBef>
                <a:spcPts val="0"/>
              </a:spcBef>
              <a:spcAft>
                <a:spcPts val="0"/>
              </a:spcAft>
              <a:tabLst>
                <a:tab pos="901809" algn="l"/>
              </a:tabLst>
            </a:pPr>
            <a:r>
              <a:rPr lang="en-GB" sz="1500" dirty="0">
                <a:solidFill>
                  <a:srgbClr val="002060"/>
                </a:solidFill>
                <a:ea typeface="MS PGothic" pitchFamily="34" charset="-128"/>
              </a:rPr>
              <a:t>Peal, Andy; Evans, Barbara; Van der </a:t>
            </a:r>
            <a:r>
              <a:rPr lang="en-GB" sz="1500" dirty="0" err="1">
                <a:solidFill>
                  <a:srgbClr val="002060"/>
                </a:solidFill>
                <a:ea typeface="MS PGothic" pitchFamily="34" charset="-128"/>
              </a:rPr>
              <a:t>Voorden</a:t>
            </a:r>
            <a:r>
              <a:rPr lang="en-GB" sz="1500" dirty="0">
                <a:solidFill>
                  <a:srgbClr val="002060"/>
                </a:solidFill>
                <a:ea typeface="MS PGothic" pitchFamily="34" charset="-128"/>
              </a:rPr>
              <a:t>, </a:t>
            </a:r>
            <a:r>
              <a:rPr lang="en-GB" sz="1500" dirty="0" err="1">
                <a:solidFill>
                  <a:srgbClr val="002060"/>
                </a:solidFill>
                <a:ea typeface="MS PGothic" pitchFamily="34" charset="-128"/>
              </a:rPr>
              <a:t>Calolin</a:t>
            </a:r>
            <a:r>
              <a:rPr lang="en-GB" sz="1500" dirty="0">
                <a:solidFill>
                  <a:srgbClr val="002060"/>
                </a:solidFill>
                <a:ea typeface="MS PGothic" pitchFamily="34" charset="-128"/>
              </a:rPr>
              <a:t> (2010): Hygiene and Sanitation Software: An Overview of Approaches. Geneva: Water Supply &amp; Sanitation Collaborative Council.</a:t>
            </a:r>
          </a:p>
          <a:p>
            <a:pPr>
              <a:spcBef>
                <a:spcPts val="0"/>
              </a:spcBef>
              <a:spcAft>
                <a:spcPts val="0"/>
              </a:spcAft>
              <a:tabLst>
                <a:tab pos="901809" algn="l"/>
              </a:tabLst>
            </a:pPr>
            <a:endParaRPr lang="en-GB" sz="1500" dirty="0">
              <a:solidFill>
                <a:srgbClr val="002060"/>
              </a:solidFill>
            </a:endParaRPr>
          </a:p>
        </p:txBody>
      </p:sp>
      <p:sp>
        <p:nvSpPr>
          <p:cNvPr id="4" name="Title 3"/>
          <p:cNvSpPr>
            <a:spLocks noGrp="1"/>
          </p:cNvSpPr>
          <p:nvPr>
            <p:ph type="title"/>
          </p:nvPr>
        </p:nvSpPr>
        <p:spPr/>
        <p:txBody>
          <a:bodyPr/>
          <a:lstStyle/>
          <a:p>
            <a:pPr>
              <a:defRPr/>
            </a:pPr>
            <a:r>
              <a:rPr lang="en-GB" dirty="0"/>
              <a:t>References</a:t>
            </a:r>
          </a:p>
        </p:txBody>
      </p:sp>
    </p:spTree>
    <p:extLst>
      <p:ext uri="{BB962C8B-B14F-4D97-AF65-F5344CB8AC3E}">
        <p14:creationId xmlns:p14="http://schemas.microsoft.com/office/powerpoint/2010/main" val="415404881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Sanitation quiz</a:t>
            </a:r>
            <a:endParaRPr lang="en-US" dirty="0"/>
          </a:p>
        </p:txBody>
      </p:sp>
      <p:sp>
        <p:nvSpPr>
          <p:cNvPr id="3" name="Content Placeholder 2"/>
          <p:cNvSpPr>
            <a:spLocks noGrp="1"/>
          </p:cNvSpPr>
          <p:nvPr>
            <p:ph idx="1"/>
          </p:nvPr>
        </p:nvSpPr>
        <p:spPr>
          <a:xfrm>
            <a:off x="420999" y="1792263"/>
            <a:ext cx="9851401" cy="4671709"/>
          </a:xfrm>
        </p:spPr>
        <p:txBody>
          <a:bodyPr/>
          <a:lstStyle/>
          <a:p>
            <a:pPr marL="514350" indent="-514350">
              <a:buFont typeface="+mj-lt"/>
              <a:buAutoNum type="arabicPeriod"/>
            </a:pPr>
            <a:r>
              <a:rPr lang="en-GB" sz="2800" dirty="0">
                <a:solidFill>
                  <a:srgbClr val="002060"/>
                </a:solidFill>
              </a:rPr>
              <a:t>According to latest global estimates, what proportion of health care facilities do not have a toilet? </a:t>
            </a:r>
          </a:p>
          <a:p>
            <a:pPr marL="514350" indent="-514350">
              <a:buFont typeface="+mj-lt"/>
              <a:buAutoNum type="arabicPeriod"/>
            </a:pPr>
            <a:r>
              <a:rPr lang="en-GB" sz="2800" dirty="0">
                <a:solidFill>
                  <a:srgbClr val="002060"/>
                </a:solidFill>
              </a:rPr>
              <a:t>In a health care facility, toilets should be separated for _____ &amp; _____ and for _____ &amp; ______. </a:t>
            </a:r>
          </a:p>
          <a:p>
            <a:pPr marL="514350" indent="-514350">
              <a:buFont typeface="+mj-lt"/>
              <a:buAutoNum type="arabicPeriod"/>
            </a:pPr>
            <a:r>
              <a:rPr lang="en-GB" sz="2800" dirty="0">
                <a:solidFill>
                  <a:srgbClr val="002060"/>
                </a:solidFill>
              </a:rPr>
              <a:t>Toilets should have a hand washing station within _____ metres. </a:t>
            </a:r>
          </a:p>
          <a:p>
            <a:pPr marL="514350" indent="-514350">
              <a:buFont typeface="+mj-lt"/>
              <a:buAutoNum type="arabicPeriod"/>
            </a:pPr>
            <a:r>
              <a:rPr lang="en-GB" sz="2800" dirty="0">
                <a:solidFill>
                  <a:srgbClr val="002060"/>
                </a:solidFill>
              </a:rPr>
              <a:t>1 shower should be available for every _____ users. </a:t>
            </a:r>
          </a:p>
          <a:p>
            <a:pPr marL="514350" indent="-514350">
              <a:buFont typeface="+mj-lt"/>
              <a:buAutoNum type="arabicPeriod"/>
            </a:pPr>
            <a:r>
              <a:rPr lang="en-GB" sz="2800" dirty="0">
                <a:solidFill>
                  <a:srgbClr val="002060"/>
                </a:solidFill>
              </a:rPr>
              <a:t>Toilets should be cleaned every _________. </a:t>
            </a:r>
          </a:p>
          <a:p>
            <a:endParaRPr lang="en-GB" sz="4400" dirty="0">
              <a:solidFill>
                <a:srgbClr val="002060"/>
              </a:solidFill>
            </a:endParaRPr>
          </a:p>
          <a:p>
            <a:pPr marL="514350" indent="-514350">
              <a:buFont typeface="+mj-lt"/>
              <a:buAutoNum type="arabicPeriod"/>
            </a:pPr>
            <a:endParaRPr lang="en-GB" sz="4400" dirty="0">
              <a:solidFill>
                <a:srgbClr val="002060"/>
              </a:solidFill>
            </a:endParaRPr>
          </a:p>
          <a:p>
            <a:pPr marL="514350" indent="-514350">
              <a:buFont typeface="+mj-lt"/>
              <a:buAutoNum type="arabicPeriod"/>
            </a:pPr>
            <a:endParaRPr lang="en-GB" sz="4400" dirty="0">
              <a:solidFill>
                <a:srgbClr val="002060"/>
              </a:solidFill>
            </a:endParaRPr>
          </a:p>
          <a:p>
            <a:pPr marL="514350" indent="-514350">
              <a:buFont typeface="+mj-lt"/>
              <a:buAutoNum type="arabicPeriod"/>
            </a:pPr>
            <a:endParaRPr lang="en-US" sz="4400" dirty="0">
              <a:solidFill>
                <a:srgbClr val="002060"/>
              </a:solidFill>
            </a:endParaRPr>
          </a:p>
        </p:txBody>
      </p:sp>
    </p:spTree>
    <p:extLst>
      <p:ext uri="{BB962C8B-B14F-4D97-AF65-F5344CB8AC3E}">
        <p14:creationId xmlns:p14="http://schemas.microsoft.com/office/powerpoint/2010/main" val="322969489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Answers </a:t>
            </a:r>
            <a:endParaRPr lang="en-US" dirty="0"/>
          </a:p>
        </p:txBody>
      </p:sp>
      <p:sp>
        <p:nvSpPr>
          <p:cNvPr id="6" name="Content Placeholder 2">
            <a:extLst>
              <a:ext uri="{FF2B5EF4-FFF2-40B4-BE49-F238E27FC236}">
                <a16:creationId xmlns:a16="http://schemas.microsoft.com/office/drawing/2014/main" id="{48CD2195-EE04-4407-8B4E-99F958295442}"/>
              </a:ext>
            </a:extLst>
          </p:cNvPr>
          <p:cNvSpPr txBox="1">
            <a:spLocks/>
          </p:cNvSpPr>
          <p:nvPr/>
        </p:nvSpPr>
        <p:spPr bwMode="gray">
          <a:xfrm>
            <a:off x="420999" y="1764306"/>
            <a:ext cx="10010775" cy="5084762"/>
          </a:xfrm>
          <a:prstGeom prst="rect">
            <a:avLst/>
          </a:prstGeom>
        </p:spPr>
        <p:txBody>
          <a:bodyPr vert="horz" lIns="18000" tIns="0" rIns="18000" bIns="0" rtlCol="0">
            <a:noAutofit/>
          </a:bodyPr>
          <a:lstStyle>
            <a:lvl1pPr marL="0" indent="0" algn="l" defTabSz="1008126" rtl="0" eaLnBrk="1" latinLnBrk="0" hangingPunct="1">
              <a:lnSpc>
                <a:spcPct val="110000"/>
              </a:lnSpc>
              <a:spcBef>
                <a:spcPts val="1103"/>
              </a:spcBef>
              <a:spcAft>
                <a:spcPts val="662"/>
              </a:spcAft>
              <a:buClr>
                <a:schemeClr val="tx1"/>
              </a:buClr>
              <a:buSzPct val="80000"/>
              <a:buFontTx/>
              <a:buNone/>
              <a:defRPr sz="1544" b="0" kern="1200">
                <a:solidFill>
                  <a:schemeClr val="tx1"/>
                </a:solidFill>
                <a:latin typeface="+mn-lt"/>
                <a:ea typeface="+mn-ea"/>
                <a:cs typeface="Times New Roman" panose="02020603050405020304" pitchFamily="18" charset="0"/>
              </a:defRPr>
            </a:lvl1pPr>
            <a:lvl2pPr marL="397300" indent="-197775" algn="l" defTabSz="1008126" rtl="0" eaLnBrk="1" latinLnBrk="0" hangingPunct="1">
              <a:lnSpc>
                <a:spcPct val="110000"/>
              </a:lnSpc>
              <a:spcBef>
                <a:spcPts val="551"/>
              </a:spcBef>
              <a:spcAft>
                <a:spcPts val="662"/>
              </a:spcAft>
              <a:buClr>
                <a:schemeClr val="tx1"/>
              </a:buClr>
              <a:buSzPct val="100000"/>
              <a:buFont typeface="Arial" panose="020B0604020202020204" pitchFamily="34" charset="0"/>
              <a:buChar char="•"/>
              <a:defRPr sz="1544" kern="1200">
                <a:solidFill>
                  <a:schemeClr val="tx1"/>
                </a:solidFill>
                <a:latin typeface="+mn-lt"/>
                <a:ea typeface="+mn-ea"/>
                <a:cs typeface="+mn-cs"/>
              </a:defRPr>
            </a:lvl2pPr>
            <a:lvl3pPr marL="911863" indent="-315039" algn="l" defTabSz="1008126" rtl="0" eaLnBrk="1" latinLnBrk="0" hangingPunct="1">
              <a:lnSpc>
                <a:spcPct val="110000"/>
              </a:lnSpc>
              <a:spcBef>
                <a:spcPts val="551"/>
              </a:spcBef>
              <a:spcAft>
                <a:spcPts val="662"/>
              </a:spcAft>
              <a:buClr>
                <a:schemeClr val="tx1"/>
              </a:buClr>
              <a:buSzPct val="100000"/>
              <a:buFont typeface="Arial" panose="020B0604020202020204" pitchFamily="34" charset="0"/>
              <a:buChar char="•"/>
              <a:defRPr sz="1544" kern="1200">
                <a:solidFill>
                  <a:schemeClr val="tx1"/>
                </a:solidFill>
                <a:latin typeface="+mn-lt"/>
                <a:ea typeface="+mn-ea"/>
                <a:cs typeface="+mn-cs"/>
              </a:defRPr>
            </a:lvl3pPr>
            <a:lvl4pPr marL="1300413" indent="-315039" algn="l" defTabSz="1008126" rtl="0" eaLnBrk="1" latinLnBrk="0" hangingPunct="1">
              <a:lnSpc>
                <a:spcPct val="110000"/>
              </a:lnSpc>
              <a:spcBef>
                <a:spcPts val="551"/>
              </a:spcBef>
              <a:spcAft>
                <a:spcPts val="662"/>
              </a:spcAft>
              <a:buClr>
                <a:schemeClr val="tx1"/>
              </a:buClr>
              <a:buSzPct val="100000"/>
              <a:buFont typeface="Arial" panose="020B0604020202020204" pitchFamily="34" charset="0"/>
              <a:buChar char="•"/>
              <a:defRPr sz="1544" kern="1200">
                <a:solidFill>
                  <a:schemeClr val="tx1"/>
                </a:solidFill>
                <a:latin typeface="+mn-lt"/>
                <a:ea typeface="+mn-ea"/>
                <a:cs typeface="+mn-cs"/>
              </a:defRPr>
            </a:lvl4pPr>
            <a:lvl5pPr marL="1781723" indent="-395549" algn="l" defTabSz="1008126" rtl="0" eaLnBrk="1" latinLnBrk="0" hangingPunct="1">
              <a:lnSpc>
                <a:spcPct val="110000"/>
              </a:lnSpc>
              <a:spcBef>
                <a:spcPts val="551"/>
              </a:spcBef>
              <a:spcAft>
                <a:spcPts val="662"/>
              </a:spcAft>
              <a:buClr>
                <a:schemeClr val="tx1"/>
              </a:buClr>
              <a:buSzPct val="100000"/>
              <a:buFont typeface="Arial" panose="020B0604020202020204" pitchFamily="34" charset="0"/>
              <a:buChar char="•"/>
              <a:defRPr sz="1544" kern="1200">
                <a:solidFill>
                  <a:schemeClr val="tx1"/>
                </a:solidFill>
                <a:latin typeface="+mn-lt"/>
                <a:ea typeface="+mn-ea"/>
                <a:cs typeface="+mn-cs"/>
              </a:defRPr>
            </a:lvl5pPr>
            <a:lvl6pPr marL="2273535" indent="-395549" algn="l" defTabSz="1008126" rtl="0" eaLnBrk="1" latinLnBrk="0" hangingPunct="1">
              <a:lnSpc>
                <a:spcPct val="90000"/>
              </a:lnSpc>
              <a:spcBef>
                <a:spcPts val="551"/>
              </a:spcBef>
              <a:buFont typeface="Arial" panose="020B0604020202020204" pitchFamily="34" charset="0"/>
              <a:buChar char="•"/>
              <a:defRPr sz="1544" kern="1200">
                <a:solidFill>
                  <a:schemeClr val="tx1"/>
                </a:solidFill>
                <a:latin typeface="+mn-lt"/>
                <a:ea typeface="+mn-ea"/>
                <a:cs typeface="+mn-cs"/>
              </a:defRPr>
            </a:lvl6pPr>
            <a:lvl7pPr marL="3276410" indent="-252032" algn="l" defTabSz="1008126" rtl="0" eaLnBrk="1" latinLnBrk="0" hangingPunct="1">
              <a:lnSpc>
                <a:spcPct val="90000"/>
              </a:lnSpc>
              <a:spcBef>
                <a:spcPts val="551"/>
              </a:spcBef>
              <a:buFont typeface="Arial" panose="020B0604020202020204" pitchFamily="34" charset="0"/>
              <a:buChar char="•"/>
              <a:defRPr sz="1985" kern="1200">
                <a:solidFill>
                  <a:schemeClr val="tx1"/>
                </a:solidFill>
                <a:latin typeface="+mn-lt"/>
                <a:ea typeface="+mn-ea"/>
                <a:cs typeface="+mn-cs"/>
              </a:defRPr>
            </a:lvl7pPr>
            <a:lvl8pPr marL="3780473" indent="-252032" algn="l" defTabSz="1008126" rtl="0" eaLnBrk="1" latinLnBrk="0" hangingPunct="1">
              <a:lnSpc>
                <a:spcPct val="90000"/>
              </a:lnSpc>
              <a:spcBef>
                <a:spcPts val="551"/>
              </a:spcBef>
              <a:buFont typeface="Arial" panose="020B0604020202020204" pitchFamily="34" charset="0"/>
              <a:buChar char="•"/>
              <a:defRPr sz="1985" kern="1200">
                <a:solidFill>
                  <a:schemeClr val="tx1"/>
                </a:solidFill>
                <a:latin typeface="+mn-lt"/>
                <a:ea typeface="+mn-ea"/>
                <a:cs typeface="+mn-cs"/>
              </a:defRPr>
            </a:lvl8pPr>
            <a:lvl9pPr marL="4284536" indent="-252032" algn="l" defTabSz="1008126" rtl="0" eaLnBrk="1" latinLnBrk="0" hangingPunct="1">
              <a:lnSpc>
                <a:spcPct val="90000"/>
              </a:lnSpc>
              <a:spcBef>
                <a:spcPts val="551"/>
              </a:spcBef>
              <a:buFont typeface="Arial" panose="020B0604020202020204" pitchFamily="34" charset="0"/>
              <a:buChar char="•"/>
              <a:defRPr sz="1985" kern="1200">
                <a:solidFill>
                  <a:schemeClr val="tx1"/>
                </a:solidFill>
                <a:latin typeface="+mn-lt"/>
                <a:ea typeface="+mn-ea"/>
                <a:cs typeface="+mn-cs"/>
              </a:defRPr>
            </a:lvl9pPr>
          </a:lstStyle>
          <a:p>
            <a:pPr marL="514350" indent="-514350" fontAlgn="auto">
              <a:buFont typeface="+mj-lt"/>
              <a:buAutoNum type="arabicPeriod"/>
            </a:pPr>
            <a:r>
              <a:rPr lang="en-GB" sz="2400" dirty="0">
                <a:solidFill>
                  <a:srgbClr val="09164D"/>
                </a:solidFill>
              </a:rPr>
              <a:t>Globally, </a:t>
            </a:r>
            <a:r>
              <a:rPr lang="en-GB" sz="2400" b="1" dirty="0">
                <a:solidFill>
                  <a:srgbClr val="FF00FF"/>
                </a:solidFill>
              </a:rPr>
              <a:t>1 in 10 </a:t>
            </a:r>
            <a:r>
              <a:rPr lang="en-GB" sz="2400" dirty="0">
                <a:solidFill>
                  <a:srgbClr val="09164D"/>
                </a:solidFill>
              </a:rPr>
              <a:t>health care facilities do not have a toilet</a:t>
            </a:r>
          </a:p>
          <a:p>
            <a:pPr marL="514350" indent="-514350" fontAlgn="auto">
              <a:buFont typeface="+mj-lt"/>
              <a:buAutoNum type="arabicPeriod"/>
            </a:pPr>
            <a:r>
              <a:rPr lang="en-GB" sz="2400" dirty="0">
                <a:solidFill>
                  <a:srgbClr val="09164D"/>
                </a:solidFill>
              </a:rPr>
              <a:t>In a facility, toilets should be separated for </a:t>
            </a:r>
            <a:r>
              <a:rPr lang="en-GB" sz="2400" b="1" dirty="0">
                <a:solidFill>
                  <a:srgbClr val="FF00FF"/>
                </a:solidFill>
              </a:rPr>
              <a:t>male</a:t>
            </a:r>
            <a:r>
              <a:rPr lang="en-GB" sz="2400" dirty="0">
                <a:solidFill>
                  <a:srgbClr val="09164D"/>
                </a:solidFill>
              </a:rPr>
              <a:t> &amp; </a:t>
            </a:r>
            <a:r>
              <a:rPr lang="en-GB" sz="2400" b="1" dirty="0">
                <a:solidFill>
                  <a:srgbClr val="FF00FF"/>
                </a:solidFill>
              </a:rPr>
              <a:t>female</a:t>
            </a:r>
            <a:r>
              <a:rPr lang="en-GB" sz="2400" dirty="0">
                <a:solidFill>
                  <a:srgbClr val="09164D"/>
                </a:solidFill>
              </a:rPr>
              <a:t> and for </a:t>
            </a:r>
            <a:r>
              <a:rPr lang="en-GB" sz="2400" b="1" dirty="0">
                <a:solidFill>
                  <a:srgbClr val="FF00FF"/>
                </a:solidFill>
              </a:rPr>
              <a:t>patients</a:t>
            </a:r>
            <a:r>
              <a:rPr lang="en-GB" sz="2400" dirty="0">
                <a:solidFill>
                  <a:srgbClr val="09164D"/>
                </a:solidFill>
              </a:rPr>
              <a:t> &amp; </a:t>
            </a:r>
            <a:r>
              <a:rPr lang="en-GB" sz="2400" b="1" dirty="0">
                <a:solidFill>
                  <a:srgbClr val="FF00FF"/>
                </a:solidFill>
              </a:rPr>
              <a:t>staff</a:t>
            </a:r>
            <a:r>
              <a:rPr lang="en-GB" sz="2400" dirty="0">
                <a:solidFill>
                  <a:srgbClr val="09164D"/>
                </a:solidFill>
              </a:rPr>
              <a:t>. </a:t>
            </a:r>
          </a:p>
          <a:p>
            <a:pPr marL="514350" indent="-514350" fontAlgn="auto">
              <a:buFont typeface="+mj-lt"/>
              <a:buAutoNum type="arabicPeriod"/>
            </a:pPr>
            <a:r>
              <a:rPr lang="en-GB" sz="2400" dirty="0">
                <a:solidFill>
                  <a:srgbClr val="09164D"/>
                </a:solidFill>
              </a:rPr>
              <a:t>Toilets should have a hand washing station within </a:t>
            </a:r>
            <a:r>
              <a:rPr lang="en-GB" sz="2400" b="1" dirty="0">
                <a:solidFill>
                  <a:srgbClr val="FF00FF"/>
                </a:solidFill>
              </a:rPr>
              <a:t>5 </a:t>
            </a:r>
            <a:r>
              <a:rPr lang="en-GB" sz="2400" dirty="0">
                <a:solidFill>
                  <a:srgbClr val="FF00FF"/>
                </a:solidFill>
              </a:rPr>
              <a:t>metres</a:t>
            </a:r>
            <a:r>
              <a:rPr lang="en-GB" sz="2400" dirty="0">
                <a:solidFill>
                  <a:srgbClr val="09164D"/>
                </a:solidFill>
              </a:rPr>
              <a:t>. </a:t>
            </a:r>
          </a:p>
          <a:p>
            <a:pPr marL="514350" indent="-514350" fontAlgn="auto">
              <a:buFont typeface="+mj-lt"/>
              <a:buAutoNum type="arabicPeriod"/>
            </a:pPr>
            <a:r>
              <a:rPr lang="en-GB" sz="2400" dirty="0">
                <a:solidFill>
                  <a:srgbClr val="09164D"/>
                </a:solidFill>
              </a:rPr>
              <a:t>1 shower should be available for </a:t>
            </a:r>
            <a:r>
              <a:rPr lang="en-GB" sz="2400" dirty="0">
                <a:solidFill>
                  <a:srgbClr val="FF00FF"/>
                </a:solidFill>
              </a:rPr>
              <a:t>every </a:t>
            </a:r>
            <a:r>
              <a:rPr lang="en-GB" sz="2400" b="1" dirty="0">
                <a:solidFill>
                  <a:srgbClr val="FF00FF"/>
                </a:solidFill>
              </a:rPr>
              <a:t>40 </a:t>
            </a:r>
            <a:r>
              <a:rPr lang="en-GB" sz="2400" dirty="0">
                <a:solidFill>
                  <a:srgbClr val="FF00FF"/>
                </a:solidFill>
              </a:rPr>
              <a:t>users</a:t>
            </a:r>
            <a:r>
              <a:rPr lang="en-GB" sz="2400" dirty="0">
                <a:solidFill>
                  <a:srgbClr val="09164D"/>
                </a:solidFill>
              </a:rPr>
              <a:t>. </a:t>
            </a:r>
          </a:p>
          <a:p>
            <a:pPr marL="514350" indent="-514350" fontAlgn="auto">
              <a:buFont typeface="+mj-lt"/>
              <a:buAutoNum type="arabicPeriod"/>
            </a:pPr>
            <a:r>
              <a:rPr lang="en-GB" sz="2400" dirty="0">
                <a:solidFill>
                  <a:srgbClr val="09164D"/>
                </a:solidFill>
              </a:rPr>
              <a:t>Toilets should be cleaned </a:t>
            </a:r>
            <a:r>
              <a:rPr lang="en-GB" sz="2400" dirty="0">
                <a:solidFill>
                  <a:srgbClr val="FF00FF"/>
                </a:solidFill>
              </a:rPr>
              <a:t>every </a:t>
            </a:r>
            <a:r>
              <a:rPr lang="en-GB" sz="2400" b="1" dirty="0">
                <a:solidFill>
                  <a:srgbClr val="FF00FF"/>
                </a:solidFill>
              </a:rPr>
              <a:t>day</a:t>
            </a:r>
            <a:r>
              <a:rPr lang="en-GB" sz="2400" b="1" dirty="0">
                <a:solidFill>
                  <a:srgbClr val="09164D"/>
                </a:solidFill>
              </a:rPr>
              <a:t>.</a:t>
            </a:r>
          </a:p>
          <a:p>
            <a:pPr marL="514350" indent="-514350" fontAlgn="auto">
              <a:buFont typeface="+mj-lt"/>
              <a:buAutoNum type="arabicPeriod"/>
            </a:pPr>
            <a:endParaRPr lang="en-GB" sz="2400" dirty="0">
              <a:solidFill>
                <a:srgbClr val="09164D"/>
              </a:solidFill>
            </a:endParaRPr>
          </a:p>
        </p:txBody>
      </p:sp>
    </p:spTree>
    <p:extLst>
      <p:ext uri="{BB962C8B-B14F-4D97-AF65-F5344CB8AC3E}">
        <p14:creationId xmlns:p14="http://schemas.microsoft.com/office/powerpoint/2010/main" val="19835659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5" name="Rectangle 14">
            <a:extLst>
              <a:ext uri="{FF2B5EF4-FFF2-40B4-BE49-F238E27FC236}">
                <a16:creationId xmlns:a16="http://schemas.microsoft.com/office/drawing/2014/main" id="{F4C0B10B-D2C4-4A54-AFAD-3D27DF88BB3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0690726" cy="756126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7" name="Group 16">
            <a:extLst>
              <a:ext uri="{FF2B5EF4-FFF2-40B4-BE49-F238E27FC236}">
                <a16:creationId xmlns:a16="http://schemas.microsoft.com/office/drawing/2014/main" id="{B6BADB90-C74B-40D6-86DC-503F65FCE8DC}"/>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359349" y="700905"/>
            <a:ext cx="9772641" cy="2736670"/>
            <a:chOff x="409710" y="635715"/>
            <a:chExt cx="11142208" cy="2482136"/>
          </a:xfrm>
        </p:grpSpPr>
        <p:sp>
          <p:nvSpPr>
            <p:cNvPr id="18" name="Freeform 44">
              <a:extLst>
                <a:ext uri="{FF2B5EF4-FFF2-40B4-BE49-F238E27FC236}">
                  <a16:creationId xmlns:a16="http://schemas.microsoft.com/office/drawing/2014/main" id="{6559431D-1886-4AE0-9B87-9AD2ECAB8439}"/>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1223203" y="635716"/>
              <a:ext cx="328612" cy="1742360"/>
            </a:xfrm>
            <a:custGeom>
              <a:avLst/>
              <a:gdLst>
                <a:gd name="T0" fmla="*/ 207 w 207"/>
                <a:gd name="T1" fmla="*/ 987 h 1114"/>
                <a:gd name="T2" fmla="*/ 0 w 207"/>
                <a:gd name="T3" fmla="*/ 1114 h 1114"/>
                <a:gd name="T4" fmla="*/ 0 w 207"/>
                <a:gd name="T5" fmla="*/ 127 h 1114"/>
                <a:gd name="T6" fmla="*/ 207 w 207"/>
                <a:gd name="T7" fmla="*/ 0 h 1114"/>
                <a:gd name="T8" fmla="*/ 207 w 207"/>
                <a:gd name="T9" fmla="*/ 987 h 1114"/>
              </a:gdLst>
              <a:ahLst/>
              <a:cxnLst>
                <a:cxn ang="0">
                  <a:pos x="T0" y="T1"/>
                </a:cxn>
                <a:cxn ang="0">
                  <a:pos x="T2" y="T3"/>
                </a:cxn>
                <a:cxn ang="0">
                  <a:pos x="T4" y="T5"/>
                </a:cxn>
                <a:cxn ang="0">
                  <a:pos x="T6" y="T7"/>
                </a:cxn>
                <a:cxn ang="0">
                  <a:pos x="T8" y="T9"/>
                </a:cxn>
              </a:cxnLst>
              <a:rect l="0" t="0" r="r" b="b"/>
              <a:pathLst>
                <a:path w="207" h="1114">
                  <a:moveTo>
                    <a:pt x="207" y="987"/>
                  </a:moveTo>
                  <a:lnTo>
                    <a:pt x="0" y="1114"/>
                  </a:lnTo>
                  <a:lnTo>
                    <a:pt x="0" y="127"/>
                  </a:lnTo>
                  <a:lnTo>
                    <a:pt x="207" y="0"/>
                  </a:lnTo>
                  <a:lnTo>
                    <a:pt x="207" y="987"/>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9" name="Freeform 45">
              <a:extLst>
                <a:ext uri="{FF2B5EF4-FFF2-40B4-BE49-F238E27FC236}">
                  <a16:creationId xmlns:a16="http://schemas.microsoft.com/office/drawing/2014/main" id="{373850A5-B04A-4FCD-9E73-EE322167FB31}"/>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409710" y="1022350"/>
              <a:ext cx="709612" cy="2095501"/>
            </a:xfrm>
            <a:custGeom>
              <a:avLst/>
              <a:gdLst>
                <a:gd name="T0" fmla="*/ 447 w 447"/>
                <a:gd name="T1" fmla="*/ 1363 h 1363"/>
                <a:gd name="T2" fmla="*/ 0 w 447"/>
                <a:gd name="T3" fmla="*/ 987 h 1363"/>
                <a:gd name="T4" fmla="*/ 0 w 447"/>
                <a:gd name="T5" fmla="*/ 0 h 1363"/>
                <a:gd name="T6" fmla="*/ 447 w 447"/>
                <a:gd name="T7" fmla="*/ 376 h 1363"/>
                <a:gd name="T8" fmla="*/ 447 w 447"/>
                <a:gd name="T9" fmla="*/ 1363 h 1363"/>
              </a:gdLst>
              <a:ahLst/>
              <a:cxnLst>
                <a:cxn ang="0">
                  <a:pos x="T0" y="T1"/>
                </a:cxn>
                <a:cxn ang="0">
                  <a:pos x="T2" y="T3"/>
                </a:cxn>
                <a:cxn ang="0">
                  <a:pos x="T4" y="T5"/>
                </a:cxn>
                <a:cxn ang="0">
                  <a:pos x="T6" y="T7"/>
                </a:cxn>
                <a:cxn ang="0">
                  <a:pos x="T8" y="T9"/>
                </a:cxn>
              </a:cxnLst>
              <a:rect l="0" t="0" r="r" b="b"/>
              <a:pathLst>
                <a:path w="447" h="1363">
                  <a:moveTo>
                    <a:pt x="447" y="1363"/>
                  </a:moveTo>
                  <a:lnTo>
                    <a:pt x="0" y="987"/>
                  </a:lnTo>
                  <a:lnTo>
                    <a:pt x="0" y="0"/>
                  </a:lnTo>
                  <a:lnTo>
                    <a:pt x="447" y="376"/>
                  </a:lnTo>
                  <a:lnTo>
                    <a:pt x="447" y="1363"/>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0" name="Freeform 46">
              <a:extLst>
                <a:ext uri="{FF2B5EF4-FFF2-40B4-BE49-F238E27FC236}">
                  <a16:creationId xmlns:a16="http://schemas.microsoft.com/office/drawing/2014/main" id="{82C18C67-80FA-4738-AA53-0AF2419F98E0}"/>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409710" y="837744"/>
              <a:ext cx="403225" cy="1705431"/>
            </a:xfrm>
            <a:custGeom>
              <a:avLst/>
              <a:gdLst>
                <a:gd name="T0" fmla="*/ 254 w 254"/>
                <a:gd name="T1" fmla="*/ 987 h 1109"/>
                <a:gd name="T2" fmla="*/ 0 w 254"/>
                <a:gd name="T3" fmla="*/ 1109 h 1109"/>
                <a:gd name="T4" fmla="*/ 0 w 254"/>
                <a:gd name="T5" fmla="*/ 119 h 1109"/>
                <a:gd name="T6" fmla="*/ 254 w 254"/>
                <a:gd name="T7" fmla="*/ 0 h 1109"/>
                <a:gd name="T8" fmla="*/ 254 w 254"/>
                <a:gd name="T9" fmla="*/ 987 h 1109"/>
              </a:gdLst>
              <a:ahLst/>
              <a:cxnLst>
                <a:cxn ang="0">
                  <a:pos x="T0" y="T1"/>
                </a:cxn>
                <a:cxn ang="0">
                  <a:pos x="T2" y="T3"/>
                </a:cxn>
                <a:cxn ang="0">
                  <a:pos x="T4" y="T5"/>
                </a:cxn>
                <a:cxn ang="0">
                  <a:pos x="T6" y="T7"/>
                </a:cxn>
                <a:cxn ang="0">
                  <a:pos x="T8" y="T9"/>
                </a:cxn>
              </a:cxnLst>
              <a:rect l="0" t="0" r="r" b="b"/>
              <a:pathLst>
                <a:path w="254" h="1109">
                  <a:moveTo>
                    <a:pt x="254" y="987"/>
                  </a:moveTo>
                  <a:lnTo>
                    <a:pt x="0" y="1109"/>
                  </a:lnTo>
                  <a:lnTo>
                    <a:pt x="0" y="119"/>
                  </a:lnTo>
                  <a:lnTo>
                    <a:pt x="254" y="0"/>
                  </a:lnTo>
                  <a:lnTo>
                    <a:pt x="254" y="987"/>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1" name="Freeform 47">
              <a:extLst>
                <a:ext uri="{FF2B5EF4-FFF2-40B4-BE49-F238E27FC236}">
                  <a16:creationId xmlns:a16="http://schemas.microsoft.com/office/drawing/2014/main" id="{48543B1A-8BF5-4C63-8404-41B2EA70B33E}"/>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644660" y="640894"/>
              <a:ext cx="168275" cy="1713195"/>
            </a:xfrm>
            <a:custGeom>
              <a:avLst/>
              <a:gdLst>
                <a:gd name="T0" fmla="*/ 106 w 106"/>
                <a:gd name="T1" fmla="*/ 1114 h 1114"/>
                <a:gd name="T2" fmla="*/ 0 w 106"/>
                <a:gd name="T3" fmla="*/ 1005 h 1114"/>
                <a:gd name="T4" fmla="*/ 0 w 106"/>
                <a:gd name="T5" fmla="*/ 0 h 1114"/>
                <a:gd name="T6" fmla="*/ 106 w 106"/>
                <a:gd name="T7" fmla="*/ 110 h 1114"/>
                <a:gd name="T8" fmla="*/ 106 w 106"/>
                <a:gd name="T9" fmla="*/ 1114 h 1114"/>
              </a:gdLst>
              <a:ahLst/>
              <a:cxnLst>
                <a:cxn ang="0">
                  <a:pos x="T0" y="T1"/>
                </a:cxn>
                <a:cxn ang="0">
                  <a:pos x="T2" y="T3"/>
                </a:cxn>
                <a:cxn ang="0">
                  <a:pos x="T4" y="T5"/>
                </a:cxn>
                <a:cxn ang="0">
                  <a:pos x="T6" y="T7"/>
                </a:cxn>
                <a:cxn ang="0">
                  <a:pos x="T8" y="T9"/>
                </a:cxn>
              </a:cxnLst>
              <a:rect l="0" t="0" r="r" b="b"/>
              <a:pathLst>
                <a:path w="106" h="1114">
                  <a:moveTo>
                    <a:pt x="106" y="1114"/>
                  </a:moveTo>
                  <a:lnTo>
                    <a:pt x="0" y="1005"/>
                  </a:lnTo>
                  <a:lnTo>
                    <a:pt x="0" y="0"/>
                  </a:lnTo>
                  <a:lnTo>
                    <a:pt x="106" y="110"/>
                  </a:lnTo>
                  <a:lnTo>
                    <a:pt x="106" y="1114"/>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2" name="Rectangle 21">
              <a:extLst>
                <a:ext uri="{FF2B5EF4-FFF2-40B4-BE49-F238E27FC236}">
                  <a16:creationId xmlns:a16="http://schemas.microsoft.com/office/drawing/2014/main" id="{92DF5096-E051-498C-A3ED-CBA77A813AAC}"/>
                </a:ext>
                <a:ext uri="{C183D7F6-B498-43B3-948B-1728B52AA6E4}">
                  <adec:decorative xmlns:adec="http://schemas.microsoft.com/office/drawing/2017/decorative" val="1"/>
                </a:ext>
              </a:extLst>
            </p:cNvPr>
            <p:cNvSpPr>
              <a:spLocks noChangeArrowheads="1"/>
            </p:cNvSpPr>
            <p:nvPr>
              <p:extLst>
                <p:ext uri="{386F3935-93C4-4BCD-93E2-E3B085C9AB24}">
                  <p16:designElem xmlns:p16="http://schemas.microsoft.com/office/powerpoint/2015/main" val="1"/>
                </p:ext>
              </p:extLst>
            </p:nvPr>
          </p:nvSpPr>
          <p:spPr bwMode="auto">
            <a:xfrm>
              <a:off x="644055" y="635715"/>
              <a:ext cx="10907863" cy="1541457"/>
            </a:xfrm>
            <a:prstGeom prst="rect">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2" name="Title 1">
            <a:extLst>
              <a:ext uri="{FF2B5EF4-FFF2-40B4-BE49-F238E27FC236}">
                <a16:creationId xmlns:a16="http://schemas.microsoft.com/office/drawing/2014/main" id="{53F21E70-25F2-48BB-A49E-32A2AAE28D41}"/>
              </a:ext>
            </a:extLst>
          </p:cNvPr>
          <p:cNvSpPr>
            <a:spLocks noGrp="1"/>
          </p:cNvSpPr>
          <p:nvPr>
            <p:ph type="title"/>
          </p:nvPr>
        </p:nvSpPr>
        <p:spPr>
          <a:xfrm>
            <a:off x="918551" y="837720"/>
            <a:ext cx="9039677" cy="1461494"/>
          </a:xfrm>
        </p:spPr>
        <p:txBody>
          <a:bodyPr vert="horz" lIns="91440" tIns="45720" rIns="91440" bIns="45720" rtlCol="0" anchor="ctr">
            <a:normAutofit/>
          </a:bodyPr>
          <a:lstStyle/>
          <a:p>
            <a:pPr defTabSz="914400"/>
            <a:r>
              <a:rPr lang="en-US" sz="3900" dirty="0">
                <a:solidFill>
                  <a:srgbClr val="FFFFFF"/>
                </a:solidFill>
              </a:rPr>
              <a:t>Brainstorm </a:t>
            </a:r>
            <a:br>
              <a:rPr lang="en-US" sz="3900" dirty="0">
                <a:solidFill>
                  <a:srgbClr val="FFFFFF"/>
                </a:solidFill>
              </a:rPr>
            </a:br>
            <a:r>
              <a:rPr lang="en-US" sz="3900" dirty="0">
                <a:solidFill>
                  <a:srgbClr val="FFFFFF"/>
                </a:solidFill>
              </a:rPr>
              <a:t>(Group work / breakout room)</a:t>
            </a:r>
          </a:p>
        </p:txBody>
      </p:sp>
      <p:sp>
        <p:nvSpPr>
          <p:cNvPr id="10" name="Title 1">
            <a:extLst>
              <a:ext uri="{FF2B5EF4-FFF2-40B4-BE49-F238E27FC236}">
                <a16:creationId xmlns:a16="http://schemas.microsoft.com/office/drawing/2014/main" id="{BB901C19-2904-45BF-B3F7-369A70C01799}"/>
              </a:ext>
            </a:extLst>
          </p:cNvPr>
          <p:cNvSpPr txBox="1">
            <a:spLocks/>
          </p:cNvSpPr>
          <p:nvPr/>
        </p:nvSpPr>
        <p:spPr bwMode="gray">
          <a:xfrm>
            <a:off x="1024057" y="2931810"/>
            <a:ext cx="4424651" cy="3928548"/>
          </a:xfrm>
          <a:prstGeom prst="rect">
            <a:avLst/>
          </a:prstGeom>
        </p:spPr>
        <p:txBody>
          <a:bodyPr vert="horz" lIns="91440" tIns="45720" rIns="91440" bIns="45720" rtlCol="0">
            <a:normAutofit/>
          </a:bodyPr>
          <a:lstStyle>
            <a:lvl1pPr algn="l" defTabSz="1008126" rtl="0" eaLnBrk="1" latinLnBrk="0" hangingPunct="1">
              <a:lnSpc>
                <a:spcPct val="90000"/>
              </a:lnSpc>
              <a:spcBef>
                <a:spcPct val="0"/>
              </a:spcBef>
              <a:buNone/>
              <a:defRPr sz="3087" b="1" kern="1200">
                <a:solidFill>
                  <a:srgbClr val="0092CC"/>
                </a:solidFill>
                <a:latin typeface="+mj-lt"/>
                <a:ea typeface="+mj-ea"/>
                <a:cs typeface="+mj-cs"/>
              </a:defRPr>
            </a:lvl1pPr>
          </a:lstStyle>
          <a:p>
            <a:pPr defTabSz="914400" fontAlgn="auto">
              <a:spcAft>
                <a:spcPts val="600"/>
              </a:spcAft>
            </a:pPr>
            <a:r>
              <a:rPr lang="en-US" sz="2400" b="0" dirty="0">
                <a:solidFill>
                  <a:srgbClr val="09164D"/>
                </a:solidFill>
                <a:latin typeface="+mn-lt"/>
                <a:ea typeface="+mn-ea"/>
                <a:cs typeface="+mn-cs"/>
              </a:rPr>
              <a:t>1. Can you define a “safe sanitation system”?</a:t>
            </a:r>
          </a:p>
          <a:p>
            <a:pPr indent="-228600" defTabSz="914400" fontAlgn="auto">
              <a:spcAft>
                <a:spcPts val="600"/>
              </a:spcAft>
              <a:buFont typeface="Arial" panose="020B0604020202020204" pitchFamily="34" charset="0"/>
              <a:buChar char="•"/>
            </a:pPr>
            <a:endParaRPr lang="en-US" sz="2400" b="0" dirty="0">
              <a:solidFill>
                <a:srgbClr val="09164D"/>
              </a:solidFill>
              <a:latin typeface="+mn-lt"/>
              <a:ea typeface="+mn-ea"/>
              <a:cs typeface="+mn-cs"/>
            </a:endParaRPr>
          </a:p>
          <a:p>
            <a:pPr defTabSz="914400" fontAlgn="auto">
              <a:spcAft>
                <a:spcPts val="600"/>
              </a:spcAft>
            </a:pPr>
            <a:r>
              <a:rPr lang="en-US" sz="2400" b="0" dirty="0">
                <a:solidFill>
                  <a:srgbClr val="09164D"/>
                </a:solidFill>
                <a:latin typeface="+mn-lt"/>
                <a:ea typeface="+mn-ea"/>
                <a:cs typeface="+mn-cs"/>
              </a:rPr>
              <a:t>2. In a health care facility, what are the other key considerations for safe sanitation? </a:t>
            </a:r>
          </a:p>
          <a:p>
            <a:pPr indent="-228600" defTabSz="914400" fontAlgn="auto">
              <a:spcAft>
                <a:spcPts val="600"/>
              </a:spcAft>
              <a:buFont typeface="Arial" panose="020B0604020202020204" pitchFamily="34" charset="0"/>
              <a:buChar char="•"/>
            </a:pPr>
            <a:endParaRPr lang="en-US" sz="2400" dirty="0">
              <a:solidFill>
                <a:srgbClr val="09164D"/>
              </a:solidFill>
              <a:latin typeface="+mn-lt"/>
              <a:ea typeface="+mn-ea"/>
              <a:cs typeface="+mn-cs"/>
            </a:endParaRPr>
          </a:p>
        </p:txBody>
      </p:sp>
      <p:pic>
        <p:nvPicPr>
          <p:cNvPr id="4" name="Picture 3" descr="A truck traveling down a dirt road&#10;&#10;Description generated with very high confidence">
            <a:extLst>
              <a:ext uri="{FF2B5EF4-FFF2-40B4-BE49-F238E27FC236}">
                <a16:creationId xmlns:a16="http://schemas.microsoft.com/office/drawing/2014/main" id="{2AB356BF-6D5D-4453-A546-E487B1233C1D}"/>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5349236" y="2747959"/>
            <a:ext cx="4782664" cy="4460960"/>
          </a:xfrm>
          <a:prstGeom prst="rect">
            <a:avLst/>
          </a:prstGeom>
          <a:ln>
            <a:noFill/>
          </a:ln>
          <a:effectLst>
            <a:outerShdw blurRad="292100" dist="139700" dir="2700000" algn="tl" rotWithShape="0">
              <a:srgbClr val="333333">
                <a:alpha val="65000"/>
              </a:srgbClr>
            </a:outerShdw>
          </a:effectLst>
        </p:spPr>
      </p:pic>
      <p:sp>
        <p:nvSpPr>
          <p:cNvPr id="6" name="TextBox 5">
            <a:extLst>
              <a:ext uri="{FF2B5EF4-FFF2-40B4-BE49-F238E27FC236}">
                <a16:creationId xmlns:a16="http://schemas.microsoft.com/office/drawing/2014/main" id="{E0BA401E-D607-4AAD-99BF-7A176D3F6B38}"/>
              </a:ext>
            </a:extLst>
          </p:cNvPr>
          <p:cNvSpPr txBox="1"/>
          <p:nvPr/>
        </p:nvSpPr>
        <p:spPr>
          <a:xfrm>
            <a:off x="4466971" y="6860358"/>
            <a:ext cx="3027405" cy="276999"/>
          </a:xfrm>
          <a:prstGeom prst="rect">
            <a:avLst/>
          </a:prstGeom>
          <a:noFill/>
        </p:spPr>
        <p:txBody>
          <a:bodyPr wrap="square" rtlCol="0">
            <a:spAutoFit/>
          </a:bodyPr>
          <a:lstStyle/>
          <a:p>
            <a:pPr algn="ctr"/>
            <a:r>
              <a:rPr lang="en-US" sz="1200" dirty="0">
                <a:solidFill>
                  <a:schemeClr val="bg1"/>
                </a:solidFill>
              </a:rPr>
              <a:t>© Linda </a:t>
            </a:r>
            <a:r>
              <a:rPr lang="en-US" sz="1200" dirty="0" err="1">
                <a:solidFill>
                  <a:schemeClr val="bg1"/>
                </a:solidFill>
              </a:rPr>
              <a:t>Strande</a:t>
            </a:r>
            <a:r>
              <a:rPr lang="en-US" sz="1200" dirty="0">
                <a:solidFill>
                  <a:schemeClr val="bg1"/>
                </a:solidFill>
              </a:rPr>
              <a:t> </a:t>
            </a:r>
          </a:p>
        </p:txBody>
      </p:sp>
      <p:pic>
        <p:nvPicPr>
          <p:cNvPr id="16" name="Picture 15">
            <a:extLst>
              <a:ext uri="{FF2B5EF4-FFF2-40B4-BE49-F238E27FC236}">
                <a16:creationId xmlns:a16="http://schemas.microsoft.com/office/drawing/2014/main" id="{ADBBC630-081F-471A-A631-617CF1344B98}"/>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8736227" y="759299"/>
            <a:ext cx="1236398" cy="1543326"/>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8140832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F21E70-25F2-48BB-A49E-32A2AAE28D41}"/>
              </a:ext>
            </a:extLst>
          </p:cNvPr>
          <p:cNvSpPr>
            <a:spLocks noGrp="1"/>
          </p:cNvSpPr>
          <p:nvPr>
            <p:ph type="title"/>
          </p:nvPr>
        </p:nvSpPr>
        <p:spPr>
          <a:xfrm>
            <a:off x="420998" y="405317"/>
            <a:ext cx="8903871" cy="793833"/>
          </a:xfrm>
        </p:spPr>
        <p:txBody>
          <a:bodyPr/>
          <a:lstStyle/>
          <a:p>
            <a:br>
              <a:rPr lang="en-US" dirty="0"/>
            </a:br>
            <a:r>
              <a:rPr lang="en-US" dirty="0"/>
              <a:t>A “safe sanitation system” is:</a:t>
            </a:r>
          </a:p>
        </p:txBody>
      </p:sp>
      <p:sp>
        <p:nvSpPr>
          <p:cNvPr id="3" name="Content Placeholder 2">
            <a:extLst>
              <a:ext uri="{FF2B5EF4-FFF2-40B4-BE49-F238E27FC236}">
                <a16:creationId xmlns:a16="http://schemas.microsoft.com/office/drawing/2014/main" id="{2D3FEC14-32A2-4529-A9FE-37C302FB1A91}"/>
              </a:ext>
            </a:extLst>
          </p:cNvPr>
          <p:cNvSpPr>
            <a:spLocks noGrp="1"/>
          </p:cNvSpPr>
          <p:nvPr>
            <p:ph idx="1"/>
          </p:nvPr>
        </p:nvSpPr>
        <p:spPr>
          <a:xfrm>
            <a:off x="420999" y="1265659"/>
            <a:ext cx="8341748" cy="4671709"/>
          </a:xfrm>
        </p:spPr>
        <p:txBody>
          <a:bodyPr/>
          <a:lstStyle/>
          <a:p>
            <a:pPr marL="285750" indent="-285750">
              <a:spcAft>
                <a:spcPts val="0"/>
              </a:spcAft>
              <a:buFont typeface="Arial" panose="020B0604020202020204" pitchFamily="34" charset="0"/>
              <a:buChar char="•"/>
            </a:pPr>
            <a:r>
              <a:rPr lang="en-US" sz="2000" dirty="0">
                <a:solidFill>
                  <a:srgbClr val="002060"/>
                </a:solidFill>
              </a:rPr>
              <a:t>Designed and used to separate human excreta from human contact &amp; groundwater</a:t>
            </a:r>
          </a:p>
          <a:p>
            <a:pPr marL="285750" indent="-285750">
              <a:spcAft>
                <a:spcPts val="0"/>
              </a:spcAft>
              <a:buFont typeface="Arial" panose="020B0604020202020204" pitchFamily="34" charset="0"/>
              <a:buChar char="•"/>
            </a:pPr>
            <a:r>
              <a:rPr lang="en-US" sz="2000" dirty="0">
                <a:solidFill>
                  <a:srgbClr val="002060"/>
                </a:solidFill>
              </a:rPr>
              <a:t>Separates excreta at all steps of the sanitation service chain – from: </a:t>
            </a:r>
          </a:p>
          <a:p>
            <a:pPr marL="285750" indent="-285750">
              <a:spcAft>
                <a:spcPts val="0"/>
              </a:spcAft>
              <a:buFont typeface="Arial" panose="020B0604020202020204" pitchFamily="34" charset="0"/>
              <a:buChar char="•"/>
            </a:pPr>
            <a:endParaRPr lang="en-US" sz="2000" dirty="0">
              <a:solidFill>
                <a:srgbClr val="002060"/>
              </a:solidFill>
            </a:endParaRPr>
          </a:p>
          <a:p>
            <a:pPr marL="285750" indent="-285750">
              <a:spcAft>
                <a:spcPts val="0"/>
              </a:spcAft>
              <a:buFont typeface="Arial" panose="020B0604020202020204" pitchFamily="34" charset="0"/>
              <a:buChar char="•"/>
            </a:pPr>
            <a:endParaRPr lang="en-US" sz="2000" dirty="0">
              <a:solidFill>
                <a:srgbClr val="002060"/>
              </a:solidFill>
            </a:endParaRPr>
          </a:p>
          <a:p>
            <a:pPr marL="285750" indent="-285750">
              <a:spcAft>
                <a:spcPts val="0"/>
              </a:spcAft>
              <a:buFont typeface="Arial" panose="020B0604020202020204" pitchFamily="34" charset="0"/>
              <a:buChar char="•"/>
            </a:pPr>
            <a:endParaRPr lang="en-US" sz="2000" dirty="0">
              <a:solidFill>
                <a:srgbClr val="002060"/>
              </a:solidFill>
            </a:endParaRPr>
          </a:p>
          <a:p>
            <a:pPr marL="285750" indent="-285750">
              <a:spcAft>
                <a:spcPts val="0"/>
              </a:spcAft>
              <a:buFont typeface="Arial" panose="020B0604020202020204" pitchFamily="34" charset="0"/>
              <a:buChar char="•"/>
            </a:pPr>
            <a:endParaRPr lang="en-US" sz="2000" dirty="0">
              <a:solidFill>
                <a:srgbClr val="002060"/>
              </a:solidFill>
            </a:endParaRPr>
          </a:p>
          <a:p>
            <a:pPr marL="285750" indent="-285750">
              <a:spcAft>
                <a:spcPts val="0"/>
              </a:spcAft>
              <a:buFont typeface="Arial" panose="020B0604020202020204" pitchFamily="34" charset="0"/>
              <a:buChar char="•"/>
            </a:pPr>
            <a:endParaRPr lang="en-US" sz="2000" dirty="0">
              <a:solidFill>
                <a:srgbClr val="002060"/>
              </a:solidFill>
            </a:endParaRPr>
          </a:p>
          <a:p>
            <a:pPr marL="285750" indent="-285750">
              <a:spcAft>
                <a:spcPts val="0"/>
              </a:spcAft>
              <a:buFont typeface="Arial" panose="020B0604020202020204" pitchFamily="34" charset="0"/>
              <a:buChar char="•"/>
            </a:pPr>
            <a:endParaRPr lang="en-US" sz="2000" dirty="0">
              <a:solidFill>
                <a:srgbClr val="002060"/>
              </a:solidFill>
            </a:endParaRPr>
          </a:p>
          <a:p>
            <a:pPr marL="285750" indent="-285750">
              <a:spcAft>
                <a:spcPts val="0"/>
              </a:spcAft>
              <a:buFont typeface="Arial" panose="020B0604020202020204" pitchFamily="34" charset="0"/>
              <a:buChar char="•"/>
            </a:pPr>
            <a:endParaRPr lang="en-US" sz="2000" dirty="0">
              <a:solidFill>
                <a:srgbClr val="002060"/>
              </a:solidFill>
            </a:endParaRPr>
          </a:p>
          <a:p>
            <a:pPr marL="285750" indent="-285750">
              <a:spcAft>
                <a:spcPts val="0"/>
              </a:spcAft>
              <a:buFont typeface="Arial" panose="020B0604020202020204" pitchFamily="34" charset="0"/>
              <a:buChar char="•"/>
            </a:pPr>
            <a:endParaRPr lang="en-US" sz="2000" dirty="0">
              <a:solidFill>
                <a:srgbClr val="002060"/>
              </a:solidFill>
            </a:endParaRPr>
          </a:p>
          <a:p>
            <a:pPr marL="285750" indent="-285750">
              <a:spcAft>
                <a:spcPts val="0"/>
              </a:spcAft>
              <a:buFont typeface="Arial" panose="020B0604020202020204" pitchFamily="34" charset="0"/>
              <a:buChar char="•"/>
            </a:pPr>
            <a:endParaRPr lang="en-US" sz="2000" dirty="0">
              <a:solidFill>
                <a:srgbClr val="002060"/>
              </a:solidFill>
            </a:endParaRPr>
          </a:p>
          <a:p>
            <a:pPr marL="285750" indent="-285750">
              <a:spcAft>
                <a:spcPts val="0"/>
              </a:spcAft>
              <a:buFont typeface="Arial" panose="020B0604020202020204" pitchFamily="34" charset="0"/>
              <a:buChar char="•"/>
            </a:pPr>
            <a:endParaRPr lang="en-US" sz="2000" dirty="0">
              <a:solidFill>
                <a:srgbClr val="002060"/>
              </a:solidFill>
            </a:endParaRPr>
          </a:p>
          <a:p>
            <a:pPr marL="285750" indent="-285750">
              <a:spcAft>
                <a:spcPts val="0"/>
              </a:spcAft>
              <a:buFont typeface="Arial" panose="020B0604020202020204" pitchFamily="34" charset="0"/>
              <a:buChar char="•"/>
            </a:pPr>
            <a:endParaRPr lang="en-US" sz="2000" dirty="0">
              <a:solidFill>
                <a:srgbClr val="002060"/>
              </a:solidFill>
            </a:endParaRPr>
          </a:p>
          <a:p>
            <a:pPr marL="683050" lvl="1" indent="-285750">
              <a:spcAft>
                <a:spcPts val="0"/>
              </a:spcAft>
            </a:pPr>
            <a:r>
              <a:rPr lang="en-US" sz="2000" dirty="0">
                <a:solidFill>
                  <a:srgbClr val="002060"/>
                </a:solidFill>
                <a:highlight>
                  <a:srgbClr val="FFFF00"/>
                </a:highlight>
              </a:rPr>
              <a:t>Toilet</a:t>
            </a:r>
          </a:p>
          <a:p>
            <a:pPr marL="683050" lvl="1" indent="-285750">
              <a:spcAft>
                <a:spcPts val="0"/>
              </a:spcAft>
            </a:pPr>
            <a:r>
              <a:rPr lang="en-US" sz="2000" dirty="0">
                <a:solidFill>
                  <a:srgbClr val="002060"/>
                </a:solidFill>
                <a:highlight>
                  <a:srgbClr val="FFFF00"/>
                </a:highlight>
              </a:rPr>
              <a:t>Containment – storage/treatment (onsite) </a:t>
            </a:r>
          </a:p>
          <a:p>
            <a:pPr marL="683050" lvl="1" indent="-285750">
              <a:spcAft>
                <a:spcPts val="0"/>
              </a:spcAft>
            </a:pPr>
            <a:r>
              <a:rPr lang="en-US" sz="2000" dirty="0">
                <a:solidFill>
                  <a:srgbClr val="002060"/>
                </a:solidFill>
                <a:highlight>
                  <a:srgbClr val="FFFF00"/>
                </a:highlight>
              </a:rPr>
              <a:t>Conveyance (including empty of containment)</a:t>
            </a:r>
          </a:p>
          <a:p>
            <a:pPr marL="683050" lvl="1" indent="-285750">
              <a:spcAft>
                <a:spcPts val="0"/>
              </a:spcAft>
            </a:pPr>
            <a:r>
              <a:rPr lang="en-US" sz="2000" dirty="0">
                <a:solidFill>
                  <a:srgbClr val="002060"/>
                </a:solidFill>
                <a:highlight>
                  <a:srgbClr val="FFFF00"/>
                </a:highlight>
              </a:rPr>
              <a:t>Treatment </a:t>
            </a:r>
          </a:p>
          <a:p>
            <a:pPr marL="683050" lvl="1" indent="-285750">
              <a:spcAft>
                <a:spcPts val="0"/>
              </a:spcAft>
            </a:pPr>
            <a:r>
              <a:rPr lang="en-US" sz="2000" dirty="0">
                <a:solidFill>
                  <a:srgbClr val="002060"/>
                </a:solidFill>
                <a:highlight>
                  <a:srgbClr val="FFFF00"/>
                </a:highlight>
              </a:rPr>
              <a:t>Disposal or end use</a:t>
            </a:r>
          </a:p>
        </p:txBody>
      </p:sp>
      <p:sp>
        <p:nvSpPr>
          <p:cNvPr id="7" name="TextBox 6">
            <a:extLst>
              <a:ext uri="{FF2B5EF4-FFF2-40B4-BE49-F238E27FC236}">
                <a16:creationId xmlns:a16="http://schemas.microsoft.com/office/drawing/2014/main" id="{607CF2C2-8E31-4095-876D-92669DBA91E6}"/>
              </a:ext>
            </a:extLst>
          </p:cNvPr>
          <p:cNvSpPr txBox="1"/>
          <p:nvPr/>
        </p:nvSpPr>
        <p:spPr>
          <a:xfrm>
            <a:off x="82193" y="7050876"/>
            <a:ext cx="8430567" cy="461665"/>
          </a:xfrm>
          <a:prstGeom prst="rect">
            <a:avLst/>
          </a:prstGeom>
          <a:noFill/>
        </p:spPr>
        <p:txBody>
          <a:bodyPr wrap="square" rtlCol="0">
            <a:spAutoFit/>
          </a:bodyPr>
          <a:lstStyle/>
          <a:p>
            <a:pPr rtl="0"/>
            <a:r>
              <a:rPr lang="en-US" sz="1200" b="0" dirty="0">
                <a:solidFill>
                  <a:srgbClr val="09164D"/>
                </a:solidFill>
              </a:rPr>
              <a:t>WHO (2018) Guidelines on Sanitation and Health (Refer to Chapter 3) </a:t>
            </a:r>
            <a:endParaRPr lang="en-US" sz="1200" b="0" dirty="0">
              <a:solidFill>
                <a:srgbClr val="09164D"/>
              </a:solidFill>
              <a:hlinkClick r:id="rId3"/>
            </a:endParaRPr>
          </a:p>
          <a:p>
            <a:pPr rtl="0"/>
            <a:r>
              <a:rPr lang="en-US" sz="1200" b="0" dirty="0">
                <a:solidFill>
                  <a:srgbClr val="09164D"/>
                </a:solidFill>
                <a:hlinkClick r:id="rId3"/>
              </a:rPr>
              <a:t>https://www.who.int/water_sanitation_health/publications/guidelines-on-sanitation-and-health/en/</a:t>
            </a:r>
            <a:endParaRPr lang="en-US" sz="1200" b="0" dirty="0">
              <a:solidFill>
                <a:srgbClr val="09164D"/>
              </a:solidFill>
            </a:endParaRPr>
          </a:p>
        </p:txBody>
      </p:sp>
      <p:pic>
        <p:nvPicPr>
          <p:cNvPr id="4" name="Picture 3">
            <a:extLst>
              <a:ext uri="{FF2B5EF4-FFF2-40B4-BE49-F238E27FC236}">
                <a16:creationId xmlns:a16="http://schemas.microsoft.com/office/drawing/2014/main" id="{E6064259-15AF-4B21-ACD7-4D9ADAC1B593}"/>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8762747" y="89625"/>
            <a:ext cx="1759572" cy="2196375"/>
          </a:xfrm>
          <a:prstGeom prst="rect">
            <a:avLst/>
          </a:prstGeom>
          <a:ln>
            <a:noFill/>
          </a:ln>
          <a:effectLst>
            <a:outerShdw blurRad="292100" dist="139700" dir="2700000" algn="tl" rotWithShape="0">
              <a:srgbClr val="333333">
                <a:alpha val="65000"/>
              </a:srgbClr>
            </a:outerShdw>
          </a:effectLst>
        </p:spPr>
      </p:pic>
      <p:pic>
        <p:nvPicPr>
          <p:cNvPr id="5" name="Picture 4">
            <a:extLst>
              <a:ext uri="{FF2B5EF4-FFF2-40B4-BE49-F238E27FC236}">
                <a16:creationId xmlns:a16="http://schemas.microsoft.com/office/drawing/2014/main" id="{ACA23EE0-B2F0-4B66-89F7-77D0784D5C27}"/>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838095" y="2464291"/>
            <a:ext cx="7797906" cy="4638485"/>
          </a:xfrm>
          <a:prstGeom prst="rect">
            <a:avLst/>
          </a:prstGeom>
        </p:spPr>
      </p:pic>
    </p:spTree>
    <p:extLst>
      <p:ext uri="{BB962C8B-B14F-4D97-AF65-F5344CB8AC3E}">
        <p14:creationId xmlns:p14="http://schemas.microsoft.com/office/powerpoint/2010/main" val="327334537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1AC027-4C24-4E8C-A1E6-BAD77E47B5F7}"/>
              </a:ext>
            </a:extLst>
          </p:cNvPr>
          <p:cNvSpPr>
            <a:spLocks noGrp="1"/>
          </p:cNvSpPr>
          <p:nvPr>
            <p:ph type="title"/>
          </p:nvPr>
        </p:nvSpPr>
        <p:spPr/>
        <p:txBody>
          <a:bodyPr/>
          <a:lstStyle/>
          <a:p>
            <a:r>
              <a:rPr lang="en-US" dirty="0"/>
              <a:t>Sanitation options for health care facilities – on site treatment</a:t>
            </a:r>
          </a:p>
        </p:txBody>
      </p:sp>
      <p:sp>
        <p:nvSpPr>
          <p:cNvPr id="3" name="Content Placeholder 2">
            <a:extLst>
              <a:ext uri="{FF2B5EF4-FFF2-40B4-BE49-F238E27FC236}">
                <a16:creationId xmlns:a16="http://schemas.microsoft.com/office/drawing/2014/main" id="{81389067-8F2B-4824-BA59-22185E0985B0}"/>
              </a:ext>
            </a:extLst>
          </p:cNvPr>
          <p:cNvSpPr>
            <a:spLocks noGrp="1"/>
          </p:cNvSpPr>
          <p:nvPr>
            <p:ph idx="1"/>
          </p:nvPr>
        </p:nvSpPr>
        <p:spPr>
          <a:xfrm>
            <a:off x="581892" y="4341593"/>
            <a:ext cx="3786818" cy="587495"/>
          </a:xfrm>
        </p:spPr>
        <p:txBody>
          <a:bodyPr/>
          <a:lstStyle/>
          <a:p>
            <a:r>
              <a:rPr lang="en-US" sz="2000" b="1" dirty="0">
                <a:solidFill>
                  <a:srgbClr val="09164D"/>
                </a:solidFill>
              </a:rPr>
              <a:t>Single, ventilated pit latrine</a:t>
            </a:r>
          </a:p>
        </p:txBody>
      </p:sp>
      <p:pic>
        <p:nvPicPr>
          <p:cNvPr id="4" name="Picture 3">
            <a:extLst>
              <a:ext uri="{FF2B5EF4-FFF2-40B4-BE49-F238E27FC236}">
                <a16:creationId xmlns:a16="http://schemas.microsoft.com/office/drawing/2014/main" id="{2DA7CF29-87AD-41FD-BD26-DAA33F8AA51F}"/>
              </a:ext>
            </a:extLst>
          </p:cNvPr>
          <p:cNvPicPr>
            <a:picLocks noChangeAspect="1"/>
          </p:cNvPicPr>
          <p:nvPr/>
        </p:nvPicPr>
        <p:blipFill>
          <a:blip r:embed="rId3"/>
          <a:stretch>
            <a:fillRect/>
          </a:stretch>
        </p:blipFill>
        <p:spPr>
          <a:xfrm>
            <a:off x="581892" y="1253170"/>
            <a:ext cx="3391142" cy="3141793"/>
          </a:xfrm>
          <a:prstGeom prst="rect">
            <a:avLst/>
          </a:prstGeom>
        </p:spPr>
      </p:pic>
      <p:sp>
        <p:nvSpPr>
          <p:cNvPr id="5" name="TextBox 4">
            <a:extLst>
              <a:ext uri="{FF2B5EF4-FFF2-40B4-BE49-F238E27FC236}">
                <a16:creationId xmlns:a16="http://schemas.microsoft.com/office/drawing/2014/main" id="{518510D4-CF82-4057-A5E9-F41948606C88}"/>
              </a:ext>
            </a:extLst>
          </p:cNvPr>
          <p:cNvSpPr txBox="1"/>
          <p:nvPr/>
        </p:nvSpPr>
        <p:spPr>
          <a:xfrm>
            <a:off x="91711" y="7092894"/>
            <a:ext cx="10601689" cy="461665"/>
          </a:xfrm>
          <a:prstGeom prst="rect">
            <a:avLst/>
          </a:prstGeom>
          <a:noFill/>
        </p:spPr>
        <p:txBody>
          <a:bodyPr wrap="square" rtlCol="0">
            <a:spAutoFit/>
          </a:bodyPr>
          <a:lstStyle/>
          <a:p>
            <a:pPr rtl="0"/>
            <a:r>
              <a:rPr lang="en-US" sz="1200" dirty="0"/>
              <a:t>Source: Compendium of Sanitation Technologies. </a:t>
            </a:r>
            <a:r>
              <a:rPr lang="en-US" sz="1200" dirty="0" err="1"/>
              <a:t>Eawag</a:t>
            </a:r>
            <a:r>
              <a:rPr lang="en-US" sz="1200" dirty="0"/>
              <a:t>, Switzerland. 2018. </a:t>
            </a:r>
          </a:p>
          <a:p>
            <a:pPr rtl="0"/>
            <a:r>
              <a:rPr lang="en-US" sz="1200" dirty="0"/>
              <a:t>More information available at: </a:t>
            </a:r>
            <a:r>
              <a:rPr lang="en-US" sz="1200" b="0" dirty="0">
                <a:hlinkClick r:id="rId4"/>
              </a:rPr>
              <a:t>https://www.who.int/water_sanitation_health/sanitation-waste/sanitation/sanitation-system-fact-sheets/en/</a:t>
            </a:r>
            <a:r>
              <a:rPr lang="en-US" sz="1200" b="0" dirty="0"/>
              <a:t> </a:t>
            </a:r>
            <a:r>
              <a:rPr lang="en-US" sz="1200" dirty="0"/>
              <a:t>  </a:t>
            </a:r>
            <a:endParaRPr lang="en-GB" sz="1200" dirty="0"/>
          </a:p>
        </p:txBody>
      </p:sp>
      <p:pic>
        <p:nvPicPr>
          <p:cNvPr id="6" name="Picture 5">
            <a:extLst>
              <a:ext uri="{FF2B5EF4-FFF2-40B4-BE49-F238E27FC236}">
                <a16:creationId xmlns:a16="http://schemas.microsoft.com/office/drawing/2014/main" id="{19760A38-C671-48E8-9D0E-2F23DF9A7FBA}"/>
              </a:ext>
            </a:extLst>
          </p:cNvPr>
          <p:cNvPicPr>
            <a:picLocks noChangeAspect="1"/>
          </p:cNvPicPr>
          <p:nvPr/>
        </p:nvPicPr>
        <p:blipFill>
          <a:blip r:embed="rId5"/>
          <a:stretch>
            <a:fillRect/>
          </a:stretch>
        </p:blipFill>
        <p:spPr>
          <a:xfrm>
            <a:off x="6159866" y="4562744"/>
            <a:ext cx="4552950" cy="2593202"/>
          </a:xfrm>
          <a:prstGeom prst="rect">
            <a:avLst/>
          </a:prstGeom>
        </p:spPr>
      </p:pic>
      <p:pic>
        <p:nvPicPr>
          <p:cNvPr id="7" name="Picture 6">
            <a:extLst>
              <a:ext uri="{FF2B5EF4-FFF2-40B4-BE49-F238E27FC236}">
                <a16:creationId xmlns:a16="http://schemas.microsoft.com/office/drawing/2014/main" id="{5D0BE640-4600-40A9-AEFA-9CB3CFBAEFCC}"/>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4865864" y="1188368"/>
            <a:ext cx="3391143" cy="2263355"/>
          </a:xfrm>
          <a:prstGeom prst="rect">
            <a:avLst/>
          </a:prstGeom>
        </p:spPr>
      </p:pic>
      <p:pic>
        <p:nvPicPr>
          <p:cNvPr id="8" name="Picture 7">
            <a:extLst>
              <a:ext uri="{FF2B5EF4-FFF2-40B4-BE49-F238E27FC236}">
                <a16:creationId xmlns:a16="http://schemas.microsoft.com/office/drawing/2014/main" id="{8F0C6C83-8B3D-4035-A9E5-A3B2AA083131}"/>
              </a:ext>
            </a:extLst>
          </p:cNvPr>
          <p:cNvPicPr>
            <a:picLocks noChangeAspect="1"/>
          </p:cNvPicPr>
          <p:nvPr/>
        </p:nvPicPr>
        <p:blipFill rotWithShape="1">
          <a:blip r:embed="rId7" cstate="email">
            <a:extLst>
              <a:ext uri="{28A0092B-C50C-407E-A947-70E740481C1C}">
                <a14:useLocalDpi xmlns:a14="http://schemas.microsoft.com/office/drawing/2010/main"/>
              </a:ext>
            </a:extLst>
          </a:blip>
          <a:srcRect/>
          <a:stretch/>
        </p:blipFill>
        <p:spPr>
          <a:xfrm>
            <a:off x="8372817" y="887654"/>
            <a:ext cx="1982458" cy="2438400"/>
          </a:xfrm>
          <a:prstGeom prst="rect">
            <a:avLst/>
          </a:prstGeom>
        </p:spPr>
      </p:pic>
      <p:sp>
        <p:nvSpPr>
          <p:cNvPr id="9" name="Content Placeholder 2">
            <a:extLst>
              <a:ext uri="{FF2B5EF4-FFF2-40B4-BE49-F238E27FC236}">
                <a16:creationId xmlns:a16="http://schemas.microsoft.com/office/drawing/2014/main" id="{9148B647-18DB-4946-9F3B-024538DE0E06}"/>
              </a:ext>
            </a:extLst>
          </p:cNvPr>
          <p:cNvSpPr txBox="1">
            <a:spLocks/>
          </p:cNvSpPr>
          <p:nvPr/>
        </p:nvSpPr>
        <p:spPr bwMode="gray">
          <a:xfrm>
            <a:off x="5094046" y="3598436"/>
            <a:ext cx="5281187" cy="587495"/>
          </a:xfrm>
          <a:prstGeom prst="rect">
            <a:avLst/>
          </a:prstGeom>
        </p:spPr>
        <p:txBody>
          <a:bodyPr vert="horz" lIns="18000" tIns="0" rIns="18000" bIns="0" rtlCol="0">
            <a:noAutofit/>
          </a:bodyPr>
          <a:lstStyle>
            <a:lvl1pPr marL="0" indent="0" algn="l" defTabSz="1008126" rtl="0" eaLnBrk="1" latinLnBrk="0" hangingPunct="1">
              <a:lnSpc>
                <a:spcPct val="110000"/>
              </a:lnSpc>
              <a:spcBef>
                <a:spcPts val="1103"/>
              </a:spcBef>
              <a:spcAft>
                <a:spcPts val="662"/>
              </a:spcAft>
              <a:buClr>
                <a:schemeClr val="tx1"/>
              </a:buClr>
              <a:buSzPct val="80000"/>
              <a:buFontTx/>
              <a:buNone/>
              <a:defRPr sz="1544" b="0" kern="1200">
                <a:solidFill>
                  <a:schemeClr val="tx1"/>
                </a:solidFill>
                <a:latin typeface="+mn-lt"/>
                <a:ea typeface="+mn-ea"/>
                <a:cs typeface="Times New Roman" panose="02020603050405020304" pitchFamily="18" charset="0"/>
              </a:defRPr>
            </a:lvl1pPr>
            <a:lvl2pPr marL="397300" indent="-197775" algn="l" defTabSz="1008126" rtl="0" eaLnBrk="1" latinLnBrk="0" hangingPunct="1">
              <a:lnSpc>
                <a:spcPct val="110000"/>
              </a:lnSpc>
              <a:spcBef>
                <a:spcPts val="551"/>
              </a:spcBef>
              <a:spcAft>
                <a:spcPts val="662"/>
              </a:spcAft>
              <a:buClr>
                <a:schemeClr val="tx1"/>
              </a:buClr>
              <a:buSzPct val="100000"/>
              <a:buFont typeface="Arial" panose="020B0604020202020204" pitchFamily="34" charset="0"/>
              <a:buChar char="•"/>
              <a:defRPr sz="1544" kern="1200">
                <a:solidFill>
                  <a:schemeClr val="tx1"/>
                </a:solidFill>
                <a:latin typeface="+mn-lt"/>
                <a:ea typeface="+mn-ea"/>
                <a:cs typeface="+mn-cs"/>
              </a:defRPr>
            </a:lvl2pPr>
            <a:lvl3pPr marL="911863" indent="-315039" algn="l" defTabSz="1008126" rtl="0" eaLnBrk="1" latinLnBrk="0" hangingPunct="1">
              <a:lnSpc>
                <a:spcPct val="110000"/>
              </a:lnSpc>
              <a:spcBef>
                <a:spcPts val="551"/>
              </a:spcBef>
              <a:spcAft>
                <a:spcPts val="662"/>
              </a:spcAft>
              <a:buClr>
                <a:schemeClr val="tx1"/>
              </a:buClr>
              <a:buSzPct val="100000"/>
              <a:buFont typeface="Arial" panose="020B0604020202020204" pitchFamily="34" charset="0"/>
              <a:buChar char="•"/>
              <a:defRPr sz="1544" kern="1200">
                <a:solidFill>
                  <a:schemeClr val="tx1"/>
                </a:solidFill>
                <a:latin typeface="+mn-lt"/>
                <a:ea typeface="+mn-ea"/>
                <a:cs typeface="+mn-cs"/>
              </a:defRPr>
            </a:lvl3pPr>
            <a:lvl4pPr marL="1300413" indent="-315039" algn="l" defTabSz="1008126" rtl="0" eaLnBrk="1" latinLnBrk="0" hangingPunct="1">
              <a:lnSpc>
                <a:spcPct val="110000"/>
              </a:lnSpc>
              <a:spcBef>
                <a:spcPts val="551"/>
              </a:spcBef>
              <a:spcAft>
                <a:spcPts val="662"/>
              </a:spcAft>
              <a:buClr>
                <a:schemeClr val="tx1"/>
              </a:buClr>
              <a:buSzPct val="100000"/>
              <a:buFont typeface="Arial" panose="020B0604020202020204" pitchFamily="34" charset="0"/>
              <a:buChar char="•"/>
              <a:defRPr sz="1544" kern="1200">
                <a:solidFill>
                  <a:schemeClr val="tx1"/>
                </a:solidFill>
                <a:latin typeface="+mn-lt"/>
                <a:ea typeface="+mn-ea"/>
                <a:cs typeface="+mn-cs"/>
              </a:defRPr>
            </a:lvl4pPr>
            <a:lvl5pPr marL="1781723" indent="-395549" algn="l" defTabSz="1008126" rtl="0" eaLnBrk="1" latinLnBrk="0" hangingPunct="1">
              <a:lnSpc>
                <a:spcPct val="110000"/>
              </a:lnSpc>
              <a:spcBef>
                <a:spcPts val="551"/>
              </a:spcBef>
              <a:spcAft>
                <a:spcPts val="662"/>
              </a:spcAft>
              <a:buClr>
                <a:schemeClr val="tx1"/>
              </a:buClr>
              <a:buSzPct val="100000"/>
              <a:buFont typeface="Arial" panose="020B0604020202020204" pitchFamily="34" charset="0"/>
              <a:buChar char="•"/>
              <a:defRPr sz="1544" kern="1200">
                <a:solidFill>
                  <a:schemeClr val="tx1"/>
                </a:solidFill>
                <a:latin typeface="+mn-lt"/>
                <a:ea typeface="+mn-ea"/>
                <a:cs typeface="+mn-cs"/>
              </a:defRPr>
            </a:lvl5pPr>
            <a:lvl6pPr marL="2273535" indent="-395549" algn="l" defTabSz="1008126" rtl="0" eaLnBrk="1" latinLnBrk="0" hangingPunct="1">
              <a:lnSpc>
                <a:spcPct val="90000"/>
              </a:lnSpc>
              <a:spcBef>
                <a:spcPts val="551"/>
              </a:spcBef>
              <a:buFont typeface="Arial" panose="020B0604020202020204" pitchFamily="34" charset="0"/>
              <a:buChar char="•"/>
              <a:defRPr sz="1544" kern="1200">
                <a:solidFill>
                  <a:schemeClr val="tx1"/>
                </a:solidFill>
                <a:latin typeface="+mn-lt"/>
                <a:ea typeface="+mn-ea"/>
                <a:cs typeface="+mn-cs"/>
              </a:defRPr>
            </a:lvl6pPr>
            <a:lvl7pPr marL="3276410" indent="-252032" algn="l" defTabSz="1008126" rtl="0" eaLnBrk="1" latinLnBrk="0" hangingPunct="1">
              <a:lnSpc>
                <a:spcPct val="90000"/>
              </a:lnSpc>
              <a:spcBef>
                <a:spcPts val="551"/>
              </a:spcBef>
              <a:buFont typeface="Arial" panose="020B0604020202020204" pitchFamily="34" charset="0"/>
              <a:buChar char="•"/>
              <a:defRPr sz="1985" kern="1200">
                <a:solidFill>
                  <a:schemeClr val="tx1"/>
                </a:solidFill>
                <a:latin typeface="+mn-lt"/>
                <a:ea typeface="+mn-ea"/>
                <a:cs typeface="+mn-cs"/>
              </a:defRPr>
            </a:lvl7pPr>
            <a:lvl8pPr marL="3780473" indent="-252032" algn="l" defTabSz="1008126" rtl="0" eaLnBrk="1" latinLnBrk="0" hangingPunct="1">
              <a:lnSpc>
                <a:spcPct val="90000"/>
              </a:lnSpc>
              <a:spcBef>
                <a:spcPts val="551"/>
              </a:spcBef>
              <a:buFont typeface="Arial" panose="020B0604020202020204" pitchFamily="34" charset="0"/>
              <a:buChar char="•"/>
              <a:defRPr sz="1985" kern="1200">
                <a:solidFill>
                  <a:schemeClr val="tx1"/>
                </a:solidFill>
                <a:latin typeface="+mn-lt"/>
                <a:ea typeface="+mn-ea"/>
                <a:cs typeface="+mn-cs"/>
              </a:defRPr>
            </a:lvl8pPr>
            <a:lvl9pPr marL="4284536" indent="-252032" algn="l" defTabSz="1008126" rtl="0" eaLnBrk="1" latinLnBrk="0" hangingPunct="1">
              <a:lnSpc>
                <a:spcPct val="90000"/>
              </a:lnSpc>
              <a:spcBef>
                <a:spcPts val="551"/>
              </a:spcBef>
              <a:buFont typeface="Arial" panose="020B0604020202020204" pitchFamily="34" charset="0"/>
              <a:buChar char="•"/>
              <a:defRPr sz="1985" kern="1200">
                <a:solidFill>
                  <a:schemeClr val="tx1"/>
                </a:solidFill>
                <a:latin typeface="+mn-lt"/>
                <a:ea typeface="+mn-ea"/>
                <a:cs typeface="+mn-cs"/>
              </a:defRPr>
            </a:lvl9pPr>
          </a:lstStyle>
          <a:p>
            <a:pPr fontAlgn="auto"/>
            <a:r>
              <a:rPr lang="en-US" sz="2000" b="1" dirty="0">
                <a:solidFill>
                  <a:srgbClr val="09164D"/>
                </a:solidFill>
              </a:rPr>
              <a:t>Pour flush or cistern toilets and bio-gas reactor or septic tank</a:t>
            </a:r>
          </a:p>
        </p:txBody>
      </p:sp>
      <p:pic>
        <p:nvPicPr>
          <p:cNvPr id="10" name="Picture 9">
            <a:extLst>
              <a:ext uri="{FF2B5EF4-FFF2-40B4-BE49-F238E27FC236}">
                <a16:creationId xmlns:a16="http://schemas.microsoft.com/office/drawing/2014/main" id="{2B31D539-B0CE-45EA-B039-379F219C183E}"/>
              </a:ext>
            </a:extLst>
          </p:cNvPr>
          <p:cNvPicPr>
            <a:picLocks noChangeAspect="1"/>
          </p:cNvPicPr>
          <p:nvPr/>
        </p:nvPicPr>
        <p:blipFill>
          <a:blip r:embed="rId8"/>
          <a:stretch>
            <a:fillRect/>
          </a:stretch>
        </p:blipFill>
        <p:spPr>
          <a:xfrm>
            <a:off x="793749" y="4695677"/>
            <a:ext cx="4764551" cy="2372308"/>
          </a:xfrm>
          <a:prstGeom prst="rect">
            <a:avLst/>
          </a:prstGeom>
        </p:spPr>
      </p:pic>
      <p:cxnSp>
        <p:nvCxnSpPr>
          <p:cNvPr id="12" name="Straight Arrow Connector 11">
            <a:extLst>
              <a:ext uri="{FF2B5EF4-FFF2-40B4-BE49-F238E27FC236}">
                <a16:creationId xmlns:a16="http://schemas.microsoft.com/office/drawing/2014/main" id="{54123105-68D5-4F93-B6CD-B0AFAADD396F}"/>
              </a:ext>
            </a:extLst>
          </p:cNvPr>
          <p:cNvCxnSpPr/>
          <p:nvPr/>
        </p:nvCxnSpPr>
        <p:spPr>
          <a:xfrm flipH="1">
            <a:off x="4970276" y="4369450"/>
            <a:ext cx="498763" cy="517057"/>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D7675CF6-738E-4DDC-8D4F-ABB29EB3DECF}"/>
              </a:ext>
            </a:extLst>
          </p:cNvPr>
          <p:cNvCxnSpPr/>
          <p:nvPr/>
        </p:nvCxnSpPr>
        <p:spPr>
          <a:xfrm>
            <a:off x="7017860" y="4394963"/>
            <a:ext cx="228543" cy="480105"/>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6887690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7345C07-7BA1-45B4-A4D8-64CE3D1AFDD1}"/>
              </a:ext>
            </a:extLst>
          </p:cNvPr>
          <p:cNvSpPr>
            <a:spLocks noGrp="1"/>
          </p:cNvSpPr>
          <p:nvPr>
            <p:ph idx="1"/>
          </p:nvPr>
        </p:nvSpPr>
        <p:spPr>
          <a:xfrm>
            <a:off x="270933" y="2218072"/>
            <a:ext cx="3630292" cy="3782089"/>
          </a:xfrm>
        </p:spPr>
        <p:txBody>
          <a:bodyPr>
            <a:noAutofit/>
          </a:bodyPr>
          <a:lstStyle/>
          <a:p>
            <a:pPr marL="98860"/>
            <a:r>
              <a:rPr lang="en-US" sz="2200" dirty="0">
                <a:solidFill>
                  <a:srgbClr val="09164D"/>
                </a:solidFill>
              </a:rPr>
              <a:t>11 </a:t>
            </a:r>
            <a:r>
              <a:rPr lang="en-US" sz="2200" b="1" dirty="0">
                <a:solidFill>
                  <a:srgbClr val="09164D"/>
                </a:solidFill>
              </a:rPr>
              <a:t>system fact sheets</a:t>
            </a:r>
            <a:r>
              <a:rPr lang="en-US" sz="2200" dirty="0">
                <a:solidFill>
                  <a:srgbClr val="09164D"/>
                </a:solidFill>
              </a:rPr>
              <a:t> covering:</a:t>
            </a:r>
          </a:p>
          <a:p>
            <a:pPr marL="384610" indent="-285750">
              <a:spcBef>
                <a:spcPts val="0"/>
              </a:spcBef>
              <a:spcAft>
                <a:spcPts val="0"/>
              </a:spcAft>
              <a:buFont typeface="Arial" panose="020B0604020202020204" pitchFamily="34" charset="0"/>
              <a:buChar char="•"/>
            </a:pPr>
            <a:r>
              <a:rPr lang="en-US" sz="2200" dirty="0">
                <a:solidFill>
                  <a:srgbClr val="09164D"/>
                </a:solidFill>
              </a:rPr>
              <a:t>Applicability</a:t>
            </a:r>
          </a:p>
          <a:p>
            <a:pPr marL="384610" indent="-285750">
              <a:spcBef>
                <a:spcPts val="0"/>
              </a:spcBef>
              <a:spcAft>
                <a:spcPts val="0"/>
              </a:spcAft>
              <a:buFont typeface="Arial" panose="020B0604020202020204" pitchFamily="34" charset="0"/>
              <a:buChar char="•"/>
            </a:pPr>
            <a:r>
              <a:rPr lang="en-US" sz="2200" dirty="0">
                <a:solidFill>
                  <a:srgbClr val="09164D"/>
                </a:solidFill>
              </a:rPr>
              <a:t>Design considerations</a:t>
            </a:r>
          </a:p>
          <a:p>
            <a:pPr marL="384610" indent="-285750">
              <a:spcBef>
                <a:spcPts val="0"/>
              </a:spcBef>
              <a:spcAft>
                <a:spcPts val="0"/>
              </a:spcAft>
              <a:buFont typeface="Arial" panose="020B0604020202020204" pitchFamily="34" charset="0"/>
              <a:buChar char="•"/>
            </a:pPr>
            <a:r>
              <a:rPr lang="en-US" sz="2200" b="1" dirty="0">
                <a:solidFill>
                  <a:srgbClr val="09164D"/>
                </a:solidFill>
              </a:rPr>
              <a:t>Operation and maintenance</a:t>
            </a:r>
          </a:p>
          <a:p>
            <a:pPr marL="384610" indent="-285750">
              <a:spcBef>
                <a:spcPts val="0"/>
              </a:spcBef>
              <a:spcAft>
                <a:spcPts val="0"/>
              </a:spcAft>
              <a:buFont typeface="Arial" panose="020B0604020202020204" pitchFamily="34" charset="0"/>
              <a:buChar char="•"/>
            </a:pPr>
            <a:r>
              <a:rPr lang="en-US" sz="2200" dirty="0">
                <a:solidFill>
                  <a:srgbClr val="09164D"/>
                </a:solidFill>
              </a:rPr>
              <a:t>Measures to protect public health</a:t>
            </a:r>
          </a:p>
          <a:p>
            <a:pPr marL="98860"/>
            <a:endParaRPr lang="en-US" sz="2200" dirty="0">
              <a:solidFill>
                <a:srgbClr val="09164D"/>
              </a:solidFill>
            </a:endParaRPr>
          </a:p>
          <a:p>
            <a:pPr marL="98860"/>
            <a:r>
              <a:rPr lang="en-US" sz="2200" dirty="0">
                <a:solidFill>
                  <a:srgbClr val="09164D"/>
                </a:solidFill>
              </a:rPr>
              <a:t>Accompanying </a:t>
            </a:r>
            <a:r>
              <a:rPr lang="en-US" sz="2200" b="1" dirty="0">
                <a:solidFill>
                  <a:srgbClr val="09164D"/>
                </a:solidFill>
              </a:rPr>
              <a:t>sanitary inspection forms</a:t>
            </a:r>
            <a:r>
              <a:rPr lang="en-US" sz="2200" dirty="0">
                <a:solidFill>
                  <a:srgbClr val="09164D"/>
                </a:solidFill>
              </a:rPr>
              <a:t>  </a:t>
            </a:r>
          </a:p>
          <a:p>
            <a:pPr marL="98860"/>
            <a:endParaRPr lang="en-US" sz="1754" dirty="0">
              <a:solidFill>
                <a:srgbClr val="09164D"/>
              </a:solidFill>
            </a:endParaRPr>
          </a:p>
        </p:txBody>
      </p:sp>
      <p:sp>
        <p:nvSpPr>
          <p:cNvPr id="4" name="Slide Number Placeholder 3">
            <a:extLst>
              <a:ext uri="{FF2B5EF4-FFF2-40B4-BE49-F238E27FC236}">
                <a16:creationId xmlns:a16="http://schemas.microsoft.com/office/drawing/2014/main" id="{FEAEF75A-9322-4DB4-8EC8-ED4F438EBA3F}"/>
              </a:ext>
            </a:extLst>
          </p:cNvPr>
          <p:cNvSpPr>
            <a:spLocks noGrp="1"/>
          </p:cNvSpPr>
          <p:nvPr>
            <p:ph type="sldNum" sz="quarter" idx="4294967295"/>
          </p:nvPr>
        </p:nvSpPr>
        <p:spPr>
          <a:xfrm>
            <a:off x="7663603" y="6348162"/>
            <a:ext cx="2495127" cy="320245"/>
          </a:xfrm>
        </p:spPr>
        <p:txBody>
          <a:bodyPr/>
          <a:lstStyle/>
          <a:p>
            <a:pPr marL="0" marR="0" lvl="0" indent="0" algn="r" defTabSz="914400" rtl="1" eaLnBrk="1" fontAlgn="base" latinLnBrk="0" hangingPunct="1">
              <a:lnSpc>
                <a:spcPct val="100000"/>
              </a:lnSpc>
              <a:spcBef>
                <a:spcPct val="0"/>
              </a:spcBef>
              <a:spcAft>
                <a:spcPct val="0"/>
              </a:spcAft>
              <a:buClrTx/>
              <a:buSzTx/>
              <a:buFontTx/>
              <a:buNone/>
              <a:tabLst/>
              <a:defRPr/>
            </a:pPr>
            <a:fld id="{7A072B5B-51CD-4CBC-A4DA-0985A2EA20D8}" type="slidenum">
              <a:rPr kumimoji="0" lang="en-US" sz="882" b="0" i="0" u="none" strike="noStrike" kern="1200" cap="none" spc="0" normalizeH="0" baseline="0" noProof="0" smtClean="0">
                <a:ln>
                  <a:noFill/>
                </a:ln>
                <a:solidFill>
                  <a:prstClr val="black"/>
                </a:solidFill>
                <a:effectLst/>
                <a:uLnTx/>
                <a:uFillTx/>
                <a:latin typeface="Arial"/>
                <a:ea typeface="+mn-ea"/>
                <a:cs typeface="Times New Roman" panose="02020603050405020304" pitchFamily="18" charset="0"/>
              </a:rPr>
              <a:pPr marL="0" marR="0" lvl="0" indent="0" algn="r" defTabSz="914400" rtl="1" eaLnBrk="1" fontAlgn="base" latinLnBrk="0" hangingPunct="1">
                <a:lnSpc>
                  <a:spcPct val="100000"/>
                </a:lnSpc>
                <a:spcBef>
                  <a:spcPct val="0"/>
                </a:spcBef>
                <a:spcAft>
                  <a:spcPct val="0"/>
                </a:spcAft>
                <a:buClrTx/>
                <a:buSzTx/>
                <a:buFontTx/>
                <a:buNone/>
                <a:tabLst/>
                <a:defRPr/>
              </a:pPr>
              <a:t>9</a:t>
            </a:fld>
            <a:endParaRPr kumimoji="0" lang="en-US" sz="882" b="0" i="0" u="none" strike="noStrike" kern="1200" cap="none" spc="0" normalizeH="0" baseline="0" noProof="0">
              <a:ln>
                <a:noFill/>
              </a:ln>
              <a:solidFill>
                <a:prstClr val="black"/>
              </a:solidFill>
              <a:effectLst/>
              <a:uLnTx/>
              <a:uFillTx/>
              <a:latin typeface="Arial"/>
              <a:ea typeface="+mn-ea"/>
              <a:cs typeface="Times New Roman" panose="02020603050405020304" pitchFamily="18" charset="0"/>
            </a:endParaRPr>
          </a:p>
        </p:txBody>
      </p:sp>
      <p:pic>
        <p:nvPicPr>
          <p:cNvPr id="7" name="Picture 6">
            <a:extLst>
              <a:ext uri="{FF2B5EF4-FFF2-40B4-BE49-F238E27FC236}">
                <a16:creationId xmlns:a16="http://schemas.microsoft.com/office/drawing/2014/main" id="{25DCF01E-8512-4FEF-ADFF-E5E1801EC21F}"/>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7153470" y="2684769"/>
            <a:ext cx="3055725" cy="3315392"/>
          </a:xfrm>
          <a:prstGeom prst="rect">
            <a:avLst/>
          </a:prstGeom>
          <a:ln>
            <a:noFill/>
          </a:ln>
          <a:effectLst>
            <a:outerShdw blurRad="292100" dist="139700" dir="2700000" algn="tl" rotWithShape="0">
              <a:srgbClr val="333333">
                <a:alpha val="65000"/>
              </a:srgbClr>
            </a:outerShdw>
          </a:effectLst>
        </p:spPr>
      </p:pic>
      <p:sp>
        <p:nvSpPr>
          <p:cNvPr id="8" name="Title 1">
            <a:extLst>
              <a:ext uri="{FF2B5EF4-FFF2-40B4-BE49-F238E27FC236}">
                <a16:creationId xmlns:a16="http://schemas.microsoft.com/office/drawing/2014/main" id="{E83C26E4-C55D-4D69-B9F3-596B9E426EA0}"/>
              </a:ext>
            </a:extLst>
          </p:cNvPr>
          <p:cNvSpPr txBox="1">
            <a:spLocks/>
          </p:cNvSpPr>
          <p:nvPr/>
        </p:nvSpPr>
        <p:spPr bwMode="gray">
          <a:xfrm>
            <a:off x="390457" y="605100"/>
            <a:ext cx="7181719" cy="793833"/>
          </a:xfrm>
          <a:prstGeom prst="rect">
            <a:avLst/>
          </a:prstGeom>
        </p:spPr>
        <p:txBody>
          <a:bodyPr vert="horz" lIns="18000" tIns="0" rIns="360000" bIns="0" rtlCol="0" anchor="b">
            <a:noAutofit/>
          </a:bodyPr>
          <a:lstStyle>
            <a:lvl1pPr algn="l" defTabSz="1008126" rtl="0" eaLnBrk="1" latinLnBrk="0" hangingPunct="1">
              <a:lnSpc>
                <a:spcPct val="90000"/>
              </a:lnSpc>
              <a:spcBef>
                <a:spcPct val="0"/>
              </a:spcBef>
              <a:buNone/>
              <a:defRPr sz="3087" b="1" kern="1200">
                <a:solidFill>
                  <a:srgbClr val="0092CC"/>
                </a:solidFill>
                <a:latin typeface="+mj-lt"/>
                <a:ea typeface="+mj-ea"/>
                <a:cs typeface="+mj-cs"/>
              </a:defRPr>
            </a:lvl1pPr>
          </a:lstStyle>
          <a:p>
            <a:pPr marL="0" marR="0" lvl="0" indent="0" algn="l" defTabSz="1008126" rtl="0" eaLnBrk="1" fontAlgn="auto" latinLnBrk="0" hangingPunct="1">
              <a:lnSpc>
                <a:spcPct val="90000"/>
              </a:lnSpc>
              <a:spcBef>
                <a:spcPct val="0"/>
              </a:spcBef>
              <a:spcAft>
                <a:spcPts val="0"/>
              </a:spcAft>
              <a:buClrTx/>
              <a:buSzTx/>
              <a:buFontTx/>
              <a:buNone/>
              <a:tabLst/>
              <a:defRPr/>
            </a:pPr>
            <a:r>
              <a:rPr kumimoji="0" lang="en-US" sz="3087" b="1" i="0" u="none" strike="noStrike" kern="1200" cap="none" spc="0" normalizeH="0" baseline="0" noProof="0" dirty="0">
                <a:ln>
                  <a:noFill/>
                </a:ln>
                <a:solidFill>
                  <a:srgbClr val="0092CC"/>
                </a:solidFill>
                <a:effectLst/>
                <a:uLnTx/>
                <a:uFillTx/>
                <a:latin typeface="Ebrima"/>
                <a:ea typeface="+mj-ea"/>
                <a:cs typeface="+mj-cs"/>
              </a:rPr>
              <a:t>Sanitation options for health care facilities  </a:t>
            </a:r>
          </a:p>
        </p:txBody>
      </p:sp>
      <p:pic>
        <p:nvPicPr>
          <p:cNvPr id="11" name="Picture 10">
            <a:extLst>
              <a:ext uri="{FF2B5EF4-FFF2-40B4-BE49-F238E27FC236}">
                <a16:creationId xmlns:a16="http://schemas.microsoft.com/office/drawing/2014/main" id="{09E3DAF3-817D-4D01-8DD5-15F792BB25E6}"/>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8327192" y="369607"/>
            <a:ext cx="1672187" cy="2087298"/>
          </a:xfrm>
          <a:prstGeom prst="rect">
            <a:avLst/>
          </a:prstGeom>
          <a:ln>
            <a:noFill/>
          </a:ln>
          <a:effectLst>
            <a:outerShdw blurRad="292100" dist="139700" dir="2700000" algn="tl" rotWithShape="0">
              <a:srgbClr val="333333">
                <a:alpha val="65000"/>
              </a:srgbClr>
            </a:outerShdw>
          </a:effectLst>
        </p:spPr>
      </p:pic>
      <p:pic>
        <p:nvPicPr>
          <p:cNvPr id="12" name="Picture 11">
            <a:extLst>
              <a:ext uri="{FF2B5EF4-FFF2-40B4-BE49-F238E27FC236}">
                <a16:creationId xmlns:a16="http://schemas.microsoft.com/office/drawing/2014/main" id="{74728006-661F-4EFB-856E-7C54ABC27F0F}"/>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3981317" y="2426049"/>
            <a:ext cx="3092061" cy="4082235"/>
          </a:xfrm>
          <a:prstGeom prst="rect">
            <a:avLst/>
          </a:prstGeom>
        </p:spPr>
      </p:pic>
      <p:pic>
        <p:nvPicPr>
          <p:cNvPr id="13" name="Picture 12">
            <a:extLst>
              <a:ext uri="{FF2B5EF4-FFF2-40B4-BE49-F238E27FC236}">
                <a16:creationId xmlns:a16="http://schemas.microsoft.com/office/drawing/2014/main" id="{D46AC95C-4F24-4A58-85BB-37362FA6E282}"/>
              </a:ext>
            </a:extLst>
          </p:cNvPr>
          <p:cNvPicPr>
            <a:picLocks noChangeAspect="1"/>
          </p:cNvPicPr>
          <p:nvPr/>
        </p:nvPicPr>
        <p:blipFill rotWithShape="1">
          <a:blip r:embed="rId5" cstate="email">
            <a:extLst>
              <a:ext uri="{28A0092B-C50C-407E-A947-70E740481C1C}">
                <a14:useLocalDpi xmlns:a14="http://schemas.microsoft.com/office/drawing/2010/main"/>
              </a:ext>
            </a:extLst>
          </a:blip>
          <a:srcRect/>
          <a:stretch/>
        </p:blipFill>
        <p:spPr>
          <a:xfrm>
            <a:off x="8022120" y="4300402"/>
            <a:ext cx="2400347" cy="2578231"/>
          </a:xfrm>
          <a:prstGeom prst="rect">
            <a:avLst/>
          </a:prstGeom>
          <a:ln>
            <a:noFill/>
          </a:ln>
          <a:effectLst>
            <a:outerShdw blurRad="292100" dist="139700" dir="2700000" algn="tl" rotWithShape="0">
              <a:srgbClr val="333333">
                <a:alpha val="65000"/>
              </a:srgbClr>
            </a:outerShdw>
          </a:effectLst>
        </p:spPr>
      </p:pic>
      <p:sp>
        <p:nvSpPr>
          <p:cNvPr id="14" name="Rectangle 13">
            <a:extLst>
              <a:ext uri="{FF2B5EF4-FFF2-40B4-BE49-F238E27FC236}">
                <a16:creationId xmlns:a16="http://schemas.microsoft.com/office/drawing/2014/main" id="{FCEDAA44-1251-4AE4-B63C-E2A16AA1D7B9}"/>
              </a:ext>
            </a:extLst>
          </p:cNvPr>
          <p:cNvSpPr/>
          <p:nvPr/>
        </p:nvSpPr>
        <p:spPr>
          <a:xfrm>
            <a:off x="143178" y="7095769"/>
            <a:ext cx="9501367" cy="461665"/>
          </a:xfrm>
          <a:prstGeom prst="rect">
            <a:avLst/>
          </a:prstGeom>
        </p:spPr>
        <p:txBody>
          <a:bodyPr wrap="square">
            <a:spAutoFit/>
          </a:bodyPr>
          <a:lstStyle/>
          <a:p>
            <a:pPr marL="0" marR="0" lvl="0" indent="0" algn="l" defTabSz="914400" rtl="1"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a:ln>
                  <a:noFill/>
                </a:ln>
                <a:solidFill>
                  <a:srgbClr val="000066"/>
                </a:solidFill>
                <a:effectLst/>
                <a:uLnTx/>
                <a:uFillTx/>
                <a:latin typeface="Arial" charset="0"/>
                <a:ea typeface="+mn-ea"/>
                <a:cs typeface="Arial" charset="0"/>
                <a:hlinkClick r:id="rId6"/>
              </a:rPr>
              <a:t>www.who.int/water_sanitation_health/sanitation-waste/sanitation/sanitation-guidelines/en/</a:t>
            </a:r>
            <a:endParaRPr kumimoji="0" lang="en-US" sz="1200" b="0" i="0" u="none" strike="noStrike" kern="1200" cap="none" spc="0" normalizeH="0" baseline="0" noProof="0" dirty="0">
              <a:ln>
                <a:noFill/>
              </a:ln>
              <a:solidFill>
                <a:srgbClr val="000066"/>
              </a:solidFill>
              <a:effectLst/>
              <a:uLnTx/>
              <a:uFillTx/>
              <a:latin typeface="Arial" charset="0"/>
              <a:ea typeface="+mn-ea"/>
              <a:cs typeface="Arial" charset="0"/>
            </a:endParaRPr>
          </a:p>
          <a:p>
            <a:pPr marL="0" marR="0" lvl="0" indent="0" algn="l" defTabSz="914400" rtl="1" eaLnBrk="1" fontAlgn="base" latinLnBrk="0" hangingPunct="1">
              <a:lnSpc>
                <a:spcPct val="100000"/>
              </a:lnSpc>
              <a:spcBef>
                <a:spcPct val="0"/>
              </a:spcBef>
              <a:spcAft>
                <a:spcPct val="0"/>
              </a:spcAft>
              <a:buClrTx/>
              <a:buSzTx/>
              <a:buFontTx/>
              <a:buNone/>
              <a:tabLst/>
              <a:defRPr/>
            </a:pPr>
            <a:endParaRPr kumimoji="0" lang="en-US" sz="1200" b="0" i="0" u="none" strike="noStrike" kern="1200" cap="none" spc="0" normalizeH="0" baseline="0" noProof="0" dirty="0">
              <a:ln>
                <a:noFill/>
              </a:ln>
              <a:solidFill>
                <a:srgbClr val="000066"/>
              </a:solidFill>
              <a:effectLst/>
              <a:uLnTx/>
              <a:uFillTx/>
              <a:latin typeface="Arial" charset="0"/>
              <a:ea typeface="+mn-ea"/>
              <a:cs typeface="Arial" charset="0"/>
            </a:endParaRPr>
          </a:p>
        </p:txBody>
      </p:sp>
    </p:spTree>
    <p:extLst>
      <p:ext uri="{BB962C8B-B14F-4D97-AF65-F5344CB8AC3E}">
        <p14:creationId xmlns:p14="http://schemas.microsoft.com/office/powerpoint/2010/main" val="1288965768"/>
      </p:ext>
    </p:extLst>
  </p:cSld>
  <p:clrMapOvr>
    <a:masterClrMapping/>
  </p:clrMapOvr>
</p:sld>
</file>

<file path=ppt/theme/theme1.xml><?xml version="1.0" encoding="utf-8"?>
<a:theme xmlns:a="http://schemas.openxmlformats.org/drawingml/2006/main" name="master">
  <a:themeElements>
    <a:clrScheme name="mast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fontScheme name="master">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1042988" rtl="1" eaLnBrk="1" fontAlgn="base" latinLnBrk="0" hangingPunct="1">
          <a:lnSpc>
            <a:spcPct val="100000"/>
          </a:lnSpc>
          <a:spcBef>
            <a:spcPct val="0"/>
          </a:spcBef>
          <a:spcAft>
            <a:spcPct val="0"/>
          </a:spcAft>
          <a:buClrTx/>
          <a:buSzTx/>
          <a:buFontTx/>
          <a:buNone/>
          <a:tabLst/>
          <a:defRPr kumimoji="0" lang="en-GB" sz="3900" b="1" i="0" u="none" strike="noStrike" cap="none" normalizeH="0" baseline="0" smtClean="0">
            <a:ln>
              <a:noFill/>
            </a:ln>
            <a:solidFill>
              <a:srgbClr val="000066"/>
            </a:solidFill>
            <a:effectLst/>
            <a:latin typeface="Arial"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1042988" rtl="1" eaLnBrk="1" fontAlgn="base" latinLnBrk="0" hangingPunct="1">
          <a:lnSpc>
            <a:spcPct val="100000"/>
          </a:lnSpc>
          <a:spcBef>
            <a:spcPct val="0"/>
          </a:spcBef>
          <a:spcAft>
            <a:spcPct val="0"/>
          </a:spcAft>
          <a:buClrTx/>
          <a:buSzTx/>
          <a:buFontTx/>
          <a:buNone/>
          <a:tabLst/>
          <a:defRPr kumimoji="0" lang="en-GB" sz="3900" b="1" i="0" u="none" strike="noStrike" cap="none" normalizeH="0" baseline="0" smtClean="0">
            <a:ln>
              <a:noFill/>
            </a:ln>
            <a:solidFill>
              <a:srgbClr val="000066"/>
            </a:solidFill>
            <a:effectLst/>
            <a:latin typeface="Arial" charset="0"/>
            <a:cs typeface="Arial" charset="0"/>
          </a:defRPr>
        </a:defPPr>
      </a:lstStyle>
    </a:lnDef>
  </a:objectDefaults>
  <a:extraClrSchemeLst>
    <a:extraClrScheme>
      <a:clrScheme name="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mast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master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master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master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master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master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master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master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master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master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master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Office Theme">
  <a:themeElements>
    <a:clrScheme name="WHO PPT color scheme 2016">
      <a:dk1>
        <a:sysClr val="windowText" lastClr="000000"/>
      </a:dk1>
      <a:lt1>
        <a:sysClr val="window" lastClr="FFFFFF"/>
      </a:lt1>
      <a:dk2>
        <a:srgbClr val="009CDE"/>
      </a:dk2>
      <a:lt2>
        <a:srgbClr val="F3F3F3"/>
      </a:lt2>
      <a:accent1>
        <a:srgbClr val="009CDE"/>
      </a:accent1>
      <a:accent2>
        <a:srgbClr val="183C5C"/>
      </a:accent2>
      <a:accent3>
        <a:srgbClr val="66C4EB"/>
      </a:accent3>
      <a:accent4>
        <a:srgbClr val="9B9B9B"/>
      </a:accent4>
      <a:accent5>
        <a:srgbClr val="CCEBF8"/>
      </a:accent5>
      <a:accent6>
        <a:srgbClr val="C9C9C9"/>
      </a:accent6>
      <a:hlink>
        <a:srgbClr val="009CDE"/>
      </a:hlink>
      <a:folHlink>
        <a:srgbClr val="B2B2B2"/>
      </a:folHlink>
    </a:clrScheme>
    <a:fontScheme name="WHO Fonts PPT 2016">
      <a:majorFont>
        <a:latin typeface="Ebrima"/>
        <a:ea typeface=""/>
        <a:cs typeface=""/>
      </a:majorFont>
      <a:minorFont>
        <a:latin typeface="Arial"/>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WHO PPT color scheme 2016">
        <a:dk1>
          <a:sysClr val="windowText" lastClr="000000"/>
        </a:dk1>
        <a:lt1>
          <a:sysClr val="window" lastClr="FFFFFF"/>
        </a:lt1>
        <a:dk2>
          <a:srgbClr val="009CDE"/>
        </a:dk2>
        <a:lt2>
          <a:srgbClr val="F3F3F3"/>
        </a:lt2>
        <a:accent1>
          <a:srgbClr val="009CDE"/>
        </a:accent1>
        <a:accent2>
          <a:srgbClr val="183C5C"/>
        </a:accent2>
        <a:accent3>
          <a:srgbClr val="66C4EB"/>
        </a:accent3>
        <a:accent4>
          <a:srgbClr val="9B9B9B"/>
        </a:accent4>
        <a:accent5>
          <a:srgbClr val="CCEBF8"/>
        </a:accent5>
        <a:accent6>
          <a:srgbClr val="C9C9C9"/>
        </a:accent6>
        <a:hlink>
          <a:srgbClr val="009CDE"/>
        </a:hlink>
        <a:folHlink>
          <a:srgbClr val="B2B2B2"/>
        </a:folHlink>
      </a:clrScheme>
    </a:extraClrScheme>
  </a:extraClrSchemeLst>
  <a:custClrLst>
    <a:custClr name="WHO Blue">
      <a:srgbClr val="009CDE"/>
    </a:custClr>
    <a:custClr name="blank">
      <a:srgbClr val="FFFFFF"/>
    </a:custClr>
    <a:custClr name="blank">
      <a:srgbClr val="FFFFFF"/>
    </a:custClr>
    <a:custClr name="blank">
      <a:srgbClr val="FFFFFF"/>
    </a:custClr>
    <a:custClr name="WHO Indigo 01">
      <a:srgbClr val="09164D"/>
    </a:custClr>
    <a:custClr name="WHO Indigo 02">
      <a:srgbClr val="1A4164"/>
    </a:custClr>
    <a:custClr name="WHO Indigo 03">
      <a:srgbClr val="486783"/>
    </a:custClr>
    <a:custClr name="WHO Indigo 04">
      <a:srgbClr val="768DA2"/>
    </a:custClr>
    <a:custClr name="WHO Indigo 05">
      <a:srgbClr val="A3B3C1"/>
    </a:custClr>
    <a:custClr name="WHO Indigo 06">
      <a:srgbClr val="E8ECEF"/>
    </a:custClr>
    <a:custClr name="WHO Grey 01">
      <a:srgbClr val="9B9B9B"/>
    </a:custClr>
    <a:custClr name="WHO Grey 02">
      <a:srgbClr val="C9C9C9"/>
    </a:custClr>
    <a:custClr name="WHO Grey 03">
      <a:srgbClr val="F2F2F2"/>
    </a:custClr>
    <a:custClr name="blank">
      <a:srgbClr val="FFFFFF"/>
    </a:custClr>
    <a:custClr name="WHO Birchgreen 01">
      <a:srgbClr val="29811B"/>
    </a:custClr>
    <a:custClr name="WHO Birchgreen 02">
      <a:srgbClr val="7ABC32"/>
    </a:custClr>
    <a:custClr name="WHO Birchgreen 03">
      <a:srgbClr val="95C95B"/>
    </a:custClr>
    <a:custClr name="WHO Birchgreen 04">
      <a:srgbClr val="AFD784"/>
    </a:custClr>
    <a:custClr name="WHO Birchgreen 05">
      <a:srgbClr val="CAE4AD"/>
    </a:custClr>
    <a:custClr name="WHO Birchgreen 06">
      <a:srgbClr val="F2F8EA"/>
    </a:custClr>
    <a:custClr name="blank">
      <a:srgbClr val="FFFFFF"/>
    </a:custClr>
    <a:custClr name="blank">
      <a:srgbClr val="FFFFFF"/>
    </a:custClr>
    <a:custClr name="blank">
      <a:srgbClr val="FFFFFF"/>
    </a:custClr>
    <a:custClr name="blank">
      <a:srgbClr val="FFFFFF"/>
    </a:custClr>
    <a:custClr name="WHO Savannah 01">
      <a:srgbClr val="966100"/>
    </a:custClr>
    <a:custClr name="WHO Savannah 02">
      <a:srgbClr val="AF8100"/>
    </a:custClr>
    <a:custClr name="WHO Savannah 03">
      <a:srgbClr val="BF9A33"/>
    </a:custClr>
    <a:custClr name="WHO Savannah 04">
      <a:srgbClr val="CFB366"/>
    </a:custClr>
    <a:custClr name="WHO Savannah 05">
      <a:srgbClr val="DFCD99"/>
    </a:custClr>
    <a:custClr name="WHO Savannah 06">
      <a:srgbClr val="F7F2E5"/>
    </a:custClr>
    <a:custClr name="WHO Purple 01">
      <a:srgbClr val="761302"/>
    </a:custClr>
    <a:custClr name="WHO Purple 02">
      <a:srgbClr val="8F3807"/>
    </a:custClr>
    <a:custClr name="WHO Purple 03">
      <a:srgbClr val="A56039"/>
    </a:custClr>
    <a:custClr name="blank">
      <a:srgbClr val="FFFFFF"/>
    </a:custClr>
    <a:custClr name="WHO Heat 01">
      <a:srgbClr val="B54606"/>
    </a:custClr>
    <a:custClr name="WHO Heat 02">
      <a:srgbClr val="D46112"/>
    </a:custClr>
    <a:custClr name="WHO Heat 03">
      <a:srgbClr val="DD8141"/>
    </a:custClr>
    <a:custClr name="WHO Heat 04">
      <a:srgbClr val="E5A071"/>
    </a:custClr>
    <a:custClr name="WHO Heat 05">
      <a:srgbClr val="EEC0A0"/>
    </a:custClr>
    <a:custClr name="WHO Heat 06">
      <a:srgbClr val="FBEFE7"/>
    </a:custClr>
    <a:custClr name="WHO Purple 04">
      <a:srgbClr val="BC886A"/>
    </a:custClr>
    <a:custClr name="WHO Purple 05">
      <a:srgbClr val="D2AF9C"/>
    </a:custClr>
    <a:custClr name="WHO Purple 06">
      <a:srgbClr val="F4EBE6"/>
    </a:custClr>
    <a:custClr name="blank">
      <a:srgbClr val="FFFFFF"/>
    </a:custClr>
    <a:custClr name="WHO Wood 01">
      <a:srgbClr val="20521A"/>
    </a:custClr>
    <a:custClr name="WHO Wood 02">
      <a:srgbClr val="2F7D4F"/>
    </a:custClr>
    <a:custClr name="WHO Wood 03">
      <a:srgbClr val="599772"/>
    </a:custClr>
    <a:custClr name="WHO Wood 04">
      <a:srgbClr val="82B195"/>
    </a:custClr>
    <a:custClr name="WHO Wood 05">
      <a:srgbClr val="ACCBB9"/>
    </a:custClr>
    <a:custClr name="WHO Wood 06">
      <a:srgbClr val="EAF2ED"/>
    </a:custClr>
  </a:custClrLst>
  <a:extLst>
    <a:ext uri="{05A4C25C-085E-4340-85A3-A5531E510DB2}">
      <thm15:themeFamily xmlns:thm15="http://schemas.microsoft.com/office/thememl/2012/main" name="InterimAGDec2018V2_CKJS" id="{96BA60F7-6675-3E46-A0AD-8DEF05DABE2E}" vid="{CC487F63-9316-CE4E-B914-91B3E63996B2}"/>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2_Office Theme">
  <a:themeElements>
    <a:clrScheme name="WHO PPT color scheme 2016">
      <a:dk1>
        <a:sysClr val="windowText" lastClr="000000"/>
      </a:dk1>
      <a:lt1>
        <a:sysClr val="window" lastClr="FFFFFF"/>
      </a:lt1>
      <a:dk2>
        <a:srgbClr val="009CDE"/>
      </a:dk2>
      <a:lt2>
        <a:srgbClr val="F3F3F3"/>
      </a:lt2>
      <a:accent1>
        <a:srgbClr val="009CDE"/>
      </a:accent1>
      <a:accent2>
        <a:srgbClr val="183C5C"/>
      </a:accent2>
      <a:accent3>
        <a:srgbClr val="66C4EB"/>
      </a:accent3>
      <a:accent4>
        <a:srgbClr val="9B9B9B"/>
      </a:accent4>
      <a:accent5>
        <a:srgbClr val="CCEBF8"/>
      </a:accent5>
      <a:accent6>
        <a:srgbClr val="C9C9C9"/>
      </a:accent6>
      <a:hlink>
        <a:srgbClr val="009CDE"/>
      </a:hlink>
      <a:folHlink>
        <a:srgbClr val="B2B2B2"/>
      </a:folHlink>
    </a:clrScheme>
    <a:fontScheme name="WHO Fonts PPT 2016">
      <a:majorFont>
        <a:latin typeface="Ebrima"/>
        <a:ea typeface=""/>
        <a:cs typeface=""/>
      </a:majorFont>
      <a:minorFont>
        <a:latin typeface="Arial"/>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WHO PPT color scheme 2016">
        <a:dk1>
          <a:sysClr val="windowText" lastClr="000000"/>
        </a:dk1>
        <a:lt1>
          <a:sysClr val="window" lastClr="FFFFFF"/>
        </a:lt1>
        <a:dk2>
          <a:srgbClr val="009CDE"/>
        </a:dk2>
        <a:lt2>
          <a:srgbClr val="F3F3F3"/>
        </a:lt2>
        <a:accent1>
          <a:srgbClr val="009CDE"/>
        </a:accent1>
        <a:accent2>
          <a:srgbClr val="183C5C"/>
        </a:accent2>
        <a:accent3>
          <a:srgbClr val="66C4EB"/>
        </a:accent3>
        <a:accent4>
          <a:srgbClr val="9B9B9B"/>
        </a:accent4>
        <a:accent5>
          <a:srgbClr val="CCEBF8"/>
        </a:accent5>
        <a:accent6>
          <a:srgbClr val="C9C9C9"/>
        </a:accent6>
        <a:hlink>
          <a:srgbClr val="009CDE"/>
        </a:hlink>
        <a:folHlink>
          <a:srgbClr val="B2B2B2"/>
        </a:folHlink>
      </a:clrScheme>
    </a:extraClrScheme>
  </a:extraClrSchemeLst>
  <a:custClrLst>
    <a:custClr name="WHO Blue">
      <a:srgbClr val="009CDE"/>
    </a:custClr>
    <a:custClr name="blank">
      <a:srgbClr val="FFFFFF"/>
    </a:custClr>
    <a:custClr name="blank">
      <a:srgbClr val="FFFFFF"/>
    </a:custClr>
    <a:custClr name="blank">
      <a:srgbClr val="FFFFFF"/>
    </a:custClr>
    <a:custClr name="WHO Indigo 01">
      <a:srgbClr val="09164D"/>
    </a:custClr>
    <a:custClr name="WHO Indigo 02">
      <a:srgbClr val="1A4164"/>
    </a:custClr>
    <a:custClr name="WHO Indigo 03">
      <a:srgbClr val="486783"/>
    </a:custClr>
    <a:custClr name="WHO Indigo 04">
      <a:srgbClr val="768DA2"/>
    </a:custClr>
    <a:custClr name="WHO Indigo 05">
      <a:srgbClr val="A3B3C1"/>
    </a:custClr>
    <a:custClr name="WHO Indigo 06">
      <a:srgbClr val="E8ECEF"/>
    </a:custClr>
    <a:custClr name="WHO Grey 01">
      <a:srgbClr val="9B9B9B"/>
    </a:custClr>
    <a:custClr name="WHO Grey 02">
      <a:srgbClr val="C9C9C9"/>
    </a:custClr>
    <a:custClr name="WHO Grey 03">
      <a:srgbClr val="F2F2F2"/>
    </a:custClr>
    <a:custClr name="blank">
      <a:srgbClr val="FFFFFF"/>
    </a:custClr>
    <a:custClr name="WHO Birchgreen 01">
      <a:srgbClr val="29811B"/>
    </a:custClr>
    <a:custClr name="WHO Birchgreen 02">
      <a:srgbClr val="7ABC32"/>
    </a:custClr>
    <a:custClr name="WHO Birchgreen 03">
      <a:srgbClr val="95C95B"/>
    </a:custClr>
    <a:custClr name="WHO Birchgreen 04">
      <a:srgbClr val="AFD784"/>
    </a:custClr>
    <a:custClr name="WHO Birchgreen 05">
      <a:srgbClr val="CAE4AD"/>
    </a:custClr>
    <a:custClr name="WHO Birchgreen 06">
      <a:srgbClr val="F2F8EA"/>
    </a:custClr>
    <a:custClr name="blank">
      <a:srgbClr val="FFFFFF"/>
    </a:custClr>
    <a:custClr name="blank">
      <a:srgbClr val="FFFFFF"/>
    </a:custClr>
    <a:custClr name="blank">
      <a:srgbClr val="FFFFFF"/>
    </a:custClr>
    <a:custClr name="blank">
      <a:srgbClr val="FFFFFF"/>
    </a:custClr>
    <a:custClr name="WHO Savannah 01">
      <a:srgbClr val="966100"/>
    </a:custClr>
    <a:custClr name="WHO Savannah 02">
      <a:srgbClr val="AF8100"/>
    </a:custClr>
    <a:custClr name="WHO Savannah 03">
      <a:srgbClr val="BF9A33"/>
    </a:custClr>
    <a:custClr name="WHO Savannah 04">
      <a:srgbClr val="CFB366"/>
    </a:custClr>
    <a:custClr name="WHO Savannah 05">
      <a:srgbClr val="DFCD99"/>
    </a:custClr>
    <a:custClr name="WHO Savannah 06">
      <a:srgbClr val="F7F2E5"/>
    </a:custClr>
    <a:custClr name="WHO Purple 01">
      <a:srgbClr val="761302"/>
    </a:custClr>
    <a:custClr name="WHO Purple 02">
      <a:srgbClr val="8F3807"/>
    </a:custClr>
    <a:custClr name="WHO Purple 03">
      <a:srgbClr val="A56039"/>
    </a:custClr>
    <a:custClr name="blank">
      <a:srgbClr val="FFFFFF"/>
    </a:custClr>
    <a:custClr name="WHO Heat 01">
      <a:srgbClr val="B54606"/>
    </a:custClr>
    <a:custClr name="WHO Heat 02">
      <a:srgbClr val="D46112"/>
    </a:custClr>
    <a:custClr name="WHO Heat 03">
      <a:srgbClr val="DD8141"/>
    </a:custClr>
    <a:custClr name="WHO Heat 04">
      <a:srgbClr val="E5A071"/>
    </a:custClr>
    <a:custClr name="WHO Heat 05">
      <a:srgbClr val="EEC0A0"/>
    </a:custClr>
    <a:custClr name="WHO Heat 06">
      <a:srgbClr val="FBEFE7"/>
    </a:custClr>
    <a:custClr name="WHO Purple 04">
      <a:srgbClr val="BC886A"/>
    </a:custClr>
    <a:custClr name="WHO Purple 05">
      <a:srgbClr val="D2AF9C"/>
    </a:custClr>
    <a:custClr name="WHO Purple 06">
      <a:srgbClr val="F4EBE6"/>
    </a:custClr>
    <a:custClr name="blank">
      <a:srgbClr val="FFFFFF"/>
    </a:custClr>
    <a:custClr name="WHO Wood 01">
      <a:srgbClr val="20521A"/>
    </a:custClr>
    <a:custClr name="WHO Wood 02">
      <a:srgbClr val="2F7D4F"/>
    </a:custClr>
    <a:custClr name="WHO Wood 03">
      <a:srgbClr val="599772"/>
    </a:custClr>
    <a:custClr name="WHO Wood 04">
      <a:srgbClr val="82B195"/>
    </a:custClr>
    <a:custClr name="WHO Wood 05">
      <a:srgbClr val="ACCBB9"/>
    </a:custClr>
    <a:custClr name="WHO Wood 06">
      <a:srgbClr val="EAF2ED"/>
    </a:custClr>
  </a:custClrLst>
  <a:extLst>
    <a:ext uri="{05A4C25C-085E-4340-85A3-A5531E510DB2}">
      <thm15:themeFamily xmlns:thm15="http://schemas.microsoft.com/office/thememl/2012/main" name="InterimAGDec2018V2_CKJS" id="{96BA60F7-6675-3E46-A0AD-8DEF05DABE2E}" vid="{CC487F63-9316-CE4E-B914-91B3E63996B2}"/>
    </a:ext>
  </a:extLst>
</a:theme>
</file>

<file path=ppt/theme/theme5.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2827</TotalTime>
  <Words>4421</Words>
  <Application>Microsoft Office PowerPoint</Application>
  <PresentationFormat>Custom</PresentationFormat>
  <Paragraphs>492</Paragraphs>
  <Slides>34</Slides>
  <Notes>18</Notes>
  <HiddenSlides>0</HiddenSlides>
  <MMClips>0</MMClips>
  <ScaleCrop>false</ScaleCrop>
  <HeadingPairs>
    <vt:vector size="6" baseType="variant">
      <vt:variant>
        <vt:lpstr>Fonts Used</vt:lpstr>
      </vt:variant>
      <vt:variant>
        <vt:i4>8</vt:i4>
      </vt:variant>
      <vt:variant>
        <vt:lpstr>Theme</vt:lpstr>
      </vt:variant>
      <vt:variant>
        <vt:i4>4</vt:i4>
      </vt:variant>
      <vt:variant>
        <vt:lpstr>Slide Titles</vt:lpstr>
      </vt:variant>
      <vt:variant>
        <vt:i4>34</vt:i4>
      </vt:variant>
    </vt:vector>
  </HeadingPairs>
  <TitlesOfParts>
    <vt:vector size="46" baseType="lpstr">
      <vt:lpstr>Arial</vt:lpstr>
      <vt:lpstr>Arial Narrow</vt:lpstr>
      <vt:lpstr>Calibri</vt:lpstr>
      <vt:lpstr>Calibri Light</vt:lpstr>
      <vt:lpstr>Ebrima</vt:lpstr>
      <vt:lpstr>Symbol</vt:lpstr>
      <vt:lpstr>Times New Roman</vt:lpstr>
      <vt:lpstr>Wingdings</vt:lpstr>
      <vt:lpstr>master</vt:lpstr>
      <vt:lpstr>1_Office Theme</vt:lpstr>
      <vt:lpstr>Office Theme</vt:lpstr>
      <vt:lpstr>2_Office Theme</vt:lpstr>
      <vt:lpstr>PowerPoint Presentation</vt:lpstr>
      <vt:lpstr>Learning objectives</vt:lpstr>
      <vt:lpstr>Why is sanitation important?</vt:lpstr>
      <vt:lpstr>Sanitation quiz</vt:lpstr>
      <vt:lpstr>Answers </vt:lpstr>
      <vt:lpstr>Brainstorm  (Group work / breakout room)</vt:lpstr>
      <vt:lpstr> A “safe sanitation system” is:</vt:lpstr>
      <vt:lpstr>Sanitation options for health care facilities – on site treatment</vt:lpstr>
      <vt:lpstr>PowerPoint Presentation</vt:lpstr>
      <vt:lpstr>Sanitation options for health care facilities – on site treatment examples</vt:lpstr>
      <vt:lpstr>Sanitation options for health care facilities – examples of off site transport or on-site treatment for larger volumes</vt:lpstr>
      <vt:lpstr>Performance of sanitation treatment options</vt:lpstr>
      <vt:lpstr>Emptying and Conveyance – minimizing risk to waste handlers </vt:lpstr>
      <vt:lpstr>Examples of climate impacts on sanitation </vt:lpstr>
      <vt:lpstr>Consider climate resilience of sanitation technologies</vt:lpstr>
      <vt:lpstr>Quiz - Sanitation systems</vt:lpstr>
      <vt:lpstr>Answer</vt:lpstr>
      <vt:lpstr>Climate resilient sanitation &amp; wastewater management</vt:lpstr>
      <vt:lpstr>Sanitation &amp; AMR:  The role of health care facilities</vt:lpstr>
      <vt:lpstr>What can be done? </vt:lpstr>
      <vt:lpstr>PowerPoint Presentation</vt:lpstr>
      <vt:lpstr>Managing and maintaining sanitation facilities</vt:lpstr>
      <vt:lpstr>Group activity</vt:lpstr>
      <vt:lpstr>Global monitoring indicators</vt:lpstr>
      <vt:lpstr>Global sanitation standards: Quantity continued</vt:lpstr>
      <vt:lpstr>Additional WASH FIT indicators – safely managed sanitation</vt:lpstr>
      <vt:lpstr>PowerPoint Presentation</vt:lpstr>
      <vt:lpstr>Sanitation in the context of COVID-19  Technical guidance takeaways</vt:lpstr>
      <vt:lpstr>Survival of human coronaviruses in faces and wastewater </vt:lpstr>
      <vt:lpstr>Safely managed sanitation in the context of COVID-19</vt:lpstr>
      <vt:lpstr>Key takeaways</vt:lpstr>
      <vt:lpstr>Safely managed sanitation in the context of COVID-19</vt:lpstr>
      <vt:lpstr>Questions? </vt:lpstr>
      <vt:lpstr>References</vt:lpstr>
    </vt:vector>
  </TitlesOfParts>
  <Company>World Health Organization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Guidelines</dc:title>
  <dc:subject>WHO template and recommendations</dc:subject>
  <dc:creator>_WHO</dc:creator>
  <cp:keywords>communication, photos, text</cp:keywords>
  <cp:lastModifiedBy>HAYTER, Arabella</cp:lastModifiedBy>
  <cp:revision>161</cp:revision>
  <dcterms:created xsi:type="dcterms:W3CDTF">2005-03-01T08:26:43Z</dcterms:created>
  <dcterms:modified xsi:type="dcterms:W3CDTF">2020-11-13T02:38:38Z</dcterms:modified>
  <cp:category>Guidelines</cp:category>
</cp:coreProperties>
</file>