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3.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95" r:id="rId2"/>
    <p:sldMasterId id="2147483710" r:id="rId3"/>
    <p:sldMasterId id="2147483725" r:id="rId4"/>
  </p:sldMasterIdLst>
  <p:notesMasterIdLst>
    <p:notesMasterId r:id="rId42"/>
  </p:notesMasterIdLst>
  <p:handoutMasterIdLst>
    <p:handoutMasterId r:id="rId43"/>
  </p:handoutMasterIdLst>
  <p:sldIdLst>
    <p:sldId id="340" r:id="rId5"/>
    <p:sldId id="343" r:id="rId6"/>
    <p:sldId id="363" r:id="rId7"/>
    <p:sldId id="470" r:id="rId8"/>
    <p:sldId id="471" r:id="rId9"/>
    <p:sldId id="380" r:id="rId10"/>
    <p:sldId id="444" r:id="rId11"/>
    <p:sldId id="441" r:id="rId12"/>
    <p:sldId id="447" r:id="rId13"/>
    <p:sldId id="463" r:id="rId14"/>
    <p:sldId id="1689" r:id="rId15"/>
    <p:sldId id="1672" r:id="rId16"/>
    <p:sldId id="467" r:id="rId17"/>
    <p:sldId id="473" r:id="rId18"/>
    <p:sldId id="346" r:id="rId19"/>
    <p:sldId id="439" r:id="rId20"/>
    <p:sldId id="462" r:id="rId21"/>
    <p:sldId id="454" r:id="rId22"/>
    <p:sldId id="360" r:id="rId23"/>
    <p:sldId id="362" r:id="rId24"/>
    <p:sldId id="465" r:id="rId25"/>
    <p:sldId id="437" r:id="rId26"/>
    <p:sldId id="1625" r:id="rId27"/>
    <p:sldId id="456" r:id="rId28"/>
    <p:sldId id="466" r:id="rId29"/>
    <p:sldId id="472" r:id="rId30"/>
    <p:sldId id="457" r:id="rId31"/>
    <p:sldId id="458" r:id="rId32"/>
    <p:sldId id="1673" r:id="rId33"/>
    <p:sldId id="381" r:id="rId34"/>
    <p:sldId id="460" r:id="rId35"/>
    <p:sldId id="459" r:id="rId36"/>
    <p:sldId id="469" r:id="rId37"/>
    <p:sldId id="1688" r:id="rId38"/>
    <p:sldId id="461" r:id="rId39"/>
    <p:sldId id="358" r:id="rId40"/>
    <p:sldId id="356" r:id="rId41"/>
  </p:sldIdLst>
  <p:sldSz cx="10693400" cy="7561263"/>
  <p:notesSz cx="6662738" cy="9832975"/>
  <p:defaultTextStyle>
    <a:defPPr>
      <a:defRPr lang="en-GB"/>
    </a:defPPr>
    <a:lvl1pPr algn="l" rtl="1" fontAlgn="base">
      <a:spcBef>
        <a:spcPct val="0"/>
      </a:spcBef>
      <a:spcAft>
        <a:spcPct val="0"/>
      </a:spcAft>
      <a:defRPr sz="3900" b="1" kern="1200">
        <a:solidFill>
          <a:srgbClr val="000066"/>
        </a:solidFill>
        <a:latin typeface="Arial" charset="0"/>
        <a:ea typeface="+mn-ea"/>
        <a:cs typeface="Arial" charset="0"/>
      </a:defRPr>
    </a:lvl1pPr>
    <a:lvl2pPr marL="457200" algn="l" rtl="1" fontAlgn="base">
      <a:spcBef>
        <a:spcPct val="0"/>
      </a:spcBef>
      <a:spcAft>
        <a:spcPct val="0"/>
      </a:spcAft>
      <a:defRPr sz="3900" b="1" kern="1200">
        <a:solidFill>
          <a:srgbClr val="000066"/>
        </a:solidFill>
        <a:latin typeface="Arial" charset="0"/>
        <a:ea typeface="+mn-ea"/>
        <a:cs typeface="Arial" charset="0"/>
      </a:defRPr>
    </a:lvl2pPr>
    <a:lvl3pPr marL="914400" algn="l" rtl="1" fontAlgn="base">
      <a:spcBef>
        <a:spcPct val="0"/>
      </a:spcBef>
      <a:spcAft>
        <a:spcPct val="0"/>
      </a:spcAft>
      <a:defRPr sz="3900" b="1" kern="1200">
        <a:solidFill>
          <a:srgbClr val="000066"/>
        </a:solidFill>
        <a:latin typeface="Arial" charset="0"/>
        <a:ea typeface="+mn-ea"/>
        <a:cs typeface="Arial" charset="0"/>
      </a:defRPr>
    </a:lvl3pPr>
    <a:lvl4pPr marL="1371600" algn="l" rtl="1" fontAlgn="base">
      <a:spcBef>
        <a:spcPct val="0"/>
      </a:spcBef>
      <a:spcAft>
        <a:spcPct val="0"/>
      </a:spcAft>
      <a:defRPr sz="3900" b="1" kern="1200">
        <a:solidFill>
          <a:srgbClr val="000066"/>
        </a:solidFill>
        <a:latin typeface="Arial" charset="0"/>
        <a:ea typeface="+mn-ea"/>
        <a:cs typeface="Arial" charset="0"/>
      </a:defRPr>
    </a:lvl4pPr>
    <a:lvl5pPr marL="1828800" algn="l" rtl="1" fontAlgn="base">
      <a:spcBef>
        <a:spcPct val="0"/>
      </a:spcBef>
      <a:spcAft>
        <a:spcPct val="0"/>
      </a:spcAft>
      <a:defRPr sz="3900" b="1" kern="1200">
        <a:solidFill>
          <a:srgbClr val="000066"/>
        </a:solidFill>
        <a:latin typeface="Arial" charset="0"/>
        <a:ea typeface="+mn-ea"/>
        <a:cs typeface="Arial" charset="0"/>
      </a:defRPr>
    </a:lvl5pPr>
    <a:lvl6pPr marL="2286000" algn="l" defTabSz="914400" rtl="0" eaLnBrk="1" latinLnBrk="0" hangingPunct="1">
      <a:defRPr sz="3900" b="1" kern="1200">
        <a:solidFill>
          <a:srgbClr val="000066"/>
        </a:solidFill>
        <a:latin typeface="Arial" charset="0"/>
        <a:ea typeface="+mn-ea"/>
        <a:cs typeface="Arial" charset="0"/>
      </a:defRPr>
    </a:lvl6pPr>
    <a:lvl7pPr marL="2743200" algn="l" defTabSz="914400" rtl="0" eaLnBrk="1" latinLnBrk="0" hangingPunct="1">
      <a:defRPr sz="3900" b="1" kern="1200">
        <a:solidFill>
          <a:srgbClr val="000066"/>
        </a:solidFill>
        <a:latin typeface="Arial" charset="0"/>
        <a:ea typeface="+mn-ea"/>
        <a:cs typeface="Arial" charset="0"/>
      </a:defRPr>
    </a:lvl7pPr>
    <a:lvl8pPr marL="3200400" algn="l" defTabSz="914400" rtl="0" eaLnBrk="1" latinLnBrk="0" hangingPunct="1">
      <a:defRPr sz="3900" b="1" kern="1200">
        <a:solidFill>
          <a:srgbClr val="000066"/>
        </a:solidFill>
        <a:latin typeface="Arial" charset="0"/>
        <a:ea typeface="+mn-ea"/>
        <a:cs typeface="Arial" charset="0"/>
      </a:defRPr>
    </a:lvl8pPr>
    <a:lvl9pPr marL="3657600" algn="l" defTabSz="914400" rtl="0" eaLnBrk="1" latinLnBrk="0" hangingPunct="1">
      <a:defRPr sz="3900" b="1" kern="1200">
        <a:solidFill>
          <a:srgbClr val="000066"/>
        </a:solidFill>
        <a:latin typeface="Arial" charset="0"/>
        <a:ea typeface="+mn-ea"/>
        <a:cs typeface="Arial" charset="0"/>
      </a:defRPr>
    </a:lvl9pPr>
  </p:defaultTextStyle>
  <p:extLst>
    <p:ext uri="{EFAFB233-063F-42B5-8137-9DF3F51BA10A}">
      <p15:sldGuideLst xmlns:p15="http://schemas.microsoft.com/office/powerpoint/2012/main">
        <p15:guide id="1" orient="horz" pos="2381">
          <p15:clr>
            <a:srgbClr val="A4A3A4"/>
          </p15:clr>
        </p15:guide>
        <p15:guide id="2" pos="3368">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YTER, Arabella" initials="HA" lastIdx="19" clrIdx="0">
    <p:extLst>
      <p:ext uri="{19B8F6BF-5375-455C-9EA6-DF929625EA0E}">
        <p15:presenceInfo xmlns:p15="http://schemas.microsoft.com/office/powerpoint/2012/main" userId="S-1-5-21-1446143339-2250552318-1255726049-176098" providerId="AD"/>
      </p:ext>
    </p:extLst>
  </p:cmAuthor>
  <p:cmAuthor id="2" name="MONTGOMERY, Margaret" initials="MM" lastIdx="4" clrIdx="1">
    <p:extLst>
      <p:ext uri="{19B8F6BF-5375-455C-9EA6-DF929625EA0E}">
        <p15:presenceInfo xmlns:p15="http://schemas.microsoft.com/office/powerpoint/2012/main" userId="S-1-5-21-1446143339-2250552318-1255726049-572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530342"/>
    <a:srgbClr val="4189DD"/>
    <a:srgbClr val="72BBE8"/>
    <a:srgbClr val="66FF33"/>
    <a:srgbClr val="96CCEE"/>
    <a:srgbClr val="1E7FB8"/>
    <a:srgbClr val="C4DAF4"/>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15" autoAdjust="0"/>
    <p:restoredTop sz="72542" autoAdjust="0"/>
  </p:normalViewPr>
  <p:slideViewPr>
    <p:cSldViewPr snapToGrid="0">
      <p:cViewPr varScale="1">
        <p:scale>
          <a:sx n="73" d="100"/>
          <a:sy n="73" d="100"/>
        </p:scale>
        <p:origin x="2202" y="102"/>
      </p:cViewPr>
      <p:guideLst>
        <p:guide orient="horz" pos="2381"/>
        <p:guide pos="3368"/>
      </p:guideLst>
    </p:cSldViewPr>
  </p:slideViewPr>
  <p:notesTextViewPr>
    <p:cViewPr>
      <p:scale>
        <a:sx n="1" d="1"/>
        <a:sy n="1" d="1"/>
      </p:scale>
      <p:origin x="0" y="0"/>
    </p:cViewPr>
  </p:notesTextViewPr>
  <p:sorterViewPr>
    <p:cViewPr>
      <p:scale>
        <a:sx n="100" d="100"/>
        <a:sy n="100" d="100"/>
      </p:scale>
      <p:origin x="0" y="-90"/>
    </p:cViewPr>
  </p:sorter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commentAuthors" Target="commentAuthor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handoutMaster" Target="handoutMasters/handoutMaster1.xml"/><Relationship Id="rId48"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1" Type="http://schemas.openxmlformats.org/officeDocument/2006/relationships/image" Target="../media/image47.jpeg"/></Relationships>
</file>

<file path=ppt/diagrams/_rels/drawing1.xml.rels><?xml version="1.0" encoding="UTF-8" standalone="yes"?>
<Relationships xmlns="http://schemas.openxmlformats.org/package/2006/relationships"><Relationship Id="rId1" Type="http://schemas.openxmlformats.org/officeDocument/2006/relationships/image" Target="../media/image47.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C0F6096-775A-40EB-9619-114E5C025B77}"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n-US"/>
        </a:p>
      </dgm:t>
    </dgm:pt>
    <dgm:pt modelId="{12DE2190-E338-4404-9360-7B1E56EF057C}">
      <dgm:prSet phldrT="[Text]"/>
      <dgm:spPr/>
      <dgm:t>
        <a:bodyPr/>
        <a:lstStyle/>
        <a:p>
          <a:r>
            <a:rPr lang="en-GB" dirty="0">
              <a:latin typeface="Calibri" panose="020F0502020204030204" pitchFamily="34" charset="0"/>
              <a:cs typeface="Calibri" panose="020F0502020204030204" pitchFamily="34" charset="0"/>
            </a:rPr>
            <a:t>Viruses</a:t>
          </a:r>
          <a:endParaRPr lang="en-US" dirty="0">
            <a:latin typeface="Calibri" panose="020F0502020204030204" pitchFamily="34" charset="0"/>
            <a:cs typeface="Calibri" panose="020F0502020204030204" pitchFamily="34" charset="0"/>
          </a:endParaRPr>
        </a:p>
      </dgm:t>
    </dgm:pt>
    <dgm:pt modelId="{964B08C8-FEE3-4187-940E-B6EFE37C5EFA}" type="parTrans" cxnId="{64B396D4-DF93-473A-A831-EE5EBB77D2A7}">
      <dgm:prSet/>
      <dgm:spPr/>
      <dgm:t>
        <a:bodyPr/>
        <a:lstStyle/>
        <a:p>
          <a:endParaRPr lang="en-US">
            <a:latin typeface="Calibri" panose="020F0502020204030204" pitchFamily="34" charset="0"/>
            <a:cs typeface="Calibri" panose="020F0502020204030204" pitchFamily="34" charset="0"/>
          </a:endParaRPr>
        </a:p>
      </dgm:t>
    </dgm:pt>
    <dgm:pt modelId="{3C3F4ED6-E153-46DD-BE1A-26B3D8395D31}" type="sibTrans" cxnId="{64B396D4-DF93-473A-A831-EE5EBB77D2A7}">
      <dgm:prSet/>
      <dgm:spPr/>
      <dgm:t>
        <a:bodyPr/>
        <a:lstStyle/>
        <a:p>
          <a:endParaRPr lang="en-US">
            <a:latin typeface="Calibri" panose="020F0502020204030204" pitchFamily="34" charset="0"/>
            <a:cs typeface="Calibri" panose="020F0502020204030204" pitchFamily="34" charset="0"/>
          </a:endParaRPr>
        </a:p>
      </dgm:t>
    </dgm:pt>
    <dgm:pt modelId="{246B2D3D-F5BE-458E-8EA8-D3CA13AF9A96}">
      <dgm:prSet phldrT="[Text]"/>
      <dgm:spPr/>
      <dgm:t>
        <a:bodyPr/>
        <a:lstStyle/>
        <a:p>
          <a:r>
            <a:rPr lang="en-GB" dirty="0">
              <a:latin typeface="Calibri" panose="020F0502020204030204" pitchFamily="34" charset="0"/>
              <a:cs typeface="Calibri" panose="020F0502020204030204" pitchFamily="34" charset="0"/>
            </a:rPr>
            <a:t>E.g. Hepatitis A, poliovirus A</a:t>
          </a:r>
          <a:endParaRPr lang="en-US" dirty="0">
            <a:latin typeface="Calibri" panose="020F0502020204030204" pitchFamily="34" charset="0"/>
            <a:cs typeface="Calibri" panose="020F0502020204030204" pitchFamily="34" charset="0"/>
          </a:endParaRPr>
        </a:p>
      </dgm:t>
    </dgm:pt>
    <dgm:pt modelId="{76665F83-48D6-4B6E-99CE-4A1E5DAA3488}" type="parTrans" cxnId="{8990766F-63AB-4EEE-9801-2623C2FC9902}">
      <dgm:prSet/>
      <dgm:spPr/>
      <dgm:t>
        <a:bodyPr/>
        <a:lstStyle/>
        <a:p>
          <a:endParaRPr lang="en-US">
            <a:latin typeface="Calibri" panose="020F0502020204030204" pitchFamily="34" charset="0"/>
            <a:cs typeface="Calibri" panose="020F0502020204030204" pitchFamily="34" charset="0"/>
          </a:endParaRPr>
        </a:p>
      </dgm:t>
    </dgm:pt>
    <dgm:pt modelId="{5AEB296F-717B-48A3-87C9-0EAA5368A990}" type="sibTrans" cxnId="{8990766F-63AB-4EEE-9801-2623C2FC9902}">
      <dgm:prSet/>
      <dgm:spPr/>
      <dgm:t>
        <a:bodyPr/>
        <a:lstStyle/>
        <a:p>
          <a:endParaRPr lang="en-US">
            <a:latin typeface="Calibri" panose="020F0502020204030204" pitchFamily="34" charset="0"/>
            <a:cs typeface="Calibri" panose="020F0502020204030204" pitchFamily="34" charset="0"/>
          </a:endParaRPr>
        </a:p>
      </dgm:t>
    </dgm:pt>
    <dgm:pt modelId="{BFF6FCC6-F04B-4EA8-9A7F-65AD953B6820}">
      <dgm:prSet phldrT="[Text]"/>
      <dgm:spPr/>
      <dgm:t>
        <a:bodyPr/>
        <a:lstStyle/>
        <a:p>
          <a:r>
            <a:rPr lang="en-GB" dirty="0">
              <a:latin typeface="Calibri" panose="020F0502020204030204" pitchFamily="34" charset="0"/>
              <a:cs typeface="Calibri" panose="020F0502020204030204" pitchFamily="34" charset="0"/>
            </a:rPr>
            <a:t>Smallest</a:t>
          </a:r>
          <a:r>
            <a:rPr lang="en-GB">
              <a:latin typeface="Calibri" panose="020F0502020204030204" pitchFamily="34" charset="0"/>
              <a:cs typeface="Calibri" panose="020F0502020204030204" pitchFamily="34" charset="0"/>
            </a:rPr>
            <a:t>; 0.02-0.3 </a:t>
          </a:r>
          <a:r>
            <a:rPr lang="el-GR">
              <a:latin typeface="Calibri"/>
              <a:cs typeface="Calibri"/>
            </a:rPr>
            <a:t>μ</a:t>
          </a:r>
          <a:r>
            <a:rPr lang="en-GB">
              <a:latin typeface="Calibri"/>
              <a:cs typeface="Calibri"/>
            </a:rPr>
            <a:t>m</a:t>
          </a:r>
          <a:endParaRPr lang="en-US" dirty="0">
            <a:latin typeface="Calibri" panose="020F0502020204030204" pitchFamily="34" charset="0"/>
            <a:cs typeface="Calibri" panose="020F0502020204030204" pitchFamily="34" charset="0"/>
          </a:endParaRPr>
        </a:p>
      </dgm:t>
    </dgm:pt>
    <dgm:pt modelId="{8A3DD1E2-12DB-4F0E-87F6-5789D1CF68A2}" type="parTrans" cxnId="{AC8020E4-A357-49F2-AB31-D2DD646A12F2}">
      <dgm:prSet/>
      <dgm:spPr/>
      <dgm:t>
        <a:bodyPr/>
        <a:lstStyle/>
        <a:p>
          <a:endParaRPr lang="en-US">
            <a:latin typeface="Calibri" panose="020F0502020204030204" pitchFamily="34" charset="0"/>
            <a:cs typeface="Calibri" panose="020F0502020204030204" pitchFamily="34" charset="0"/>
          </a:endParaRPr>
        </a:p>
      </dgm:t>
    </dgm:pt>
    <dgm:pt modelId="{E324B674-6645-423E-9198-E3C412B7173E}" type="sibTrans" cxnId="{AC8020E4-A357-49F2-AB31-D2DD646A12F2}">
      <dgm:prSet/>
      <dgm:spPr/>
      <dgm:t>
        <a:bodyPr/>
        <a:lstStyle/>
        <a:p>
          <a:endParaRPr lang="en-US">
            <a:latin typeface="Calibri" panose="020F0502020204030204" pitchFamily="34" charset="0"/>
            <a:cs typeface="Calibri" panose="020F0502020204030204" pitchFamily="34" charset="0"/>
          </a:endParaRPr>
        </a:p>
      </dgm:t>
    </dgm:pt>
    <dgm:pt modelId="{075C0A60-7037-41D5-8E95-227A9EABE432}">
      <dgm:prSet phldrT="[Text]"/>
      <dgm:spPr/>
      <dgm:t>
        <a:bodyPr/>
        <a:lstStyle/>
        <a:p>
          <a:r>
            <a:rPr lang="en-GB" dirty="0">
              <a:latin typeface="Calibri" panose="020F0502020204030204" pitchFamily="34" charset="0"/>
              <a:cs typeface="Calibri" panose="020F0502020204030204" pitchFamily="34" charset="0"/>
            </a:rPr>
            <a:t>Protozoan cysts</a:t>
          </a:r>
          <a:endParaRPr lang="en-US" dirty="0">
            <a:latin typeface="Calibri" panose="020F0502020204030204" pitchFamily="34" charset="0"/>
            <a:cs typeface="Calibri" panose="020F0502020204030204" pitchFamily="34" charset="0"/>
          </a:endParaRPr>
        </a:p>
      </dgm:t>
    </dgm:pt>
    <dgm:pt modelId="{9760545E-49CC-4DD3-B6A4-BE2E1B1F91D0}" type="parTrans" cxnId="{2A1F5E74-932B-4817-9788-CDB7F75FC1B8}">
      <dgm:prSet/>
      <dgm:spPr/>
      <dgm:t>
        <a:bodyPr/>
        <a:lstStyle/>
        <a:p>
          <a:endParaRPr lang="en-US">
            <a:latin typeface="Calibri" panose="020F0502020204030204" pitchFamily="34" charset="0"/>
            <a:cs typeface="Calibri" panose="020F0502020204030204" pitchFamily="34" charset="0"/>
          </a:endParaRPr>
        </a:p>
      </dgm:t>
    </dgm:pt>
    <dgm:pt modelId="{21D3FABA-9F42-4F9D-A6AD-8D39F4C3D73D}" type="sibTrans" cxnId="{2A1F5E74-932B-4817-9788-CDB7F75FC1B8}">
      <dgm:prSet/>
      <dgm:spPr/>
      <dgm:t>
        <a:bodyPr/>
        <a:lstStyle/>
        <a:p>
          <a:endParaRPr lang="en-US">
            <a:latin typeface="Calibri" panose="020F0502020204030204" pitchFamily="34" charset="0"/>
            <a:cs typeface="Calibri" panose="020F0502020204030204" pitchFamily="34" charset="0"/>
          </a:endParaRPr>
        </a:p>
      </dgm:t>
    </dgm:pt>
    <dgm:pt modelId="{A6D3B185-1C92-44A1-AAA1-B2C6DB14823F}">
      <dgm:prSet phldrT="[Text]"/>
      <dgm:spPr/>
      <dgm:t>
        <a:bodyPr/>
        <a:lstStyle/>
        <a:p>
          <a:r>
            <a:rPr lang="en-GB" i="1" dirty="0">
              <a:latin typeface="Calibri" panose="020F0502020204030204" pitchFamily="34" charset="0"/>
              <a:cs typeface="Calibri" panose="020F0502020204030204" pitchFamily="34" charset="0"/>
            </a:rPr>
            <a:t>E.g. Giardia, Cryptosporidium</a:t>
          </a:r>
          <a:endParaRPr lang="en-US" i="1" dirty="0">
            <a:latin typeface="Calibri" panose="020F0502020204030204" pitchFamily="34" charset="0"/>
            <a:cs typeface="Calibri" panose="020F0502020204030204" pitchFamily="34" charset="0"/>
          </a:endParaRPr>
        </a:p>
      </dgm:t>
    </dgm:pt>
    <dgm:pt modelId="{A58DF18C-01FE-4587-90AE-32FB414DDCE4}" type="parTrans" cxnId="{B693AA0B-9F8A-42ED-B6BB-77AF427DC3AF}">
      <dgm:prSet/>
      <dgm:spPr/>
      <dgm:t>
        <a:bodyPr/>
        <a:lstStyle/>
        <a:p>
          <a:endParaRPr lang="en-US">
            <a:latin typeface="Calibri" panose="020F0502020204030204" pitchFamily="34" charset="0"/>
            <a:cs typeface="Calibri" panose="020F0502020204030204" pitchFamily="34" charset="0"/>
          </a:endParaRPr>
        </a:p>
      </dgm:t>
    </dgm:pt>
    <dgm:pt modelId="{14C87218-90BE-4BE7-8E9A-8D7AAE2583E5}" type="sibTrans" cxnId="{B693AA0B-9F8A-42ED-B6BB-77AF427DC3AF}">
      <dgm:prSet/>
      <dgm:spPr/>
      <dgm:t>
        <a:bodyPr/>
        <a:lstStyle/>
        <a:p>
          <a:endParaRPr lang="en-US">
            <a:latin typeface="Calibri" panose="020F0502020204030204" pitchFamily="34" charset="0"/>
            <a:cs typeface="Calibri" panose="020F0502020204030204" pitchFamily="34" charset="0"/>
          </a:endParaRPr>
        </a:p>
      </dgm:t>
    </dgm:pt>
    <dgm:pt modelId="{409AD5CA-504A-44F7-93EA-3CB4D266A50C}">
      <dgm:prSet phldrT="[Text]"/>
      <dgm:spPr/>
      <dgm:t>
        <a:bodyPr/>
        <a:lstStyle/>
        <a:p>
          <a:r>
            <a:rPr lang="en-GB" i="0" dirty="0">
              <a:latin typeface="Calibri" panose="020F0502020204030204" pitchFamily="34" charset="0"/>
              <a:cs typeface="Calibri" panose="020F0502020204030204" pitchFamily="34" charset="0"/>
            </a:rPr>
            <a:t>Largest; &gt;2 </a:t>
          </a:r>
          <a:r>
            <a:rPr lang="el-GR" i="0" dirty="0">
              <a:latin typeface="Calibri"/>
              <a:cs typeface="Calibri"/>
            </a:rPr>
            <a:t>μ</a:t>
          </a:r>
          <a:r>
            <a:rPr lang="en-GB" i="0" dirty="0">
              <a:latin typeface="Calibri"/>
              <a:cs typeface="Calibri"/>
            </a:rPr>
            <a:t>m-2 mm</a:t>
          </a:r>
          <a:endParaRPr lang="en-US" i="0" dirty="0">
            <a:latin typeface="Calibri" panose="020F0502020204030204" pitchFamily="34" charset="0"/>
            <a:cs typeface="Calibri" panose="020F0502020204030204" pitchFamily="34" charset="0"/>
          </a:endParaRPr>
        </a:p>
      </dgm:t>
    </dgm:pt>
    <dgm:pt modelId="{09E06895-37DD-4216-9CE1-2E4DCF7B444F}" type="parTrans" cxnId="{B67EDD86-DCD6-44E8-878F-D693B560A0F9}">
      <dgm:prSet/>
      <dgm:spPr/>
      <dgm:t>
        <a:bodyPr/>
        <a:lstStyle/>
        <a:p>
          <a:endParaRPr lang="en-US"/>
        </a:p>
      </dgm:t>
    </dgm:pt>
    <dgm:pt modelId="{0CD12250-1405-4D41-995A-6CEF2A98F2E9}" type="sibTrans" cxnId="{B67EDD86-DCD6-44E8-878F-D693B560A0F9}">
      <dgm:prSet/>
      <dgm:spPr/>
      <dgm:t>
        <a:bodyPr/>
        <a:lstStyle/>
        <a:p>
          <a:endParaRPr lang="en-US"/>
        </a:p>
      </dgm:t>
    </dgm:pt>
    <dgm:pt modelId="{B04AA1C0-F1F0-4F7C-AE18-D77FDD714D2F}">
      <dgm:prSet phldrT="[Text]"/>
      <dgm:spPr/>
      <dgm:t>
        <a:bodyPr/>
        <a:lstStyle/>
        <a:p>
          <a:r>
            <a:rPr lang="en-GB" dirty="0">
              <a:latin typeface="Calibri" panose="020F0502020204030204" pitchFamily="34" charset="0"/>
              <a:cs typeface="Calibri" panose="020F0502020204030204" pitchFamily="34" charset="0"/>
            </a:rPr>
            <a:t>Bacteria </a:t>
          </a:r>
          <a:endParaRPr lang="en-US" dirty="0">
            <a:latin typeface="Calibri" panose="020F0502020204030204" pitchFamily="34" charset="0"/>
            <a:cs typeface="Calibri" panose="020F0502020204030204" pitchFamily="34" charset="0"/>
          </a:endParaRPr>
        </a:p>
      </dgm:t>
    </dgm:pt>
    <dgm:pt modelId="{870644E7-7A6B-4B95-94E9-0F70481D49F5}" type="sibTrans" cxnId="{ED6C3F6D-4E82-4FD7-B9CE-8B7985B513D8}">
      <dgm:prSet/>
      <dgm:spPr/>
      <dgm:t>
        <a:bodyPr/>
        <a:lstStyle/>
        <a:p>
          <a:endParaRPr lang="en-US">
            <a:latin typeface="Calibri" panose="020F0502020204030204" pitchFamily="34" charset="0"/>
            <a:cs typeface="Calibri" panose="020F0502020204030204" pitchFamily="34" charset="0"/>
          </a:endParaRPr>
        </a:p>
      </dgm:t>
    </dgm:pt>
    <dgm:pt modelId="{37D03435-205B-4B16-BB12-1BAC321E9DA4}" type="parTrans" cxnId="{ED6C3F6D-4E82-4FD7-B9CE-8B7985B513D8}">
      <dgm:prSet/>
      <dgm:spPr/>
      <dgm:t>
        <a:bodyPr/>
        <a:lstStyle/>
        <a:p>
          <a:endParaRPr lang="en-US">
            <a:latin typeface="Calibri" panose="020F0502020204030204" pitchFamily="34" charset="0"/>
            <a:cs typeface="Calibri" panose="020F0502020204030204" pitchFamily="34" charset="0"/>
          </a:endParaRPr>
        </a:p>
      </dgm:t>
    </dgm:pt>
    <dgm:pt modelId="{FEC5693B-4FAA-44F3-B1D5-72A6043D7028}">
      <dgm:prSet phldrT="[Text]"/>
      <dgm:spPr/>
      <dgm:t>
        <a:bodyPr/>
        <a:lstStyle/>
        <a:p>
          <a:r>
            <a:rPr lang="en-GB" dirty="0">
              <a:latin typeface="Calibri" panose="020F0502020204030204" pitchFamily="34" charset="0"/>
              <a:cs typeface="Calibri" panose="020F0502020204030204" pitchFamily="34" charset="0"/>
            </a:rPr>
            <a:t>E.g. </a:t>
          </a:r>
          <a:r>
            <a:rPr lang="en-GB" i="1" dirty="0">
              <a:latin typeface="Calibri" panose="020F0502020204030204" pitchFamily="34" charset="0"/>
              <a:cs typeface="Calibri" panose="020F0502020204030204" pitchFamily="34" charset="0"/>
            </a:rPr>
            <a:t>Escherichia coli, Vibrio </a:t>
          </a:r>
          <a:r>
            <a:rPr lang="en-GB" i="1" dirty="0" err="1">
              <a:latin typeface="Calibri" panose="020F0502020204030204" pitchFamily="34" charset="0"/>
              <a:cs typeface="Calibri" panose="020F0502020204030204" pitchFamily="34" charset="0"/>
            </a:rPr>
            <a:t>cholerae</a:t>
          </a:r>
          <a:endParaRPr lang="en-US" i="1" dirty="0">
            <a:latin typeface="Calibri" panose="020F0502020204030204" pitchFamily="34" charset="0"/>
            <a:cs typeface="Calibri" panose="020F0502020204030204" pitchFamily="34" charset="0"/>
          </a:endParaRPr>
        </a:p>
      </dgm:t>
    </dgm:pt>
    <dgm:pt modelId="{1E9C9049-04ED-44D6-BEFA-8E0C3EBA320E}" type="sibTrans" cxnId="{BCABF965-5F7F-4940-9A02-1BA6B6312A4D}">
      <dgm:prSet/>
      <dgm:spPr/>
      <dgm:t>
        <a:bodyPr/>
        <a:lstStyle/>
        <a:p>
          <a:endParaRPr lang="en-US">
            <a:latin typeface="Calibri" panose="020F0502020204030204" pitchFamily="34" charset="0"/>
            <a:cs typeface="Calibri" panose="020F0502020204030204" pitchFamily="34" charset="0"/>
          </a:endParaRPr>
        </a:p>
      </dgm:t>
    </dgm:pt>
    <dgm:pt modelId="{F3B99FE2-3FF9-4D3F-9732-C196D1C3FAC2}" type="parTrans" cxnId="{BCABF965-5F7F-4940-9A02-1BA6B6312A4D}">
      <dgm:prSet/>
      <dgm:spPr/>
      <dgm:t>
        <a:bodyPr/>
        <a:lstStyle/>
        <a:p>
          <a:endParaRPr lang="en-US">
            <a:latin typeface="Calibri" panose="020F0502020204030204" pitchFamily="34" charset="0"/>
            <a:cs typeface="Calibri" panose="020F0502020204030204" pitchFamily="34" charset="0"/>
          </a:endParaRPr>
        </a:p>
      </dgm:t>
    </dgm:pt>
    <dgm:pt modelId="{61A1EFD6-514C-4421-9927-480812B0D7AF}">
      <dgm:prSet phldrT="[Text]"/>
      <dgm:spPr/>
      <dgm:t>
        <a:bodyPr/>
        <a:lstStyle/>
        <a:p>
          <a:r>
            <a:rPr lang="en-GB" dirty="0">
              <a:latin typeface="Calibri" panose="020F0502020204030204" pitchFamily="34" charset="0"/>
              <a:cs typeface="Calibri" panose="020F0502020204030204" pitchFamily="34" charset="0"/>
            </a:rPr>
            <a:t>0.5-2.0 </a:t>
          </a:r>
          <a:r>
            <a:rPr lang="el-GR" dirty="0">
              <a:latin typeface="Calibri"/>
              <a:cs typeface="Calibri"/>
            </a:rPr>
            <a:t>μ</a:t>
          </a:r>
          <a:r>
            <a:rPr lang="en-GB" dirty="0">
              <a:latin typeface="Calibri"/>
              <a:cs typeface="Calibri"/>
            </a:rPr>
            <a:t>m in diameter</a:t>
          </a:r>
          <a:endParaRPr lang="en-US" dirty="0">
            <a:latin typeface="Calibri" panose="020F0502020204030204" pitchFamily="34" charset="0"/>
            <a:cs typeface="Calibri" panose="020F0502020204030204" pitchFamily="34" charset="0"/>
          </a:endParaRPr>
        </a:p>
      </dgm:t>
    </dgm:pt>
    <dgm:pt modelId="{319101A8-9E36-4A37-B5CA-E270356A85E6}" type="sibTrans" cxnId="{5D7B0701-D7B0-4854-815D-1DB51B999FA6}">
      <dgm:prSet/>
      <dgm:spPr/>
      <dgm:t>
        <a:bodyPr/>
        <a:lstStyle/>
        <a:p>
          <a:endParaRPr lang="en-US">
            <a:latin typeface="Calibri" panose="020F0502020204030204" pitchFamily="34" charset="0"/>
            <a:cs typeface="Calibri" panose="020F0502020204030204" pitchFamily="34" charset="0"/>
          </a:endParaRPr>
        </a:p>
      </dgm:t>
    </dgm:pt>
    <dgm:pt modelId="{A3668080-F3A6-4000-B808-1F977EFD90E6}" type="parTrans" cxnId="{5D7B0701-D7B0-4854-815D-1DB51B999FA6}">
      <dgm:prSet/>
      <dgm:spPr/>
      <dgm:t>
        <a:bodyPr/>
        <a:lstStyle/>
        <a:p>
          <a:endParaRPr lang="en-US">
            <a:latin typeface="Calibri" panose="020F0502020204030204" pitchFamily="34" charset="0"/>
            <a:cs typeface="Calibri" panose="020F0502020204030204" pitchFamily="34" charset="0"/>
          </a:endParaRPr>
        </a:p>
      </dgm:t>
    </dgm:pt>
    <dgm:pt modelId="{B3818E2F-44E0-4FA4-BFB6-44F626FA1351}" type="pres">
      <dgm:prSet presAssocID="{7C0F6096-775A-40EB-9619-114E5C025B77}" presName="linear" presStyleCnt="0">
        <dgm:presLayoutVars>
          <dgm:dir/>
          <dgm:resizeHandles val="exact"/>
        </dgm:presLayoutVars>
      </dgm:prSet>
      <dgm:spPr/>
    </dgm:pt>
    <dgm:pt modelId="{22193784-54CE-40D8-8805-CAC4852E7961}" type="pres">
      <dgm:prSet presAssocID="{B04AA1C0-F1F0-4F7C-AE18-D77FDD714D2F}" presName="comp" presStyleCnt="0"/>
      <dgm:spPr/>
    </dgm:pt>
    <dgm:pt modelId="{568E2B52-09E1-4DF0-B3BE-E7F6A1C3ACFF}" type="pres">
      <dgm:prSet presAssocID="{B04AA1C0-F1F0-4F7C-AE18-D77FDD714D2F}" presName="box" presStyleLbl="node1" presStyleIdx="0" presStyleCnt="3"/>
      <dgm:spPr/>
    </dgm:pt>
    <dgm:pt modelId="{7A0EFDCB-54B5-4C01-83C0-12E9340A8E9F}" type="pres">
      <dgm:prSet presAssocID="{B04AA1C0-F1F0-4F7C-AE18-D77FDD714D2F}" presName="img" presStyleLbl="fgImgPlace1" presStyleIdx="0" presStyleCnt="3" custLinFactNeighborX="0" custLinFactNeighborY="-1552"/>
      <dgm:spPr/>
    </dgm:pt>
    <dgm:pt modelId="{065809D7-79CC-4E07-B176-D6290B9097F2}" type="pres">
      <dgm:prSet presAssocID="{B04AA1C0-F1F0-4F7C-AE18-D77FDD714D2F}" presName="text" presStyleLbl="node1" presStyleIdx="0" presStyleCnt="3">
        <dgm:presLayoutVars>
          <dgm:bulletEnabled val="1"/>
        </dgm:presLayoutVars>
      </dgm:prSet>
      <dgm:spPr/>
    </dgm:pt>
    <dgm:pt modelId="{5F2B37C8-4892-4BAD-9C31-23C9F6C1A35D}" type="pres">
      <dgm:prSet presAssocID="{870644E7-7A6B-4B95-94E9-0F70481D49F5}" presName="spacer" presStyleCnt="0"/>
      <dgm:spPr/>
    </dgm:pt>
    <dgm:pt modelId="{CE81393B-CC8E-478C-9752-5820FF8F43A1}" type="pres">
      <dgm:prSet presAssocID="{12DE2190-E338-4404-9360-7B1E56EF057C}" presName="comp" presStyleCnt="0"/>
      <dgm:spPr/>
    </dgm:pt>
    <dgm:pt modelId="{A7A291FE-5D11-4F47-B816-A8AD397A8D11}" type="pres">
      <dgm:prSet presAssocID="{12DE2190-E338-4404-9360-7B1E56EF057C}" presName="box" presStyleLbl="node1" presStyleIdx="1" presStyleCnt="3"/>
      <dgm:spPr/>
    </dgm:pt>
    <dgm:pt modelId="{76B51896-0486-49B7-975F-6100BE80D16C}" type="pres">
      <dgm:prSet presAssocID="{12DE2190-E338-4404-9360-7B1E56EF057C}" presName="img" presStyleLbl="fgImgPlace1" presStyleIdx="1" presStyleCnt="3"/>
      <dgm:spPr/>
    </dgm:pt>
    <dgm:pt modelId="{16625434-58EC-4C6E-AA0F-B11AAF76416C}" type="pres">
      <dgm:prSet presAssocID="{12DE2190-E338-4404-9360-7B1E56EF057C}" presName="text" presStyleLbl="node1" presStyleIdx="1" presStyleCnt="3">
        <dgm:presLayoutVars>
          <dgm:bulletEnabled val="1"/>
        </dgm:presLayoutVars>
      </dgm:prSet>
      <dgm:spPr/>
    </dgm:pt>
    <dgm:pt modelId="{A26AFFA5-51E4-4A5D-8AAD-B8CBC002B781}" type="pres">
      <dgm:prSet presAssocID="{3C3F4ED6-E153-46DD-BE1A-26B3D8395D31}" presName="spacer" presStyleCnt="0"/>
      <dgm:spPr/>
    </dgm:pt>
    <dgm:pt modelId="{B5D3F051-0C55-45F9-8D55-285E3D4FD404}" type="pres">
      <dgm:prSet presAssocID="{075C0A60-7037-41D5-8E95-227A9EABE432}" presName="comp" presStyleCnt="0"/>
      <dgm:spPr/>
    </dgm:pt>
    <dgm:pt modelId="{9CE1DC45-65E4-42F0-AD24-84EACD538B4B}" type="pres">
      <dgm:prSet presAssocID="{075C0A60-7037-41D5-8E95-227A9EABE432}" presName="box" presStyleLbl="node1" presStyleIdx="2" presStyleCnt="3"/>
      <dgm:spPr/>
    </dgm:pt>
    <dgm:pt modelId="{7EAD290E-EAC9-40E1-BECD-895150E2C777}" type="pres">
      <dgm:prSet presAssocID="{075C0A60-7037-41D5-8E95-227A9EABE432}" presName="img" presStyleLbl="fgImgPlace1" presStyleIdx="2" presStyleCnt="3"/>
      <dgm:spPr>
        <a:blipFill rotWithShape="1">
          <a:blip xmlns:r="http://schemas.openxmlformats.org/officeDocument/2006/relationships" r:embed="rId1" cstate="email">
            <a:extLst>
              <a:ext uri="{28A0092B-C50C-407E-A947-70E740481C1C}">
                <a14:useLocalDpi xmlns:a14="http://schemas.microsoft.com/office/drawing/2010/main"/>
              </a:ext>
            </a:extLst>
          </a:blip>
          <a:stretch>
            <a:fillRect/>
          </a:stretch>
        </a:blipFill>
      </dgm:spPr>
    </dgm:pt>
    <dgm:pt modelId="{1050E183-7060-4EC0-9B01-13DEEC3DDC8D}" type="pres">
      <dgm:prSet presAssocID="{075C0A60-7037-41D5-8E95-227A9EABE432}" presName="text" presStyleLbl="node1" presStyleIdx="2" presStyleCnt="3">
        <dgm:presLayoutVars>
          <dgm:bulletEnabled val="1"/>
        </dgm:presLayoutVars>
      </dgm:prSet>
      <dgm:spPr/>
    </dgm:pt>
  </dgm:ptLst>
  <dgm:cxnLst>
    <dgm:cxn modelId="{5D7B0701-D7B0-4854-815D-1DB51B999FA6}" srcId="{B04AA1C0-F1F0-4F7C-AE18-D77FDD714D2F}" destId="{61A1EFD6-514C-4421-9927-480812B0D7AF}" srcOrd="1" destOrd="0" parTransId="{A3668080-F3A6-4000-B808-1F977EFD90E6}" sibTransId="{319101A8-9E36-4A37-B5CA-E270356A85E6}"/>
    <dgm:cxn modelId="{B693AA0B-9F8A-42ED-B6BB-77AF427DC3AF}" srcId="{075C0A60-7037-41D5-8E95-227A9EABE432}" destId="{A6D3B185-1C92-44A1-AAA1-B2C6DB14823F}" srcOrd="0" destOrd="0" parTransId="{A58DF18C-01FE-4587-90AE-32FB414DDCE4}" sibTransId="{14C87218-90BE-4BE7-8E9A-8D7AAE2583E5}"/>
    <dgm:cxn modelId="{FE2DA90E-D2A9-4743-879A-FAD96743A263}" type="presOf" srcId="{B04AA1C0-F1F0-4F7C-AE18-D77FDD714D2F}" destId="{568E2B52-09E1-4DF0-B3BE-E7F6A1C3ACFF}" srcOrd="0" destOrd="0" presId="urn:microsoft.com/office/officeart/2005/8/layout/vList4"/>
    <dgm:cxn modelId="{7B35B12C-4A02-4C0A-8722-485ACAD5CE6E}" type="presOf" srcId="{B04AA1C0-F1F0-4F7C-AE18-D77FDD714D2F}" destId="{065809D7-79CC-4E07-B176-D6290B9097F2}" srcOrd="1" destOrd="0" presId="urn:microsoft.com/office/officeart/2005/8/layout/vList4"/>
    <dgm:cxn modelId="{C7BA0C2F-3235-44A0-B955-71483FC8EDB8}" type="presOf" srcId="{409AD5CA-504A-44F7-93EA-3CB4D266A50C}" destId="{9CE1DC45-65E4-42F0-AD24-84EACD538B4B}" srcOrd="0" destOrd="2" presId="urn:microsoft.com/office/officeart/2005/8/layout/vList4"/>
    <dgm:cxn modelId="{850D7032-34C1-461C-8433-A02EB2096087}" type="presOf" srcId="{409AD5CA-504A-44F7-93EA-3CB4D266A50C}" destId="{1050E183-7060-4EC0-9B01-13DEEC3DDC8D}" srcOrd="1" destOrd="2" presId="urn:microsoft.com/office/officeart/2005/8/layout/vList4"/>
    <dgm:cxn modelId="{D68A1E36-4126-4CE5-B009-CE6B5E6A2292}" type="presOf" srcId="{FEC5693B-4FAA-44F3-B1D5-72A6043D7028}" destId="{065809D7-79CC-4E07-B176-D6290B9097F2}" srcOrd="1" destOrd="1" presId="urn:microsoft.com/office/officeart/2005/8/layout/vList4"/>
    <dgm:cxn modelId="{6A575139-5554-4B93-B8C9-7725AD9B85BA}" type="presOf" srcId="{7C0F6096-775A-40EB-9619-114E5C025B77}" destId="{B3818E2F-44E0-4FA4-BFB6-44F626FA1351}" srcOrd="0" destOrd="0" presId="urn:microsoft.com/office/officeart/2005/8/layout/vList4"/>
    <dgm:cxn modelId="{DF499444-7368-47FF-8FE1-71F52614B78E}" type="presOf" srcId="{A6D3B185-1C92-44A1-AAA1-B2C6DB14823F}" destId="{1050E183-7060-4EC0-9B01-13DEEC3DDC8D}" srcOrd="1" destOrd="1" presId="urn:microsoft.com/office/officeart/2005/8/layout/vList4"/>
    <dgm:cxn modelId="{BCABF965-5F7F-4940-9A02-1BA6B6312A4D}" srcId="{B04AA1C0-F1F0-4F7C-AE18-D77FDD714D2F}" destId="{FEC5693B-4FAA-44F3-B1D5-72A6043D7028}" srcOrd="0" destOrd="0" parTransId="{F3B99FE2-3FF9-4D3F-9732-C196D1C3FAC2}" sibTransId="{1E9C9049-04ED-44D6-BEFA-8E0C3EBA320E}"/>
    <dgm:cxn modelId="{ED6C3F6D-4E82-4FD7-B9CE-8B7985B513D8}" srcId="{7C0F6096-775A-40EB-9619-114E5C025B77}" destId="{B04AA1C0-F1F0-4F7C-AE18-D77FDD714D2F}" srcOrd="0" destOrd="0" parTransId="{37D03435-205B-4B16-BB12-1BAC321E9DA4}" sibTransId="{870644E7-7A6B-4B95-94E9-0F70481D49F5}"/>
    <dgm:cxn modelId="{8990766F-63AB-4EEE-9801-2623C2FC9902}" srcId="{12DE2190-E338-4404-9360-7B1E56EF057C}" destId="{246B2D3D-F5BE-458E-8EA8-D3CA13AF9A96}" srcOrd="0" destOrd="0" parTransId="{76665F83-48D6-4B6E-99CE-4A1E5DAA3488}" sibTransId="{5AEB296F-717B-48A3-87C9-0EAA5368A990}"/>
    <dgm:cxn modelId="{F735F951-7C8F-4A92-877C-C593ED9C8046}" type="presOf" srcId="{246B2D3D-F5BE-458E-8EA8-D3CA13AF9A96}" destId="{A7A291FE-5D11-4F47-B816-A8AD397A8D11}" srcOrd="0" destOrd="1" presId="urn:microsoft.com/office/officeart/2005/8/layout/vList4"/>
    <dgm:cxn modelId="{2A1F5E74-932B-4817-9788-CDB7F75FC1B8}" srcId="{7C0F6096-775A-40EB-9619-114E5C025B77}" destId="{075C0A60-7037-41D5-8E95-227A9EABE432}" srcOrd="2" destOrd="0" parTransId="{9760545E-49CC-4DD3-B6A4-BE2E1B1F91D0}" sibTransId="{21D3FABA-9F42-4F9D-A6AD-8D39F4C3D73D}"/>
    <dgm:cxn modelId="{B6720A58-388F-4498-8FE0-E1047EBFCE25}" type="presOf" srcId="{12DE2190-E338-4404-9360-7B1E56EF057C}" destId="{16625434-58EC-4C6E-AA0F-B11AAF76416C}" srcOrd="1" destOrd="0" presId="urn:microsoft.com/office/officeart/2005/8/layout/vList4"/>
    <dgm:cxn modelId="{470B8282-562B-475A-BFFC-2933C2CB9EC3}" type="presOf" srcId="{FEC5693B-4FAA-44F3-B1D5-72A6043D7028}" destId="{568E2B52-09E1-4DF0-B3BE-E7F6A1C3ACFF}" srcOrd="0" destOrd="1" presId="urn:microsoft.com/office/officeart/2005/8/layout/vList4"/>
    <dgm:cxn modelId="{B67EDD86-DCD6-44E8-878F-D693B560A0F9}" srcId="{075C0A60-7037-41D5-8E95-227A9EABE432}" destId="{409AD5CA-504A-44F7-93EA-3CB4D266A50C}" srcOrd="1" destOrd="0" parTransId="{09E06895-37DD-4216-9CE1-2E4DCF7B444F}" sibTransId="{0CD12250-1405-4D41-995A-6CEF2A98F2E9}"/>
    <dgm:cxn modelId="{28363B9A-62E5-4118-9BF0-AB28735DD693}" type="presOf" srcId="{BFF6FCC6-F04B-4EA8-9A7F-65AD953B6820}" destId="{16625434-58EC-4C6E-AA0F-B11AAF76416C}" srcOrd="1" destOrd="2" presId="urn:microsoft.com/office/officeart/2005/8/layout/vList4"/>
    <dgm:cxn modelId="{8D34BCA6-C7FE-4B20-B55C-0A7B6CC184FB}" type="presOf" srcId="{61A1EFD6-514C-4421-9927-480812B0D7AF}" destId="{065809D7-79CC-4E07-B176-D6290B9097F2}" srcOrd="1" destOrd="2" presId="urn:microsoft.com/office/officeart/2005/8/layout/vList4"/>
    <dgm:cxn modelId="{16F209B3-D6CF-4C65-9546-EED32FD0A616}" type="presOf" srcId="{A6D3B185-1C92-44A1-AAA1-B2C6DB14823F}" destId="{9CE1DC45-65E4-42F0-AD24-84EACD538B4B}" srcOrd="0" destOrd="1" presId="urn:microsoft.com/office/officeart/2005/8/layout/vList4"/>
    <dgm:cxn modelId="{DD26CCC4-2D36-4579-BDEC-6D799E705A18}" type="presOf" srcId="{61A1EFD6-514C-4421-9927-480812B0D7AF}" destId="{568E2B52-09E1-4DF0-B3BE-E7F6A1C3ACFF}" srcOrd="0" destOrd="2" presId="urn:microsoft.com/office/officeart/2005/8/layout/vList4"/>
    <dgm:cxn modelId="{86BB26CD-BFE0-4E6A-9EA8-022217C4A26A}" type="presOf" srcId="{075C0A60-7037-41D5-8E95-227A9EABE432}" destId="{1050E183-7060-4EC0-9B01-13DEEC3DDC8D}" srcOrd="1" destOrd="0" presId="urn:microsoft.com/office/officeart/2005/8/layout/vList4"/>
    <dgm:cxn modelId="{64B396D4-DF93-473A-A831-EE5EBB77D2A7}" srcId="{7C0F6096-775A-40EB-9619-114E5C025B77}" destId="{12DE2190-E338-4404-9360-7B1E56EF057C}" srcOrd="1" destOrd="0" parTransId="{964B08C8-FEE3-4187-940E-B6EFE37C5EFA}" sibTransId="{3C3F4ED6-E153-46DD-BE1A-26B3D8395D31}"/>
    <dgm:cxn modelId="{AC8020E4-A357-49F2-AB31-D2DD646A12F2}" srcId="{12DE2190-E338-4404-9360-7B1E56EF057C}" destId="{BFF6FCC6-F04B-4EA8-9A7F-65AD953B6820}" srcOrd="1" destOrd="0" parTransId="{8A3DD1E2-12DB-4F0E-87F6-5789D1CF68A2}" sibTransId="{E324B674-6645-423E-9198-E3C412B7173E}"/>
    <dgm:cxn modelId="{7A791AE7-8921-4D11-877C-670E1A381991}" type="presOf" srcId="{246B2D3D-F5BE-458E-8EA8-D3CA13AF9A96}" destId="{16625434-58EC-4C6E-AA0F-B11AAF76416C}" srcOrd="1" destOrd="1" presId="urn:microsoft.com/office/officeart/2005/8/layout/vList4"/>
    <dgm:cxn modelId="{DD17F6E7-18A2-48E2-8E00-17B41E24554D}" type="presOf" srcId="{BFF6FCC6-F04B-4EA8-9A7F-65AD953B6820}" destId="{A7A291FE-5D11-4F47-B816-A8AD397A8D11}" srcOrd="0" destOrd="2" presId="urn:microsoft.com/office/officeart/2005/8/layout/vList4"/>
    <dgm:cxn modelId="{5C005EF1-59D4-4935-83E4-2E35C8382353}" type="presOf" srcId="{12DE2190-E338-4404-9360-7B1E56EF057C}" destId="{A7A291FE-5D11-4F47-B816-A8AD397A8D11}" srcOrd="0" destOrd="0" presId="urn:microsoft.com/office/officeart/2005/8/layout/vList4"/>
    <dgm:cxn modelId="{357ABAFA-B610-4764-92B1-0556143E088D}" type="presOf" srcId="{075C0A60-7037-41D5-8E95-227A9EABE432}" destId="{9CE1DC45-65E4-42F0-AD24-84EACD538B4B}" srcOrd="0" destOrd="0" presId="urn:microsoft.com/office/officeart/2005/8/layout/vList4"/>
    <dgm:cxn modelId="{86895328-F7BB-46AE-98B1-78763C7CF4BA}" type="presParOf" srcId="{B3818E2F-44E0-4FA4-BFB6-44F626FA1351}" destId="{22193784-54CE-40D8-8805-CAC4852E7961}" srcOrd="0" destOrd="0" presId="urn:microsoft.com/office/officeart/2005/8/layout/vList4"/>
    <dgm:cxn modelId="{B169F00A-E32B-49AE-B1C0-46366F651528}" type="presParOf" srcId="{22193784-54CE-40D8-8805-CAC4852E7961}" destId="{568E2B52-09E1-4DF0-B3BE-E7F6A1C3ACFF}" srcOrd="0" destOrd="0" presId="urn:microsoft.com/office/officeart/2005/8/layout/vList4"/>
    <dgm:cxn modelId="{4CB5F388-8DF3-4684-9B11-54FF6EF61F00}" type="presParOf" srcId="{22193784-54CE-40D8-8805-CAC4852E7961}" destId="{7A0EFDCB-54B5-4C01-83C0-12E9340A8E9F}" srcOrd="1" destOrd="0" presId="urn:microsoft.com/office/officeart/2005/8/layout/vList4"/>
    <dgm:cxn modelId="{4B694B45-04AD-4582-9E79-0C4FC4EDEF68}" type="presParOf" srcId="{22193784-54CE-40D8-8805-CAC4852E7961}" destId="{065809D7-79CC-4E07-B176-D6290B9097F2}" srcOrd="2" destOrd="0" presId="urn:microsoft.com/office/officeart/2005/8/layout/vList4"/>
    <dgm:cxn modelId="{CD61DA53-F447-4E34-9F90-4B746335EFA0}" type="presParOf" srcId="{B3818E2F-44E0-4FA4-BFB6-44F626FA1351}" destId="{5F2B37C8-4892-4BAD-9C31-23C9F6C1A35D}" srcOrd="1" destOrd="0" presId="urn:microsoft.com/office/officeart/2005/8/layout/vList4"/>
    <dgm:cxn modelId="{D3400267-630B-42AA-8FDB-F5455CB3064B}" type="presParOf" srcId="{B3818E2F-44E0-4FA4-BFB6-44F626FA1351}" destId="{CE81393B-CC8E-478C-9752-5820FF8F43A1}" srcOrd="2" destOrd="0" presId="urn:microsoft.com/office/officeart/2005/8/layout/vList4"/>
    <dgm:cxn modelId="{6F9E0372-1FB0-49AC-B894-CFD0702C0923}" type="presParOf" srcId="{CE81393B-CC8E-478C-9752-5820FF8F43A1}" destId="{A7A291FE-5D11-4F47-B816-A8AD397A8D11}" srcOrd="0" destOrd="0" presId="urn:microsoft.com/office/officeart/2005/8/layout/vList4"/>
    <dgm:cxn modelId="{3E196D68-F281-4A6C-8057-B072F338A239}" type="presParOf" srcId="{CE81393B-CC8E-478C-9752-5820FF8F43A1}" destId="{76B51896-0486-49B7-975F-6100BE80D16C}" srcOrd="1" destOrd="0" presId="urn:microsoft.com/office/officeart/2005/8/layout/vList4"/>
    <dgm:cxn modelId="{1F4900E1-1DB2-4EBE-B941-1EB91BF53F24}" type="presParOf" srcId="{CE81393B-CC8E-478C-9752-5820FF8F43A1}" destId="{16625434-58EC-4C6E-AA0F-B11AAF76416C}" srcOrd="2" destOrd="0" presId="urn:microsoft.com/office/officeart/2005/8/layout/vList4"/>
    <dgm:cxn modelId="{E859EDFA-827E-403E-9985-B9009B940905}" type="presParOf" srcId="{B3818E2F-44E0-4FA4-BFB6-44F626FA1351}" destId="{A26AFFA5-51E4-4A5D-8AAD-B8CBC002B781}" srcOrd="3" destOrd="0" presId="urn:microsoft.com/office/officeart/2005/8/layout/vList4"/>
    <dgm:cxn modelId="{E3608163-F953-4002-90CD-C74113B4AE1B}" type="presParOf" srcId="{B3818E2F-44E0-4FA4-BFB6-44F626FA1351}" destId="{B5D3F051-0C55-45F9-8D55-285E3D4FD404}" srcOrd="4" destOrd="0" presId="urn:microsoft.com/office/officeart/2005/8/layout/vList4"/>
    <dgm:cxn modelId="{4A818797-E774-46B1-A4E0-9401BA604192}" type="presParOf" srcId="{B5D3F051-0C55-45F9-8D55-285E3D4FD404}" destId="{9CE1DC45-65E4-42F0-AD24-84EACD538B4B}" srcOrd="0" destOrd="0" presId="urn:microsoft.com/office/officeart/2005/8/layout/vList4"/>
    <dgm:cxn modelId="{25269B43-F4B6-43D8-B2BD-BF2D76535E2B}" type="presParOf" srcId="{B5D3F051-0C55-45F9-8D55-285E3D4FD404}" destId="{7EAD290E-EAC9-40E1-BECD-895150E2C777}" srcOrd="1" destOrd="0" presId="urn:microsoft.com/office/officeart/2005/8/layout/vList4"/>
    <dgm:cxn modelId="{0C03C5BF-7C4E-46D4-A4D8-AA734075EACC}" type="presParOf" srcId="{B5D3F051-0C55-45F9-8D55-285E3D4FD404}" destId="{1050E183-7060-4EC0-9B01-13DEEC3DDC8D}"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135FB30-DFA4-4AB7-A9E5-2C153DC22D1E}"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B55BA337-B30B-4994-B39C-425A82A9E1F3}">
      <dgm:prSet phldrT="[Text]"/>
      <dgm:spPr/>
      <dgm:t>
        <a:bodyPr/>
        <a:lstStyle/>
        <a:p>
          <a:r>
            <a:rPr lang="en-US" b="1" dirty="0">
              <a:solidFill>
                <a:schemeClr val="bg1"/>
              </a:solidFill>
              <a:latin typeface="Calibri" panose="020F0502020204030204" pitchFamily="34" charset="0"/>
              <a:cs typeface="Calibri" panose="020F0502020204030204" pitchFamily="34" charset="0"/>
            </a:rPr>
            <a:t>Comprehensive protection </a:t>
          </a:r>
          <a:br>
            <a:rPr lang="en-US" b="1" dirty="0">
              <a:solidFill>
                <a:schemeClr val="bg1"/>
              </a:solidFill>
              <a:latin typeface="Calibri" panose="020F0502020204030204" pitchFamily="34" charset="0"/>
              <a:cs typeface="Calibri" panose="020F0502020204030204" pitchFamily="34" charset="0"/>
            </a:rPr>
          </a:br>
          <a:r>
            <a:rPr lang="en-US" b="1" dirty="0">
              <a:solidFill>
                <a:schemeClr val="bg1"/>
              </a:solidFill>
              <a:latin typeface="Calibri" panose="020F0502020204030204" pitchFamily="34" charset="0"/>
              <a:cs typeface="Calibri" panose="020F0502020204030204" pitchFamily="34" charset="0"/>
              <a:sym typeface="Wingdings" panose="05000000000000000000" pitchFamily="2" charset="2"/>
            </a:rPr>
            <a:t> or </a:t>
          </a:r>
          <a:endParaRPr lang="en-GB" b="1" dirty="0">
            <a:solidFill>
              <a:schemeClr val="bg1"/>
            </a:solidFill>
            <a:latin typeface="Calibri" panose="020F0502020204030204" pitchFamily="34" charset="0"/>
            <a:cs typeface="Calibri" panose="020F0502020204030204" pitchFamily="34" charset="0"/>
          </a:endParaRPr>
        </a:p>
      </dgm:t>
    </dgm:pt>
    <dgm:pt modelId="{4397097A-FB02-49EF-B0CC-78B1B688DE70}" type="parTrans" cxnId="{14C7A2BF-6C3B-498A-BC9D-6994AAB07311}">
      <dgm:prSet/>
      <dgm:spPr/>
      <dgm:t>
        <a:bodyPr/>
        <a:lstStyle/>
        <a:p>
          <a:endParaRPr lang="en-GB"/>
        </a:p>
      </dgm:t>
    </dgm:pt>
    <dgm:pt modelId="{E0B87040-CC45-4926-8538-3141B2F74A3A}" type="sibTrans" cxnId="{14C7A2BF-6C3B-498A-BC9D-6994AAB07311}">
      <dgm:prSet/>
      <dgm:spPr/>
      <dgm:t>
        <a:bodyPr/>
        <a:lstStyle/>
        <a:p>
          <a:endParaRPr lang="en-GB"/>
        </a:p>
      </dgm:t>
    </dgm:pt>
    <dgm:pt modelId="{ED7CF207-66EE-47D1-8528-145BE2323A00}">
      <dgm:prSet phldrT="[Text]"/>
      <dgm:spPr>
        <a:solidFill>
          <a:schemeClr val="bg1">
            <a:lumMod val="95000"/>
            <a:alpha val="90000"/>
          </a:schemeClr>
        </a:solidFill>
      </dgm:spPr>
      <dgm:t>
        <a:bodyPr/>
        <a:lstStyle/>
        <a:p>
          <a:r>
            <a:rPr lang="en-US" noProof="0" dirty="0" err="1">
              <a:solidFill>
                <a:schemeClr val="accent3">
                  <a:lumMod val="50000"/>
                </a:schemeClr>
              </a:solidFill>
              <a:latin typeface="Calibri" panose="020F0502020204030204" pitchFamily="34" charset="0"/>
              <a:cs typeface="Calibri" panose="020F0502020204030204" pitchFamily="34" charset="0"/>
            </a:rPr>
            <a:t>Aquasure</a:t>
          </a:r>
          <a:r>
            <a:rPr lang="en-US" noProof="0" dirty="0">
              <a:solidFill>
                <a:schemeClr val="accent3">
                  <a:lumMod val="50000"/>
                </a:schemeClr>
              </a:solidFill>
              <a:latin typeface="Calibri" panose="020F0502020204030204" pitchFamily="34" charset="0"/>
              <a:cs typeface="Calibri" panose="020F0502020204030204" pitchFamily="34" charset="0"/>
            </a:rPr>
            <a:t> TAB10</a:t>
          </a:r>
        </a:p>
      </dgm:t>
    </dgm:pt>
    <dgm:pt modelId="{468D9B7D-11C5-47BD-BECC-9C4E1625A6F9}" type="parTrans" cxnId="{C2267735-43ED-4437-889F-D3CD5D235DF5}">
      <dgm:prSet/>
      <dgm:spPr/>
      <dgm:t>
        <a:bodyPr/>
        <a:lstStyle/>
        <a:p>
          <a:endParaRPr lang="en-GB"/>
        </a:p>
      </dgm:t>
    </dgm:pt>
    <dgm:pt modelId="{C0379B62-BC59-4BC6-BEF6-6F963AA21C6C}" type="sibTrans" cxnId="{C2267735-43ED-4437-889F-D3CD5D235DF5}">
      <dgm:prSet/>
      <dgm:spPr/>
      <dgm:t>
        <a:bodyPr/>
        <a:lstStyle/>
        <a:p>
          <a:endParaRPr lang="en-GB"/>
        </a:p>
      </dgm:t>
    </dgm:pt>
    <dgm:pt modelId="{27C8EE63-75A4-4A8E-B35D-8A656FA1DCDF}">
      <dgm:prSet phldrT="[Text]"/>
      <dgm:spPr>
        <a:solidFill>
          <a:schemeClr val="bg1">
            <a:lumMod val="95000"/>
            <a:alpha val="90000"/>
          </a:schemeClr>
        </a:solidFill>
      </dgm:spPr>
      <dgm:t>
        <a:bodyPr/>
        <a:lstStyle/>
        <a:p>
          <a:r>
            <a:rPr lang="en-US" noProof="0" dirty="0" err="1">
              <a:solidFill>
                <a:schemeClr val="accent3">
                  <a:lumMod val="50000"/>
                </a:schemeClr>
              </a:solidFill>
              <a:latin typeface="Calibri" panose="020F0502020204030204" pitchFamily="34" charset="0"/>
              <a:cs typeface="Calibri" panose="020F0502020204030204" pitchFamily="34" charset="0"/>
            </a:rPr>
            <a:t>DayOne</a:t>
          </a:r>
          <a:r>
            <a:rPr lang="en-US" noProof="0" dirty="0">
              <a:solidFill>
                <a:schemeClr val="accent3">
                  <a:lumMod val="50000"/>
                </a:schemeClr>
              </a:solidFill>
              <a:latin typeface="Calibri" panose="020F0502020204030204" pitchFamily="34" charset="0"/>
              <a:cs typeface="Calibri" panose="020F0502020204030204" pitchFamily="34" charset="0"/>
            </a:rPr>
            <a:t> </a:t>
          </a:r>
          <a:r>
            <a:rPr lang="en-US" noProof="0" dirty="0" err="1">
              <a:solidFill>
                <a:schemeClr val="accent3">
                  <a:lumMod val="50000"/>
                </a:schemeClr>
              </a:solidFill>
              <a:latin typeface="Calibri" panose="020F0502020204030204" pitchFamily="34" charset="0"/>
              <a:cs typeface="Calibri" panose="020F0502020204030204" pitchFamily="34" charset="0"/>
            </a:rPr>
            <a:t>Waterbag</a:t>
          </a:r>
          <a:r>
            <a:rPr lang="en-US" noProof="0" dirty="0">
              <a:solidFill>
                <a:schemeClr val="accent3">
                  <a:lumMod val="50000"/>
                </a:schemeClr>
              </a:solidFill>
              <a:latin typeface="Calibri" panose="020F0502020204030204" pitchFamily="34" charset="0"/>
              <a:cs typeface="Calibri" panose="020F0502020204030204" pitchFamily="34" charset="0"/>
            </a:rPr>
            <a:t>™</a:t>
          </a:r>
        </a:p>
      </dgm:t>
    </dgm:pt>
    <dgm:pt modelId="{6E2BA664-DD22-428F-9AE4-EFCDDB869D66}" type="parTrans" cxnId="{C8DAAADC-1236-4E0D-9A3B-8208B50768A8}">
      <dgm:prSet/>
      <dgm:spPr/>
      <dgm:t>
        <a:bodyPr/>
        <a:lstStyle/>
        <a:p>
          <a:endParaRPr lang="en-GB"/>
        </a:p>
      </dgm:t>
    </dgm:pt>
    <dgm:pt modelId="{4F0A1D61-AA4B-4B0D-AF6C-5C2CC1618ABC}" type="sibTrans" cxnId="{C8DAAADC-1236-4E0D-9A3B-8208B50768A8}">
      <dgm:prSet/>
      <dgm:spPr/>
      <dgm:t>
        <a:bodyPr/>
        <a:lstStyle/>
        <a:p>
          <a:endParaRPr lang="en-GB"/>
        </a:p>
      </dgm:t>
    </dgm:pt>
    <dgm:pt modelId="{6AB16D97-C4D1-40A1-BE73-2D1050507542}">
      <dgm:prSet phldrT="[Text]"/>
      <dgm:spPr/>
      <dgm:t>
        <a:bodyPr anchor="t"/>
        <a:lstStyle/>
        <a:p>
          <a:r>
            <a:rPr lang="en-US" b="1" dirty="0">
              <a:solidFill>
                <a:schemeClr val="bg1"/>
              </a:solidFill>
              <a:latin typeface="Calibri" panose="020F0502020204030204" pitchFamily="34" charset="0"/>
              <a:cs typeface="Calibri" panose="020F0502020204030204" pitchFamily="34" charset="0"/>
            </a:rPr>
            <a:t>Targeted protection </a:t>
          </a:r>
          <a:br>
            <a:rPr lang="en-US" b="1" dirty="0">
              <a:solidFill>
                <a:schemeClr val="bg1"/>
              </a:solidFill>
              <a:latin typeface="Calibri" panose="020F0502020204030204" pitchFamily="34" charset="0"/>
              <a:cs typeface="Calibri" panose="020F0502020204030204" pitchFamily="34" charset="0"/>
            </a:rPr>
          </a:br>
          <a:r>
            <a:rPr lang="en-US" b="1" dirty="0">
              <a:solidFill>
                <a:schemeClr val="bg1"/>
              </a:solidFill>
              <a:latin typeface="Calibri" panose="020F0502020204030204" pitchFamily="34" charset="0"/>
              <a:cs typeface="Calibri" panose="020F0502020204030204" pitchFamily="34" charset="0"/>
              <a:sym typeface="Wingdings" panose="05000000000000000000" pitchFamily="2" charset="2"/>
            </a:rPr>
            <a:t></a:t>
          </a:r>
          <a:endParaRPr lang="en-GB" b="1" dirty="0">
            <a:solidFill>
              <a:schemeClr val="bg1"/>
            </a:solidFill>
            <a:latin typeface="Calibri" panose="020F0502020204030204" pitchFamily="34" charset="0"/>
            <a:cs typeface="Calibri" panose="020F0502020204030204" pitchFamily="34" charset="0"/>
          </a:endParaRPr>
        </a:p>
      </dgm:t>
    </dgm:pt>
    <dgm:pt modelId="{34AD8D9A-A66F-426E-AB1A-0C2D0B9355A1}" type="parTrans" cxnId="{1D4445C1-DF80-4712-AEB0-06F4776C7049}">
      <dgm:prSet/>
      <dgm:spPr/>
      <dgm:t>
        <a:bodyPr/>
        <a:lstStyle/>
        <a:p>
          <a:endParaRPr lang="en-GB"/>
        </a:p>
      </dgm:t>
    </dgm:pt>
    <dgm:pt modelId="{3AC61E07-1AF1-4CDA-8255-E08E3C757F83}" type="sibTrans" cxnId="{1D4445C1-DF80-4712-AEB0-06F4776C7049}">
      <dgm:prSet/>
      <dgm:spPr/>
      <dgm:t>
        <a:bodyPr/>
        <a:lstStyle/>
        <a:p>
          <a:endParaRPr lang="en-GB"/>
        </a:p>
      </dgm:t>
    </dgm:pt>
    <dgm:pt modelId="{FB073A22-CFBC-4BF4-9FA3-6F7053CCBE54}">
      <dgm:prSet phldrT="[Text]"/>
      <dgm:spPr>
        <a:solidFill>
          <a:schemeClr val="bg1">
            <a:lumMod val="95000"/>
            <a:alpha val="90000"/>
          </a:schemeClr>
        </a:solidFill>
      </dgm:spPr>
      <dgm:t>
        <a:bodyPr/>
        <a:lstStyle/>
        <a:p>
          <a:r>
            <a:rPr lang="en-US" dirty="0">
              <a:solidFill>
                <a:schemeClr val="accent3">
                  <a:lumMod val="50000"/>
                </a:schemeClr>
              </a:solidFill>
              <a:latin typeface="Calibri" panose="020F0502020204030204" pitchFamily="34" charset="0"/>
              <a:cs typeface="Calibri" panose="020F0502020204030204" pitchFamily="34" charset="0"/>
            </a:rPr>
            <a:t>Tulip Table Top Water Filter</a:t>
          </a:r>
          <a:endParaRPr lang="en-GB" dirty="0">
            <a:solidFill>
              <a:schemeClr val="accent3">
                <a:lumMod val="50000"/>
              </a:schemeClr>
            </a:solidFill>
            <a:latin typeface="Calibri" panose="020F0502020204030204" pitchFamily="34" charset="0"/>
            <a:cs typeface="Calibri" panose="020F0502020204030204" pitchFamily="34" charset="0"/>
          </a:endParaRPr>
        </a:p>
      </dgm:t>
    </dgm:pt>
    <dgm:pt modelId="{39100617-10D3-4D78-AF8C-FAE575E22BAF}" type="parTrans" cxnId="{71F4D57D-6094-4959-A4FE-38280CCEB090}">
      <dgm:prSet/>
      <dgm:spPr/>
      <dgm:t>
        <a:bodyPr/>
        <a:lstStyle/>
        <a:p>
          <a:endParaRPr lang="en-GB"/>
        </a:p>
      </dgm:t>
    </dgm:pt>
    <dgm:pt modelId="{D675A4A0-5ECE-4F1D-AD97-437EE576DAA5}" type="sibTrans" cxnId="{71F4D57D-6094-4959-A4FE-38280CCEB090}">
      <dgm:prSet/>
      <dgm:spPr/>
      <dgm:t>
        <a:bodyPr/>
        <a:lstStyle/>
        <a:p>
          <a:endParaRPr lang="en-GB"/>
        </a:p>
      </dgm:t>
    </dgm:pt>
    <dgm:pt modelId="{8B6BFE29-1065-4E12-8057-899ADC63FE5D}">
      <dgm:prSet phldrT="[Text]"/>
      <dgm:spPr>
        <a:solidFill>
          <a:schemeClr val="bg1">
            <a:lumMod val="95000"/>
            <a:alpha val="90000"/>
          </a:schemeClr>
        </a:solidFill>
      </dgm:spPr>
      <dgm:t>
        <a:bodyPr/>
        <a:lstStyle/>
        <a:p>
          <a:r>
            <a:rPr lang="en-US" dirty="0" err="1">
              <a:solidFill>
                <a:schemeClr val="accent3">
                  <a:lumMod val="50000"/>
                </a:schemeClr>
              </a:solidFill>
              <a:latin typeface="Calibri" panose="020F0502020204030204" pitchFamily="34" charset="0"/>
              <a:cs typeface="Calibri" panose="020F0502020204030204" pitchFamily="34" charset="0"/>
            </a:rPr>
            <a:t>Uzima</a:t>
          </a:r>
          <a:r>
            <a:rPr lang="en-US" dirty="0">
              <a:solidFill>
                <a:schemeClr val="accent3">
                  <a:lumMod val="50000"/>
                </a:schemeClr>
              </a:solidFill>
              <a:latin typeface="Calibri" panose="020F0502020204030204" pitchFamily="34" charset="0"/>
              <a:cs typeface="Calibri" panose="020F0502020204030204" pitchFamily="34" charset="0"/>
            </a:rPr>
            <a:t> Filters UZ-01</a:t>
          </a:r>
          <a:endParaRPr lang="en-GB" dirty="0">
            <a:solidFill>
              <a:schemeClr val="accent3">
                <a:lumMod val="50000"/>
              </a:schemeClr>
            </a:solidFill>
            <a:latin typeface="Calibri" panose="020F0502020204030204" pitchFamily="34" charset="0"/>
            <a:cs typeface="Calibri" panose="020F0502020204030204" pitchFamily="34" charset="0"/>
          </a:endParaRPr>
        </a:p>
      </dgm:t>
    </dgm:pt>
    <dgm:pt modelId="{6ED3ECFE-19B6-41FB-8DD3-1F9CB1CDEFBC}" type="parTrans" cxnId="{B63F4357-DA70-43B8-A83E-7AFFA1C163B3}">
      <dgm:prSet/>
      <dgm:spPr/>
      <dgm:t>
        <a:bodyPr/>
        <a:lstStyle/>
        <a:p>
          <a:endParaRPr lang="en-GB"/>
        </a:p>
      </dgm:t>
    </dgm:pt>
    <dgm:pt modelId="{AC4937D8-FE04-4E2A-BD9D-3D54CA32CE0A}" type="sibTrans" cxnId="{B63F4357-DA70-43B8-A83E-7AFFA1C163B3}">
      <dgm:prSet/>
      <dgm:spPr/>
      <dgm:t>
        <a:bodyPr/>
        <a:lstStyle/>
        <a:p>
          <a:endParaRPr lang="en-GB"/>
        </a:p>
      </dgm:t>
    </dgm:pt>
    <dgm:pt modelId="{49E59E0A-7453-4400-BAC2-3EC16211A1A5}">
      <dgm:prSet phldrT="[Text]"/>
      <dgm:spPr/>
      <dgm:t>
        <a:bodyPr/>
        <a:lstStyle/>
        <a:p>
          <a:r>
            <a:rPr lang="en-US" b="1" dirty="0">
              <a:solidFill>
                <a:schemeClr val="bg1"/>
              </a:solidFill>
              <a:latin typeface="Calibri" panose="020F0502020204030204" pitchFamily="34" charset="0"/>
              <a:cs typeface="Calibri" panose="020F0502020204030204" pitchFamily="34" charset="0"/>
            </a:rPr>
            <a:t>Little or no protection</a:t>
          </a:r>
        </a:p>
        <a:p>
          <a:r>
            <a:rPr lang="en-GB" b="1" dirty="0">
              <a:solidFill>
                <a:schemeClr val="bg1"/>
              </a:solidFill>
              <a:latin typeface="Calibri" panose="020F0502020204030204" pitchFamily="34" charset="0"/>
              <a:cs typeface="Calibri" panose="020F0502020204030204" pitchFamily="34" charset="0"/>
            </a:rPr>
            <a:t>−</a:t>
          </a:r>
        </a:p>
      </dgm:t>
    </dgm:pt>
    <dgm:pt modelId="{FFEEC1DE-731C-4D8C-83E4-ABDA2A8E3758}" type="parTrans" cxnId="{CE7D845B-7623-406D-AD2F-F1162D2075D0}">
      <dgm:prSet/>
      <dgm:spPr/>
      <dgm:t>
        <a:bodyPr/>
        <a:lstStyle/>
        <a:p>
          <a:endParaRPr lang="en-GB"/>
        </a:p>
      </dgm:t>
    </dgm:pt>
    <dgm:pt modelId="{EB034EC2-BA0F-4541-A685-BF997B401610}" type="sibTrans" cxnId="{CE7D845B-7623-406D-AD2F-F1162D2075D0}">
      <dgm:prSet/>
      <dgm:spPr/>
      <dgm:t>
        <a:bodyPr/>
        <a:lstStyle/>
        <a:p>
          <a:endParaRPr lang="en-GB"/>
        </a:p>
      </dgm:t>
    </dgm:pt>
    <dgm:pt modelId="{661AB423-6C72-4441-A51F-EB8004BA4365}">
      <dgm:prSet phldrT="[Text]"/>
      <dgm:spPr>
        <a:solidFill>
          <a:schemeClr val="bg1">
            <a:lumMod val="95000"/>
            <a:alpha val="90000"/>
          </a:schemeClr>
        </a:solidFill>
      </dgm:spPr>
      <dgm:t>
        <a:bodyPr/>
        <a:lstStyle/>
        <a:p>
          <a:r>
            <a:rPr lang="en-US" dirty="0" err="1">
              <a:solidFill>
                <a:schemeClr val="accent3">
                  <a:lumMod val="50000"/>
                </a:schemeClr>
              </a:solidFill>
              <a:latin typeface="Calibri" panose="020F0502020204030204" pitchFamily="34" charset="0"/>
              <a:cs typeface="Calibri" panose="020F0502020204030204" pitchFamily="34" charset="0"/>
            </a:rPr>
            <a:t>Biocool</a:t>
          </a:r>
          <a:r>
            <a:rPr lang="en-US" dirty="0">
              <a:solidFill>
                <a:schemeClr val="accent3">
                  <a:lumMod val="50000"/>
                </a:schemeClr>
              </a:solidFill>
              <a:latin typeface="Calibri" panose="020F0502020204030204" pitchFamily="34" charset="0"/>
              <a:cs typeface="Calibri" panose="020F0502020204030204" pitchFamily="34" charset="0"/>
            </a:rPr>
            <a:t> </a:t>
          </a:r>
          <a:r>
            <a:rPr lang="en-US" dirty="0" err="1">
              <a:solidFill>
                <a:schemeClr val="accent3">
                  <a:lumMod val="50000"/>
                </a:schemeClr>
              </a:solidFill>
              <a:latin typeface="Calibri" panose="020F0502020204030204" pitchFamily="34" charset="0"/>
              <a:cs typeface="Calibri" panose="020F0502020204030204" pitchFamily="34" charset="0"/>
            </a:rPr>
            <a:t>CleanWater</a:t>
          </a:r>
          <a:endParaRPr lang="en-GB" dirty="0">
            <a:solidFill>
              <a:schemeClr val="accent3">
                <a:lumMod val="50000"/>
              </a:schemeClr>
            </a:solidFill>
            <a:latin typeface="Calibri" panose="020F0502020204030204" pitchFamily="34" charset="0"/>
            <a:cs typeface="Calibri" panose="020F0502020204030204" pitchFamily="34" charset="0"/>
          </a:endParaRPr>
        </a:p>
      </dgm:t>
    </dgm:pt>
    <dgm:pt modelId="{ED65D234-FD42-4CA4-BD29-81B97EA9ED85}" type="parTrans" cxnId="{0E6913CE-6C02-4155-89D0-795B09240EA2}">
      <dgm:prSet/>
      <dgm:spPr/>
      <dgm:t>
        <a:bodyPr/>
        <a:lstStyle/>
        <a:p>
          <a:endParaRPr lang="en-GB"/>
        </a:p>
      </dgm:t>
    </dgm:pt>
    <dgm:pt modelId="{62209CC8-8716-4F46-8C08-AD028B2744FE}" type="sibTrans" cxnId="{0E6913CE-6C02-4155-89D0-795B09240EA2}">
      <dgm:prSet/>
      <dgm:spPr/>
      <dgm:t>
        <a:bodyPr/>
        <a:lstStyle/>
        <a:p>
          <a:endParaRPr lang="en-GB"/>
        </a:p>
      </dgm:t>
    </dgm:pt>
    <dgm:pt modelId="{F2B3CE31-C8AD-4220-B9B1-8EAD9C04CBA9}">
      <dgm:prSet phldrT="[Text]"/>
      <dgm:spPr>
        <a:solidFill>
          <a:schemeClr val="bg1">
            <a:lumMod val="95000"/>
            <a:alpha val="90000"/>
          </a:schemeClr>
        </a:solidFill>
      </dgm:spPr>
      <dgm:t>
        <a:bodyPr/>
        <a:lstStyle/>
        <a:p>
          <a:r>
            <a:rPr lang="en-US" dirty="0">
              <a:solidFill>
                <a:schemeClr val="accent3">
                  <a:lumMod val="50000"/>
                </a:schemeClr>
              </a:solidFill>
              <a:latin typeface="Calibri" panose="020F0502020204030204" pitchFamily="34" charset="0"/>
              <a:cs typeface="Calibri" panose="020F0502020204030204" pitchFamily="34" charset="0"/>
            </a:rPr>
            <a:t>LifeFilta LFJC Jerrycan</a:t>
          </a:r>
          <a:endParaRPr lang="en-GB" dirty="0">
            <a:solidFill>
              <a:schemeClr val="accent3">
                <a:lumMod val="50000"/>
              </a:schemeClr>
            </a:solidFill>
            <a:latin typeface="Calibri" panose="020F0502020204030204" pitchFamily="34" charset="0"/>
            <a:cs typeface="Calibri" panose="020F0502020204030204" pitchFamily="34" charset="0"/>
          </a:endParaRPr>
        </a:p>
      </dgm:t>
    </dgm:pt>
    <dgm:pt modelId="{FE93AEFF-BEC3-44AE-BF7D-C12EA2787A6C}" type="parTrans" cxnId="{37A69DDB-3B0A-4881-B711-BCF4148D3791}">
      <dgm:prSet/>
      <dgm:spPr/>
      <dgm:t>
        <a:bodyPr/>
        <a:lstStyle/>
        <a:p>
          <a:endParaRPr lang="en-GB"/>
        </a:p>
      </dgm:t>
    </dgm:pt>
    <dgm:pt modelId="{31F62D26-262A-40BA-A3BC-43575BF4C24E}" type="sibTrans" cxnId="{37A69DDB-3B0A-4881-B711-BCF4148D3791}">
      <dgm:prSet/>
      <dgm:spPr/>
      <dgm:t>
        <a:bodyPr/>
        <a:lstStyle/>
        <a:p>
          <a:endParaRPr lang="en-GB"/>
        </a:p>
      </dgm:t>
    </dgm:pt>
    <dgm:pt modelId="{32622C6C-65DC-4DE2-9347-1136F347E64E}">
      <dgm:prSet phldrT="[Text]"/>
      <dgm:spPr>
        <a:solidFill>
          <a:schemeClr val="bg1">
            <a:lumMod val="95000"/>
            <a:alpha val="90000"/>
          </a:schemeClr>
        </a:solidFill>
      </dgm:spPr>
      <dgm:t>
        <a:bodyPr/>
        <a:lstStyle/>
        <a:p>
          <a:r>
            <a:rPr lang="en-GB" dirty="0">
              <a:solidFill>
                <a:schemeClr val="accent3">
                  <a:lumMod val="50000"/>
                </a:schemeClr>
              </a:solidFill>
              <a:latin typeface="Calibri" panose="020F0502020204030204" pitchFamily="34" charset="0"/>
              <a:cs typeface="Calibri" panose="020F0502020204030204" pitchFamily="34" charset="0"/>
            </a:rPr>
            <a:t>GrifAid</a:t>
          </a:r>
          <a:r>
            <a:rPr lang="en-GB" baseline="30000" dirty="0">
              <a:solidFill>
                <a:schemeClr val="accent3">
                  <a:lumMod val="50000"/>
                </a:schemeClr>
              </a:solidFill>
              <a:latin typeface="Calibri" panose="020F0502020204030204" pitchFamily="34" charset="0"/>
              <a:cs typeface="Calibri" panose="020F0502020204030204" pitchFamily="34" charset="0"/>
            </a:rPr>
            <a:t>®</a:t>
          </a:r>
          <a:r>
            <a:rPr lang="en-GB" dirty="0">
              <a:solidFill>
                <a:schemeClr val="accent3">
                  <a:lumMod val="50000"/>
                </a:schemeClr>
              </a:solidFill>
              <a:latin typeface="Calibri" panose="020F0502020204030204" pitchFamily="34" charset="0"/>
              <a:cs typeface="Calibri" panose="020F0502020204030204" pitchFamily="34" charset="0"/>
            </a:rPr>
            <a:t>M3</a:t>
          </a:r>
        </a:p>
      </dgm:t>
    </dgm:pt>
    <dgm:pt modelId="{FA4B9624-37C1-439B-AF34-700655628E68}" type="parTrans" cxnId="{C1ED855B-F694-4E7E-AE74-7A2EBF6026AC}">
      <dgm:prSet/>
      <dgm:spPr/>
      <dgm:t>
        <a:bodyPr/>
        <a:lstStyle/>
        <a:p>
          <a:endParaRPr lang="en-GB"/>
        </a:p>
      </dgm:t>
    </dgm:pt>
    <dgm:pt modelId="{C03ABE84-7BDC-4B9A-8599-73789225EE7E}" type="sibTrans" cxnId="{C1ED855B-F694-4E7E-AE74-7A2EBF6026AC}">
      <dgm:prSet/>
      <dgm:spPr/>
      <dgm:t>
        <a:bodyPr/>
        <a:lstStyle/>
        <a:p>
          <a:endParaRPr lang="en-GB"/>
        </a:p>
      </dgm:t>
    </dgm:pt>
    <dgm:pt modelId="{E20CDD46-CEB2-469B-96FA-760C1BF60EA1}">
      <dgm:prSet phldrT="[Text]"/>
      <dgm:spPr>
        <a:solidFill>
          <a:schemeClr val="bg1">
            <a:lumMod val="95000"/>
            <a:alpha val="90000"/>
          </a:schemeClr>
        </a:solidFill>
      </dgm:spPr>
      <dgm:t>
        <a:bodyPr/>
        <a:lstStyle/>
        <a:p>
          <a:endParaRPr lang="en-GB" dirty="0">
            <a:solidFill>
              <a:schemeClr val="accent3">
                <a:lumMod val="50000"/>
              </a:schemeClr>
            </a:solidFill>
            <a:latin typeface="Calibri" panose="020F0502020204030204" pitchFamily="34" charset="0"/>
            <a:cs typeface="Calibri" panose="020F0502020204030204" pitchFamily="34" charset="0"/>
          </a:endParaRPr>
        </a:p>
      </dgm:t>
    </dgm:pt>
    <dgm:pt modelId="{186887FF-0BB1-4F58-A612-13CAB4AC6800}" type="parTrans" cxnId="{FA08A356-B14D-4B2F-8809-7B6EE33B7670}">
      <dgm:prSet/>
      <dgm:spPr/>
      <dgm:t>
        <a:bodyPr/>
        <a:lstStyle/>
        <a:p>
          <a:endParaRPr lang="en-GB"/>
        </a:p>
      </dgm:t>
    </dgm:pt>
    <dgm:pt modelId="{D15385FB-1FA0-45FF-9942-B4569F929A79}" type="sibTrans" cxnId="{FA08A356-B14D-4B2F-8809-7B6EE33B7670}">
      <dgm:prSet/>
      <dgm:spPr/>
      <dgm:t>
        <a:bodyPr/>
        <a:lstStyle/>
        <a:p>
          <a:endParaRPr lang="en-GB"/>
        </a:p>
      </dgm:t>
    </dgm:pt>
    <dgm:pt modelId="{2ABA6D40-8346-4A37-A2D1-29569F3D39AF}">
      <dgm:prSet phldrT="[Text]"/>
      <dgm:spPr>
        <a:solidFill>
          <a:schemeClr val="bg1">
            <a:lumMod val="95000"/>
            <a:alpha val="90000"/>
          </a:schemeClr>
        </a:solidFill>
      </dgm:spPr>
      <dgm:t>
        <a:bodyPr/>
        <a:lstStyle/>
        <a:p>
          <a:r>
            <a:rPr lang="en-US" dirty="0" err="1">
              <a:solidFill>
                <a:schemeClr val="accent3">
                  <a:lumMod val="50000"/>
                </a:schemeClr>
              </a:solidFill>
              <a:latin typeface="Calibri" panose="020F0502020204030204" pitchFamily="34" charset="0"/>
              <a:cs typeface="Calibri" panose="020F0502020204030204" pitchFamily="34" charset="0"/>
            </a:rPr>
            <a:t>Chloritard</a:t>
          </a:r>
          <a:endParaRPr lang="en-GB" dirty="0">
            <a:solidFill>
              <a:schemeClr val="accent3">
                <a:lumMod val="50000"/>
              </a:schemeClr>
            </a:solidFill>
            <a:latin typeface="Calibri" panose="020F0502020204030204" pitchFamily="34" charset="0"/>
            <a:cs typeface="Calibri" panose="020F0502020204030204" pitchFamily="34" charset="0"/>
          </a:endParaRPr>
        </a:p>
      </dgm:t>
    </dgm:pt>
    <dgm:pt modelId="{EB5AC79A-F852-412B-958C-BB14DF39A702}" type="parTrans" cxnId="{E28318F2-67E5-4101-8F0B-C32F55983FBA}">
      <dgm:prSet/>
      <dgm:spPr/>
      <dgm:t>
        <a:bodyPr/>
        <a:lstStyle/>
        <a:p>
          <a:endParaRPr lang="en-GB"/>
        </a:p>
      </dgm:t>
    </dgm:pt>
    <dgm:pt modelId="{0C20A3EE-E814-460D-94F4-66844D04733D}" type="sibTrans" cxnId="{E28318F2-67E5-4101-8F0B-C32F55983FBA}">
      <dgm:prSet/>
      <dgm:spPr/>
      <dgm:t>
        <a:bodyPr/>
        <a:lstStyle/>
        <a:p>
          <a:endParaRPr lang="en-GB"/>
        </a:p>
      </dgm:t>
    </dgm:pt>
    <dgm:pt modelId="{BD828923-37CE-4F07-8FFF-39AF7FC25A94}">
      <dgm:prSet phldrT="[Text]"/>
      <dgm:spPr>
        <a:solidFill>
          <a:schemeClr val="bg1">
            <a:lumMod val="95000"/>
            <a:alpha val="90000"/>
          </a:schemeClr>
        </a:solidFill>
      </dgm:spPr>
      <dgm:t>
        <a:bodyPr/>
        <a:lstStyle/>
        <a:p>
          <a:r>
            <a:rPr lang="en-US" dirty="0">
              <a:solidFill>
                <a:schemeClr val="accent3">
                  <a:lumMod val="50000"/>
                </a:schemeClr>
              </a:solidFill>
              <a:latin typeface="Calibri" panose="020F0502020204030204" pitchFamily="34" charset="0"/>
              <a:cs typeface="Calibri" panose="020F0502020204030204" pitchFamily="34" charset="0"/>
            </a:rPr>
            <a:t>SPOUTS Water </a:t>
          </a:r>
          <a:r>
            <a:rPr lang="en-US" dirty="0" err="1">
              <a:solidFill>
                <a:schemeClr val="accent3">
                  <a:lumMod val="50000"/>
                </a:schemeClr>
              </a:solidFill>
              <a:latin typeface="Calibri" panose="020F0502020204030204" pitchFamily="34" charset="0"/>
              <a:cs typeface="Calibri" panose="020F0502020204030204" pitchFamily="34" charset="0"/>
            </a:rPr>
            <a:t>Purifaaya</a:t>
          </a:r>
          <a:r>
            <a:rPr lang="en-US" dirty="0">
              <a:solidFill>
                <a:schemeClr val="accent3">
                  <a:lumMod val="50000"/>
                </a:schemeClr>
              </a:solidFill>
              <a:latin typeface="Calibri" panose="020F0502020204030204" pitchFamily="34" charset="0"/>
              <a:cs typeface="Calibri" panose="020F0502020204030204" pitchFamily="34" charset="0"/>
            </a:rPr>
            <a:t> Filter</a:t>
          </a:r>
          <a:endParaRPr lang="en-GB" dirty="0">
            <a:solidFill>
              <a:schemeClr val="accent3">
                <a:lumMod val="50000"/>
              </a:schemeClr>
            </a:solidFill>
            <a:latin typeface="Calibri" panose="020F0502020204030204" pitchFamily="34" charset="0"/>
            <a:cs typeface="Calibri" panose="020F0502020204030204" pitchFamily="34" charset="0"/>
          </a:endParaRPr>
        </a:p>
      </dgm:t>
    </dgm:pt>
    <dgm:pt modelId="{6FA98F6E-8669-4836-9FAA-FF379ABAB29F}" type="parTrans" cxnId="{484D5DCF-D1DA-4D50-B2C1-96BDF2EF15F3}">
      <dgm:prSet/>
      <dgm:spPr/>
      <dgm:t>
        <a:bodyPr/>
        <a:lstStyle/>
        <a:p>
          <a:endParaRPr lang="en-GB"/>
        </a:p>
      </dgm:t>
    </dgm:pt>
    <dgm:pt modelId="{9A8AC5B9-C1D5-4D6E-A3A1-3FCC76C01DFB}" type="sibTrans" cxnId="{484D5DCF-D1DA-4D50-B2C1-96BDF2EF15F3}">
      <dgm:prSet/>
      <dgm:spPr/>
      <dgm:t>
        <a:bodyPr/>
        <a:lstStyle/>
        <a:p>
          <a:endParaRPr lang="en-GB"/>
        </a:p>
      </dgm:t>
    </dgm:pt>
    <dgm:pt modelId="{4E1E0F66-A1B6-4F52-8791-7EAB812E9BFB}">
      <dgm:prSet phldrT="[Text]"/>
      <dgm:spPr>
        <a:solidFill>
          <a:schemeClr val="bg1">
            <a:lumMod val="95000"/>
            <a:alpha val="90000"/>
          </a:schemeClr>
        </a:solidFill>
      </dgm:spPr>
      <dgm:t>
        <a:bodyPr/>
        <a:lstStyle/>
        <a:p>
          <a:r>
            <a:rPr lang="en-US" dirty="0" err="1">
              <a:solidFill>
                <a:schemeClr val="accent3">
                  <a:lumMod val="50000"/>
                </a:schemeClr>
              </a:solidFill>
              <a:latin typeface="Calibri" panose="020F0502020204030204" pitchFamily="34" charset="0"/>
              <a:cs typeface="Calibri" panose="020F0502020204030204" pitchFamily="34" charset="0"/>
            </a:rPr>
            <a:t>Nazava</a:t>
          </a:r>
          <a:r>
            <a:rPr lang="en-US" dirty="0">
              <a:solidFill>
                <a:schemeClr val="accent3">
                  <a:lumMod val="50000"/>
                </a:schemeClr>
              </a:solidFill>
              <a:latin typeface="Calibri" panose="020F0502020204030204" pitchFamily="34" charset="0"/>
              <a:cs typeface="Calibri" panose="020F0502020204030204" pitchFamily="34" charset="0"/>
            </a:rPr>
            <a:t> Water Filter</a:t>
          </a:r>
          <a:endParaRPr lang="en-GB" dirty="0">
            <a:solidFill>
              <a:schemeClr val="accent3">
                <a:lumMod val="50000"/>
              </a:schemeClr>
            </a:solidFill>
            <a:latin typeface="Calibri" panose="020F0502020204030204" pitchFamily="34" charset="0"/>
            <a:cs typeface="Calibri" panose="020F0502020204030204" pitchFamily="34" charset="0"/>
          </a:endParaRPr>
        </a:p>
      </dgm:t>
    </dgm:pt>
    <dgm:pt modelId="{F1ABAB1D-1BD7-4FAA-ABBF-B47394AADE59}" type="parTrans" cxnId="{D5F03235-AC62-4085-9E48-D74471B9D51D}">
      <dgm:prSet/>
      <dgm:spPr/>
      <dgm:t>
        <a:bodyPr/>
        <a:lstStyle/>
        <a:p>
          <a:endParaRPr lang="en-GB"/>
        </a:p>
      </dgm:t>
    </dgm:pt>
    <dgm:pt modelId="{ABC2EDD3-7040-4D6C-BD82-344A2EDF49F1}" type="sibTrans" cxnId="{D5F03235-AC62-4085-9E48-D74471B9D51D}">
      <dgm:prSet/>
      <dgm:spPr/>
      <dgm:t>
        <a:bodyPr/>
        <a:lstStyle/>
        <a:p>
          <a:endParaRPr lang="en-GB"/>
        </a:p>
      </dgm:t>
    </dgm:pt>
    <dgm:pt modelId="{46EA70E0-7A49-4C0B-80D7-D3671FBB2C6C}">
      <dgm:prSet phldrT="[Text]"/>
      <dgm:spPr>
        <a:solidFill>
          <a:schemeClr val="bg1">
            <a:lumMod val="95000"/>
            <a:alpha val="90000"/>
          </a:schemeClr>
        </a:solidFill>
      </dgm:spPr>
      <dgm:t>
        <a:bodyPr/>
        <a:lstStyle/>
        <a:p>
          <a:r>
            <a:rPr lang="en-US" dirty="0">
              <a:solidFill>
                <a:schemeClr val="accent3">
                  <a:lumMod val="50000"/>
                </a:schemeClr>
              </a:solidFill>
              <a:latin typeface="Calibri" panose="020F0502020204030204" pitchFamily="34" charset="0"/>
              <a:cs typeface="Calibri" panose="020F0502020204030204" pitchFamily="34" charset="0"/>
            </a:rPr>
            <a:t>Water Elephant</a:t>
          </a:r>
          <a:endParaRPr lang="en-GB" dirty="0">
            <a:solidFill>
              <a:schemeClr val="accent3">
                <a:lumMod val="50000"/>
              </a:schemeClr>
            </a:solidFill>
            <a:latin typeface="Calibri" panose="020F0502020204030204" pitchFamily="34" charset="0"/>
            <a:cs typeface="Calibri" panose="020F0502020204030204" pitchFamily="34" charset="0"/>
          </a:endParaRPr>
        </a:p>
      </dgm:t>
    </dgm:pt>
    <dgm:pt modelId="{C9FA6E36-2EA6-4289-935F-DAE908087C4F}" type="parTrans" cxnId="{BF0802BE-2241-4A9A-A706-16A98BB802D0}">
      <dgm:prSet/>
      <dgm:spPr/>
      <dgm:t>
        <a:bodyPr/>
        <a:lstStyle/>
        <a:p>
          <a:endParaRPr lang="en-GB"/>
        </a:p>
      </dgm:t>
    </dgm:pt>
    <dgm:pt modelId="{447C000F-0B21-4B4D-A72D-509AE5BA7926}" type="sibTrans" cxnId="{BF0802BE-2241-4A9A-A706-16A98BB802D0}">
      <dgm:prSet/>
      <dgm:spPr/>
      <dgm:t>
        <a:bodyPr/>
        <a:lstStyle/>
        <a:p>
          <a:endParaRPr lang="en-GB"/>
        </a:p>
      </dgm:t>
    </dgm:pt>
    <dgm:pt modelId="{7F3F141E-1C8B-4AE0-AF0F-EDB0D8C330B3}">
      <dgm:prSet phldrT="[Text]"/>
      <dgm:spPr>
        <a:solidFill>
          <a:schemeClr val="bg1">
            <a:lumMod val="95000"/>
            <a:alpha val="90000"/>
          </a:schemeClr>
        </a:solidFill>
      </dgm:spPr>
      <dgm:t>
        <a:bodyPr/>
        <a:lstStyle/>
        <a:p>
          <a:r>
            <a:rPr lang="en-US" dirty="0" err="1">
              <a:solidFill>
                <a:schemeClr val="accent3">
                  <a:lumMod val="50000"/>
                </a:schemeClr>
              </a:solidFill>
              <a:latin typeface="Calibri" panose="020F0502020204030204" pitchFamily="34" charset="0"/>
              <a:cs typeface="Calibri" panose="020F0502020204030204" pitchFamily="34" charset="0"/>
            </a:rPr>
            <a:t>Aquatabs</a:t>
          </a:r>
          <a:r>
            <a:rPr lang="en-US" dirty="0">
              <a:solidFill>
                <a:schemeClr val="accent3">
                  <a:lumMod val="50000"/>
                </a:schemeClr>
              </a:solidFill>
              <a:latin typeface="Calibri" panose="020F0502020204030204" pitchFamily="34" charset="0"/>
              <a:cs typeface="Calibri" panose="020F0502020204030204" pitchFamily="34" charset="0"/>
            </a:rPr>
            <a:t> Flo</a:t>
          </a:r>
          <a:endParaRPr lang="en-GB" dirty="0">
            <a:solidFill>
              <a:schemeClr val="accent3">
                <a:lumMod val="50000"/>
              </a:schemeClr>
            </a:solidFill>
            <a:latin typeface="Calibri" panose="020F0502020204030204" pitchFamily="34" charset="0"/>
            <a:cs typeface="Calibri" panose="020F0502020204030204" pitchFamily="34" charset="0"/>
          </a:endParaRPr>
        </a:p>
      </dgm:t>
    </dgm:pt>
    <dgm:pt modelId="{828169D5-9461-4175-86B6-B4E1C0BEC99F}" type="parTrans" cxnId="{AE1DA0D1-A624-46A1-9CEC-AF106A39F774}">
      <dgm:prSet/>
      <dgm:spPr/>
      <dgm:t>
        <a:bodyPr/>
        <a:lstStyle/>
        <a:p>
          <a:endParaRPr lang="en-GB"/>
        </a:p>
      </dgm:t>
    </dgm:pt>
    <dgm:pt modelId="{7BEFF8EB-86A1-4AC7-BE03-10FD414D5F27}" type="sibTrans" cxnId="{AE1DA0D1-A624-46A1-9CEC-AF106A39F774}">
      <dgm:prSet/>
      <dgm:spPr/>
      <dgm:t>
        <a:bodyPr/>
        <a:lstStyle/>
        <a:p>
          <a:endParaRPr lang="en-GB"/>
        </a:p>
      </dgm:t>
    </dgm:pt>
    <dgm:pt modelId="{F8452010-2083-405B-AB59-EF07B2973442}">
      <dgm:prSet phldrT="[Text]"/>
      <dgm:spPr>
        <a:solidFill>
          <a:schemeClr val="bg1">
            <a:lumMod val="95000"/>
            <a:alpha val="90000"/>
          </a:schemeClr>
        </a:solidFill>
      </dgm:spPr>
      <dgm:t>
        <a:bodyPr/>
        <a:lstStyle/>
        <a:p>
          <a:r>
            <a:rPr lang="en-US" dirty="0" err="1">
              <a:solidFill>
                <a:schemeClr val="accent3">
                  <a:lumMod val="50000"/>
                </a:schemeClr>
              </a:solidFill>
              <a:latin typeface="Calibri" panose="020F0502020204030204" pitchFamily="34" charset="0"/>
              <a:cs typeface="Calibri" panose="020F0502020204030204" pitchFamily="34" charset="0"/>
            </a:rPr>
            <a:t>BlueQ</a:t>
          </a:r>
          <a:r>
            <a:rPr lang="en-US" dirty="0">
              <a:solidFill>
                <a:schemeClr val="accent3">
                  <a:lumMod val="50000"/>
                </a:schemeClr>
              </a:solidFill>
              <a:latin typeface="Calibri" panose="020F0502020204030204" pitchFamily="34" charset="0"/>
              <a:cs typeface="Calibri" panose="020F0502020204030204" pitchFamily="34" charset="0"/>
            </a:rPr>
            <a:t>™ 2-stage</a:t>
          </a:r>
          <a:endParaRPr lang="en-GB" dirty="0">
            <a:solidFill>
              <a:schemeClr val="accent3">
                <a:lumMod val="50000"/>
              </a:schemeClr>
            </a:solidFill>
            <a:latin typeface="Calibri" panose="020F0502020204030204" pitchFamily="34" charset="0"/>
            <a:cs typeface="Calibri" panose="020F0502020204030204" pitchFamily="34" charset="0"/>
          </a:endParaRPr>
        </a:p>
      </dgm:t>
    </dgm:pt>
    <dgm:pt modelId="{1D28E0A2-6B99-4A3F-92DB-01B405025BB1}" type="parTrans" cxnId="{C7FA1E07-8B80-4234-9A12-DD2B682BB632}">
      <dgm:prSet/>
      <dgm:spPr/>
      <dgm:t>
        <a:bodyPr/>
        <a:lstStyle/>
        <a:p>
          <a:endParaRPr lang="en-GB"/>
        </a:p>
      </dgm:t>
    </dgm:pt>
    <dgm:pt modelId="{38EAC96F-89AA-40B8-B9BD-B782717B7E12}" type="sibTrans" cxnId="{C7FA1E07-8B80-4234-9A12-DD2B682BB632}">
      <dgm:prSet/>
      <dgm:spPr/>
      <dgm:t>
        <a:bodyPr/>
        <a:lstStyle/>
        <a:p>
          <a:endParaRPr lang="en-GB"/>
        </a:p>
      </dgm:t>
    </dgm:pt>
    <dgm:pt modelId="{F97C28B5-2DE9-4BF7-BABD-86B0482C38E1}">
      <dgm:prSet phldrT="[Text]"/>
      <dgm:spPr>
        <a:solidFill>
          <a:schemeClr val="bg1">
            <a:lumMod val="95000"/>
            <a:alpha val="90000"/>
          </a:schemeClr>
        </a:solidFill>
      </dgm:spPr>
      <dgm:t>
        <a:bodyPr/>
        <a:lstStyle/>
        <a:p>
          <a:r>
            <a:rPr lang="en-US" dirty="0" err="1">
              <a:solidFill>
                <a:schemeClr val="accent3">
                  <a:lumMod val="50000"/>
                </a:schemeClr>
              </a:solidFill>
              <a:latin typeface="Calibri" panose="020F0502020204030204" pitchFamily="34" charset="0"/>
              <a:cs typeface="Calibri" panose="020F0502020204030204" pitchFamily="34" charset="0"/>
            </a:rPr>
            <a:t>Mesita</a:t>
          </a:r>
          <a:r>
            <a:rPr lang="en-US" dirty="0">
              <a:solidFill>
                <a:schemeClr val="accent3">
                  <a:lumMod val="50000"/>
                </a:schemeClr>
              </a:solidFill>
              <a:latin typeface="Calibri" panose="020F0502020204030204" pitchFamily="34" charset="0"/>
              <a:cs typeface="Calibri" panose="020F0502020204030204" pitchFamily="34" charset="0"/>
            </a:rPr>
            <a:t> Azul °</a:t>
          </a:r>
          <a:endParaRPr lang="en-GB" dirty="0">
            <a:solidFill>
              <a:schemeClr val="accent3">
                <a:lumMod val="50000"/>
              </a:schemeClr>
            </a:solidFill>
            <a:latin typeface="Calibri" panose="020F0502020204030204" pitchFamily="34" charset="0"/>
            <a:cs typeface="Calibri" panose="020F0502020204030204" pitchFamily="34" charset="0"/>
          </a:endParaRPr>
        </a:p>
      </dgm:t>
    </dgm:pt>
    <dgm:pt modelId="{74E74C2C-94C5-4987-9AC3-5815BE0EFF34}" type="parTrans" cxnId="{3B989427-36F7-4F9C-A8F6-88F034E31FC8}">
      <dgm:prSet/>
      <dgm:spPr/>
      <dgm:t>
        <a:bodyPr/>
        <a:lstStyle/>
        <a:p>
          <a:endParaRPr lang="en-GB"/>
        </a:p>
      </dgm:t>
    </dgm:pt>
    <dgm:pt modelId="{9DA3D0F4-CC0D-4913-94B7-B71D692A2B3A}" type="sibTrans" cxnId="{3B989427-36F7-4F9C-A8F6-88F034E31FC8}">
      <dgm:prSet/>
      <dgm:spPr/>
      <dgm:t>
        <a:bodyPr/>
        <a:lstStyle/>
        <a:p>
          <a:endParaRPr lang="en-GB"/>
        </a:p>
      </dgm:t>
    </dgm:pt>
    <dgm:pt modelId="{025A7177-3556-4852-8C48-9DE3701F929F}">
      <dgm:prSet phldrT="[Text]"/>
      <dgm:spPr>
        <a:solidFill>
          <a:schemeClr val="bg1">
            <a:lumMod val="95000"/>
            <a:alpha val="90000"/>
          </a:schemeClr>
        </a:solidFill>
      </dgm:spPr>
      <dgm:t>
        <a:bodyPr/>
        <a:lstStyle/>
        <a:p>
          <a:r>
            <a:rPr lang="en-US" noProof="0" dirty="0" err="1">
              <a:solidFill>
                <a:schemeClr val="accent3">
                  <a:lumMod val="50000"/>
                </a:schemeClr>
              </a:solidFill>
              <a:latin typeface="Calibri" panose="020F0502020204030204" pitchFamily="34" charset="0"/>
              <a:cs typeface="Calibri" panose="020F0502020204030204" pitchFamily="34" charset="0"/>
            </a:rPr>
            <a:t>Aquapak</a:t>
          </a:r>
          <a:endParaRPr lang="en-US" noProof="0" dirty="0">
            <a:solidFill>
              <a:schemeClr val="accent3">
                <a:lumMod val="50000"/>
              </a:schemeClr>
            </a:solidFill>
            <a:latin typeface="Calibri" panose="020F0502020204030204" pitchFamily="34" charset="0"/>
            <a:cs typeface="Calibri" panose="020F0502020204030204" pitchFamily="34" charset="0"/>
          </a:endParaRPr>
        </a:p>
      </dgm:t>
    </dgm:pt>
    <dgm:pt modelId="{9A1CF7B4-5300-4FFE-8302-BADEF296B311}" type="parTrans" cxnId="{E3EE194E-C6D5-4937-9D2E-17A5EEC10ED7}">
      <dgm:prSet/>
      <dgm:spPr/>
      <dgm:t>
        <a:bodyPr/>
        <a:lstStyle/>
        <a:p>
          <a:endParaRPr lang="en-GB"/>
        </a:p>
      </dgm:t>
    </dgm:pt>
    <dgm:pt modelId="{397D1494-D5FE-4D5B-8EC9-804543F3760A}" type="sibTrans" cxnId="{E3EE194E-C6D5-4937-9D2E-17A5EEC10ED7}">
      <dgm:prSet/>
      <dgm:spPr/>
      <dgm:t>
        <a:bodyPr/>
        <a:lstStyle/>
        <a:p>
          <a:endParaRPr lang="en-GB"/>
        </a:p>
      </dgm:t>
    </dgm:pt>
    <dgm:pt modelId="{3744DC9E-3989-40EB-8309-D7C787CC68CD}">
      <dgm:prSet phldrT="[Text]"/>
      <dgm:spPr>
        <a:solidFill>
          <a:schemeClr val="bg1">
            <a:lumMod val="95000"/>
            <a:alpha val="90000"/>
          </a:schemeClr>
        </a:solidFill>
      </dgm:spPr>
      <dgm:t>
        <a:bodyPr/>
        <a:lstStyle/>
        <a:p>
          <a:r>
            <a:rPr lang="en-US" noProof="0" dirty="0">
              <a:solidFill>
                <a:schemeClr val="accent3">
                  <a:lumMod val="50000"/>
                </a:schemeClr>
              </a:solidFill>
              <a:latin typeface="Calibri" panose="020F0502020204030204" pitchFamily="34" charset="0"/>
              <a:cs typeface="Calibri" panose="020F0502020204030204" pitchFamily="34" charset="0"/>
            </a:rPr>
            <a:t>JAMEBI Solar Water Pasteurizer</a:t>
          </a:r>
        </a:p>
      </dgm:t>
    </dgm:pt>
    <dgm:pt modelId="{56DEFD54-B731-40B4-866E-34411F5BEDCE}" type="parTrans" cxnId="{E88409A8-FD26-475A-A39C-BA2D118BC688}">
      <dgm:prSet/>
      <dgm:spPr/>
      <dgm:t>
        <a:bodyPr/>
        <a:lstStyle/>
        <a:p>
          <a:endParaRPr lang="en-GB"/>
        </a:p>
      </dgm:t>
    </dgm:pt>
    <dgm:pt modelId="{A53639D0-195A-4A26-9750-D48798DA7A29}" type="sibTrans" cxnId="{E88409A8-FD26-475A-A39C-BA2D118BC688}">
      <dgm:prSet/>
      <dgm:spPr/>
      <dgm:t>
        <a:bodyPr/>
        <a:lstStyle/>
        <a:p>
          <a:endParaRPr lang="en-GB"/>
        </a:p>
      </dgm:t>
    </dgm:pt>
    <dgm:pt modelId="{ED2C6C09-4868-4C34-B397-882C27E79199}">
      <dgm:prSet phldrT="[Text]"/>
      <dgm:spPr>
        <a:solidFill>
          <a:schemeClr val="bg1">
            <a:lumMod val="95000"/>
            <a:alpha val="90000"/>
          </a:schemeClr>
        </a:solidFill>
      </dgm:spPr>
      <dgm:t>
        <a:bodyPr/>
        <a:lstStyle/>
        <a:p>
          <a:r>
            <a:rPr lang="en-US" noProof="0" dirty="0" err="1">
              <a:solidFill>
                <a:schemeClr val="accent3">
                  <a:lumMod val="50000"/>
                </a:schemeClr>
              </a:solidFill>
              <a:latin typeface="Calibri" panose="020F0502020204030204" pitchFamily="34" charset="0"/>
              <a:cs typeface="Calibri" panose="020F0502020204030204" pitchFamily="34" charset="0"/>
            </a:rPr>
            <a:t>SolarBag</a:t>
          </a:r>
          <a:r>
            <a:rPr lang="en-US" noProof="0" dirty="0">
              <a:solidFill>
                <a:schemeClr val="accent3">
                  <a:lumMod val="50000"/>
                </a:schemeClr>
              </a:solidFill>
              <a:latin typeface="Calibri" panose="020F0502020204030204" pitchFamily="34" charset="0"/>
              <a:cs typeface="Calibri" panose="020F0502020204030204" pitchFamily="34" charset="0"/>
            </a:rPr>
            <a:t>®</a:t>
          </a:r>
        </a:p>
      </dgm:t>
    </dgm:pt>
    <dgm:pt modelId="{66464421-9A9F-4B05-B89A-EE3AC2EBBD7E}" type="parTrans" cxnId="{49B15DD9-76F2-4483-9B7A-6304FD199386}">
      <dgm:prSet/>
      <dgm:spPr/>
      <dgm:t>
        <a:bodyPr/>
        <a:lstStyle/>
        <a:p>
          <a:endParaRPr lang="en-GB"/>
        </a:p>
      </dgm:t>
    </dgm:pt>
    <dgm:pt modelId="{26C61A20-BADC-4382-96B0-1127FFE1B226}" type="sibTrans" cxnId="{49B15DD9-76F2-4483-9B7A-6304FD199386}">
      <dgm:prSet/>
      <dgm:spPr/>
      <dgm:t>
        <a:bodyPr/>
        <a:lstStyle/>
        <a:p>
          <a:endParaRPr lang="en-GB"/>
        </a:p>
      </dgm:t>
    </dgm:pt>
    <dgm:pt modelId="{A1705169-788A-417F-BABF-DA4E3F7F8A12}">
      <dgm:prSet phldrT="[Text]"/>
      <dgm:spPr>
        <a:solidFill>
          <a:schemeClr val="bg1">
            <a:lumMod val="95000"/>
            <a:alpha val="90000"/>
          </a:schemeClr>
        </a:solidFill>
      </dgm:spPr>
      <dgm:t>
        <a:bodyPr/>
        <a:lstStyle/>
        <a:p>
          <a:r>
            <a:rPr lang="en-US" dirty="0">
              <a:solidFill>
                <a:schemeClr val="accent3">
                  <a:lumMod val="50000"/>
                </a:schemeClr>
              </a:solidFill>
              <a:latin typeface="Calibri" panose="020F0502020204030204" pitchFamily="34" charset="0"/>
              <a:cs typeface="Calibri" panose="020F0502020204030204" pitchFamily="34" charset="0"/>
            </a:rPr>
            <a:t>WATA-Standard™</a:t>
          </a:r>
          <a:endParaRPr lang="en-GB" dirty="0">
            <a:solidFill>
              <a:schemeClr val="accent3">
                <a:lumMod val="50000"/>
              </a:schemeClr>
            </a:solidFill>
            <a:latin typeface="Calibri" panose="020F0502020204030204" pitchFamily="34" charset="0"/>
            <a:cs typeface="Calibri" panose="020F0502020204030204" pitchFamily="34" charset="0"/>
          </a:endParaRPr>
        </a:p>
      </dgm:t>
    </dgm:pt>
    <dgm:pt modelId="{232675C8-8288-4447-AADA-9B318D98966B}" type="parTrans" cxnId="{6364666C-5280-48D3-8B91-5DF6F8A590CD}">
      <dgm:prSet/>
      <dgm:spPr/>
      <dgm:t>
        <a:bodyPr/>
        <a:lstStyle/>
        <a:p>
          <a:endParaRPr lang="en-GB"/>
        </a:p>
      </dgm:t>
    </dgm:pt>
    <dgm:pt modelId="{F7BB7B3F-3C82-4359-8C24-C4F9450A0CB3}" type="sibTrans" cxnId="{6364666C-5280-48D3-8B91-5DF6F8A590CD}">
      <dgm:prSet/>
      <dgm:spPr/>
      <dgm:t>
        <a:bodyPr/>
        <a:lstStyle/>
        <a:p>
          <a:endParaRPr lang="en-GB"/>
        </a:p>
      </dgm:t>
    </dgm:pt>
    <dgm:pt modelId="{0E04371F-E324-4ADB-B33B-B7C6AEEDA0F0}">
      <dgm:prSet phldrT="[Text]"/>
      <dgm:spPr>
        <a:solidFill>
          <a:schemeClr val="bg1">
            <a:lumMod val="95000"/>
            <a:alpha val="90000"/>
          </a:schemeClr>
        </a:solidFill>
      </dgm:spPr>
      <dgm:t>
        <a:bodyPr/>
        <a:lstStyle/>
        <a:p>
          <a:r>
            <a:rPr lang="en-US" dirty="0">
              <a:solidFill>
                <a:schemeClr val="accent3">
                  <a:lumMod val="50000"/>
                </a:schemeClr>
              </a:solidFill>
              <a:latin typeface="Calibri" panose="020F0502020204030204" pitchFamily="34" charset="0"/>
              <a:cs typeface="Calibri" panose="020F0502020204030204" pitchFamily="34" charset="0"/>
            </a:rPr>
            <a:t>Oasis Water Purification Tablets*</a:t>
          </a:r>
          <a:endParaRPr lang="en-GB" dirty="0">
            <a:solidFill>
              <a:schemeClr val="accent3">
                <a:lumMod val="50000"/>
              </a:schemeClr>
            </a:solidFill>
            <a:latin typeface="Calibri" panose="020F0502020204030204" pitchFamily="34" charset="0"/>
            <a:cs typeface="Calibri" panose="020F0502020204030204" pitchFamily="34" charset="0"/>
          </a:endParaRPr>
        </a:p>
      </dgm:t>
    </dgm:pt>
    <dgm:pt modelId="{36B007FA-2CFF-472E-AA91-BA7B3BEE3226}" type="parTrans" cxnId="{ED609B5A-0649-4FEB-8C7A-769880AAE94C}">
      <dgm:prSet/>
      <dgm:spPr/>
      <dgm:t>
        <a:bodyPr/>
        <a:lstStyle/>
        <a:p>
          <a:endParaRPr lang="en-GB"/>
        </a:p>
      </dgm:t>
    </dgm:pt>
    <dgm:pt modelId="{EB3F7FDC-1562-4F12-98E1-5B49945936DC}" type="sibTrans" cxnId="{ED609B5A-0649-4FEB-8C7A-769880AAE94C}">
      <dgm:prSet/>
      <dgm:spPr/>
      <dgm:t>
        <a:bodyPr/>
        <a:lstStyle/>
        <a:p>
          <a:endParaRPr lang="en-GB"/>
        </a:p>
      </dgm:t>
    </dgm:pt>
    <dgm:pt modelId="{30253569-EEB8-45A8-8FC9-B87ADE5BE8EC}">
      <dgm:prSet phldrT="[Text]"/>
      <dgm:spPr>
        <a:solidFill>
          <a:schemeClr val="bg1">
            <a:lumMod val="95000"/>
            <a:alpha val="90000"/>
          </a:schemeClr>
        </a:solidFill>
      </dgm:spPr>
      <dgm:t>
        <a:bodyPr/>
        <a:lstStyle/>
        <a:p>
          <a:r>
            <a:rPr lang="en-US" dirty="0" err="1">
              <a:solidFill>
                <a:schemeClr val="accent3">
                  <a:lumMod val="50000"/>
                </a:schemeClr>
              </a:solidFill>
              <a:latin typeface="Calibri" panose="020F0502020204030204" pitchFamily="34" charset="0"/>
              <a:cs typeface="Calibri" panose="020F0502020204030204" pitchFamily="34" charset="0"/>
            </a:rPr>
            <a:t>Silverdyne</a:t>
          </a:r>
          <a:endParaRPr lang="en-GB" dirty="0">
            <a:solidFill>
              <a:schemeClr val="accent3">
                <a:lumMod val="50000"/>
              </a:schemeClr>
            </a:solidFill>
            <a:latin typeface="Calibri" panose="020F0502020204030204" pitchFamily="34" charset="0"/>
            <a:cs typeface="Calibri" panose="020F0502020204030204" pitchFamily="34" charset="0"/>
          </a:endParaRPr>
        </a:p>
      </dgm:t>
    </dgm:pt>
    <dgm:pt modelId="{392EA7DF-4B78-4BDF-AF73-91A2CA36AD41}" type="parTrans" cxnId="{E6A428D3-10CC-4799-A8E3-D8B5125D7152}">
      <dgm:prSet/>
      <dgm:spPr/>
      <dgm:t>
        <a:bodyPr/>
        <a:lstStyle/>
        <a:p>
          <a:endParaRPr lang="en-GB"/>
        </a:p>
      </dgm:t>
    </dgm:pt>
    <dgm:pt modelId="{42DF6F16-1A6B-4E2E-8F21-052DF891A670}" type="sibTrans" cxnId="{E6A428D3-10CC-4799-A8E3-D8B5125D7152}">
      <dgm:prSet/>
      <dgm:spPr/>
      <dgm:t>
        <a:bodyPr/>
        <a:lstStyle/>
        <a:p>
          <a:endParaRPr lang="en-GB"/>
        </a:p>
      </dgm:t>
    </dgm:pt>
    <dgm:pt modelId="{4A511CEB-72F3-4887-A24A-D480901C4E6A}">
      <dgm:prSet phldrT="[Text]"/>
      <dgm:spPr>
        <a:solidFill>
          <a:schemeClr val="bg1">
            <a:lumMod val="95000"/>
            <a:alpha val="90000"/>
          </a:schemeClr>
        </a:solidFill>
      </dgm:spPr>
      <dgm:t>
        <a:bodyPr/>
        <a:lstStyle/>
        <a:p>
          <a:r>
            <a:rPr lang="en-US" dirty="0">
              <a:solidFill>
                <a:schemeClr val="accent3">
                  <a:lumMod val="50000"/>
                </a:schemeClr>
              </a:solidFill>
              <a:latin typeface="Calibri" panose="020F0502020204030204" pitchFamily="34" charset="0"/>
              <a:cs typeface="Calibri" panose="020F0502020204030204" pitchFamily="34" charset="0"/>
            </a:rPr>
            <a:t>Tembo ceramic pot </a:t>
          </a:r>
          <a:endParaRPr lang="en-GB" dirty="0">
            <a:solidFill>
              <a:schemeClr val="accent3">
                <a:lumMod val="50000"/>
              </a:schemeClr>
            </a:solidFill>
            <a:latin typeface="Calibri" panose="020F0502020204030204" pitchFamily="34" charset="0"/>
            <a:cs typeface="Calibri" panose="020F0502020204030204" pitchFamily="34" charset="0"/>
          </a:endParaRPr>
        </a:p>
      </dgm:t>
    </dgm:pt>
    <dgm:pt modelId="{A5EF849E-6731-4A81-ADD9-6951690454F3}" type="parTrans" cxnId="{402BC33E-3C43-41AC-AC54-B0333DAFDE96}">
      <dgm:prSet/>
      <dgm:spPr/>
      <dgm:t>
        <a:bodyPr/>
        <a:lstStyle/>
        <a:p>
          <a:endParaRPr lang="en-GB"/>
        </a:p>
      </dgm:t>
    </dgm:pt>
    <dgm:pt modelId="{35660506-8388-443E-98CC-4E977963C855}" type="sibTrans" cxnId="{402BC33E-3C43-41AC-AC54-B0333DAFDE96}">
      <dgm:prSet/>
      <dgm:spPr/>
      <dgm:t>
        <a:bodyPr/>
        <a:lstStyle/>
        <a:p>
          <a:endParaRPr lang="en-GB"/>
        </a:p>
      </dgm:t>
    </dgm:pt>
    <dgm:pt modelId="{D8480FBD-DC1E-4FC5-A525-F489EBE775C7}">
      <dgm:prSet phldrT="[Text]"/>
      <dgm:spPr>
        <a:solidFill>
          <a:schemeClr val="bg1">
            <a:lumMod val="95000"/>
            <a:alpha val="90000"/>
          </a:schemeClr>
        </a:solidFill>
      </dgm:spPr>
      <dgm:t>
        <a:bodyPr/>
        <a:lstStyle/>
        <a:p>
          <a:r>
            <a:rPr lang="en-US" noProof="0" dirty="0" err="1">
              <a:solidFill>
                <a:schemeClr val="accent3">
                  <a:lumMod val="50000"/>
                </a:schemeClr>
              </a:solidFill>
              <a:latin typeface="Calibri" panose="020F0502020204030204" pitchFamily="34" charset="0"/>
              <a:cs typeface="Calibri" panose="020F0502020204030204" pitchFamily="34" charset="0"/>
            </a:rPr>
            <a:t>Lifestraw</a:t>
          </a:r>
          <a:r>
            <a:rPr lang="en-US" noProof="0" dirty="0">
              <a:solidFill>
                <a:schemeClr val="accent3">
                  <a:lumMod val="50000"/>
                </a:schemeClr>
              </a:solidFill>
              <a:latin typeface="Calibri" panose="020F0502020204030204" pitchFamily="34" charset="0"/>
              <a:cs typeface="Calibri" panose="020F0502020204030204" pitchFamily="34" charset="0"/>
            </a:rPr>
            <a:t> Family 1.0</a:t>
          </a:r>
        </a:p>
      </dgm:t>
    </dgm:pt>
    <dgm:pt modelId="{18795E9C-ADF5-46EA-AA42-E3E2610DEC9B}" type="parTrans" cxnId="{1B13DF5D-42CC-41DC-8010-324CD04765BE}">
      <dgm:prSet/>
      <dgm:spPr/>
      <dgm:t>
        <a:bodyPr/>
        <a:lstStyle/>
        <a:p>
          <a:endParaRPr lang="en-GB"/>
        </a:p>
      </dgm:t>
    </dgm:pt>
    <dgm:pt modelId="{59069BC9-A56B-4888-B807-9B99465FF90F}" type="sibTrans" cxnId="{1B13DF5D-42CC-41DC-8010-324CD04765BE}">
      <dgm:prSet/>
      <dgm:spPr/>
      <dgm:t>
        <a:bodyPr/>
        <a:lstStyle/>
        <a:p>
          <a:endParaRPr lang="en-GB"/>
        </a:p>
      </dgm:t>
    </dgm:pt>
    <dgm:pt modelId="{6FB855A5-1F23-4632-9C66-7E978E5FA296}">
      <dgm:prSet phldrT="[Text]"/>
      <dgm:spPr>
        <a:solidFill>
          <a:schemeClr val="bg1">
            <a:lumMod val="95000"/>
            <a:alpha val="90000"/>
          </a:schemeClr>
        </a:solidFill>
      </dgm:spPr>
      <dgm:t>
        <a:bodyPr/>
        <a:lstStyle/>
        <a:p>
          <a:r>
            <a:rPr lang="en-US" noProof="0" dirty="0" err="1">
              <a:solidFill>
                <a:schemeClr val="accent3">
                  <a:lumMod val="50000"/>
                </a:schemeClr>
              </a:solidFill>
              <a:latin typeface="Calibri" panose="020F0502020204030204" pitchFamily="34" charset="0"/>
              <a:cs typeface="Calibri" panose="020F0502020204030204" pitchFamily="34" charset="0"/>
            </a:rPr>
            <a:t>Lifestraw</a:t>
          </a:r>
          <a:r>
            <a:rPr lang="en-US" noProof="0" dirty="0">
              <a:solidFill>
                <a:schemeClr val="accent3">
                  <a:lumMod val="50000"/>
                </a:schemeClr>
              </a:solidFill>
              <a:latin typeface="Calibri" panose="020F0502020204030204" pitchFamily="34" charset="0"/>
              <a:cs typeface="Calibri" panose="020F0502020204030204" pitchFamily="34" charset="0"/>
            </a:rPr>
            <a:t> </a:t>
          </a:r>
          <a:r>
            <a:rPr lang="en-US" noProof="0" dirty="0" err="1">
              <a:solidFill>
                <a:schemeClr val="accent3">
                  <a:lumMod val="50000"/>
                </a:schemeClr>
              </a:solidFill>
              <a:latin typeface="Calibri" panose="020F0502020204030204" pitchFamily="34" charset="0"/>
              <a:cs typeface="Calibri" panose="020F0502020204030204" pitchFamily="34" charset="0"/>
            </a:rPr>
            <a:t>Famly</a:t>
          </a:r>
          <a:r>
            <a:rPr lang="en-US" noProof="0" dirty="0">
              <a:solidFill>
                <a:schemeClr val="accent3">
                  <a:lumMod val="50000"/>
                </a:schemeClr>
              </a:solidFill>
              <a:latin typeface="Calibri" panose="020F0502020204030204" pitchFamily="34" charset="0"/>
              <a:cs typeface="Calibri" panose="020F0502020204030204" pitchFamily="34" charset="0"/>
            </a:rPr>
            <a:t> 2.0</a:t>
          </a:r>
        </a:p>
      </dgm:t>
    </dgm:pt>
    <dgm:pt modelId="{09CF74BB-3E3D-4878-A790-4DB631730E90}" type="parTrans" cxnId="{7FFA6F31-AC3C-496D-9996-82B37E06B8EA}">
      <dgm:prSet/>
      <dgm:spPr/>
      <dgm:t>
        <a:bodyPr/>
        <a:lstStyle/>
        <a:p>
          <a:endParaRPr lang="en-GB"/>
        </a:p>
      </dgm:t>
    </dgm:pt>
    <dgm:pt modelId="{B86BF6A5-28DA-4B9C-A7D5-9019366FB038}" type="sibTrans" cxnId="{7FFA6F31-AC3C-496D-9996-82B37E06B8EA}">
      <dgm:prSet/>
      <dgm:spPr/>
      <dgm:t>
        <a:bodyPr/>
        <a:lstStyle/>
        <a:p>
          <a:endParaRPr lang="en-GB"/>
        </a:p>
      </dgm:t>
    </dgm:pt>
    <dgm:pt modelId="{CDC2866E-C4D0-4ABE-97E5-9A899F23A65C}">
      <dgm:prSet phldrT="[Text]"/>
      <dgm:spPr>
        <a:solidFill>
          <a:schemeClr val="bg1">
            <a:lumMod val="95000"/>
            <a:alpha val="90000"/>
          </a:schemeClr>
        </a:solidFill>
      </dgm:spPr>
      <dgm:t>
        <a:bodyPr/>
        <a:lstStyle/>
        <a:p>
          <a:r>
            <a:rPr lang="en-US" noProof="0" dirty="0" err="1">
              <a:solidFill>
                <a:schemeClr val="accent3">
                  <a:lumMod val="50000"/>
                </a:schemeClr>
              </a:solidFill>
              <a:latin typeface="Calibri" panose="020F0502020204030204" pitchFamily="34" charset="0"/>
              <a:cs typeface="Calibri" panose="020F0502020204030204" pitchFamily="34" charset="0"/>
            </a:rPr>
            <a:t>Lifestraw</a:t>
          </a:r>
          <a:r>
            <a:rPr lang="en-US" noProof="0" dirty="0">
              <a:solidFill>
                <a:schemeClr val="accent3">
                  <a:lumMod val="50000"/>
                </a:schemeClr>
              </a:solidFill>
              <a:latin typeface="Calibri" panose="020F0502020204030204" pitchFamily="34" charset="0"/>
              <a:cs typeface="Calibri" panose="020F0502020204030204" pitchFamily="34" charset="0"/>
            </a:rPr>
            <a:t> community filter</a:t>
          </a:r>
        </a:p>
      </dgm:t>
    </dgm:pt>
    <dgm:pt modelId="{0B27091B-BC68-44FE-9CE3-C21A793447DE}" type="parTrans" cxnId="{B603C42A-B6F2-480D-BE5F-59EA61F67999}">
      <dgm:prSet/>
      <dgm:spPr/>
      <dgm:t>
        <a:bodyPr/>
        <a:lstStyle/>
        <a:p>
          <a:endParaRPr lang="en-GB"/>
        </a:p>
      </dgm:t>
    </dgm:pt>
    <dgm:pt modelId="{61A949EA-A5E5-4EB7-B7E3-9B984686A2D7}" type="sibTrans" cxnId="{B603C42A-B6F2-480D-BE5F-59EA61F67999}">
      <dgm:prSet/>
      <dgm:spPr/>
      <dgm:t>
        <a:bodyPr/>
        <a:lstStyle/>
        <a:p>
          <a:endParaRPr lang="en-GB"/>
        </a:p>
      </dgm:t>
    </dgm:pt>
    <dgm:pt modelId="{A2A19FA1-EABE-447E-BF09-9AFC2D587D85}">
      <dgm:prSet phldrT="[Text]"/>
      <dgm:spPr>
        <a:solidFill>
          <a:schemeClr val="bg1">
            <a:lumMod val="95000"/>
            <a:alpha val="90000"/>
          </a:schemeClr>
        </a:solidFill>
      </dgm:spPr>
      <dgm:t>
        <a:bodyPr/>
        <a:lstStyle/>
        <a:p>
          <a:r>
            <a:rPr lang="en-US" noProof="0" dirty="0">
              <a:solidFill>
                <a:schemeClr val="accent3">
                  <a:lumMod val="50000"/>
                </a:schemeClr>
              </a:solidFill>
              <a:latin typeface="Calibri" panose="020F0502020204030204" pitchFamily="34" charset="0"/>
              <a:cs typeface="Calibri" panose="020F0502020204030204" pitchFamily="34" charset="0"/>
            </a:rPr>
            <a:t>P&amp;G </a:t>
          </a:r>
          <a:r>
            <a:rPr lang="en-US" noProof="0" dirty="0" err="1">
              <a:solidFill>
                <a:schemeClr val="accent3">
                  <a:lumMod val="50000"/>
                </a:schemeClr>
              </a:solidFill>
              <a:latin typeface="Calibri" panose="020F0502020204030204" pitchFamily="34" charset="0"/>
              <a:cs typeface="Calibri" panose="020F0502020204030204" pitchFamily="34" charset="0"/>
            </a:rPr>
            <a:t>Purifer</a:t>
          </a:r>
          <a:r>
            <a:rPr lang="en-US" noProof="0" dirty="0">
              <a:solidFill>
                <a:schemeClr val="accent3">
                  <a:lumMod val="50000"/>
                </a:schemeClr>
              </a:solidFill>
              <a:latin typeface="Calibri" panose="020F0502020204030204" pitchFamily="34" charset="0"/>
              <a:cs typeface="Calibri" panose="020F0502020204030204" pitchFamily="34" charset="0"/>
            </a:rPr>
            <a:t> of H20</a:t>
          </a:r>
        </a:p>
      </dgm:t>
    </dgm:pt>
    <dgm:pt modelId="{638B65D5-FDBD-4EF9-8F2E-449FAB28BF1A}" type="parTrans" cxnId="{4D1D12BC-50F1-4D13-94D9-77BBDB88D520}">
      <dgm:prSet/>
      <dgm:spPr/>
      <dgm:t>
        <a:bodyPr/>
        <a:lstStyle/>
        <a:p>
          <a:endParaRPr lang="en-GB"/>
        </a:p>
      </dgm:t>
    </dgm:pt>
    <dgm:pt modelId="{79ECB31B-692B-49FA-A0CC-D47A03564F95}" type="sibTrans" cxnId="{4D1D12BC-50F1-4D13-94D9-77BBDB88D520}">
      <dgm:prSet/>
      <dgm:spPr/>
      <dgm:t>
        <a:bodyPr/>
        <a:lstStyle/>
        <a:p>
          <a:endParaRPr lang="en-GB"/>
        </a:p>
      </dgm:t>
    </dgm:pt>
    <dgm:pt modelId="{94071D28-13E1-489A-8483-70AE7DED11C6}">
      <dgm:prSet phldrT="[Text]"/>
      <dgm:spPr>
        <a:solidFill>
          <a:schemeClr val="bg1">
            <a:lumMod val="95000"/>
            <a:alpha val="90000"/>
          </a:schemeClr>
        </a:solidFill>
      </dgm:spPr>
      <dgm:t>
        <a:bodyPr/>
        <a:lstStyle/>
        <a:p>
          <a:r>
            <a:rPr lang="en-GB" dirty="0">
              <a:solidFill>
                <a:schemeClr val="accent3">
                  <a:lumMod val="50000"/>
                </a:schemeClr>
              </a:solidFill>
              <a:latin typeface="Calibri" panose="020F0502020204030204" pitchFamily="34" charset="0"/>
              <a:cs typeface="Calibri" panose="020F0502020204030204" pitchFamily="34" charset="0"/>
            </a:rPr>
            <a:t>Wadi Solar</a:t>
          </a:r>
        </a:p>
      </dgm:t>
    </dgm:pt>
    <dgm:pt modelId="{DAEAA438-F938-4051-BCA2-DAFD523C19AA}" type="parTrans" cxnId="{A86D2989-E685-4E08-A2A4-309246137425}">
      <dgm:prSet/>
      <dgm:spPr/>
      <dgm:t>
        <a:bodyPr/>
        <a:lstStyle/>
        <a:p>
          <a:endParaRPr lang="en-GB"/>
        </a:p>
      </dgm:t>
    </dgm:pt>
    <dgm:pt modelId="{F54CB71C-18B4-4C58-AAEA-444D2954E42E}" type="sibTrans" cxnId="{A86D2989-E685-4E08-A2A4-309246137425}">
      <dgm:prSet/>
      <dgm:spPr/>
      <dgm:t>
        <a:bodyPr/>
        <a:lstStyle/>
        <a:p>
          <a:endParaRPr lang="en-GB"/>
        </a:p>
      </dgm:t>
    </dgm:pt>
    <dgm:pt modelId="{6B3DA007-7680-4A71-8748-B42E7A8D21A3}">
      <dgm:prSet phldrT="[Text]"/>
      <dgm:spPr>
        <a:solidFill>
          <a:schemeClr val="bg1">
            <a:lumMod val="95000"/>
            <a:alpha val="90000"/>
          </a:schemeClr>
        </a:solidFill>
      </dgm:spPr>
      <dgm:t>
        <a:bodyPr/>
        <a:lstStyle/>
        <a:p>
          <a:r>
            <a:rPr lang="en-GB" dirty="0">
              <a:solidFill>
                <a:schemeClr val="accent3">
                  <a:lumMod val="50000"/>
                </a:schemeClr>
              </a:solidFill>
              <a:latin typeface="Calibri" panose="020F0502020204030204" pitchFamily="34" charset="0"/>
              <a:cs typeface="Calibri" panose="020F0502020204030204" pitchFamily="34" charset="0"/>
            </a:rPr>
            <a:t>H2g0 Purifier</a:t>
          </a:r>
        </a:p>
      </dgm:t>
    </dgm:pt>
    <dgm:pt modelId="{57312B93-B27F-4ECE-8B2A-16F13A2A175F}" type="parTrans" cxnId="{0EEE6721-868A-4D3F-BDFF-9969EC0546B6}">
      <dgm:prSet/>
      <dgm:spPr/>
      <dgm:t>
        <a:bodyPr/>
        <a:lstStyle/>
        <a:p>
          <a:endParaRPr lang="en-GB"/>
        </a:p>
      </dgm:t>
    </dgm:pt>
    <dgm:pt modelId="{D7AFDAB4-1FA7-4430-B039-C46E46386E39}" type="sibTrans" cxnId="{0EEE6721-868A-4D3F-BDFF-9969EC0546B6}">
      <dgm:prSet/>
      <dgm:spPr/>
      <dgm:t>
        <a:bodyPr/>
        <a:lstStyle/>
        <a:p>
          <a:endParaRPr lang="en-GB"/>
        </a:p>
      </dgm:t>
    </dgm:pt>
    <dgm:pt modelId="{F2D28AA3-9131-4C44-A069-1426C48C41FA}">
      <dgm:prSet phldrT="[Text]"/>
      <dgm:spPr>
        <a:solidFill>
          <a:schemeClr val="bg1">
            <a:lumMod val="95000"/>
            <a:alpha val="90000"/>
          </a:schemeClr>
        </a:solidFill>
      </dgm:spPr>
      <dgm:t>
        <a:bodyPr/>
        <a:lstStyle/>
        <a:p>
          <a:r>
            <a:rPr lang="en-GB" dirty="0" err="1">
              <a:solidFill>
                <a:schemeClr val="accent3">
                  <a:lumMod val="50000"/>
                </a:schemeClr>
              </a:solidFill>
              <a:latin typeface="Calibri" panose="020F0502020204030204" pitchFamily="34" charset="0"/>
              <a:cs typeface="Calibri" panose="020F0502020204030204" pitchFamily="34" charset="0"/>
            </a:rPr>
            <a:t>Aquatabs</a:t>
          </a:r>
          <a:endParaRPr lang="en-GB" dirty="0">
            <a:solidFill>
              <a:schemeClr val="accent3">
                <a:lumMod val="50000"/>
              </a:schemeClr>
            </a:solidFill>
            <a:latin typeface="Calibri" panose="020F0502020204030204" pitchFamily="34" charset="0"/>
            <a:cs typeface="Calibri" panose="020F0502020204030204" pitchFamily="34" charset="0"/>
          </a:endParaRPr>
        </a:p>
      </dgm:t>
    </dgm:pt>
    <dgm:pt modelId="{B9038275-7F76-4AE1-8BCB-48581E8A9542}" type="parTrans" cxnId="{330DEF83-6BD9-4175-95A4-2A386C22AFD2}">
      <dgm:prSet/>
      <dgm:spPr/>
      <dgm:t>
        <a:bodyPr/>
        <a:lstStyle/>
        <a:p>
          <a:endParaRPr lang="en-GB"/>
        </a:p>
      </dgm:t>
    </dgm:pt>
    <dgm:pt modelId="{9D306F4D-101A-4844-9A05-B6AF3037AAD6}" type="sibTrans" cxnId="{330DEF83-6BD9-4175-95A4-2A386C22AFD2}">
      <dgm:prSet/>
      <dgm:spPr/>
      <dgm:t>
        <a:bodyPr/>
        <a:lstStyle/>
        <a:p>
          <a:endParaRPr lang="en-GB"/>
        </a:p>
      </dgm:t>
    </dgm:pt>
    <dgm:pt modelId="{D60BCCBF-96A6-446F-AE6E-CE8083B0C750}" type="pres">
      <dgm:prSet presAssocID="{9135FB30-DFA4-4AB7-A9E5-2C153DC22D1E}" presName="Name0" presStyleCnt="0">
        <dgm:presLayoutVars>
          <dgm:dir/>
          <dgm:animLvl val="lvl"/>
          <dgm:resizeHandles val="exact"/>
        </dgm:presLayoutVars>
      </dgm:prSet>
      <dgm:spPr/>
    </dgm:pt>
    <dgm:pt modelId="{0BAA67A0-8924-49B2-8558-52A02446042B}" type="pres">
      <dgm:prSet presAssocID="{B55BA337-B30B-4994-B39C-425A82A9E1F3}" presName="composite" presStyleCnt="0"/>
      <dgm:spPr/>
    </dgm:pt>
    <dgm:pt modelId="{0D9C93F5-0DD2-49BD-B3DE-0591101DA698}" type="pres">
      <dgm:prSet presAssocID="{B55BA337-B30B-4994-B39C-425A82A9E1F3}" presName="parTx" presStyleLbl="alignNode1" presStyleIdx="0" presStyleCnt="3" custLinFactNeighborX="-103" custLinFactNeighborY="-36774">
        <dgm:presLayoutVars>
          <dgm:chMax val="0"/>
          <dgm:chPref val="0"/>
          <dgm:bulletEnabled val="1"/>
        </dgm:presLayoutVars>
      </dgm:prSet>
      <dgm:spPr/>
    </dgm:pt>
    <dgm:pt modelId="{99E9BEA4-56B1-42A4-91BE-1FD0F401D788}" type="pres">
      <dgm:prSet presAssocID="{B55BA337-B30B-4994-B39C-425A82A9E1F3}" presName="desTx" presStyleLbl="alignAccFollowNode1" presStyleIdx="0" presStyleCnt="3" custLinFactNeighborX="-749" custLinFactNeighborY="3910">
        <dgm:presLayoutVars>
          <dgm:bulletEnabled val="1"/>
        </dgm:presLayoutVars>
      </dgm:prSet>
      <dgm:spPr/>
    </dgm:pt>
    <dgm:pt modelId="{6232D2DC-68FE-49CC-857E-DCCFA87E7637}" type="pres">
      <dgm:prSet presAssocID="{E0B87040-CC45-4926-8538-3141B2F74A3A}" presName="space" presStyleCnt="0"/>
      <dgm:spPr/>
    </dgm:pt>
    <dgm:pt modelId="{998E8509-F710-4EF8-82D1-88C543C16E8D}" type="pres">
      <dgm:prSet presAssocID="{6AB16D97-C4D1-40A1-BE73-2D1050507542}" presName="composite" presStyleCnt="0"/>
      <dgm:spPr/>
    </dgm:pt>
    <dgm:pt modelId="{63F05F14-242E-4C37-98A9-AE7E758CA9C6}" type="pres">
      <dgm:prSet presAssocID="{6AB16D97-C4D1-40A1-BE73-2D1050507542}" presName="parTx" presStyleLbl="alignNode1" presStyleIdx="1" presStyleCnt="3" custLinFactNeighborX="0" custLinFactNeighborY="-40428">
        <dgm:presLayoutVars>
          <dgm:chMax val="0"/>
          <dgm:chPref val="0"/>
          <dgm:bulletEnabled val="1"/>
        </dgm:presLayoutVars>
      </dgm:prSet>
      <dgm:spPr/>
    </dgm:pt>
    <dgm:pt modelId="{D7BD9832-A911-43E6-BECE-C6C97CAEA666}" type="pres">
      <dgm:prSet presAssocID="{6AB16D97-C4D1-40A1-BE73-2D1050507542}" presName="desTx" presStyleLbl="alignAccFollowNode1" presStyleIdx="1" presStyleCnt="3" custLinFactNeighborX="0" custLinFactNeighborY="228">
        <dgm:presLayoutVars>
          <dgm:bulletEnabled val="1"/>
        </dgm:presLayoutVars>
      </dgm:prSet>
      <dgm:spPr/>
    </dgm:pt>
    <dgm:pt modelId="{C347BF77-EDB4-47AA-9031-64E4DE1EC35C}" type="pres">
      <dgm:prSet presAssocID="{3AC61E07-1AF1-4CDA-8255-E08E3C757F83}" presName="space" presStyleCnt="0"/>
      <dgm:spPr/>
    </dgm:pt>
    <dgm:pt modelId="{36CE4F2E-994A-46CB-AC9C-B0848F543355}" type="pres">
      <dgm:prSet presAssocID="{49E59E0A-7453-4400-BAC2-3EC16211A1A5}" presName="composite" presStyleCnt="0"/>
      <dgm:spPr/>
    </dgm:pt>
    <dgm:pt modelId="{59D4D338-3CDC-466D-80AF-A820D7A4D086}" type="pres">
      <dgm:prSet presAssocID="{49E59E0A-7453-4400-BAC2-3EC16211A1A5}" presName="parTx" presStyleLbl="alignNode1" presStyleIdx="2" presStyleCnt="3" custLinFactNeighborX="-1997" custLinFactNeighborY="-36774">
        <dgm:presLayoutVars>
          <dgm:chMax val="0"/>
          <dgm:chPref val="0"/>
          <dgm:bulletEnabled val="1"/>
        </dgm:presLayoutVars>
      </dgm:prSet>
      <dgm:spPr/>
    </dgm:pt>
    <dgm:pt modelId="{9CB88365-9E9E-4F40-8321-002C63C586E9}" type="pres">
      <dgm:prSet presAssocID="{49E59E0A-7453-4400-BAC2-3EC16211A1A5}" presName="desTx" presStyleLbl="alignAccFollowNode1" presStyleIdx="2" presStyleCnt="3" custLinFactNeighborX="749" custLinFactNeighborY="228">
        <dgm:presLayoutVars>
          <dgm:bulletEnabled val="1"/>
        </dgm:presLayoutVars>
      </dgm:prSet>
      <dgm:spPr/>
    </dgm:pt>
  </dgm:ptLst>
  <dgm:cxnLst>
    <dgm:cxn modelId="{C7FA1E07-8B80-4234-9A12-DD2B682BB632}" srcId="{6AB16D97-C4D1-40A1-BE73-2D1050507542}" destId="{F8452010-2083-405B-AB59-EF07B2973442}" srcOrd="2" destOrd="0" parTransId="{1D28E0A2-6B99-4A3F-92DB-01B405025BB1}" sibTransId="{38EAC96F-89AA-40B8-B9BD-B782717B7E12}"/>
    <dgm:cxn modelId="{BB55DC12-C0C9-44BE-AEF6-67A76F156A96}" type="presOf" srcId="{94071D28-13E1-489A-8483-70AE7DED11C6}" destId="{D7BD9832-A911-43E6-BECE-C6C97CAEA666}" srcOrd="0" destOrd="11" presId="urn:microsoft.com/office/officeart/2005/8/layout/hList1"/>
    <dgm:cxn modelId="{AD41A416-E8BA-4CDA-82EE-BBCBC9ADF057}" type="presOf" srcId="{30253569-EEB8-45A8-8FC9-B87ADE5BE8EC}" destId="{9CB88365-9E9E-4F40-8321-002C63C586E9}" srcOrd="0" destOrd="4" presId="urn:microsoft.com/office/officeart/2005/8/layout/hList1"/>
    <dgm:cxn modelId="{0EEE6721-868A-4D3F-BDFF-9969EC0546B6}" srcId="{6AB16D97-C4D1-40A1-BE73-2D1050507542}" destId="{6B3DA007-7680-4A71-8748-B42E7A8D21A3}" srcOrd="12" destOrd="0" parTransId="{57312B93-B27F-4ECE-8B2A-16F13A2A175F}" sibTransId="{D7AFDAB4-1FA7-4430-B039-C46E46386E39}"/>
    <dgm:cxn modelId="{3B989427-36F7-4F9C-A8F6-88F034E31FC8}" srcId="{6AB16D97-C4D1-40A1-BE73-2D1050507542}" destId="{F97C28B5-2DE9-4BF7-BABD-86B0482C38E1}" srcOrd="3" destOrd="0" parTransId="{74E74C2C-94C5-4987-9AC3-5815BE0EFF34}" sibTransId="{9DA3D0F4-CC0D-4913-94B7-B71D692A2B3A}"/>
    <dgm:cxn modelId="{B603C42A-B6F2-480D-BE5F-59EA61F67999}" srcId="{B55BA337-B30B-4994-B39C-425A82A9E1F3}" destId="{CDC2866E-C4D0-4ABE-97E5-9A899F23A65C}" srcOrd="7" destOrd="0" parTransId="{0B27091B-BC68-44FE-9CE3-C21A793447DE}" sibTransId="{61A949EA-A5E5-4EB7-B7E3-9B984686A2D7}"/>
    <dgm:cxn modelId="{7FFA6F31-AC3C-496D-9996-82B37E06B8EA}" srcId="{B55BA337-B30B-4994-B39C-425A82A9E1F3}" destId="{6FB855A5-1F23-4632-9C66-7E978E5FA296}" srcOrd="6" destOrd="0" parTransId="{09CF74BB-3E3D-4878-A790-4DB631730E90}" sibTransId="{B86BF6A5-28DA-4B9C-A7D5-9019366FB038}"/>
    <dgm:cxn modelId="{D5F03235-AC62-4085-9E48-D74471B9D51D}" srcId="{6AB16D97-C4D1-40A1-BE73-2D1050507542}" destId="{4E1E0F66-A1B6-4F52-8791-7EAB812E9BFB}" srcOrd="4" destOrd="0" parTransId="{F1ABAB1D-1BD7-4FAA-ABBF-B47394AADE59}" sibTransId="{ABC2EDD3-7040-4D6C-BD82-344A2EDF49F1}"/>
    <dgm:cxn modelId="{C2267735-43ED-4437-889F-D3CD5D235DF5}" srcId="{B55BA337-B30B-4994-B39C-425A82A9E1F3}" destId="{ED7CF207-66EE-47D1-8528-145BE2323A00}" srcOrd="1" destOrd="0" parTransId="{468D9B7D-11C5-47BD-BECC-9C4E1625A6F9}" sibTransId="{C0379B62-BC59-4BC6-BEF6-6F963AA21C6C}"/>
    <dgm:cxn modelId="{3337653D-7C57-4F8E-8EEF-BEAF27855780}" type="presOf" srcId="{32622C6C-65DC-4DE2-9347-1136F347E64E}" destId="{9CB88365-9E9E-4F40-8321-002C63C586E9}" srcOrd="0" destOrd="2" presId="urn:microsoft.com/office/officeart/2005/8/layout/hList1"/>
    <dgm:cxn modelId="{402BC33E-3C43-41AC-AC54-B0333DAFDE96}" srcId="{49E59E0A-7453-4400-BAC2-3EC16211A1A5}" destId="{4A511CEB-72F3-4887-A24A-D480901C4E6A}" srcOrd="5" destOrd="0" parTransId="{A5EF849E-6731-4A81-ADD9-6951690454F3}" sibTransId="{35660506-8388-443E-98CC-4E977963C855}"/>
    <dgm:cxn modelId="{23243C5B-9CDE-43AA-8678-E9691CEF0D28}" type="presOf" srcId="{6AB16D97-C4D1-40A1-BE73-2D1050507542}" destId="{63F05F14-242E-4C37-98A9-AE7E758CA9C6}" srcOrd="0" destOrd="0" presId="urn:microsoft.com/office/officeart/2005/8/layout/hList1"/>
    <dgm:cxn modelId="{CE7D845B-7623-406D-AD2F-F1162D2075D0}" srcId="{9135FB30-DFA4-4AB7-A9E5-2C153DC22D1E}" destId="{49E59E0A-7453-4400-BAC2-3EC16211A1A5}" srcOrd="2" destOrd="0" parTransId="{FFEEC1DE-731C-4D8C-83E4-ABDA2A8E3758}" sibTransId="{EB034EC2-BA0F-4541-A685-BF997B401610}"/>
    <dgm:cxn modelId="{C1ED855B-F694-4E7E-AE74-7A2EBF6026AC}" srcId="{49E59E0A-7453-4400-BAC2-3EC16211A1A5}" destId="{32622C6C-65DC-4DE2-9347-1136F347E64E}" srcOrd="2" destOrd="0" parTransId="{FA4B9624-37C1-439B-AF34-700655628E68}" sibTransId="{C03ABE84-7BDC-4B9A-8599-73789225EE7E}"/>
    <dgm:cxn modelId="{1B13DF5D-42CC-41DC-8010-324CD04765BE}" srcId="{B55BA337-B30B-4994-B39C-425A82A9E1F3}" destId="{D8480FBD-DC1E-4FC5-A525-F489EBE775C7}" srcOrd="5" destOrd="0" parTransId="{18795E9C-ADF5-46EA-AA42-E3E2610DEC9B}" sibTransId="{59069BC9-A56B-4888-B807-9B99465FF90F}"/>
    <dgm:cxn modelId="{E6FC5261-56A6-4E68-906E-13C57881C0DA}" type="presOf" srcId="{4E1E0F66-A1B6-4F52-8791-7EAB812E9BFB}" destId="{D7BD9832-A911-43E6-BECE-C6C97CAEA666}" srcOrd="0" destOrd="4" presId="urn:microsoft.com/office/officeart/2005/8/layout/hList1"/>
    <dgm:cxn modelId="{CA9B3263-09C4-429E-9C85-3E05C1BEC752}" type="presOf" srcId="{F2D28AA3-9131-4C44-A069-1426C48C41FA}" destId="{D7BD9832-A911-43E6-BECE-C6C97CAEA666}" srcOrd="0" destOrd="0" presId="urn:microsoft.com/office/officeart/2005/8/layout/hList1"/>
    <dgm:cxn modelId="{99156266-CFB0-474C-9162-3596FF613E92}" type="presOf" srcId="{4A511CEB-72F3-4887-A24A-D480901C4E6A}" destId="{9CB88365-9E9E-4F40-8321-002C63C586E9}" srcOrd="0" destOrd="5" presId="urn:microsoft.com/office/officeart/2005/8/layout/hList1"/>
    <dgm:cxn modelId="{4B75B866-7740-4D4C-A405-AC08300B93CE}" type="presOf" srcId="{7F3F141E-1C8B-4AE0-AF0F-EDB0D8C330B3}" destId="{D7BD9832-A911-43E6-BECE-C6C97CAEA666}" srcOrd="0" destOrd="1" presId="urn:microsoft.com/office/officeart/2005/8/layout/hList1"/>
    <dgm:cxn modelId="{FF96DF4A-79E3-4969-BC56-BB277CBF80A8}" type="presOf" srcId="{025A7177-3556-4852-8C48-9DE3701F929F}" destId="{99E9BEA4-56B1-42A4-91BE-1FD0F401D788}" srcOrd="0" destOrd="0" presId="urn:microsoft.com/office/officeart/2005/8/layout/hList1"/>
    <dgm:cxn modelId="{6364666C-5280-48D3-8B91-5DF6F8A590CD}" srcId="{6AB16D97-C4D1-40A1-BE73-2D1050507542}" destId="{A1705169-788A-417F-BABF-DA4E3F7F8A12}" srcOrd="9" destOrd="0" parTransId="{232675C8-8288-4447-AADA-9B318D98966B}" sibTransId="{F7BB7B3F-3C82-4359-8C24-C4F9450A0CB3}"/>
    <dgm:cxn modelId="{E3EE194E-C6D5-4937-9D2E-17A5EEC10ED7}" srcId="{B55BA337-B30B-4994-B39C-425A82A9E1F3}" destId="{025A7177-3556-4852-8C48-9DE3701F929F}" srcOrd="0" destOrd="0" parTransId="{9A1CF7B4-5300-4FFE-8302-BADEF296B311}" sibTransId="{397D1494-D5FE-4D5B-8EC9-804543F3760A}"/>
    <dgm:cxn modelId="{D2224151-EC90-4048-BF77-E5622DA14B35}" type="presOf" srcId="{FB073A22-CFBC-4BF4-9FA3-6F7053CCBE54}" destId="{D7BD9832-A911-43E6-BECE-C6C97CAEA666}" srcOrd="0" destOrd="7" presId="urn:microsoft.com/office/officeart/2005/8/layout/hList1"/>
    <dgm:cxn modelId="{FA08A356-B14D-4B2F-8809-7B6EE33B7670}" srcId="{49E59E0A-7453-4400-BAC2-3EC16211A1A5}" destId="{E20CDD46-CEB2-469B-96FA-760C1BF60EA1}" srcOrd="6" destOrd="0" parTransId="{186887FF-0BB1-4F58-A612-13CAB4AC6800}" sibTransId="{D15385FB-1FA0-45FF-9942-B4569F929A79}"/>
    <dgm:cxn modelId="{B63F4357-DA70-43B8-A83E-7AFFA1C163B3}" srcId="{6AB16D97-C4D1-40A1-BE73-2D1050507542}" destId="{8B6BFE29-1065-4E12-8057-899ADC63FE5D}" srcOrd="8" destOrd="0" parTransId="{6ED3ECFE-19B6-41FB-8DD3-1F9CB1CDEFBC}" sibTransId="{AC4937D8-FE04-4E2A-BD9D-3D54CA32CE0A}"/>
    <dgm:cxn modelId="{BA518E78-E0F1-459B-9A7E-A1FF4C23740E}" type="presOf" srcId="{CDC2866E-C4D0-4ABE-97E5-9A899F23A65C}" destId="{99E9BEA4-56B1-42A4-91BE-1FD0F401D788}" srcOrd="0" destOrd="7" presId="urn:microsoft.com/office/officeart/2005/8/layout/hList1"/>
    <dgm:cxn modelId="{C210EB78-BA99-40A6-85EA-188CCD634C2D}" type="presOf" srcId="{E20CDD46-CEB2-469B-96FA-760C1BF60EA1}" destId="{9CB88365-9E9E-4F40-8321-002C63C586E9}" srcOrd="0" destOrd="6" presId="urn:microsoft.com/office/officeart/2005/8/layout/hList1"/>
    <dgm:cxn modelId="{ED609B5A-0649-4FEB-8C7A-769880AAE94C}" srcId="{6AB16D97-C4D1-40A1-BE73-2D1050507542}" destId="{0E04371F-E324-4ADB-B33B-B7C6AEEDA0F0}" srcOrd="5" destOrd="0" parTransId="{36B007FA-2CFF-472E-AA91-BA7B3BEE3226}" sibTransId="{EB3F7FDC-1562-4F12-98E1-5B49945936DC}"/>
    <dgm:cxn modelId="{560E5D7B-10EE-41D3-9903-E4C8045125A5}" type="presOf" srcId="{F2B3CE31-C8AD-4220-B9B1-8EAD9C04CBA9}" destId="{9CB88365-9E9E-4F40-8321-002C63C586E9}" srcOrd="0" destOrd="3" presId="urn:microsoft.com/office/officeart/2005/8/layout/hList1"/>
    <dgm:cxn modelId="{71F4D57D-6094-4959-A4FE-38280CCEB090}" srcId="{6AB16D97-C4D1-40A1-BE73-2D1050507542}" destId="{FB073A22-CFBC-4BF4-9FA3-6F7053CCBE54}" srcOrd="7" destOrd="0" parTransId="{39100617-10D3-4D78-AF8C-FAE575E22BAF}" sibTransId="{D675A4A0-5ECE-4F1D-AD97-437EE576DAA5}"/>
    <dgm:cxn modelId="{330DEF83-6BD9-4175-95A4-2A386C22AFD2}" srcId="{6AB16D97-C4D1-40A1-BE73-2D1050507542}" destId="{F2D28AA3-9131-4C44-A069-1426C48C41FA}" srcOrd="0" destOrd="0" parTransId="{B9038275-7F76-4AE1-8BCB-48581E8A9542}" sibTransId="{9D306F4D-101A-4844-9A05-B6AF3037AAD6}"/>
    <dgm:cxn modelId="{A86D2989-E685-4E08-A2A4-309246137425}" srcId="{6AB16D97-C4D1-40A1-BE73-2D1050507542}" destId="{94071D28-13E1-489A-8483-70AE7DED11C6}" srcOrd="11" destOrd="0" parTransId="{DAEAA438-F938-4051-BCA2-DAFD523C19AA}" sibTransId="{F54CB71C-18B4-4C58-AAEA-444D2954E42E}"/>
    <dgm:cxn modelId="{F7739498-C2E1-419C-9951-68F5992AD8CA}" type="presOf" srcId="{F8452010-2083-405B-AB59-EF07B2973442}" destId="{D7BD9832-A911-43E6-BECE-C6C97CAEA666}" srcOrd="0" destOrd="2" presId="urn:microsoft.com/office/officeart/2005/8/layout/hList1"/>
    <dgm:cxn modelId="{12D4209D-34E0-449F-928E-9B6660EE0993}" type="presOf" srcId="{27C8EE63-75A4-4A8E-B35D-8A656FA1DCDF}" destId="{99E9BEA4-56B1-42A4-91BE-1FD0F401D788}" srcOrd="0" destOrd="2" presId="urn:microsoft.com/office/officeart/2005/8/layout/hList1"/>
    <dgm:cxn modelId="{E88409A8-FD26-475A-A39C-BA2D118BC688}" srcId="{B55BA337-B30B-4994-B39C-425A82A9E1F3}" destId="{3744DC9E-3989-40EB-8309-D7C787CC68CD}" srcOrd="3" destOrd="0" parTransId="{56DEFD54-B731-40B4-866E-34411F5BEDCE}" sibTransId="{A53639D0-195A-4A26-9750-D48798DA7A29}"/>
    <dgm:cxn modelId="{D6314DA8-1229-42F2-82AC-750427763BD7}" type="presOf" srcId="{661AB423-6C72-4441-A51F-EB8004BA4365}" destId="{9CB88365-9E9E-4F40-8321-002C63C586E9}" srcOrd="0" destOrd="0" presId="urn:microsoft.com/office/officeart/2005/8/layout/hList1"/>
    <dgm:cxn modelId="{FE2BEAAB-9771-4DCC-9BE9-BB5943795E62}" type="presOf" srcId="{D8480FBD-DC1E-4FC5-A525-F489EBE775C7}" destId="{99E9BEA4-56B1-42A4-91BE-1FD0F401D788}" srcOrd="0" destOrd="5" presId="urn:microsoft.com/office/officeart/2005/8/layout/hList1"/>
    <dgm:cxn modelId="{F60C9CBA-1379-4D5F-AA32-8D69A1A16CED}" type="presOf" srcId="{2ABA6D40-8346-4A37-A2D1-29569F3D39AF}" destId="{9CB88365-9E9E-4F40-8321-002C63C586E9}" srcOrd="0" destOrd="1" presId="urn:microsoft.com/office/officeart/2005/8/layout/hList1"/>
    <dgm:cxn modelId="{4D1D12BC-50F1-4D13-94D9-77BBDB88D520}" srcId="{B55BA337-B30B-4994-B39C-425A82A9E1F3}" destId="{A2A19FA1-EABE-447E-BF09-9AFC2D587D85}" srcOrd="8" destOrd="0" parTransId="{638B65D5-FDBD-4EF9-8F2E-449FAB28BF1A}" sibTransId="{79ECB31B-692B-49FA-A0CC-D47A03564F95}"/>
    <dgm:cxn modelId="{BF0802BE-2241-4A9A-A706-16A98BB802D0}" srcId="{6AB16D97-C4D1-40A1-BE73-2D1050507542}" destId="{46EA70E0-7A49-4C0B-80D7-D3671FBB2C6C}" srcOrd="10" destOrd="0" parTransId="{C9FA6E36-2EA6-4289-935F-DAE908087C4F}" sibTransId="{447C000F-0B21-4B4D-A72D-509AE5BA7926}"/>
    <dgm:cxn modelId="{02AB3BBF-6ACC-42F5-9D05-D15C63E759C3}" type="presOf" srcId="{ED7CF207-66EE-47D1-8528-145BE2323A00}" destId="{99E9BEA4-56B1-42A4-91BE-1FD0F401D788}" srcOrd="0" destOrd="1" presId="urn:microsoft.com/office/officeart/2005/8/layout/hList1"/>
    <dgm:cxn modelId="{C06C7ABF-6789-4308-9B03-DE87A0CEA3E4}" type="presOf" srcId="{0E04371F-E324-4ADB-B33B-B7C6AEEDA0F0}" destId="{D7BD9832-A911-43E6-BECE-C6C97CAEA666}" srcOrd="0" destOrd="5" presId="urn:microsoft.com/office/officeart/2005/8/layout/hList1"/>
    <dgm:cxn modelId="{14C7A2BF-6C3B-498A-BC9D-6994AAB07311}" srcId="{9135FB30-DFA4-4AB7-A9E5-2C153DC22D1E}" destId="{B55BA337-B30B-4994-B39C-425A82A9E1F3}" srcOrd="0" destOrd="0" parTransId="{4397097A-FB02-49EF-B0CC-78B1B688DE70}" sibTransId="{E0B87040-CC45-4926-8538-3141B2F74A3A}"/>
    <dgm:cxn modelId="{BCF8B3BF-011D-429C-9CF9-33E46EE80DE3}" type="presOf" srcId="{6FB855A5-1F23-4632-9C66-7E978E5FA296}" destId="{99E9BEA4-56B1-42A4-91BE-1FD0F401D788}" srcOrd="0" destOrd="6" presId="urn:microsoft.com/office/officeart/2005/8/layout/hList1"/>
    <dgm:cxn modelId="{29E940C1-B774-4138-BCA4-6B885612EDEC}" type="presOf" srcId="{46EA70E0-7A49-4C0B-80D7-D3671FBB2C6C}" destId="{D7BD9832-A911-43E6-BECE-C6C97CAEA666}" srcOrd="0" destOrd="10" presId="urn:microsoft.com/office/officeart/2005/8/layout/hList1"/>
    <dgm:cxn modelId="{1D4445C1-DF80-4712-AEB0-06F4776C7049}" srcId="{9135FB30-DFA4-4AB7-A9E5-2C153DC22D1E}" destId="{6AB16D97-C4D1-40A1-BE73-2D1050507542}" srcOrd="1" destOrd="0" parTransId="{34AD8D9A-A66F-426E-AB1A-0C2D0B9355A1}" sibTransId="{3AC61E07-1AF1-4CDA-8255-E08E3C757F83}"/>
    <dgm:cxn modelId="{661199C4-E9C3-4416-B667-A6187953FF6A}" type="presOf" srcId="{F97C28B5-2DE9-4BF7-BABD-86B0482C38E1}" destId="{D7BD9832-A911-43E6-BECE-C6C97CAEA666}" srcOrd="0" destOrd="3" presId="urn:microsoft.com/office/officeart/2005/8/layout/hList1"/>
    <dgm:cxn modelId="{95E0B6CB-3AED-45FE-83E9-6469143C7CAF}" type="presOf" srcId="{ED2C6C09-4868-4C34-B397-882C27E79199}" destId="{99E9BEA4-56B1-42A4-91BE-1FD0F401D788}" srcOrd="0" destOrd="4" presId="urn:microsoft.com/office/officeart/2005/8/layout/hList1"/>
    <dgm:cxn modelId="{0E6913CE-6C02-4155-89D0-795B09240EA2}" srcId="{49E59E0A-7453-4400-BAC2-3EC16211A1A5}" destId="{661AB423-6C72-4441-A51F-EB8004BA4365}" srcOrd="0" destOrd="0" parTransId="{ED65D234-FD42-4CA4-BD29-81B97EA9ED85}" sibTransId="{62209CC8-8716-4F46-8C08-AD028B2744FE}"/>
    <dgm:cxn modelId="{484D5DCF-D1DA-4D50-B2C1-96BDF2EF15F3}" srcId="{6AB16D97-C4D1-40A1-BE73-2D1050507542}" destId="{BD828923-37CE-4F07-8FFF-39AF7FC25A94}" srcOrd="6" destOrd="0" parTransId="{6FA98F6E-8669-4836-9FAA-FF379ABAB29F}" sibTransId="{9A8AC5B9-C1D5-4D6E-A3A1-3FCC76C01DFB}"/>
    <dgm:cxn modelId="{AE1DA0D1-A624-46A1-9CEC-AF106A39F774}" srcId="{6AB16D97-C4D1-40A1-BE73-2D1050507542}" destId="{7F3F141E-1C8B-4AE0-AF0F-EDB0D8C330B3}" srcOrd="1" destOrd="0" parTransId="{828169D5-9461-4175-86B6-B4E1C0BEC99F}" sibTransId="{7BEFF8EB-86A1-4AC7-BE03-10FD414D5F27}"/>
    <dgm:cxn modelId="{E6A428D3-10CC-4799-A8E3-D8B5125D7152}" srcId="{49E59E0A-7453-4400-BAC2-3EC16211A1A5}" destId="{30253569-EEB8-45A8-8FC9-B87ADE5BE8EC}" srcOrd="4" destOrd="0" parTransId="{392EA7DF-4B78-4BDF-AF73-91A2CA36AD41}" sibTransId="{42DF6F16-1A6B-4E2E-8F21-052DF891A670}"/>
    <dgm:cxn modelId="{92D336D3-D6ED-4CA0-8F3C-4917E74E89AB}" type="presOf" srcId="{B55BA337-B30B-4994-B39C-425A82A9E1F3}" destId="{0D9C93F5-0DD2-49BD-B3DE-0591101DA698}" srcOrd="0" destOrd="0" presId="urn:microsoft.com/office/officeart/2005/8/layout/hList1"/>
    <dgm:cxn modelId="{B34933D5-23B2-489B-9D65-4CE8F2543029}" type="presOf" srcId="{3744DC9E-3989-40EB-8309-D7C787CC68CD}" destId="{99E9BEA4-56B1-42A4-91BE-1FD0F401D788}" srcOrd="0" destOrd="3" presId="urn:microsoft.com/office/officeart/2005/8/layout/hList1"/>
    <dgm:cxn modelId="{AD816ED8-F4AF-4FBE-8E3E-390CAA14E01E}" type="presOf" srcId="{A2A19FA1-EABE-447E-BF09-9AFC2D587D85}" destId="{99E9BEA4-56B1-42A4-91BE-1FD0F401D788}" srcOrd="0" destOrd="8" presId="urn:microsoft.com/office/officeart/2005/8/layout/hList1"/>
    <dgm:cxn modelId="{49B15DD9-76F2-4483-9B7A-6304FD199386}" srcId="{B55BA337-B30B-4994-B39C-425A82A9E1F3}" destId="{ED2C6C09-4868-4C34-B397-882C27E79199}" srcOrd="4" destOrd="0" parTransId="{66464421-9A9F-4B05-B89A-EE3AC2EBBD7E}" sibTransId="{26C61A20-BADC-4382-96B0-1127FFE1B226}"/>
    <dgm:cxn modelId="{3590AED9-75D7-436A-9B9A-2543443458AF}" type="presOf" srcId="{9135FB30-DFA4-4AB7-A9E5-2C153DC22D1E}" destId="{D60BCCBF-96A6-446F-AE6E-CE8083B0C750}" srcOrd="0" destOrd="0" presId="urn:microsoft.com/office/officeart/2005/8/layout/hList1"/>
    <dgm:cxn modelId="{37A69DDB-3B0A-4881-B711-BCF4148D3791}" srcId="{49E59E0A-7453-4400-BAC2-3EC16211A1A5}" destId="{F2B3CE31-C8AD-4220-B9B1-8EAD9C04CBA9}" srcOrd="3" destOrd="0" parTransId="{FE93AEFF-BEC3-44AE-BF7D-C12EA2787A6C}" sibTransId="{31F62D26-262A-40BA-A3BC-43575BF4C24E}"/>
    <dgm:cxn modelId="{C8DAAADC-1236-4E0D-9A3B-8208B50768A8}" srcId="{B55BA337-B30B-4994-B39C-425A82A9E1F3}" destId="{27C8EE63-75A4-4A8E-B35D-8A656FA1DCDF}" srcOrd="2" destOrd="0" parTransId="{6E2BA664-DD22-428F-9AE4-EFCDDB869D66}" sibTransId="{4F0A1D61-AA4B-4B0D-AF6C-5C2CC1618ABC}"/>
    <dgm:cxn modelId="{9B0C09E2-103B-4692-9A8A-C25B0035AAB4}" type="presOf" srcId="{8B6BFE29-1065-4E12-8057-899ADC63FE5D}" destId="{D7BD9832-A911-43E6-BECE-C6C97CAEA666}" srcOrd="0" destOrd="8" presId="urn:microsoft.com/office/officeart/2005/8/layout/hList1"/>
    <dgm:cxn modelId="{717DE4E7-6376-4E44-84E1-791136349AD0}" type="presOf" srcId="{BD828923-37CE-4F07-8FFF-39AF7FC25A94}" destId="{D7BD9832-A911-43E6-BECE-C6C97CAEA666}" srcOrd="0" destOrd="6" presId="urn:microsoft.com/office/officeart/2005/8/layout/hList1"/>
    <dgm:cxn modelId="{E28318F2-67E5-4101-8F0B-C32F55983FBA}" srcId="{49E59E0A-7453-4400-BAC2-3EC16211A1A5}" destId="{2ABA6D40-8346-4A37-A2D1-29569F3D39AF}" srcOrd="1" destOrd="0" parTransId="{EB5AC79A-F852-412B-958C-BB14DF39A702}" sibTransId="{0C20A3EE-E814-460D-94F4-66844D04733D}"/>
    <dgm:cxn modelId="{5E6BCAF4-D6E6-4C5E-BBE9-8CD19CA9C902}" type="presOf" srcId="{6B3DA007-7680-4A71-8748-B42E7A8D21A3}" destId="{D7BD9832-A911-43E6-BECE-C6C97CAEA666}" srcOrd="0" destOrd="12" presId="urn:microsoft.com/office/officeart/2005/8/layout/hList1"/>
    <dgm:cxn modelId="{0EE882F5-9BC6-4119-B5D1-790F21162924}" type="presOf" srcId="{49E59E0A-7453-4400-BAC2-3EC16211A1A5}" destId="{59D4D338-3CDC-466D-80AF-A820D7A4D086}" srcOrd="0" destOrd="0" presId="urn:microsoft.com/office/officeart/2005/8/layout/hList1"/>
    <dgm:cxn modelId="{05D497FD-7B20-4155-912E-F6E37DB54DF2}" type="presOf" srcId="{A1705169-788A-417F-BABF-DA4E3F7F8A12}" destId="{D7BD9832-A911-43E6-BECE-C6C97CAEA666}" srcOrd="0" destOrd="9" presId="urn:microsoft.com/office/officeart/2005/8/layout/hList1"/>
    <dgm:cxn modelId="{75C21F9F-58BD-4132-BA21-946C321B6731}" type="presParOf" srcId="{D60BCCBF-96A6-446F-AE6E-CE8083B0C750}" destId="{0BAA67A0-8924-49B2-8558-52A02446042B}" srcOrd="0" destOrd="0" presId="urn:microsoft.com/office/officeart/2005/8/layout/hList1"/>
    <dgm:cxn modelId="{A955CF6B-DC1F-446A-8F09-DC06B723596B}" type="presParOf" srcId="{0BAA67A0-8924-49B2-8558-52A02446042B}" destId="{0D9C93F5-0DD2-49BD-B3DE-0591101DA698}" srcOrd="0" destOrd="0" presId="urn:microsoft.com/office/officeart/2005/8/layout/hList1"/>
    <dgm:cxn modelId="{7A0F635C-42C9-44BB-B0B0-94BFFF38959A}" type="presParOf" srcId="{0BAA67A0-8924-49B2-8558-52A02446042B}" destId="{99E9BEA4-56B1-42A4-91BE-1FD0F401D788}" srcOrd="1" destOrd="0" presId="urn:microsoft.com/office/officeart/2005/8/layout/hList1"/>
    <dgm:cxn modelId="{97791755-31F6-4535-BECE-1AED0633894A}" type="presParOf" srcId="{D60BCCBF-96A6-446F-AE6E-CE8083B0C750}" destId="{6232D2DC-68FE-49CC-857E-DCCFA87E7637}" srcOrd="1" destOrd="0" presId="urn:microsoft.com/office/officeart/2005/8/layout/hList1"/>
    <dgm:cxn modelId="{58C2A396-7FA5-4288-8B05-EA877BADC36B}" type="presParOf" srcId="{D60BCCBF-96A6-446F-AE6E-CE8083B0C750}" destId="{998E8509-F710-4EF8-82D1-88C543C16E8D}" srcOrd="2" destOrd="0" presId="urn:microsoft.com/office/officeart/2005/8/layout/hList1"/>
    <dgm:cxn modelId="{9D2708ED-3981-4DF0-9325-0CDE254AD525}" type="presParOf" srcId="{998E8509-F710-4EF8-82D1-88C543C16E8D}" destId="{63F05F14-242E-4C37-98A9-AE7E758CA9C6}" srcOrd="0" destOrd="0" presId="urn:microsoft.com/office/officeart/2005/8/layout/hList1"/>
    <dgm:cxn modelId="{AD836B46-9027-4634-A85F-6825A32F00C6}" type="presParOf" srcId="{998E8509-F710-4EF8-82D1-88C543C16E8D}" destId="{D7BD9832-A911-43E6-BECE-C6C97CAEA666}" srcOrd="1" destOrd="0" presId="urn:microsoft.com/office/officeart/2005/8/layout/hList1"/>
    <dgm:cxn modelId="{18F36F07-D9A8-4C3B-94C0-A7B748B278C4}" type="presParOf" srcId="{D60BCCBF-96A6-446F-AE6E-CE8083B0C750}" destId="{C347BF77-EDB4-47AA-9031-64E4DE1EC35C}" srcOrd="3" destOrd="0" presId="urn:microsoft.com/office/officeart/2005/8/layout/hList1"/>
    <dgm:cxn modelId="{A1497C6E-356F-435B-952A-98020BB2E3E7}" type="presParOf" srcId="{D60BCCBF-96A6-446F-AE6E-CE8083B0C750}" destId="{36CE4F2E-994A-46CB-AC9C-B0848F543355}" srcOrd="4" destOrd="0" presId="urn:microsoft.com/office/officeart/2005/8/layout/hList1"/>
    <dgm:cxn modelId="{7EBE93F4-AB4E-4538-8623-AFCB0DE46C7B}" type="presParOf" srcId="{36CE4F2E-994A-46CB-AC9C-B0848F543355}" destId="{59D4D338-3CDC-466D-80AF-A820D7A4D086}" srcOrd="0" destOrd="0" presId="urn:microsoft.com/office/officeart/2005/8/layout/hList1"/>
    <dgm:cxn modelId="{C8A7722E-25A7-4BF8-BB81-1D04A8D95443}" type="presParOf" srcId="{36CE4F2E-994A-46CB-AC9C-B0848F543355}" destId="{9CB88365-9E9E-4F40-8321-002C63C586E9}"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8E2B52-09E1-4DF0-B3BE-E7F6A1C3ACFF}">
      <dsp:nvSpPr>
        <dsp:cNvPr id="0" name=""/>
        <dsp:cNvSpPr/>
      </dsp:nvSpPr>
      <dsp:spPr>
        <a:xfrm>
          <a:off x="0" y="0"/>
          <a:ext cx="6721122" cy="140023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GB" sz="2700" kern="1200" dirty="0">
              <a:latin typeface="Calibri" panose="020F0502020204030204" pitchFamily="34" charset="0"/>
              <a:cs typeface="Calibri" panose="020F0502020204030204" pitchFamily="34" charset="0"/>
            </a:rPr>
            <a:t>Bacteria </a:t>
          </a:r>
          <a:endParaRPr lang="en-US" sz="2700" kern="1200" dirty="0">
            <a:latin typeface="Calibri" panose="020F0502020204030204" pitchFamily="34" charset="0"/>
            <a:cs typeface="Calibri" panose="020F0502020204030204" pitchFamily="34" charset="0"/>
          </a:endParaRPr>
        </a:p>
        <a:p>
          <a:pPr marL="228600" lvl="1" indent="-228600" algn="l" defTabSz="933450">
            <a:lnSpc>
              <a:spcPct val="90000"/>
            </a:lnSpc>
            <a:spcBef>
              <a:spcPct val="0"/>
            </a:spcBef>
            <a:spcAft>
              <a:spcPct val="15000"/>
            </a:spcAft>
            <a:buChar char="•"/>
          </a:pPr>
          <a:r>
            <a:rPr lang="en-GB" sz="2100" kern="1200" dirty="0">
              <a:latin typeface="Calibri" panose="020F0502020204030204" pitchFamily="34" charset="0"/>
              <a:cs typeface="Calibri" panose="020F0502020204030204" pitchFamily="34" charset="0"/>
            </a:rPr>
            <a:t>E.g. </a:t>
          </a:r>
          <a:r>
            <a:rPr lang="en-GB" sz="2100" i="1" kern="1200" dirty="0">
              <a:latin typeface="Calibri" panose="020F0502020204030204" pitchFamily="34" charset="0"/>
              <a:cs typeface="Calibri" panose="020F0502020204030204" pitchFamily="34" charset="0"/>
            </a:rPr>
            <a:t>Escherichia coli, Vibrio </a:t>
          </a:r>
          <a:r>
            <a:rPr lang="en-GB" sz="2100" i="1" kern="1200" dirty="0" err="1">
              <a:latin typeface="Calibri" panose="020F0502020204030204" pitchFamily="34" charset="0"/>
              <a:cs typeface="Calibri" panose="020F0502020204030204" pitchFamily="34" charset="0"/>
            </a:rPr>
            <a:t>cholerae</a:t>
          </a:r>
          <a:endParaRPr lang="en-US" sz="2100" i="1" kern="1200" dirty="0">
            <a:latin typeface="Calibri" panose="020F0502020204030204" pitchFamily="34" charset="0"/>
            <a:cs typeface="Calibri" panose="020F0502020204030204" pitchFamily="34" charset="0"/>
          </a:endParaRPr>
        </a:p>
        <a:p>
          <a:pPr marL="228600" lvl="1" indent="-228600" algn="l" defTabSz="933450">
            <a:lnSpc>
              <a:spcPct val="90000"/>
            </a:lnSpc>
            <a:spcBef>
              <a:spcPct val="0"/>
            </a:spcBef>
            <a:spcAft>
              <a:spcPct val="15000"/>
            </a:spcAft>
            <a:buChar char="•"/>
          </a:pPr>
          <a:r>
            <a:rPr lang="en-GB" sz="2100" kern="1200" dirty="0">
              <a:latin typeface="Calibri" panose="020F0502020204030204" pitchFamily="34" charset="0"/>
              <a:cs typeface="Calibri" panose="020F0502020204030204" pitchFamily="34" charset="0"/>
            </a:rPr>
            <a:t>0.5-2.0 </a:t>
          </a:r>
          <a:r>
            <a:rPr lang="el-GR" sz="2100" kern="1200" dirty="0">
              <a:latin typeface="Calibri"/>
              <a:cs typeface="Calibri"/>
            </a:rPr>
            <a:t>μ</a:t>
          </a:r>
          <a:r>
            <a:rPr lang="en-GB" sz="2100" kern="1200" dirty="0">
              <a:latin typeface="Calibri"/>
              <a:cs typeface="Calibri"/>
            </a:rPr>
            <a:t>m in diameter</a:t>
          </a:r>
          <a:endParaRPr lang="en-US" sz="2100" kern="1200" dirty="0">
            <a:latin typeface="Calibri" panose="020F0502020204030204" pitchFamily="34" charset="0"/>
            <a:cs typeface="Calibri" panose="020F0502020204030204" pitchFamily="34" charset="0"/>
          </a:endParaRPr>
        </a:p>
      </dsp:txBody>
      <dsp:txXfrm>
        <a:off x="1484247" y="0"/>
        <a:ext cx="5236874" cy="1400233"/>
      </dsp:txXfrm>
    </dsp:sp>
    <dsp:sp modelId="{7A0EFDCB-54B5-4C01-83C0-12E9340A8E9F}">
      <dsp:nvSpPr>
        <dsp:cNvPr id="0" name=""/>
        <dsp:cNvSpPr/>
      </dsp:nvSpPr>
      <dsp:spPr>
        <a:xfrm>
          <a:off x="140023" y="122638"/>
          <a:ext cx="1344224" cy="1120187"/>
        </a:xfrm>
        <a:prstGeom prst="roundRect">
          <a:avLst>
            <a:gd name="adj" fmla="val 1000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7A291FE-5D11-4F47-B816-A8AD397A8D11}">
      <dsp:nvSpPr>
        <dsp:cNvPr id="0" name=""/>
        <dsp:cNvSpPr/>
      </dsp:nvSpPr>
      <dsp:spPr>
        <a:xfrm>
          <a:off x="0" y="1540257"/>
          <a:ext cx="6721122" cy="140023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GB" sz="2700" kern="1200" dirty="0">
              <a:latin typeface="Calibri" panose="020F0502020204030204" pitchFamily="34" charset="0"/>
              <a:cs typeface="Calibri" panose="020F0502020204030204" pitchFamily="34" charset="0"/>
            </a:rPr>
            <a:t>Viruses</a:t>
          </a:r>
          <a:endParaRPr lang="en-US" sz="2700" kern="1200" dirty="0">
            <a:latin typeface="Calibri" panose="020F0502020204030204" pitchFamily="34" charset="0"/>
            <a:cs typeface="Calibri" panose="020F0502020204030204" pitchFamily="34" charset="0"/>
          </a:endParaRPr>
        </a:p>
        <a:p>
          <a:pPr marL="228600" lvl="1" indent="-228600" algn="l" defTabSz="933450">
            <a:lnSpc>
              <a:spcPct val="90000"/>
            </a:lnSpc>
            <a:spcBef>
              <a:spcPct val="0"/>
            </a:spcBef>
            <a:spcAft>
              <a:spcPct val="15000"/>
            </a:spcAft>
            <a:buChar char="•"/>
          </a:pPr>
          <a:r>
            <a:rPr lang="en-GB" sz="2100" kern="1200" dirty="0">
              <a:latin typeface="Calibri" panose="020F0502020204030204" pitchFamily="34" charset="0"/>
              <a:cs typeface="Calibri" panose="020F0502020204030204" pitchFamily="34" charset="0"/>
            </a:rPr>
            <a:t>E.g. Hepatitis A, poliovirus A</a:t>
          </a:r>
          <a:endParaRPr lang="en-US" sz="2100" kern="1200" dirty="0">
            <a:latin typeface="Calibri" panose="020F0502020204030204" pitchFamily="34" charset="0"/>
            <a:cs typeface="Calibri" panose="020F0502020204030204" pitchFamily="34" charset="0"/>
          </a:endParaRPr>
        </a:p>
        <a:p>
          <a:pPr marL="228600" lvl="1" indent="-228600" algn="l" defTabSz="933450">
            <a:lnSpc>
              <a:spcPct val="90000"/>
            </a:lnSpc>
            <a:spcBef>
              <a:spcPct val="0"/>
            </a:spcBef>
            <a:spcAft>
              <a:spcPct val="15000"/>
            </a:spcAft>
            <a:buChar char="•"/>
          </a:pPr>
          <a:r>
            <a:rPr lang="en-GB" sz="2100" kern="1200" dirty="0">
              <a:latin typeface="Calibri" panose="020F0502020204030204" pitchFamily="34" charset="0"/>
              <a:cs typeface="Calibri" panose="020F0502020204030204" pitchFamily="34" charset="0"/>
            </a:rPr>
            <a:t>Smallest</a:t>
          </a:r>
          <a:r>
            <a:rPr lang="en-GB" sz="2100" kern="1200">
              <a:latin typeface="Calibri" panose="020F0502020204030204" pitchFamily="34" charset="0"/>
              <a:cs typeface="Calibri" panose="020F0502020204030204" pitchFamily="34" charset="0"/>
            </a:rPr>
            <a:t>; 0.02-0.3 </a:t>
          </a:r>
          <a:r>
            <a:rPr lang="el-GR" sz="2100" kern="1200">
              <a:latin typeface="Calibri"/>
              <a:cs typeface="Calibri"/>
            </a:rPr>
            <a:t>μ</a:t>
          </a:r>
          <a:r>
            <a:rPr lang="en-GB" sz="2100" kern="1200">
              <a:latin typeface="Calibri"/>
              <a:cs typeface="Calibri"/>
            </a:rPr>
            <a:t>m</a:t>
          </a:r>
          <a:endParaRPr lang="en-US" sz="2100" kern="1200" dirty="0">
            <a:latin typeface="Calibri" panose="020F0502020204030204" pitchFamily="34" charset="0"/>
            <a:cs typeface="Calibri" panose="020F0502020204030204" pitchFamily="34" charset="0"/>
          </a:endParaRPr>
        </a:p>
      </dsp:txBody>
      <dsp:txXfrm>
        <a:off x="1484247" y="1540257"/>
        <a:ext cx="5236874" cy="1400233"/>
      </dsp:txXfrm>
    </dsp:sp>
    <dsp:sp modelId="{76B51896-0486-49B7-975F-6100BE80D16C}">
      <dsp:nvSpPr>
        <dsp:cNvPr id="0" name=""/>
        <dsp:cNvSpPr/>
      </dsp:nvSpPr>
      <dsp:spPr>
        <a:xfrm>
          <a:off x="140023" y="1680280"/>
          <a:ext cx="1344224" cy="1120187"/>
        </a:xfrm>
        <a:prstGeom prst="roundRect">
          <a:avLst>
            <a:gd name="adj" fmla="val 1000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CE1DC45-65E4-42F0-AD24-84EACD538B4B}">
      <dsp:nvSpPr>
        <dsp:cNvPr id="0" name=""/>
        <dsp:cNvSpPr/>
      </dsp:nvSpPr>
      <dsp:spPr>
        <a:xfrm>
          <a:off x="0" y="3080514"/>
          <a:ext cx="6721122" cy="140023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GB" sz="2700" kern="1200" dirty="0">
              <a:latin typeface="Calibri" panose="020F0502020204030204" pitchFamily="34" charset="0"/>
              <a:cs typeface="Calibri" panose="020F0502020204030204" pitchFamily="34" charset="0"/>
            </a:rPr>
            <a:t>Protozoan cysts</a:t>
          </a:r>
          <a:endParaRPr lang="en-US" sz="2700" kern="1200" dirty="0">
            <a:latin typeface="Calibri" panose="020F0502020204030204" pitchFamily="34" charset="0"/>
            <a:cs typeface="Calibri" panose="020F0502020204030204" pitchFamily="34" charset="0"/>
          </a:endParaRPr>
        </a:p>
        <a:p>
          <a:pPr marL="228600" lvl="1" indent="-228600" algn="l" defTabSz="933450">
            <a:lnSpc>
              <a:spcPct val="90000"/>
            </a:lnSpc>
            <a:spcBef>
              <a:spcPct val="0"/>
            </a:spcBef>
            <a:spcAft>
              <a:spcPct val="15000"/>
            </a:spcAft>
            <a:buChar char="•"/>
          </a:pPr>
          <a:r>
            <a:rPr lang="en-GB" sz="2100" i="1" kern="1200" dirty="0">
              <a:latin typeface="Calibri" panose="020F0502020204030204" pitchFamily="34" charset="0"/>
              <a:cs typeface="Calibri" panose="020F0502020204030204" pitchFamily="34" charset="0"/>
            </a:rPr>
            <a:t>E.g. Giardia, Cryptosporidium</a:t>
          </a:r>
          <a:endParaRPr lang="en-US" sz="2100" i="1" kern="1200" dirty="0">
            <a:latin typeface="Calibri" panose="020F0502020204030204" pitchFamily="34" charset="0"/>
            <a:cs typeface="Calibri" panose="020F0502020204030204" pitchFamily="34" charset="0"/>
          </a:endParaRPr>
        </a:p>
        <a:p>
          <a:pPr marL="228600" lvl="1" indent="-228600" algn="l" defTabSz="933450">
            <a:lnSpc>
              <a:spcPct val="90000"/>
            </a:lnSpc>
            <a:spcBef>
              <a:spcPct val="0"/>
            </a:spcBef>
            <a:spcAft>
              <a:spcPct val="15000"/>
            </a:spcAft>
            <a:buChar char="•"/>
          </a:pPr>
          <a:r>
            <a:rPr lang="en-GB" sz="2100" i="0" kern="1200" dirty="0">
              <a:latin typeface="Calibri" panose="020F0502020204030204" pitchFamily="34" charset="0"/>
              <a:cs typeface="Calibri" panose="020F0502020204030204" pitchFamily="34" charset="0"/>
            </a:rPr>
            <a:t>Largest; &gt;2 </a:t>
          </a:r>
          <a:r>
            <a:rPr lang="el-GR" sz="2100" i="0" kern="1200" dirty="0">
              <a:latin typeface="Calibri"/>
              <a:cs typeface="Calibri"/>
            </a:rPr>
            <a:t>μ</a:t>
          </a:r>
          <a:r>
            <a:rPr lang="en-GB" sz="2100" i="0" kern="1200" dirty="0">
              <a:latin typeface="Calibri"/>
              <a:cs typeface="Calibri"/>
            </a:rPr>
            <a:t>m-2 mm</a:t>
          </a:r>
          <a:endParaRPr lang="en-US" sz="2100" i="0" kern="1200" dirty="0">
            <a:latin typeface="Calibri" panose="020F0502020204030204" pitchFamily="34" charset="0"/>
            <a:cs typeface="Calibri" panose="020F0502020204030204" pitchFamily="34" charset="0"/>
          </a:endParaRPr>
        </a:p>
      </dsp:txBody>
      <dsp:txXfrm>
        <a:off x="1484247" y="3080514"/>
        <a:ext cx="5236874" cy="1400233"/>
      </dsp:txXfrm>
    </dsp:sp>
    <dsp:sp modelId="{7EAD290E-EAC9-40E1-BECD-895150E2C777}">
      <dsp:nvSpPr>
        <dsp:cNvPr id="0" name=""/>
        <dsp:cNvSpPr/>
      </dsp:nvSpPr>
      <dsp:spPr>
        <a:xfrm>
          <a:off x="140023" y="3220537"/>
          <a:ext cx="1344224" cy="1120187"/>
        </a:xfrm>
        <a:prstGeom prst="roundRect">
          <a:avLst>
            <a:gd name="adj" fmla="val 10000"/>
          </a:avLst>
        </a:prstGeom>
        <a:blipFill rotWithShape="1">
          <a:blip xmlns:r="http://schemas.openxmlformats.org/officeDocument/2006/relationships" r:embed="rId1" cstate="email">
            <a:extLst>
              <a:ext uri="{28A0092B-C50C-407E-A947-70E740481C1C}">
                <a14:useLocalDpi xmlns:a14="http://schemas.microsoft.com/office/drawing/2010/main"/>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9C93F5-0DD2-49BD-B3DE-0591101DA698}">
      <dsp:nvSpPr>
        <dsp:cNvPr id="0" name=""/>
        <dsp:cNvSpPr/>
      </dsp:nvSpPr>
      <dsp:spPr>
        <a:xfrm>
          <a:off x="0" y="0"/>
          <a:ext cx="1930694" cy="660374"/>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ctr" anchorCtr="0">
          <a:noAutofit/>
        </a:bodyPr>
        <a:lstStyle/>
        <a:p>
          <a:pPr marL="0" lvl="0" indent="0" algn="ctr" defTabSz="577850">
            <a:lnSpc>
              <a:spcPct val="90000"/>
            </a:lnSpc>
            <a:spcBef>
              <a:spcPct val="0"/>
            </a:spcBef>
            <a:spcAft>
              <a:spcPct val="35000"/>
            </a:spcAft>
            <a:buNone/>
          </a:pPr>
          <a:r>
            <a:rPr lang="en-US" sz="1300" b="1" kern="1200" dirty="0">
              <a:solidFill>
                <a:schemeClr val="bg1"/>
              </a:solidFill>
              <a:latin typeface="Calibri" panose="020F0502020204030204" pitchFamily="34" charset="0"/>
              <a:cs typeface="Calibri" panose="020F0502020204030204" pitchFamily="34" charset="0"/>
            </a:rPr>
            <a:t>Comprehensive protection </a:t>
          </a:r>
          <a:br>
            <a:rPr lang="en-US" sz="1300" b="1" kern="1200" dirty="0">
              <a:solidFill>
                <a:schemeClr val="bg1"/>
              </a:solidFill>
              <a:latin typeface="Calibri" panose="020F0502020204030204" pitchFamily="34" charset="0"/>
              <a:cs typeface="Calibri" panose="020F0502020204030204" pitchFamily="34" charset="0"/>
            </a:rPr>
          </a:br>
          <a:r>
            <a:rPr lang="en-US" sz="1300" b="1" kern="1200" dirty="0">
              <a:solidFill>
                <a:schemeClr val="bg1"/>
              </a:solidFill>
              <a:latin typeface="Calibri" panose="020F0502020204030204" pitchFamily="34" charset="0"/>
              <a:cs typeface="Calibri" panose="020F0502020204030204" pitchFamily="34" charset="0"/>
              <a:sym typeface="Wingdings" panose="05000000000000000000" pitchFamily="2" charset="2"/>
            </a:rPr>
            <a:t> or </a:t>
          </a:r>
          <a:endParaRPr lang="en-GB" sz="1300" b="1" kern="1200" dirty="0">
            <a:solidFill>
              <a:schemeClr val="bg1"/>
            </a:solidFill>
            <a:latin typeface="Calibri" panose="020F0502020204030204" pitchFamily="34" charset="0"/>
            <a:cs typeface="Calibri" panose="020F0502020204030204" pitchFamily="34" charset="0"/>
          </a:endParaRPr>
        </a:p>
      </dsp:txBody>
      <dsp:txXfrm>
        <a:off x="0" y="0"/>
        <a:ext cx="1930694" cy="660374"/>
      </dsp:txXfrm>
    </dsp:sp>
    <dsp:sp modelId="{99E9BEA4-56B1-42A4-91BE-1FD0F401D788}">
      <dsp:nvSpPr>
        <dsp:cNvPr id="0" name=""/>
        <dsp:cNvSpPr/>
      </dsp:nvSpPr>
      <dsp:spPr>
        <a:xfrm>
          <a:off x="0" y="736217"/>
          <a:ext cx="1930694" cy="3488208"/>
        </a:xfrm>
        <a:prstGeom prst="rect">
          <a:avLst/>
        </a:prstGeom>
        <a:solidFill>
          <a:schemeClr val="bg1">
            <a:lumMod val="95000"/>
            <a:alpha val="9000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lang="en-US" sz="1300" kern="1200" noProof="0" dirty="0" err="1">
              <a:solidFill>
                <a:schemeClr val="accent3">
                  <a:lumMod val="50000"/>
                </a:schemeClr>
              </a:solidFill>
              <a:latin typeface="Calibri" panose="020F0502020204030204" pitchFamily="34" charset="0"/>
              <a:cs typeface="Calibri" panose="020F0502020204030204" pitchFamily="34" charset="0"/>
            </a:rPr>
            <a:t>Aquapak</a:t>
          </a:r>
          <a:endParaRPr lang="en-US" sz="1300" kern="1200" noProof="0" dirty="0">
            <a:solidFill>
              <a:schemeClr val="accent3">
                <a:lumMod val="50000"/>
              </a:schemeClr>
            </a:solidFill>
            <a:latin typeface="Calibri" panose="020F0502020204030204" pitchFamily="34" charset="0"/>
            <a:cs typeface="Calibri" panose="020F0502020204030204" pitchFamily="34" charset="0"/>
          </a:endParaRPr>
        </a:p>
        <a:p>
          <a:pPr marL="114300" lvl="1" indent="-114300" algn="l" defTabSz="577850">
            <a:lnSpc>
              <a:spcPct val="90000"/>
            </a:lnSpc>
            <a:spcBef>
              <a:spcPct val="0"/>
            </a:spcBef>
            <a:spcAft>
              <a:spcPct val="15000"/>
            </a:spcAft>
            <a:buChar char="•"/>
          </a:pPr>
          <a:r>
            <a:rPr lang="en-US" sz="1300" kern="1200" noProof="0" dirty="0" err="1">
              <a:solidFill>
                <a:schemeClr val="accent3">
                  <a:lumMod val="50000"/>
                </a:schemeClr>
              </a:solidFill>
              <a:latin typeface="Calibri" panose="020F0502020204030204" pitchFamily="34" charset="0"/>
              <a:cs typeface="Calibri" panose="020F0502020204030204" pitchFamily="34" charset="0"/>
            </a:rPr>
            <a:t>Aquasure</a:t>
          </a:r>
          <a:r>
            <a:rPr lang="en-US" sz="1300" kern="1200" noProof="0" dirty="0">
              <a:solidFill>
                <a:schemeClr val="accent3">
                  <a:lumMod val="50000"/>
                </a:schemeClr>
              </a:solidFill>
              <a:latin typeface="Calibri" panose="020F0502020204030204" pitchFamily="34" charset="0"/>
              <a:cs typeface="Calibri" panose="020F0502020204030204" pitchFamily="34" charset="0"/>
            </a:rPr>
            <a:t> TAB10</a:t>
          </a:r>
        </a:p>
        <a:p>
          <a:pPr marL="114300" lvl="1" indent="-114300" algn="l" defTabSz="577850">
            <a:lnSpc>
              <a:spcPct val="90000"/>
            </a:lnSpc>
            <a:spcBef>
              <a:spcPct val="0"/>
            </a:spcBef>
            <a:spcAft>
              <a:spcPct val="15000"/>
            </a:spcAft>
            <a:buChar char="•"/>
          </a:pPr>
          <a:r>
            <a:rPr lang="en-US" sz="1300" kern="1200" noProof="0" dirty="0" err="1">
              <a:solidFill>
                <a:schemeClr val="accent3">
                  <a:lumMod val="50000"/>
                </a:schemeClr>
              </a:solidFill>
              <a:latin typeface="Calibri" panose="020F0502020204030204" pitchFamily="34" charset="0"/>
              <a:cs typeface="Calibri" panose="020F0502020204030204" pitchFamily="34" charset="0"/>
            </a:rPr>
            <a:t>DayOne</a:t>
          </a:r>
          <a:r>
            <a:rPr lang="en-US" sz="1300" kern="1200" noProof="0" dirty="0">
              <a:solidFill>
                <a:schemeClr val="accent3">
                  <a:lumMod val="50000"/>
                </a:schemeClr>
              </a:solidFill>
              <a:latin typeface="Calibri" panose="020F0502020204030204" pitchFamily="34" charset="0"/>
              <a:cs typeface="Calibri" panose="020F0502020204030204" pitchFamily="34" charset="0"/>
            </a:rPr>
            <a:t> </a:t>
          </a:r>
          <a:r>
            <a:rPr lang="en-US" sz="1300" kern="1200" noProof="0" dirty="0" err="1">
              <a:solidFill>
                <a:schemeClr val="accent3">
                  <a:lumMod val="50000"/>
                </a:schemeClr>
              </a:solidFill>
              <a:latin typeface="Calibri" panose="020F0502020204030204" pitchFamily="34" charset="0"/>
              <a:cs typeface="Calibri" panose="020F0502020204030204" pitchFamily="34" charset="0"/>
            </a:rPr>
            <a:t>Waterbag</a:t>
          </a:r>
          <a:r>
            <a:rPr lang="en-US" sz="1300" kern="1200" noProof="0" dirty="0">
              <a:solidFill>
                <a:schemeClr val="accent3">
                  <a:lumMod val="50000"/>
                </a:schemeClr>
              </a:solidFill>
              <a:latin typeface="Calibri" panose="020F0502020204030204" pitchFamily="34" charset="0"/>
              <a:cs typeface="Calibri" panose="020F0502020204030204" pitchFamily="34" charset="0"/>
            </a:rPr>
            <a:t>™</a:t>
          </a:r>
        </a:p>
        <a:p>
          <a:pPr marL="114300" lvl="1" indent="-114300" algn="l" defTabSz="577850">
            <a:lnSpc>
              <a:spcPct val="90000"/>
            </a:lnSpc>
            <a:spcBef>
              <a:spcPct val="0"/>
            </a:spcBef>
            <a:spcAft>
              <a:spcPct val="15000"/>
            </a:spcAft>
            <a:buChar char="•"/>
          </a:pPr>
          <a:r>
            <a:rPr lang="en-US" sz="1300" kern="1200" noProof="0" dirty="0">
              <a:solidFill>
                <a:schemeClr val="accent3">
                  <a:lumMod val="50000"/>
                </a:schemeClr>
              </a:solidFill>
              <a:latin typeface="Calibri" panose="020F0502020204030204" pitchFamily="34" charset="0"/>
              <a:cs typeface="Calibri" panose="020F0502020204030204" pitchFamily="34" charset="0"/>
            </a:rPr>
            <a:t>JAMEBI Solar Water Pasteurizer</a:t>
          </a:r>
        </a:p>
        <a:p>
          <a:pPr marL="114300" lvl="1" indent="-114300" algn="l" defTabSz="577850">
            <a:lnSpc>
              <a:spcPct val="90000"/>
            </a:lnSpc>
            <a:spcBef>
              <a:spcPct val="0"/>
            </a:spcBef>
            <a:spcAft>
              <a:spcPct val="15000"/>
            </a:spcAft>
            <a:buChar char="•"/>
          </a:pPr>
          <a:r>
            <a:rPr lang="en-US" sz="1300" kern="1200" noProof="0" dirty="0" err="1">
              <a:solidFill>
                <a:schemeClr val="accent3">
                  <a:lumMod val="50000"/>
                </a:schemeClr>
              </a:solidFill>
              <a:latin typeface="Calibri" panose="020F0502020204030204" pitchFamily="34" charset="0"/>
              <a:cs typeface="Calibri" panose="020F0502020204030204" pitchFamily="34" charset="0"/>
            </a:rPr>
            <a:t>SolarBag</a:t>
          </a:r>
          <a:r>
            <a:rPr lang="en-US" sz="1300" kern="1200" noProof="0" dirty="0">
              <a:solidFill>
                <a:schemeClr val="accent3">
                  <a:lumMod val="50000"/>
                </a:schemeClr>
              </a:solidFill>
              <a:latin typeface="Calibri" panose="020F0502020204030204" pitchFamily="34" charset="0"/>
              <a:cs typeface="Calibri" panose="020F0502020204030204" pitchFamily="34" charset="0"/>
            </a:rPr>
            <a:t>®</a:t>
          </a:r>
        </a:p>
        <a:p>
          <a:pPr marL="114300" lvl="1" indent="-114300" algn="l" defTabSz="577850">
            <a:lnSpc>
              <a:spcPct val="90000"/>
            </a:lnSpc>
            <a:spcBef>
              <a:spcPct val="0"/>
            </a:spcBef>
            <a:spcAft>
              <a:spcPct val="15000"/>
            </a:spcAft>
            <a:buChar char="•"/>
          </a:pPr>
          <a:r>
            <a:rPr lang="en-US" sz="1300" kern="1200" noProof="0" dirty="0" err="1">
              <a:solidFill>
                <a:schemeClr val="accent3">
                  <a:lumMod val="50000"/>
                </a:schemeClr>
              </a:solidFill>
              <a:latin typeface="Calibri" panose="020F0502020204030204" pitchFamily="34" charset="0"/>
              <a:cs typeface="Calibri" panose="020F0502020204030204" pitchFamily="34" charset="0"/>
            </a:rPr>
            <a:t>Lifestraw</a:t>
          </a:r>
          <a:r>
            <a:rPr lang="en-US" sz="1300" kern="1200" noProof="0" dirty="0">
              <a:solidFill>
                <a:schemeClr val="accent3">
                  <a:lumMod val="50000"/>
                </a:schemeClr>
              </a:solidFill>
              <a:latin typeface="Calibri" panose="020F0502020204030204" pitchFamily="34" charset="0"/>
              <a:cs typeface="Calibri" panose="020F0502020204030204" pitchFamily="34" charset="0"/>
            </a:rPr>
            <a:t> Family 1.0</a:t>
          </a:r>
        </a:p>
        <a:p>
          <a:pPr marL="114300" lvl="1" indent="-114300" algn="l" defTabSz="577850">
            <a:lnSpc>
              <a:spcPct val="90000"/>
            </a:lnSpc>
            <a:spcBef>
              <a:spcPct val="0"/>
            </a:spcBef>
            <a:spcAft>
              <a:spcPct val="15000"/>
            </a:spcAft>
            <a:buChar char="•"/>
          </a:pPr>
          <a:r>
            <a:rPr lang="en-US" sz="1300" kern="1200" noProof="0" dirty="0" err="1">
              <a:solidFill>
                <a:schemeClr val="accent3">
                  <a:lumMod val="50000"/>
                </a:schemeClr>
              </a:solidFill>
              <a:latin typeface="Calibri" panose="020F0502020204030204" pitchFamily="34" charset="0"/>
              <a:cs typeface="Calibri" panose="020F0502020204030204" pitchFamily="34" charset="0"/>
            </a:rPr>
            <a:t>Lifestraw</a:t>
          </a:r>
          <a:r>
            <a:rPr lang="en-US" sz="1300" kern="1200" noProof="0" dirty="0">
              <a:solidFill>
                <a:schemeClr val="accent3">
                  <a:lumMod val="50000"/>
                </a:schemeClr>
              </a:solidFill>
              <a:latin typeface="Calibri" panose="020F0502020204030204" pitchFamily="34" charset="0"/>
              <a:cs typeface="Calibri" panose="020F0502020204030204" pitchFamily="34" charset="0"/>
            </a:rPr>
            <a:t> </a:t>
          </a:r>
          <a:r>
            <a:rPr lang="en-US" sz="1300" kern="1200" noProof="0" dirty="0" err="1">
              <a:solidFill>
                <a:schemeClr val="accent3">
                  <a:lumMod val="50000"/>
                </a:schemeClr>
              </a:solidFill>
              <a:latin typeface="Calibri" panose="020F0502020204030204" pitchFamily="34" charset="0"/>
              <a:cs typeface="Calibri" panose="020F0502020204030204" pitchFamily="34" charset="0"/>
            </a:rPr>
            <a:t>Famly</a:t>
          </a:r>
          <a:r>
            <a:rPr lang="en-US" sz="1300" kern="1200" noProof="0" dirty="0">
              <a:solidFill>
                <a:schemeClr val="accent3">
                  <a:lumMod val="50000"/>
                </a:schemeClr>
              </a:solidFill>
              <a:latin typeface="Calibri" panose="020F0502020204030204" pitchFamily="34" charset="0"/>
              <a:cs typeface="Calibri" panose="020F0502020204030204" pitchFamily="34" charset="0"/>
            </a:rPr>
            <a:t> 2.0</a:t>
          </a:r>
        </a:p>
        <a:p>
          <a:pPr marL="114300" lvl="1" indent="-114300" algn="l" defTabSz="577850">
            <a:lnSpc>
              <a:spcPct val="90000"/>
            </a:lnSpc>
            <a:spcBef>
              <a:spcPct val="0"/>
            </a:spcBef>
            <a:spcAft>
              <a:spcPct val="15000"/>
            </a:spcAft>
            <a:buChar char="•"/>
          </a:pPr>
          <a:r>
            <a:rPr lang="en-US" sz="1300" kern="1200" noProof="0" dirty="0" err="1">
              <a:solidFill>
                <a:schemeClr val="accent3">
                  <a:lumMod val="50000"/>
                </a:schemeClr>
              </a:solidFill>
              <a:latin typeface="Calibri" panose="020F0502020204030204" pitchFamily="34" charset="0"/>
              <a:cs typeface="Calibri" panose="020F0502020204030204" pitchFamily="34" charset="0"/>
            </a:rPr>
            <a:t>Lifestraw</a:t>
          </a:r>
          <a:r>
            <a:rPr lang="en-US" sz="1300" kern="1200" noProof="0" dirty="0">
              <a:solidFill>
                <a:schemeClr val="accent3">
                  <a:lumMod val="50000"/>
                </a:schemeClr>
              </a:solidFill>
              <a:latin typeface="Calibri" panose="020F0502020204030204" pitchFamily="34" charset="0"/>
              <a:cs typeface="Calibri" panose="020F0502020204030204" pitchFamily="34" charset="0"/>
            </a:rPr>
            <a:t> community filter</a:t>
          </a:r>
        </a:p>
        <a:p>
          <a:pPr marL="114300" lvl="1" indent="-114300" algn="l" defTabSz="577850">
            <a:lnSpc>
              <a:spcPct val="90000"/>
            </a:lnSpc>
            <a:spcBef>
              <a:spcPct val="0"/>
            </a:spcBef>
            <a:spcAft>
              <a:spcPct val="15000"/>
            </a:spcAft>
            <a:buChar char="•"/>
          </a:pPr>
          <a:r>
            <a:rPr lang="en-US" sz="1300" kern="1200" noProof="0" dirty="0">
              <a:solidFill>
                <a:schemeClr val="accent3">
                  <a:lumMod val="50000"/>
                </a:schemeClr>
              </a:solidFill>
              <a:latin typeface="Calibri" panose="020F0502020204030204" pitchFamily="34" charset="0"/>
              <a:cs typeface="Calibri" panose="020F0502020204030204" pitchFamily="34" charset="0"/>
            </a:rPr>
            <a:t>P&amp;G </a:t>
          </a:r>
          <a:r>
            <a:rPr lang="en-US" sz="1300" kern="1200" noProof="0" dirty="0" err="1">
              <a:solidFill>
                <a:schemeClr val="accent3">
                  <a:lumMod val="50000"/>
                </a:schemeClr>
              </a:solidFill>
              <a:latin typeface="Calibri" panose="020F0502020204030204" pitchFamily="34" charset="0"/>
              <a:cs typeface="Calibri" panose="020F0502020204030204" pitchFamily="34" charset="0"/>
            </a:rPr>
            <a:t>Purifer</a:t>
          </a:r>
          <a:r>
            <a:rPr lang="en-US" sz="1300" kern="1200" noProof="0" dirty="0">
              <a:solidFill>
                <a:schemeClr val="accent3">
                  <a:lumMod val="50000"/>
                </a:schemeClr>
              </a:solidFill>
              <a:latin typeface="Calibri" panose="020F0502020204030204" pitchFamily="34" charset="0"/>
              <a:cs typeface="Calibri" panose="020F0502020204030204" pitchFamily="34" charset="0"/>
            </a:rPr>
            <a:t> of H20</a:t>
          </a:r>
        </a:p>
      </dsp:txBody>
      <dsp:txXfrm>
        <a:off x="0" y="736217"/>
        <a:ext cx="1930694" cy="3488208"/>
      </dsp:txXfrm>
    </dsp:sp>
    <dsp:sp modelId="{63F05F14-242E-4C37-98A9-AE7E758CA9C6}">
      <dsp:nvSpPr>
        <dsp:cNvPr id="0" name=""/>
        <dsp:cNvSpPr/>
      </dsp:nvSpPr>
      <dsp:spPr>
        <a:xfrm>
          <a:off x="2202972" y="0"/>
          <a:ext cx="1930694" cy="660374"/>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t" anchorCtr="0">
          <a:noAutofit/>
        </a:bodyPr>
        <a:lstStyle/>
        <a:p>
          <a:pPr marL="0" lvl="0" indent="0" algn="ctr" defTabSz="577850">
            <a:lnSpc>
              <a:spcPct val="90000"/>
            </a:lnSpc>
            <a:spcBef>
              <a:spcPct val="0"/>
            </a:spcBef>
            <a:spcAft>
              <a:spcPct val="35000"/>
            </a:spcAft>
            <a:buNone/>
          </a:pPr>
          <a:r>
            <a:rPr lang="en-US" sz="1300" b="1" kern="1200" dirty="0">
              <a:solidFill>
                <a:schemeClr val="bg1"/>
              </a:solidFill>
              <a:latin typeface="Calibri" panose="020F0502020204030204" pitchFamily="34" charset="0"/>
              <a:cs typeface="Calibri" panose="020F0502020204030204" pitchFamily="34" charset="0"/>
            </a:rPr>
            <a:t>Targeted protection </a:t>
          </a:r>
          <a:br>
            <a:rPr lang="en-US" sz="1300" b="1" kern="1200" dirty="0">
              <a:solidFill>
                <a:schemeClr val="bg1"/>
              </a:solidFill>
              <a:latin typeface="Calibri" panose="020F0502020204030204" pitchFamily="34" charset="0"/>
              <a:cs typeface="Calibri" panose="020F0502020204030204" pitchFamily="34" charset="0"/>
            </a:rPr>
          </a:br>
          <a:r>
            <a:rPr lang="en-US" sz="1300" b="1" kern="1200" dirty="0">
              <a:solidFill>
                <a:schemeClr val="bg1"/>
              </a:solidFill>
              <a:latin typeface="Calibri" panose="020F0502020204030204" pitchFamily="34" charset="0"/>
              <a:cs typeface="Calibri" panose="020F0502020204030204" pitchFamily="34" charset="0"/>
              <a:sym typeface="Wingdings" panose="05000000000000000000" pitchFamily="2" charset="2"/>
            </a:rPr>
            <a:t></a:t>
          </a:r>
          <a:endParaRPr lang="en-GB" sz="1300" b="1" kern="1200" dirty="0">
            <a:solidFill>
              <a:schemeClr val="bg1"/>
            </a:solidFill>
            <a:latin typeface="Calibri" panose="020F0502020204030204" pitchFamily="34" charset="0"/>
            <a:cs typeface="Calibri" panose="020F0502020204030204" pitchFamily="34" charset="0"/>
          </a:endParaRPr>
        </a:p>
      </dsp:txBody>
      <dsp:txXfrm>
        <a:off x="2202972" y="0"/>
        <a:ext cx="1930694" cy="660374"/>
      </dsp:txXfrm>
    </dsp:sp>
    <dsp:sp modelId="{D7BD9832-A911-43E6-BECE-C6C97CAEA666}">
      <dsp:nvSpPr>
        <dsp:cNvPr id="0" name=""/>
        <dsp:cNvSpPr/>
      </dsp:nvSpPr>
      <dsp:spPr>
        <a:xfrm>
          <a:off x="2202972" y="706249"/>
          <a:ext cx="1930694" cy="3488208"/>
        </a:xfrm>
        <a:prstGeom prst="rect">
          <a:avLst/>
        </a:prstGeom>
        <a:solidFill>
          <a:schemeClr val="bg1">
            <a:lumMod val="95000"/>
            <a:alpha val="9000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lang="en-GB" sz="1300" kern="1200" dirty="0" err="1">
              <a:solidFill>
                <a:schemeClr val="accent3">
                  <a:lumMod val="50000"/>
                </a:schemeClr>
              </a:solidFill>
              <a:latin typeface="Calibri" panose="020F0502020204030204" pitchFamily="34" charset="0"/>
              <a:cs typeface="Calibri" panose="020F0502020204030204" pitchFamily="34" charset="0"/>
            </a:rPr>
            <a:t>Aquatabs</a:t>
          </a:r>
          <a:endParaRPr lang="en-GB" sz="1300" kern="1200" dirty="0">
            <a:solidFill>
              <a:schemeClr val="accent3">
                <a:lumMod val="50000"/>
              </a:schemeClr>
            </a:solidFill>
            <a:latin typeface="Calibri" panose="020F0502020204030204" pitchFamily="34" charset="0"/>
            <a:cs typeface="Calibri" panose="020F0502020204030204" pitchFamily="34" charset="0"/>
          </a:endParaRPr>
        </a:p>
        <a:p>
          <a:pPr marL="114300" lvl="1" indent="-114300" algn="l" defTabSz="577850">
            <a:lnSpc>
              <a:spcPct val="90000"/>
            </a:lnSpc>
            <a:spcBef>
              <a:spcPct val="0"/>
            </a:spcBef>
            <a:spcAft>
              <a:spcPct val="15000"/>
            </a:spcAft>
            <a:buChar char="•"/>
          </a:pPr>
          <a:r>
            <a:rPr lang="en-US" sz="1300" kern="1200" dirty="0" err="1">
              <a:solidFill>
                <a:schemeClr val="accent3">
                  <a:lumMod val="50000"/>
                </a:schemeClr>
              </a:solidFill>
              <a:latin typeface="Calibri" panose="020F0502020204030204" pitchFamily="34" charset="0"/>
              <a:cs typeface="Calibri" panose="020F0502020204030204" pitchFamily="34" charset="0"/>
            </a:rPr>
            <a:t>Aquatabs</a:t>
          </a:r>
          <a:r>
            <a:rPr lang="en-US" sz="1300" kern="1200" dirty="0">
              <a:solidFill>
                <a:schemeClr val="accent3">
                  <a:lumMod val="50000"/>
                </a:schemeClr>
              </a:solidFill>
              <a:latin typeface="Calibri" panose="020F0502020204030204" pitchFamily="34" charset="0"/>
              <a:cs typeface="Calibri" panose="020F0502020204030204" pitchFamily="34" charset="0"/>
            </a:rPr>
            <a:t> Flo</a:t>
          </a:r>
          <a:endParaRPr lang="en-GB" sz="1300" kern="1200" dirty="0">
            <a:solidFill>
              <a:schemeClr val="accent3">
                <a:lumMod val="50000"/>
              </a:schemeClr>
            </a:solidFill>
            <a:latin typeface="Calibri" panose="020F0502020204030204" pitchFamily="34" charset="0"/>
            <a:cs typeface="Calibri" panose="020F0502020204030204" pitchFamily="34" charset="0"/>
          </a:endParaRPr>
        </a:p>
        <a:p>
          <a:pPr marL="114300" lvl="1" indent="-114300" algn="l" defTabSz="577850">
            <a:lnSpc>
              <a:spcPct val="90000"/>
            </a:lnSpc>
            <a:spcBef>
              <a:spcPct val="0"/>
            </a:spcBef>
            <a:spcAft>
              <a:spcPct val="15000"/>
            </a:spcAft>
            <a:buChar char="•"/>
          </a:pPr>
          <a:r>
            <a:rPr lang="en-US" sz="1300" kern="1200" dirty="0" err="1">
              <a:solidFill>
                <a:schemeClr val="accent3">
                  <a:lumMod val="50000"/>
                </a:schemeClr>
              </a:solidFill>
              <a:latin typeface="Calibri" panose="020F0502020204030204" pitchFamily="34" charset="0"/>
              <a:cs typeface="Calibri" panose="020F0502020204030204" pitchFamily="34" charset="0"/>
            </a:rPr>
            <a:t>BlueQ</a:t>
          </a:r>
          <a:r>
            <a:rPr lang="en-US" sz="1300" kern="1200" dirty="0">
              <a:solidFill>
                <a:schemeClr val="accent3">
                  <a:lumMod val="50000"/>
                </a:schemeClr>
              </a:solidFill>
              <a:latin typeface="Calibri" panose="020F0502020204030204" pitchFamily="34" charset="0"/>
              <a:cs typeface="Calibri" panose="020F0502020204030204" pitchFamily="34" charset="0"/>
            </a:rPr>
            <a:t>™ 2-stage</a:t>
          </a:r>
          <a:endParaRPr lang="en-GB" sz="1300" kern="1200" dirty="0">
            <a:solidFill>
              <a:schemeClr val="accent3">
                <a:lumMod val="50000"/>
              </a:schemeClr>
            </a:solidFill>
            <a:latin typeface="Calibri" panose="020F0502020204030204" pitchFamily="34" charset="0"/>
            <a:cs typeface="Calibri" panose="020F0502020204030204" pitchFamily="34" charset="0"/>
          </a:endParaRPr>
        </a:p>
        <a:p>
          <a:pPr marL="114300" lvl="1" indent="-114300" algn="l" defTabSz="577850">
            <a:lnSpc>
              <a:spcPct val="90000"/>
            </a:lnSpc>
            <a:spcBef>
              <a:spcPct val="0"/>
            </a:spcBef>
            <a:spcAft>
              <a:spcPct val="15000"/>
            </a:spcAft>
            <a:buChar char="•"/>
          </a:pPr>
          <a:r>
            <a:rPr lang="en-US" sz="1300" kern="1200" dirty="0" err="1">
              <a:solidFill>
                <a:schemeClr val="accent3">
                  <a:lumMod val="50000"/>
                </a:schemeClr>
              </a:solidFill>
              <a:latin typeface="Calibri" panose="020F0502020204030204" pitchFamily="34" charset="0"/>
              <a:cs typeface="Calibri" panose="020F0502020204030204" pitchFamily="34" charset="0"/>
            </a:rPr>
            <a:t>Mesita</a:t>
          </a:r>
          <a:r>
            <a:rPr lang="en-US" sz="1300" kern="1200" dirty="0">
              <a:solidFill>
                <a:schemeClr val="accent3">
                  <a:lumMod val="50000"/>
                </a:schemeClr>
              </a:solidFill>
              <a:latin typeface="Calibri" panose="020F0502020204030204" pitchFamily="34" charset="0"/>
              <a:cs typeface="Calibri" panose="020F0502020204030204" pitchFamily="34" charset="0"/>
            </a:rPr>
            <a:t> Azul °</a:t>
          </a:r>
          <a:endParaRPr lang="en-GB" sz="1300" kern="1200" dirty="0">
            <a:solidFill>
              <a:schemeClr val="accent3">
                <a:lumMod val="50000"/>
              </a:schemeClr>
            </a:solidFill>
            <a:latin typeface="Calibri" panose="020F0502020204030204" pitchFamily="34" charset="0"/>
            <a:cs typeface="Calibri" panose="020F0502020204030204" pitchFamily="34" charset="0"/>
          </a:endParaRPr>
        </a:p>
        <a:p>
          <a:pPr marL="114300" lvl="1" indent="-114300" algn="l" defTabSz="577850">
            <a:lnSpc>
              <a:spcPct val="90000"/>
            </a:lnSpc>
            <a:spcBef>
              <a:spcPct val="0"/>
            </a:spcBef>
            <a:spcAft>
              <a:spcPct val="15000"/>
            </a:spcAft>
            <a:buChar char="•"/>
          </a:pPr>
          <a:r>
            <a:rPr lang="en-US" sz="1300" kern="1200" dirty="0" err="1">
              <a:solidFill>
                <a:schemeClr val="accent3">
                  <a:lumMod val="50000"/>
                </a:schemeClr>
              </a:solidFill>
              <a:latin typeface="Calibri" panose="020F0502020204030204" pitchFamily="34" charset="0"/>
              <a:cs typeface="Calibri" panose="020F0502020204030204" pitchFamily="34" charset="0"/>
            </a:rPr>
            <a:t>Nazava</a:t>
          </a:r>
          <a:r>
            <a:rPr lang="en-US" sz="1300" kern="1200" dirty="0">
              <a:solidFill>
                <a:schemeClr val="accent3">
                  <a:lumMod val="50000"/>
                </a:schemeClr>
              </a:solidFill>
              <a:latin typeface="Calibri" panose="020F0502020204030204" pitchFamily="34" charset="0"/>
              <a:cs typeface="Calibri" panose="020F0502020204030204" pitchFamily="34" charset="0"/>
            </a:rPr>
            <a:t> Water Filter</a:t>
          </a:r>
          <a:endParaRPr lang="en-GB" sz="1300" kern="1200" dirty="0">
            <a:solidFill>
              <a:schemeClr val="accent3">
                <a:lumMod val="50000"/>
              </a:schemeClr>
            </a:solidFill>
            <a:latin typeface="Calibri" panose="020F0502020204030204" pitchFamily="34" charset="0"/>
            <a:cs typeface="Calibri" panose="020F0502020204030204" pitchFamily="34" charset="0"/>
          </a:endParaRPr>
        </a:p>
        <a:p>
          <a:pPr marL="114300" lvl="1" indent="-114300" algn="l" defTabSz="577850">
            <a:lnSpc>
              <a:spcPct val="90000"/>
            </a:lnSpc>
            <a:spcBef>
              <a:spcPct val="0"/>
            </a:spcBef>
            <a:spcAft>
              <a:spcPct val="15000"/>
            </a:spcAft>
            <a:buChar char="•"/>
          </a:pPr>
          <a:r>
            <a:rPr lang="en-US" sz="1300" kern="1200" dirty="0">
              <a:solidFill>
                <a:schemeClr val="accent3">
                  <a:lumMod val="50000"/>
                </a:schemeClr>
              </a:solidFill>
              <a:latin typeface="Calibri" panose="020F0502020204030204" pitchFamily="34" charset="0"/>
              <a:cs typeface="Calibri" panose="020F0502020204030204" pitchFamily="34" charset="0"/>
            </a:rPr>
            <a:t>Oasis Water Purification Tablets*</a:t>
          </a:r>
          <a:endParaRPr lang="en-GB" sz="1300" kern="1200" dirty="0">
            <a:solidFill>
              <a:schemeClr val="accent3">
                <a:lumMod val="50000"/>
              </a:schemeClr>
            </a:solidFill>
            <a:latin typeface="Calibri" panose="020F0502020204030204" pitchFamily="34" charset="0"/>
            <a:cs typeface="Calibri" panose="020F0502020204030204" pitchFamily="34" charset="0"/>
          </a:endParaRPr>
        </a:p>
        <a:p>
          <a:pPr marL="114300" lvl="1" indent="-114300" algn="l" defTabSz="577850">
            <a:lnSpc>
              <a:spcPct val="90000"/>
            </a:lnSpc>
            <a:spcBef>
              <a:spcPct val="0"/>
            </a:spcBef>
            <a:spcAft>
              <a:spcPct val="15000"/>
            </a:spcAft>
            <a:buChar char="•"/>
          </a:pPr>
          <a:r>
            <a:rPr lang="en-US" sz="1300" kern="1200" dirty="0">
              <a:solidFill>
                <a:schemeClr val="accent3">
                  <a:lumMod val="50000"/>
                </a:schemeClr>
              </a:solidFill>
              <a:latin typeface="Calibri" panose="020F0502020204030204" pitchFamily="34" charset="0"/>
              <a:cs typeface="Calibri" panose="020F0502020204030204" pitchFamily="34" charset="0"/>
            </a:rPr>
            <a:t>SPOUTS Water </a:t>
          </a:r>
          <a:r>
            <a:rPr lang="en-US" sz="1300" kern="1200" dirty="0" err="1">
              <a:solidFill>
                <a:schemeClr val="accent3">
                  <a:lumMod val="50000"/>
                </a:schemeClr>
              </a:solidFill>
              <a:latin typeface="Calibri" panose="020F0502020204030204" pitchFamily="34" charset="0"/>
              <a:cs typeface="Calibri" panose="020F0502020204030204" pitchFamily="34" charset="0"/>
            </a:rPr>
            <a:t>Purifaaya</a:t>
          </a:r>
          <a:r>
            <a:rPr lang="en-US" sz="1300" kern="1200" dirty="0">
              <a:solidFill>
                <a:schemeClr val="accent3">
                  <a:lumMod val="50000"/>
                </a:schemeClr>
              </a:solidFill>
              <a:latin typeface="Calibri" panose="020F0502020204030204" pitchFamily="34" charset="0"/>
              <a:cs typeface="Calibri" panose="020F0502020204030204" pitchFamily="34" charset="0"/>
            </a:rPr>
            <a:t> Filter</a:t>
          </a:r>
          <a:endParaRPr lang="en-GB" sz="1300" kern="1200" dirty="0">
            <a:solidFill>
              <a:schemeClr val="accent3">
                <a:lumMod val="50000"/>
              </a:schemeClr>
            </a:solidFill>
            <a:latin typeface="Calibri" panose="020F0502020204030204" pitchFamily="34" charset="0"/>
            <a:cs typeface="Calibri" panose="020F0502020204030204" pitchFamily="34" charset="0"/>
          </a:endParaRPr>
        </a:p>
        <a:p>
          <a:pPr marL="114300" lvl="1" indent="-114300" algn="l" defTabSz="577850">
            <a:lnSpc>
              <a:spcPct val="90000"/>
            </a:lnSpc>
            <a:spcBef>
              <a:spcPct val="0"/>
            </a:spcBef>
            <a:spcAft>
              <a:spcPct val="15000"/>
            </a:spcAft>
            <a:buChar char="•"/>
          </a:pPr>
          <a:r>
            <a:rPr lang="en-US" sz="1300" kern="1200" dirty="0">
              <a:solidFill>
                <a:schemeClr val="accent3">
                  <a:lumMod val="50000"/>
                </a:schemeClr>
              </a:solidFill>
              <a:latin typeface="Calibri" panose="020F0502020204030204" pitchFamily="34" charset="0"/>
              <a:cs typeface="Calibri" panose="020F0502020204030204" pitchFamily="34" charset="0"/>
            </a:rPr>
            <a:t>Tulip Table Top Water Filter</a:t>
          </a:r>
          <a:endParaRPr lang="en-GB" sz="1300" kern="1200" dirty="0">
            <a:solidFill>
              <a:schemeClr val="accent3">
                <a:lumMod val="50000"/>
              </a:schemeClr>
            </a:solidFill>
            <a:latin typeface="Calibri" panose="020F0502020204030204" pitchFamily="34" charset="0"/>
            <a:cs typeface="Calibri" panose="020F0502020204030204" pitchFamily="34" charset="0"/>
          </a:endParaRPr>
        </a:p>
        <a:p>
          <a:pPr marL="114300" lvl="1" indent="-114300" algn="l" defTabSz="577850">
            <a:lnSpc>
              <a:spcPct val="90000"/>
            </a:lnSpc>
            <a:spcBef>
              <a:spcPct val="0"/>
            </a:spcBef>
            <a:spcAft>
              <a:spcPct val="15000"/>
            </a:spcAft>
            <a:buChar char="•"/>
          </a:pPr>
          <a:r>
            <a:rPr lang="en-US" sz="1300" kern="1200" dirty="0" err="1">
              <a:solidFill>
                <a:schemeClr val="accent3">
                  <a:lumMod val="50000"/>
                </a:schemeClr>
              </a:solidFill>
              <a:latin typeface="Calibri" panose="020F0502020204030204" pitchFamily="34" charset="0"/>
              <a:cs typeface="Calibri" panose="020F0502020204030204" pitchFamily="34" charset="0"/>
            </a:rPr>
            <a:t>Uzima</a:t>
          </a:r>
          <a:r>
            <a:rPr lang="en-US" sz="1300" kern="1200" dirty="0">
              <a:solidFill>
                <a:schemeClr val="accent3">
                  <a:lumMod val="50000"/>
                </a:schemeClr>
              </a:solidFill>
              <a:latin typeface="Calibri" panose="020F0502020204030204" pitchFamily="34" charset="0"/>
              <a:cs typeface="Calibri" panose="020F0502020204030204" pitchFamily="34" charset="0"/>
            </a:rPr>
            <a:t> Filters UZ-01</a:t>
          </a:r>
          <a:endParaRPr lang="en-GB" sz="1300" kern="1200" dirty="0">
            <a:solidFill>
              <a:schemeClr val="accent3">
                <a:lumMod val="50000"/>
              </a:schemeClr>
            </a:solidFill>
            <a:latin typeface="Calibri" panose="020F0502020204030204" pitchFamily="34" charset="0"/>
            <a:cs typeface="Calibri" panose="020F0502020204030204" pitchFamily="34" charset="0"/>
          </a:endParaRPr>
        </a:p>
        <a:p>
          <a:pPr marL="114300" lvl="1" indent="-114300" algn="l" defTabSz="577850">
            <a:lnSpc>
              <a:spcPct val="90000"/>
            </a:lnSpc>
            <a:spcBef>
              <a:spcPct val="0"/>
            </a:spcBef>
            <a:spcAft>
              <a:spcPct val="15000"/>
            </a:spcAft>
            <a:buChar char="•"/>
          </a:pPr>
          <a:r>
            <a:rPr lang="en-US" sz="1300" kern="1200" dirty="0">
              <a:solidFill>
                <a:schemeClr val="accent3">
                  <a:lumMod val="50000"/>
                </a:schemeClr>
              </a:solidFill>
              <a:latin typeface="Calibri" panose="020F0502020204030204" pitchFamily="34" charset="0"/>
              <a:cs typeface="Calibri" panose="020F0502020204030204" pitchFamily="34" charset="0"/>
            </a:rPr>
            <a:t>WATA-Standard™</a:t>
          </a:r>
          <a:endParaRPr lang="en-GB" sz="1300" kern="1200" dirty="0">
            <a:solidFill>
              <a:schemeClr val="accent3">
                <a:lumMod val="50000"/>
              </a:schemeClr>
            </a:solidFill>
            <a:latin typeface="Calibri" panose="020F0502020204030204" pitchFamily="34" charset="0"/>
            <a:cs typeface="Calibri" panose="020F0502020204030204" pitchFamily="34" charset="0"/>
          </a:endParaRPr>
        </a:p>
        <a:p>
          <a:pPr marL="114300" lvl="1" indent="-114300" algn="l" defTabSz="577850">
            <a:lnSpc>
              <a:spcPct val="90000"/>
            </a:lnSpc>
            <a:spcBef>
              <a:spcPct val="0"/>
            </a:spcBef>
            <a:spcAft>
              <a:spcPct val="15000"/>
            </a:spcAft>
            <a:buChar char="•"/>
          </a:pPr>
          <a:r>
            <a:rPr lang="en-US" sz="1300" kern="1200" dirty="0">
              <a:solidFill>
                <a:schemeClr val="accent3">
                  <a:lumMod val="50000"/>
                </a:schemeClr>
              </a:solidFill>
              <a:latin typeface="Calibri" panose="020F0502020204030204" pitchFamily="34" charset="0"/>
              <a:cs typeface="Calibri" panose="020F0502020204030204" pitchFamily="34" charset="0"/>
            </a:rPr>
            <a:t>Water Elephant</a:t>
          </a:r>
          <a:endParaRPr lang="en-GB" sz="1300" kern="1200" dirty="0">
            <a:solidFill>
              <a:schemeClr val="accent3">
                <a:lumMod val="50000"/>
              </a:schemeClr>
            </a:solidFill>
            <a:latin typeface="Calibri" panose="020F0502020204030204" pitchFamily="34" charset="0"/>
            <a:cs typeface="Calibri" panose="020F0502020204030204" pitchFamily="34" charset="0"/>
          </a:endParaRPr>
        </a:p>
        <a:p>
          <a:pPr marL="114300" lvl="1" indent="-114300" algn="l" defTabSz="577850">
            <a:lnSpc>
              <a:spcPct val="90000"/>
            </a:lnSpc>
            <a:spcBef>
              <a:spcPct val="0"/>
            </a:spcBef>
            <a:spcAft>
              <a:spcPct val="15000"/>
            </a:spcAft>
            <a:buChar char="•"/>
          </a:pPr>
          <a:r>
            <a:rPr lang="en-GB" sz="1300" kern="1200" dirty="0">
              <a:solidFill>
                <a:schemeClr val="accent3">
                  <a:lumMod val="50000"/>
                </a:schemeClr>
              </a:solidFill>
              <a:latin typeface="Calibri" panose="020F0502020204030204" pitchFamily="34" charset="0"/>
              <a:cs typeface="Calibri" panose="020F0502020204030204" pitchFamily="34" charset="0"/>
            </a:rPr>
            <a:t>Wadi Solar</a:t>
          </a:r>
        </a:p>
        <a:p>
          <a:pPr marL="114300" lvl="1" indent="-114300" algn="l" defTabSz="577850">
            <a:lnSpc>
              <a:spcPct val="90000"/>
            </a:lnSpc>
            <a:spcBef>
              <a:spcPct val="0"/>
            </a:spcBef>
            <a:spcAft>
              <a:spcPct val="15000"/>
            </a:spcAft>
            <a:buChar char="•"/>
          </a:pPr>
          <a:r>
            <a:rPr lang="en-GB" sz="1300" kern="1200" dirty="0">
              <a:solidFill>
                <a:schemeClr val="accent3">
                  <a:lumMod val="50000"/>
                </a:schemeClr>
              </a:solidFill>
              <a:latin typeface="Calibri" panose="020F0502020204030204" pitchFamily="34" charset="0"/>
              <a:cs typeface="Calibri" panose="020F0502020204030204" pitchFamily="34" charset="0"/>
            </a:rPr>
            <a:t>H2g0 Purifier</a:t>
          </a:r>
        </a:p>
      </dsp:txBody>
      <dsp:txXfrm>
        <a:off x="2202972" y="706249"/>
        <a:ext cx="1930694" cy="3488208"/>
      </dsp:txXfrm>
    </dsp:sp>
    <dsp:sp modelId="{59D4D338-3CDC-466D-80AF-A820D7A4D086}">
      <dsp:nvSpPr>
        <dsp:cNvPr id="0" name=""/>
        <dsp:cNvSpPr/>
      </dsp:nvSpPr>
      <dsp:spPr>
        <a:xfrm>
          <a:off x="4365408" y="0"/>
          <a:ext cx="1930694" cy="660374"/>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ctr" anchorCtr="0">
          <a:noAutofit/>
        </a:bodyPr>
        <a:lstStyle/>
        <a:p>
          <a:pPr marL="0" lvl="0" indent="0" algn="ctr" defTabSz="577850">
            <a:lnSpc>
              <a:spcPct val="90000"/>
            </a:lnSpc>
            <a:spcBef>
              <a:spcPct val="0"/>
            </a:spcBef>
            <a:spcAft>
              <a:spcPct val="35000"/>
            </a:spcAft>
            <a:buNone/>
          </a:pPr>
          <a:r>
            <a:rPr lang="en-US" sz="1300" b="1" kern="1200" dirty="0">
              <a:solidFill>
                <a:schemeClr val="bg1"/>
              </a:solidFill>
              <a:latin typeface="Calibri" panose="020F0502020204030204" pitchFamily="34" charset="0"/>
              <a:cs typeface="Calibri" panose="020F0502020204030204" pitchFamily="34" charset="0"/>
            </a:rPr>
            <a:t>Little or no protection</a:t>
          </a:r>
        </a:p>
        <a:p>
          <a:pPr marL="0" lvl="0" indent="0" algn="ctr" defTabSz="577850">
            <a:lnSpc>
              <a:spcPct val="90000"/>
            </a:lnSpc>
            <a:spcBef>
              <a:spcPct val="0"/>
            </a:spcBef>
            <a:spcAft>
              <a:spcPct val="35000"/>
            </a:spcAft>
            <a:buNone/>
          </a:pPr>
          <a:r>
            <a:rPr lang="en-GB" sz="1300" b="1" kern="1200" dirty="0">
              <a:solidFill>
                <a:schemeClr val="bg1"/>
              </a:solidFill>
              <a:latin typeface="Calibri" panose="020F0502020204030204" pitchFamily="34" charset="0"/>
              <a:cs typeface="Calibri" panose="020F0502020204030204" pitchFamily="34" charset="0"/>
            </a:rPr>
            <a:t>−</a:t>
          </a:r>
        </a:p>
      </dsp:txBody>
      <dsp:txXfrm>
        <a:off x="4365408" y="0"/>
        <a:ext cx="1930694" cy="660374"/>
      </dsp:txXfrm>
    </dsp:sp>
    <dsp:sp modelId="{9CB88365-9E9E-4F40-8321-002C63C586E9}">
      <dsp:nvSpPr>
        <dsp:cNvPr id="0" name=""/>
        <dsp:cNvSpPr/>
      </dsp:nvSpPr>
      <dsp:spPr>
        <a:xfrm>
          <a:off x="4405945" y="706249"/>
          <a:ext cx="1930694" cy="3488208"/>
        </a:xfrm>
        <a:prstGeom prst="rect">
          <a:avLst/>
        </a:prstGeom>
        <a:solidFill>
          <a:schemeClr val="bg1">
            <a:lumMod val="95000"/>
            <a:alpha val="9000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lang="en-US" sz="1300" kern="1200" dirty="0" err="1">
              <a:solidFill>
                <a:schemeClr val="accent3">
                  <a:lumMod val="50000"/>
                </a:schemeClr>
              </a:solidFill>
              <a:latin typeface="Calibri" panose="020F0502020204030204" pitchFamily="34" charset="0"/>
              <a:cs typeface="Calibri" panose="020F0502020204030204" pitchFamily="34" charset="0"/>
            </a:rPr>
            <a:t>Biocool</a:t>
          </a:r>
          <a:r>
            <a:rPr lang="en-US" sz="1300" kern="1200" dirty="0">
              <a:solidFill>
                <a:schemeClr val="accent3">
                  <a:lumMod val="50000"/>
                </a:schemeClr>
              </a:solidFill>
              <a:latin typeface="Calibri" panose="020F0502020204030204" pitchFamily="34" charset="0"/>
              <a:cs typeface="Calibri" panose="020F0502020204030204" pitchFamily="34" charset="0"/>
            </a:rPr>
            <a:t> </a:t>
          </a:r>
          <a:r>
            <a:rPr lang="en-US" sz="1300" kern="1200" dirty="0" err="1">
              <a:solidFill>
                <a:schemeClr val="accent3">
                  <a:lumMod val="50000"/>
                </a:schemeClr>
              </a:solidFill>
              <a:latin typeface="Calibri" panose="020F0502020204030204" pitchFamily="34" charset="0"/>
              <a:cs typeface="Calibri" panose="020F0502020204030204" pitchFamily="34" charset="0"/>
            </a:rPr>
            <a:t>CleanWater</a:t>
          </a:r>
          <a:endParaRPr lang="en-GB" sz="1300" kern="1200" dirty="0">
            <a:solidFill>
              <a:schemeClr val="accent3">
                <a:lumMod val="50000"/>
              </a:schemeClr>
            </a:solidFill>
            <a:latin typeface="Calibri" panose="020F0502020204030204" pitchFamily="34" charset="0"/>
            <a:cs typeface="Calibri" panose="020F0502020204030204" pitchFamily="34" charset="0"/>
          </a:endParaRPr>
        </a:p>
        <a:p>
          <a:pPr marL="114300" lvl="1" indent="-114300" algn="l" defTabSz="577850">
            <a:lnSpc>
              <a:spcPct val="90000"/>
            </a:lnSpc>
            <a:spcBef>
              <a:spcPct val="0"/>
            </a:spcBef>
            <a:spcAft>
              <a:spcPct val="15000"/>
            </a:spcAft>
            <a:buChar char="•"/>
          </a:pPr>
          <a:r>
            <a:rPr lang="en-US" sz="1300" kern="1200" dirty="0" err="1">
              <a:solidFill>
                <a:schemeClr val="accent3">
                  <a:lumMod val="50000"/>
                </a:schemeClr>
              </a:solidFill>
              <a:latin typeface="Calibri" panose="020F0502020204030204" pitchFamily="34" charset="0"/>
              <a:cs typeface="Calibri" panose="020F0502020204030204" pitchFamily="34" charset="0"/>
            </a:rPr>
            <a:t>Chloritard</a:t>
          </a:r>
          <a:endParaRPr lang="en-GB" sz="1300" kern="1200" dirty="0">
            <a:solidFill>
              <a:schemeClr val="accent3">
                <a:lumMod val="50000"/>
              </a:schemeClr>
            </a:solidFill>
            <a:latin typeface="Calibri" panose="020F0502020204030204" pitchFamily="34" charset="0"/>
            <a:cs typeface="Calibri" panose="020F0502020204030204" pitchFamily="34" charset="0"/>
          </a:endParaRPr>
        </a:p>
        <a:p>
          <a:pPr marL="114300" lvl="1" indent="-114300" algn="l" defTabSz="577850">
            <a:lnSpc>
              <a:spcPct val="90000"/>
            </a:lnSpc>
            <a:spcBef>
              <a:spcPct val="0"/>
            </a:spcBef>
            <a:spcAft>
              <a:spcPct val="15000"/>
            </a:spcAft>
            <a:buChar char="•"/>
          </a:pPr>
          <a:r>
            <a:rPr lang="en-GB" sz="1300" kern="1200" dirty="0">
              <a:solidFill>
                <a:schemeClr val="accent3">
                  <a:lumMod val="50000"/>
                </a:schemeClr>
              </a:solidFill>
              <a:latin typeface="Calibri" panose="020F0502020204030204" pitchFamily="34" charset="0"/>
              <a:cs typeface="Calibri" panose="020F0502020204030204" pitchFamily="34" charset="0"/>
            </a:rPr>
            <a:t>GrifAid</a:t>
          </a:r>
          <a:r>
            <a:rPr lang="en-GB" sz="1300" kern="1200" baseline="30000" dirty="0">
              <a:solidFill>
                <a:schemeClr val="accent3">
                  <a:lumMod val="50000"/>
                </a:schemeClr>
              </a:solidFill>
              <a:latin typeface="Calibri" panose="020F0502020204030204" pitchFamily="34" charset="0"/>
              <a:cs typeface="Calibri" panose="020F0502020204030204" pitchFamily="34" charset="0"/>
            </a:rPr>
            <a:t>®</a:t>
          </a:r>
          <a:r>
            <a:rPr lang="en-GB" sz="1300" kern="1200" dirty="0">
              <a:solidFill>
                <a:schemeClr val="accent3">
                  <a:lumMod val="50000"/>
                </a:schemeClr>
              </a:solidFill>
              <a:latin typeface="Calibri" panose="020F0502020204030204" pitchFamily="34" charset="0"/>
              <a:cs typeface="Calibri" panose="020F0502020204030204" pitchFamily="34" charset="0"/>
            </a:rPr>
            <a:t>M3</a:t>
          </a:r>
        </a:p>
        <a:p>
          <a:pPr marL="114300" lvl="1" indent="-114300" algn="l" defTabSz="577850">
            <a:lnSpc>
              <a:spcPct val="90000"/>
            </a:lnSpc>
            <a:spcBef>
              <a:spcPct val="0"/>
            </a:spcBef>
            <a:spcAft>
              <a:spcPct val="15000"/>
            </a:spcAft>
            <a:buChar char="•"/>
          </a:pPr>
          <a:r>
            <a:rPr lang="en-US" sz="1300" kern="1200" dirty="0">
              <a:solidFill>
                <a:schemeClr val="accent3">
                  <a:lumMod val="50000"/>
                </a:schemeClr>
              </a:solidFill>
              <a:latin typeface="Calibri" panose="020F0502020204030204" pitchFamily="34" charset="0"/>
              <a:cs typeface="Calibri" panose="020F0502020204030204" pitchFamily="34" charset="0"/>
            </a:rPr>
            <a:t>LifeFilta LFJC Jerrycan</a:t>
          </a:r>
          <a:endParaRPr lang="en-GB" sz="1300" kern="1200" dirty="0">
            <a:solidFill>
              <a:schemeClr val="accent3">
                <a:lumMod val="50000"/>
              </a:schemeClr>
            </a:solidFill>
            <a:latin typeface="Calibri" panose="020F0502020204030204" pitchFamily="34" charset="0"/>
            <a:cs typeface="Calibri" panose="020F0502020204030204" pitchFamily="34" charset="0"/>
          </a:endParaRPr>
        </a:p>
        <a:p>
          <a:pPr marL="114300" lvl="1" indent="-114300" algn="l" defTabSz="577850">
            <a:lnSpc>
              <a:spcPct val="90000"/>
            </a:lnSpc>
            <a:spcBef>
              <a:spcPct val="0"/>
            </a:spcBef>
            <a:spcAft>
              <a:spcPct val="15000"/>
            </a:spcAft>
            <a:buChar char="•"/>
          </a:pPr>
          <a:r>
            <a:rPr lang="en-US" sz="1300" kern="1200" dirty="0" err="1">
              <a:solidFill>
                <a:schemeClr val="accent3">
                  <a:lumMod val="50000"/>
                </a:schemeClr>
              </a:solidFill>
              <a:latin typeface="Calibri" panose="020F0502020204030204" pitchFamily="34" charset="0"/>
              <a:cs typeface="Calibri" panose="020F0502020204030204" pitchFamily="34" charset="0"/>
            </a:rPr>
            <a:t>Silverdyne</a:t>
          </a:r>
          <a:endParaRPr lang="en-GB" sz="1300" kern="1200" dirty="0">
            <a:solidFill>
              <a:schemeClr val="accent3">
                <a:lumMod val="50000"/>
              </a:schemeClr>
            </a:solidFill>
            <a:latin typeface="Calibri" panose="020F0502020204030204" pitchFamily="34" charset="0"/>
            <a:cs typeface="Calibri" panose="020F0502020204030204" pitchFamily="34" charset="0"/>
          </a:endParaRPr>
        </a:p>
        <a:p>
          <a:pPr marL="114300" lvl="1" indent="-114300" algn="l" defTabSz="577850">
            <a:lnSpc>
              <a:spcPct val="90000"/>
            </a:lnSpc>
            <a:spcBef>
              <a:spcPct val="0"/>
            </a:spcBef>
            <a:spcAft>
              <a:spcPct val="15000"/>
            </a:spcAft>
            <a:buChar char="•"/>
          </a:pPr>
          <a:r>
            <a:rPr lang="en-US" sz="1300" kern="1200" dirty="0">
              <a:solidFill>
                <a:schemeClr val="accent3">
                  <a:lumMod val="50000"/>
                </a:schemeClr>
              </a:solidFill>
              <a:latin typeface="Calibri" panose="020F0502020204030204" pitchFamily="34" charset="0"/>
              <a:cs typeface="Calibri" panose="020F0502020204030204" pitchFamily="34" charset="0"/>
            </a:rPr>
            <a:t>Tembo ceramic pot </a:t>
          </a:r>
          <a:endParaRPr lang="en-GB" sz="1300" kern="1200" dirty="0">
            <a:solidFill>
              <a:schemeClr val="accent3">
                <a:lumMod val="50000"/>
              </a:schemeClr>
            </a:solidFill>
            <a:latin typeface="Calibri" panose="020F0502020204030204" pitchFamily="34" charset="0"/>
            <a:cs typeface="Calibri" panose="020F0502020204030204" pitchFamily="34" charset="0"/>
          </a:endParaRPr>
        </a:p>
        <a:p>
          <a:pPr marL="114300" lvl="1" indent="-114300" algn="l" defTabSz="577850">
            <a:lnSpc>
              <a:spcPct val="90000"/>
            </a:lnSpc>
            <a:spcBef>
              <a:spcPct val="0"/>
            </a:spcBef>
            <a:spcAft>
              <a:spcPct val="15000"/>
            </a:spcAft>
            <a:buChar char="•"/>
          </a:pPr>
          <a:endParaRPr lang="en-GB" sz="1300" kern="1200" dirty="0">
            <a:solidFill>
              <a:schemeClr val="accent3">
                <a:lumMod val="50000"/>
              </a:schemeClr>
            </a:solidFill>
            <a:latin typeface="Calibri" panose="020F0502020204030204" pitchFamily="34" charset="0"/>
            <a:cs typeface="Calibri" panose="020F0502020204030204" pitchFamily="34" charset="0"/>
          </a:endParaRPr>
        </a:p>
      </dsp:txBody>
      <dsp:txXfrm>
        <a:off x="4405945" y="706249"/>
        <a:ext cx="1930694" cy="3488208"/>
      </dsp:txXfrm>
    </dsp:sp>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8876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solidFill>
                  <a:schemeClr val="tx1"/>
                </a:solidFill>
              </a:defRPr>
            </a:lvl1pPr>
          </a:lstStyle>
          <a:p>
            <a:r>
              <a:rPr lang="en-GB"/>
              <a:t>World Health Organization</a:t>
            </a:r>
          </a:p>
        </p:txBody>
      </p:sp>
      <p:sp>
        <p:nvSpPr>
          <p:cNvPr id="29699" name="Rectangle 3"/>
          <p:cNvSpPr>
            <a:spLocks noGrp="1" noChangeArrowheads="1"/>
          </p:cNvSpPr>
          <p:nvPr>
            <p:ph type="dt" sz="quarter" idx="1"/>
          </p:nvPr>
        </p:nvSpPr>
        <p:spPr bwMode="auto">
          <a:xfrm>
            <a:off x="3773488" y="0"/>
            <a:ext cx="288766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solidFill>
                  <a:schemeClr val="tx1"/>
                </a:solidFill>
              </a:defRPr>
            </a:lvl1pPr>
          </a:lstStyle>
          <a:p>
            <a:fld id="{6DBEE147-F684-4840-90B3-835D9E551D18}" type="datetime3">
              <a:rPr lang="en-GB"/>
              <a:pPr/>
              <a:t>29 May, 2020</a:t>
            </a:fld>
            <a:endParaRPr lang="en-GB"/>
          </a:p>
        </p:txBody>
      </p:sp>
      <p:sp>
        <p:nvSpPr>
          <p:cNvPr id="29700" name="Rectangle 4"/>
          <p:cNvSpPr>
            <a:spLocks noGrp="1" noChangeArrowheads="1"/>
          </p:cNvSpPr>
          <p:nvPr>
            <p:ph type="ftr" sz="quarter" idx="2"/>
          </p:nvPr>
        </p:nvSpPr>
        <p:spPr bwMode="auto">
          <a:xfrm>
            <a:off x="0" y="9339263"/>
            <a:ext cx="28876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solidFill>
                  <a:schemeClr val="tx1"/>
                </a:solidFill>
              </a:defRPr>
            </a:lvl1pPr>
          </a:lstStyle>
          <a:p>
            <a:endParaRPr lang="en-GB"/>
          </a:p>
        </p:txBody>
      </p:sp>
      <p:sp>
        <p:nvSpPr>
          <p:cNvPr id="29701" name="Rectangle 5"/>
          <p:cNvSpPr>
            <a:spLocks noGrp="1" noChangeArrowheads="1"/>
          </p:cNvSpPr>
          <p:nvPr>
            <p:ph type="sldNum" sz="quarter" idx="3"/>
          </p:nvPr>
        </p:nvSpPr>
        <p:spPr bwMode="auto">
          <a:xfrm>
            <a:off x="3773488" y="9339263"/>
            <a:ext cx="288766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solidFill>
                  <a:schemeClr val="tx1"/>
                </a:solidFill>
              </a:defRPr>
            </a:lvl1pPr>
          </a:lstStyle>
          <a:p>
            <a:fld id="{168BC06E-EDE7-41F5-A77F-3BA05E8C898C}" type="slidenum">
              <a:rPr lang="en-GB"/>
              <a:pPr/>
              <a:t>‹#›</a:t>
            </a:fld>
            <a:endParaRPr lang="en-GB"/>
          </a:p>
        </p:txBody>
      </p:sp>
    </p:spTree>
    <p:extLst>
      <p:ext uri="{BB962C8B-B14F-4D97-AF65-F5344CB8AC3E}">
        <p14:creationId xmlns:p14="http://schemas.microsoft.com/office/powerpoint/2010/main" val="35260024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8876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solidFill>
                  <a:schemeClr val="tx1"/>
                </a:solidFill>
              </a:defRPr>
            </a:lvl1pPr>
          </a:lstStyle>
          <a:p>
            <a:r>
              <a:rPr lang="en-GB"/>
              <a:t>World Health Organization</a:t>
            </a:r>
          </a:p>
        </p:txBody>
      </p:sp>
      <p:sp>
        <p:nvSpPr>
          <p:cNvPr id="31747" name="Rectangle 3"/>
          <p:cNvSpPr>
            <a:spLocks noGrp="1" noChangeArrowheads="1"/>
          </p:cNvSpPr>
          <p:nvPr>
            <p:ph type="dt" idx="1"/>
          </p:nvPr>
        </p:nvSpPr>
        <p:spPr bwMode="auto">
          <a:xfrm>
            <a:off x="3773488" y="0"/>
            <a:ext cx="288766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solidFill>
                  <a:schemeClr val="tx1"/>
                </a:solidFill>
              </a:defRPr>
            </a:lvl1pPr>
          </a:lstStyle>
          <a:p>
            <a:fld id="{C127BA38-178D-4AF7-B89D-37B34DD3D943}" type="datetime3">
              <a:rPr lang="en-GB"/>
              <a:pPr/>
              <a:t>29 May, 2020</a:t>
            </a:fld>
            <a:endParaRPr lang="en-GB"/>
          </a:p>
        </p:txBody>
      </p:sp>
      <p:sp>
        <p:nvSpPr>
          <p:cNvPr id="31748" name="Rectangle 4"/>
          <p:cNvSpPr>
            <a:spLocks noGrp="1" noRot="1" noChangeAspect="1" noChangeArrowheads="1" noTextEdit="1"/>
          </p:cNvSpPr>
          <p:nvPr>
            <p:ph type="sldImg" idx="2"/>
          </p:nvPr>
        </p:nvSpPr>
        <p:spPr bwMode="auto">
          <a:xfrm>
            <a:off x="725488" y="738188"/>
            <a:ext cx="5211762" cy="3686175"/>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1749" name="Rectangle 5"/>
          <p:cNvSpPr>
            <a:spLocks noGrp="1" noChangeArrowheads="1"/>
          </p:cNvSpPr>
          <p:nvPr>
            <p:ph type="body" sz="quarter" idx="3"/>
          </p:nvPr>
        </p:nvSpPr>
        <p:spPr bwMode="auto">
          <a:xfrm>
            <a:off x="666750" y="4670425"/>
            <a:ext cx="5329238" cy="4424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31750" name="Rectangle 6"/>
          <p:cNvSpPr>
            <a:spLocks noGrp="1" noChangeArrowheads="1"/>
          </p:cNvSpPr>
          <p:nvPr>
            <p:ph type="ftr" sz="quarter" idx="4"/>
          </p:nvPr>
        </p:nvSpPr>
        <p:spPr bwMode="auto">
          <a:xfrm>
            <a:off x="0" y="9339263"/>
            <a:ext cx="28876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solidFill>
                  <a:schemeClr val="tx1"/>
                </a:solidFill>
              </a:defRPr>
            </a:lvl1pPr>
          </a:lstStyle>
          <a:p>
            <a:endParaRPr lang="en-GB"/>
          </a:p>
        </p:txBody>
      </p:sp>
      <p:sp>
        <p:nvSpPr>
          <p:cNvPr id="31751" name="Rectangle 7"/>
          <p:cNvSpPr>
            <a:spLocks noGrp="1" noChangeArrowheads="1"/>
          </p:cNvSpPr>
          <p:nvPr>
            <p:ph type="sldNum" sz="quarter" idx="5"/>
          </p:nvPr>
        </p:nvSpPr>
        <p:spPr bwMode="auto">
          <a:xfrm>
            <a:off x="3773488" y="9339263"/>
            <a:ext cx="288766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solidFill>
                  <a:schemeClr val="tx1"/>
                </a:solidFill>
              </a:defRPr>
            </a:lvl1pPr>
          </a:lstStyle>
          <a:p>
            <a:fld id="{56EBA302-80AB-4EFD-A21F-6592AEBC50DA}" type="slidenum">
              <a:rPr lang="en-GB"/>
              <a:pPr/>
              <a:t>‹#›</a:t>
            </a:fld>
            <a:endParaRPr lang="en-GB"/>
          </a:p>
        </p:txBody>
      </p:sp>
    </p:spTree>
    <p:extLst>
      <p:ext uri="{BB962C8B-B14F-4D97-AF65-F5344CB8AC3E}">
        <p14:creationId xmlns:p14="http://schemas.microsoft.com/office/powerpoint/2010/main" val="220660765"/>
      </p:ext>
    </p:extLst>
  </p:cSld>
  <p:clrMap bg1="lt1" tx1="dk1" bg2="lt2" tx2="dk2" accent1="accent1" accent2="accent2" accent3="accent3" accent4="accent4" accent5="accent5" accent6="accent6" hlink="hlink" folHlink="folHlink"/>
  <p:hf ftr="0"/>
  <p:notesStyle>
    <a:lvl1pPr algn="r" rtl="1" fontAlgn="base">
      <a:spcBef>
        <a:spcPct val="30000"/>
      </a:spcBef>
      <a:spcAft>
        <a:spcPct val="0"/>
      </a:spcAft>
      <a:defRPr sz="1200" kern="1200">
        <a:solidFill>
          <a:schemeClr val="tx1"/>
        </a:solidFill>
        <a:latin typeface="Arial" charset="0"/>
        <a:ea typeface="+mn-ea"/>
        <a:cs typeface="Arial" charset="0"/>
      </a:defRPr>
    </a:lvl1pPr>
    <a:lvl2pPr marL="457200" algn="r" rtl="1" fontAlgn="base">
      <a:spcBef>
        <a:spcPct val="30000"/>
      </a:spcBef>
      <a:spcAft>
        <a:spcPct val="0"/>
      </a:spcAft>
      <a:defRPr sz="1200" kern="1200">
        <a:solidFill>
          <a:schemeClr val="tx1"/>
        </a:solidFill>
        <a:latin typeface="Arial" charset="0"/>
        <a:ea typeface="+mn-ea"/>
        <a:cs typeface="Arial" charset="0"/>
      </a:defRPr>
    </a:lvl2pPr>
    <a:lvl3pPr marL="914400" algn="r" rtl="1" fontAlgn="base">
      <a:spcBef>
        <a:spcPct val="30000"/>
      </a:spcBef>
      <a:spcAft>
        <a:spcPct val="0"/>
      </a:spcAft>
      <a:defRPr sz="1200" kern="1200">
        <a:solidFill>
          <a:schemeClr val="tx1"/>
        </a:solidFill>
        <a:latin typeface="Arial" charset="0"/>
        <a:ea typeface="+mn-ea"/>
        <a:cs typeface="Arial" charset="0"/>
      </a:defRPr>
    </a:lvl3pPr>
    <a:lvl4pPr marL="1371600" algn="r" rtl="1" fontAlgn="base">
      <a:spcBef>
        <a:spcPct val="30000"/>
      </a:spcBef>
      <a:spcAft>
        <a:spcPct val="0"/>
      </a:spcAft>
      <a:defRPr sz="1200" kern="1200">
        <a:solidFill>
          <a:schemeClr val="tx1"/>
        </a:solidFill>
        <a:latin typeface="Arial" charset="0"/>
        <a:ea typeface="+mn-ea"/>
        <a:cs typeface="Arial" charset="0"/>
      </a:defRPr>
    </a:lvl4pPr>
    <a:lvl5pPr marL="1828800" algn="r" rtl="1"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t>World Health Organization</a:t>
            </a:r>
          </a:p>
        </p:txBody>
      </p:sp>
      <p:sp>
        <p:nvSpPr>
          <p:cNvPr id="5" name="Rectangle 3"/>
          <p:cNvSpPr>
            <a:spLocks noGrp="1" noChangeArrowheads="1"/>
          </p:cNvSpPr>
          <p:nvPr>
            <p:ph type="dt" idx="1"/>
          </p:nvPr>
        </p:nvSpPr>
        <p:spPr>
          <a:ln/>
        </p:spPr>
        <p:txBody>
          <a:bodyPr/>
          <a:lstStyle/>
          <a:p>
            <a:fld id="{57555ECC-7A06-4FBD-B987-389D5FE2E642}" type="datetime3">
              <a:rPr lang="en-GB"/>
              <a:pPr/>
              <a:t>29 May, 2020</a:t>
            </a:fld>
            <a:endParaRPr lang="en-GB"/>
          </a:p>
        </p:txBody>
      </p:sp>
      <p:sp>
        <p:nvSpPr>
          <p:cNvPr id="7" name="Rectangle 7"/>
          <p:cNvSpPr>
            <a:spLocks noGrp="1" noChangeArrowheads="1"/>
          </p:cNvSpPr>
          <p:nvPr>
            <p:ph type="sldNum" sz="quarter" idx="5"/>
          </p:nvPr>
        </p:nvSpPr>
        <p:spPr>
          <a:ln/>
        </p:spPr>
        <p:txBody>
          <a:bodyPr/>
          <a:lstStyle/>
          <a:p>
            <a:fld id="{74A14E21-5CB3-43F7-80BA-7C43F2980D02}" type="slidenum">
              <a:rPr lang="en-GB"/>
              <a:pPr/>
              <a:t>1</a:t>
            </a:fld>
            <a:endParaRPr lang="en-GB"/>
          </a:p>
        </p:txBody>
      </p:sp>
      <p:sp>
        <p:nvSpPr>
          <p:cNvPr id="248834" name="Rectangle 2"/>
          <p:cNvSpPr>
            <a:spLocks noGrp="1" noRot="1" noChangeAspect="1" noChangeArrowheads="1" noTextEdit="1"/>
          </p:cNvSpPr>
          <p:nvPr>
            <p:ph type="sldImg"/>
          </p:nvPr>
        </p:nvSpPr>
        <p:spPr>
          <a:ln/>
        </p:spPr>
      </p:sp>
      <p:sp>
        <p:nvSpPr>
          <p:cNvPr id="248835" name="Rectangle 3"/>
          <p:cNvSpPr>
            <a:spLocks noGrp="1" noChangeArrowheads="1"/>
          </p:cNvSpPr>
          <p:nvPr>
            <p:ph type="body" idx="1"/>
          </p:nvPr>
        </p:nvSpPr>
        <p:spPr/>
        <p:txBody>
          <a:bodyPr/>
          <a:lstStyle/>
          <a:p>
            <a:pPr algn="l" rtl="0"/>
            <a:r>
              <a:rPr lang="en-US" dirty="0"/>
              <a:t>Supplementary materials: “</a:t>
            </a:r>
            <a:r>
              <a:rPr lang="en-US" b="1" dirty="0"/>
              <a:t>Virtual SI (sanitary inspection)</a:t>
            </a:r>
            <a:r>
              <a:rPr lang="en-US" dirty="0"/>
              <a:t>” exercise. </a:t>
            </a:r>
          </a:p>
          <a:p>
            <a:pPr algn="l" rtl="0"/>
            <a:r>
              <a:rPr lang="en-US" dirty="0"/>
              <a:t>If you are visiting a facility as part of the training, you do not need to complete this exercise. If you do decide to include it, you should allow 45 minutes to conduct the exercise in a classroom setting.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lgn="l" rtl="0"/>
            <a:r>
              <a:rPr lang="en-US" sz="1800" dirty="0"/>
              <a:t>Technologies should meet one of WHO’s Household Water Treatment and Safe Storage (HWTS) performance categories and generally involve filters, boiling,  Solar chlorine (for non-turbid water) </a:t>
            </a:r>
          </a:p>
          <a:p>
            <a:pPr lvl="2" algn="l" rtl="0"/>
            <a:r>
              <a:rPr lang="en-US" sz="1800" dirty="0"/>
              <a:t>coagulation/flocculation.  Higher performing technologies (i.e. two or three stars including membrane filters, UV and coagulants/flocculants) are recommended for vulnerable groups (i.e. those with HIV or young infants) and where the specific pathogen of concern is not known. </a:t>
            </a:r>
            <a:r>
              <a:rPr lang="en-US" sz="2000" dirty="0"/>
              <a:t>National water quality standards should exist and the facility water supply is regulated according to these standards.</a:t>
            </a:r>
            <a:endParaRPr lang="en-GB" sz="2000" dirty="0"/>
          </a:p>
          <a:p>
            <a:pPr algn="l" rtl="0"/>
            <a:endParaRPr lang="en-GB" dirty="0"/>
          </a:p>
        </p:txBody>
      </p:sp>
      <p:sp>
        <p:nvSpPr>
          <p:cNvPr id="4" name="Header Placeholder 3"/>
          <p:cNvSpPr>
            <a:spLocks noGrp="1"/>
          </p:cNvSpPr>
          <p:nvPr>
            <p:ph type="hdr" sz="quarter" idx="10"/>
          </p:nvPr>
        </p:nvSpPr>
        <p:spPr/>
        <p:txBody>
          <a:bodyPr/>
          <a:lstStyle/>
          <a:p>
            <a:r>
              <a:rPr lang="en-GB"/>
              <a:t>World Health Organization</a:t>
            </a:r>
          </a:p>
        </p:txBody>
      </p:sp>
      <p:sp>
        <p:nvSpPr>
          <p:cNvPr id="5" name="Date Placeholder 4"/>
          <p:cNvSpPr>
            <a:spLocks noGrp="1"/>
          </p:cNvSpPr>
          <p:nvPr>
            <p:ph type="dt" idx="11"/>
          </p:nvPr>
        </p:nvSpPr>
        <p:spPr/>
        <p:txBody>
          <a:bodyPr/>
          <a:lstStyle/>
          <a:p>
            <a:fld id="{C127BA38-178D-4AF7-B89D-37B34DD3D943}" type="datetime3">
              <a:rPr lang="en-GB" smtClean="0"/>
              <a:pPr/>
              <a:t>29 May, 2020</a:t>
            </a:fld>
            <a:endParaRPr lang="en-GB"/>
          </a:p>
        </p:txBody>
      </p:sp>
      <p:sp>
        <p:nvSpPr>
          <p:cNvPr id="6" name="Slide Number Placeholder 5"/>
          <p:cNvSpPr>
            <a:spLocks noGrp="1"/>
          </p:cNvSpPr>
          <p:nvPr>
            <p:ph type="sldNum" sz="quarter" idx="12"/>
          </p:nvPr>
        </p:nvSpPr>
        <p:spPr/>
        <p:txBody>
          <a:bodyPr/>
          <a:lstStyle/>
          <a:p>
            <a:fld id="{56EBA302-80AB-4EFD-A21F-6592AEBC50DA}" type="slidenum">
              <a:rPr lang="en-GB" smtClean="0"/>
              <a:pPr/>
              <a:t>28</a:t>
            </a:fld>
            <a:endParaRPr lang="en-GB"/>
          </a:p>
        </p:txBody>
      </p:sp>
    </p:spTree>
    <p:extLst>
      <p:ext uri="{BB962C8B-B14F-4D97-AF65-F5344CB8AC3E}">
        <p14:creationId xmlns:p14="http://schemas.microsoft.com/office/powerpoint/2010/main" val="19740514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66854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200" b="0" i="0" u="none" strike="noStrike" kern="1200" dirty="0">
                <a:solidFill>
                  <a:schemeClr val="tx1"/>
                </a:solidFill>
                <a:effectLst/>
                <a:latin typeface="Arial" charset="0"/>
                <a:ea typeface="+mn-ea"/>
                <a:cs typeface="Arial" charset="0"/>
              </a:rPr>
              <a:t>Legionella are naturally occurring bacteria found in freshwater sources, such as rivers and lakes, where the bacteria generally are present in low amounts and do not lead to disease.³</a:t>
            </a:r>
          </a:p>
          <a:p>
            <a:pPr algn="l" rtl="0" fontAlgn="base"/>
            <a:r>
              <a:rPr lang="en-US" sz="1200" b="0" i="0" u="none" strike="noStrike" kern="1200" dirty="0">
                <a:solidFill>
                  <a:schemeClr val="tx1"/>
                </a:solidFill>
                <a:effectLst/>
                <a:latin typeface="Arial" charset="0"/>
                <a:ea typeface="+mn-ea"/>
                <a:cs typeface="Arial" charset="0"/>
              </a:rPr>
              <a:t>However, Legionella can multiply to dangerous levels under certain conditions and potentially cause Legionnaires’ disease, or </a:t>
            </a:r>
            <a:r>
              <a:rPr lang="en-US" sz="1200" b="0" i="0" u="none" strike="noStrike" kern="1200" dirty="0" err="1">
                <a:solidFill>
                  <a:schemeClr val="tx1"/>
                </a:solidFill>
                <a:effectLst/>
                <a:latin typeface="Arial" charset="0"/>
                <a:ea typeface="+mn-ea"/>
                <a:cs typeface="Arial" charset="0"/>
              </a:rPr>
              <a:t>Legionellosis</a:t>
            </a:r>
            <a:r>
              <a:rPr lang="en-US" sz="1200" b="0" i="0" u="none" strike="noStrike" kern="1200" dirty="0">
                <a:solidFill>
                  <a:schemeClr val="tx1"/>
                </a:solidFill>
                <a:effectLst/>
                <a:latin typeface="Arial" charset="0"/>
                <a:ea typeface="+mn-ea"/>
                <a:cs typeface="Arial" charset="0"/>
              </a:rPr>
              <a:t>. People contract this disease by inhaling small droplets of the contaminated water through mist or vapor.</a:t>
            </a:r>
          </a:p>
          <a:p>
            <a:pPr algn="l" rtl="0" fontAlgn="base"/>
            <a:r>
              <a:rPr lang="en-US" dirty="0"/>
              <a:t>Excessive water age. The longer water sits in a system or piping in a system, the greater likelihood the water disinfectant will dissipate over time, leading to pathogen growth.⁸</a:t>
            </a:r>
          </a:p>
          <a:p>
            <a:pPr algn="l" rtl="0" fontAlgn="base"/>
            <a:r>
              <a:rPr lang="en-US" dirty="0"/>
              <a:t>Biofilm. When biofilm, a sticky substance created by bacteria, forms on the inside wall of water supply piping, it protects Legionella from heat and disinfectant.⁹</a:t>
            </a:r>
          </a:p>
          <a:p>
            <a:pPr algn="l" rtl="0" fontAlgn="base"/>
            <a:r>
              <a:rPr lang="en-US" dirty="0"/>
              <a:t>Lukewarm water. Legionella growth is enabled by lukewarm water temperatures, usually in the range of 77 degrees Fahrenheit to 108 degrees Fahrenheit.⁹</a:t>
            </a:r>
          </a:p>
          <a:p>
            <a:pPr algn="l" rtl="0" fontAlgn="base"/>
            <a:r>
              <a:rPr lang="en-US" dirty="0"/>
              <a:t>Insufficient disinfectant. Effective water disinfectant strategies are necessary to control Legionella in a water system. For example, chlorination is one method used by water districts to disinfect drinking water that provides a lasting residual disinfectant.¹⁰</a:t>
            </a:r>
          </a:p>
          <a:p>
            <a:pPr algn="l" rtl="0" fontAlgn="base"/>
            <a:r>
              <a:rPr lang="en-US" dirty="0"/>
              <a:t>Inadequate corrosion control. Corrosion can occur in system pipes, depending on several water quality variables, including disinfectants used, water temperature and pH levels. Improper corrosion control can create the ideal environment for Legionella growth.¹¹</a:t>
            </a:r>
          </a:p>
          <a:p>
            <a:pPr algn="l" rtl="0" fontAlgn="base"/>
            <a:r>
              <a:rPr lang="en-US" dirty="0"/>
              <a:t>Cross connections. Cross connections between potable and non-potable water can introduce Legionella into the potable water supply system.¹²</a:t>
            </a:r>
          </a:p>
          <a:p>
            <a:pPr algn="l" rtl="0" fontAlgn="base"/>
            <a:endParaRPr lang="en-US" sz="1200" b="0" i="0" u="none" strike="noStrike" kern="1200" dirty="0">
              <a:solidFill>
                <a:schemeClr val="tx1"/>
              </a:solidFill>
              <a:effectLst/>
              <a:latin typeface="Arial" charset="0"/>
              <a:ea typeface="+mn-ea"/>
              <a:cs typeface="Arial" charset="0"/>
            </a:endParaRPr>
          </a:p>
          <a:p>
            <a:pPr algn="l" rtl="0"/>
            <a:endParaRPr lang="en-GB" dirty="0"/>
          </a:p>
        </p:txBody>
      </p:sp>
      <p:sp>
        <p:nvSpPr>
          <p:cNvPr id="4" name="Header Placeholder 3"/>
          <p:cNvSpPr>
            <a:spLocks noGrp="1"/>
          </p:cNvSpPr>
          <p:nvPr>
            <p:ph type="hdr" sz="quarter" idx="10"/>
          </p:nvPr>
        </p:nvSpPr>
        <p:spPr/>
        <p:txBody>
          <a:bodyPr/>
          <a:lstStyle/>
          <a:p>
            <a:r>
              <a:rPr lang="en-GB"/>
              <a:t>World Health Organization</a:t>
            </a:r>
          </a:p>
        </p:txBody>
      </p:sp>
      <p:sp>
        <p:nvSpPr>
          <p:cNvPr id="5" name="Date Placeholder 4"/>
          <p:cNvSpPr>
            <a:spLocks noGrp="1"/>
          </p:cNvSpPr>
          <p:nvPr>
            <p:ph type="dt" idx="11"/>
          </p:nvPr>
        </p:nvSpPr>
        <p:spPr/>
        <p:txBody>
          <a:bodyPr/>
          <a:lstStyle/>
          <a:p>
            <a:fld id="{C127BA38-178D-4AF7-B89D-37B34DD3D943}" type="datetime3">
              <a:rPr lang="en-GB" smtClean="0"/>
              <a:pPr/>
              <a:t>29 May, 2020</a:t>
            </a:fld>
            <a:endParaRPr lang="en-GB"/>
          </a:p>
        </p:txBody>
      </p:sp>
      <p:sp>
        <p:nvSpPr>
          <p:cNvPr id="6" name="Slide Number Placeholder 5"/>
          <p:cNvSpPr>
            <a:spLocks noGrp="1"/>
          </p:cNvSpPr>
          <p:nvPr>
            <p:ph type="sldNum" sz="quarter" idx="12"/>
          </p:nvPr>
        </p:nvSpPr>
        <p:spPr/>
        <p:txBody>
          <a:bodyPr/>
          <a:lstStyle/>
          <a:p>
            <a:fld id="{56EBA302-80AB-4EFD-A21F-6592AEBC50DA}" type="slidenum">
              <a:rPr lang="en-GB" smtClean="0"/>
              <a:pPr/>
              <a:t>32</a:t>
            </a:fld>
            <a:endParaRPr lang="en-GB"/>
          </a:p>
        </p:txBody>
      </p:sp>
    </p:spTree>
    <p:extLst>
      <p:ext uri="{BB962C8B-B14F-4D97-AF65-F5344CB8AC3E}">
        <p14:creationId xmlns:p14="http://schemas.microsoft.com/office/powerpoint/2010/main" val="21032145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US" sz="1200" b="0" i="0" u="none" strike="noStrike" kern="1200" dirty="0">
              <a:solidFill>
                <a:schemeClr val="tx1"/>
              </a:solidFill>
              <a:effectLst/>
              <a:latin typeface="Arial" charset="0"/>
              <a:ea typeface="+mn-ea"/>
              <a:cs typeface="Arial" charset="0"/>
            </a:endParaRPr>
          </a:p>
          <a:p>
            <a:pPr algn="l" rtl="0"/>
            <a:endParaRPr lang="en-GB" dirty="0"/>
          </a:p>
        </p:txBody>
      </p:sp>
      <p:sp>
        <p:nvSpPr>
          <p:cNvPr id="4" name="Header Placeholder 3"/>
          <p:cNvSpPr>
            <a:spLocks noGrp="1"/>
          </p:cNvSpPr>
          <p:nvPr>
            <p:ph type="hdr" sz="quarter" idx="10"/>
          </p:nvPr>
        </p:nvSpPr>
        <p:spPr/>
        <p:txBody>
          <a:bodyPr/>
          <a:lstStyle/>
          <a:p>
            <a:r>
              <a:rPr lang="en-GB"/>
              <a:t>World Health Organization</a:t>
            </a:r>
          </a:p>
        </p:txBody>
      </p:sp>
      <p:sp>
        <p:nvSpPr>
          <p:cNvPr id="5" name="Date Placeholder 4"/>
          <p:cNvSpPr>
            <a:spLocks noGrp="1"/>
          </p:cNvSpPr>
          <p:nvPr>
            <p:ph type="dt" idx="11"/>
          </p:nvPr>
        </p:nvSpPr>
        <p:spPr/>
        <p:txBody>
          <a:bodyPr/>
          <a:lstStyle/>
          <a:p>
            <a:fld id="{C127BA38-178D-4AF7-B89D-37B34DD3D943}" type="datetime3">
              <a:rPr lang="en-GB" smtClean="0"/>
              <a:pPr/>
              <a:t>29 May, 2020</a:t>
            </a:fld>
            <a:endParaRPr lang="en-GB"/>
          </a:p>
        </p:txBody>
      </p:sp>
      <p:sp>
        <p:nvSpPr>
          <p:cNvPr id="6" name="Slide Number Placeholder 5"/>
          <p:cNvSpPr>
            <a:spLocks noGrp="1"/>
          </p:cNvSpPr>
          <p:nvPr>
            <p:ph type="sldNum" sz="quarter" idx="12"/>
          </p:nvPr>
        </p:nvSpPr>
        <p:spPr/>
        <p:txBody>
          <a:bodyPr/>
          <a:lstStyle/>
          <a:p>
            <a:fld id="{56EBA302-80AB-4EFD-A21F-6592AEBC50DA}" type="slidenum">
              <a:rPr lang="en-GB" smtClean="0"/>
              <a:pPr/>
              <a:t>33</a:t>
            </a:fld>
            <a:endParaRPr lang="en-GB"/>
          </a:p>
        </p:txBody>
      </p:sp>
    </p:spTree>
    <p:extLst>
      <p:ext uri="{BB962C8B-B14F-4D97-AF65-F5344CB8AC3E}">
        <p14:creationId xmlns:p14="http://schemas.microsoft.com/office/powerpoint/2010/main" val="37822242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xfrm>
            <a:off x="985838" y="1228725"/>
            <a:ext cx="4691062" cy="3317875"/>
          </a:xfrm>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ea typeface="ＭＳ Ｐゴシック" pitchFamily="34" charset="-128"/>
            </a:endParaRPr>
          </a:p>
        </p:txBody>
      </p:sp>
      <p:sp>
        <p:nvSpPr>
          <p:cNvPr id="4" name="Header Placeholder 3"/>
          <p:cNvSpPr>
            <a:spLocks noGrp="1"/>
          </p:cNvSpPr>
          <p:nvPr>
            <p:ph type="hdr" sz="quarter"/>
          </p:nvPr>
        </p:nvSpPr>
        <p:spPr/>
        <p:txBody>
          <a:bodyPr/>
          <a:lstStyle/>
          <a:p>
            <a:pPr>
              <a:defRPr/>
            </a:pPr>
            <a:r>
              <a:rPr lang="en-US">
                <a:solidFill>
                  <a:prstClr val="black"/>
                </a:solidFill>
              </a:rPr>
              <a:t>World Health Organization</a:t>
            </a:r>
          </a:p>
        </p:txBody>
      </p:sp>
      <p:sp>
        <p:nvSpPr>
          <p:cNvPr id="29701"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5009" eaLnBrk="0" hangingPunct="0">
              <a:spcBef>
                <a:spcPct val="30000"/>
              </a:spcBef>
              <a:defRPr sz="1200">
                <a:solidFill>
                  <a:schemeClr val="tx1"/>
                </a:solidFill>
                <a:latin typeface="Arial" charset="0"/>
                <a:ea typeface="ＭＳ Ｐゴシック" pitchFamily="34" charset="-128"/>
                <a:cs typeface="Arial" charset="0"/>
              </a:defRPr>
            </a:lvl1pPr>
            <a:lvl2pPr marL="757066" indent="-291179" defTabSz="935009" eaLnBrk="0" hangingPunct="0">
              <a:spcBef>
                <a:spcPct val="30000"/>
              </a:spcBef>
              <a:defRPr sz="1200">
                <a:solidFill>
                  <a:schemeClr val="tx1"/>
                </a:solidFill>
                <a:latin typeface="Arial" charset="0"/>
                <a:ea typeface="Arial" charset="0"/>
                <a:cs typeface="Arial" charset="0"/>
              </a:defRPr>
            </a:lvl2pPr>
            <a:lvl3pPr marL="1164717" indent="-232943" defTabSz="935009" eaLnBrk="0" hangingPunct="0">
              <a:spcBef>
                <a:spcPct val="30000"/>
              </a:spcBef>
              <a:defRPr sz="1200">
                <a:solidFill>
                  <a:schemeClr val="tx1"/>
                </a:solidFill>
                <a:latin typeface="Arial" charset="0"/>
                <a:ea typeface="Arial" charset="0"/>
                <a:cs typeface="Arial" charset="0"/>
              </a:defRPr>
            </a:lvl3pPr>
            <a:lvl4pPr marL="1630604" indent="-232943" defTabSz="935009" eaLnBrk="0" hangingPunct="0">
              <a:spcBef>
                <a:spcPct val="30000"/>
              </a:spcBef>
              <a:defRPr sz="1200">
                <a:solidFill>
                  <a:schemeClr val="tx1"/>
                </a:solidFill>
                <a:latin typeface="Arial" charset="0"/>
                <a:ea typeface="Arial" charset="0"/>
                <a:cs typeface="Arial" charset="0"/>
              </a:defRPr>
            </a:lvl4pPr>
            <a:lvl5pPr marL="2096491" indent="-232943" defTabSz="935009" eaLnBrk="0" hangingPunct="0">
              <a:spcBef>
                <a:spcPct val="30000"/>
              </a:spcBef>
              <a:defRPr sz="1200">
                <a:solidFill>
                  <a:schemeClr val="tx1"/>
                </a:solidFill>
                <a:latin typeface="Arial" charset="0"/>
                <a:ea typeface="Arial" charset="0"/>
                <a:cs typeface="Arial" charset="0"/>
              </a:defRPr>
            </a:lvl5pPr>
            <a:lvl6pPr marL="2562377" indent="-232943" defTabSz="935009" eaLnBrk="0" fontAlgn="base" hangingPunct="0">
              <a:spcBef>
                <a:spcPct val="30000"/>
              </a:spcBef>
              <a:spcAft>
                <a:spcPct val="0"/>
              </a:spcAft>
              <a:defRPr sz="1200">
                <a:solidFill>
                  <a:schemeClr val="tx1"/>
                </a:solidFill>
                <a:latin typeface="Arial" charset="0"/>
                <a:ea typeface="Arial" charset="0"/>
                <a:cs typeface="Arial" charset="0"/>
              </a:defRPr>
            </a:lvl6pPr>
            <a:lvl7pPr marL="3028264" indent="-232943" defTabSz="935009" eaLnBrk="0" fontAlgn="base" hangingPunct="0">
              <a:spcBef>
                <a:spcPct val="30000"/>
              </a:spcBef>
              <a:spcAft>
                <a:spcPct val="0"/>
              </a:spcAft>
              <a:defRPr sz="1200">
                <a:solidFill>
                  <a:schemeClr val="tx1"/>
                </a:solidFill>
                <a:latin typeface="Arial" charset="0"/>
                <a:ea typeface="Arial" charset="0"/>
                <a:cs typeface="Arial" charset="0"/>
              </a:defRPr>
            </a:lvl7pPr>
            <a:lvl8pPr marL="3494151" indent="-232943" defTabSz="935009" eaLnBrk="0" fontAlgn="base" hangingPunct="0">
              <a:spcBef>
                <a:spcPct val="30000"/>
              </a:spcBef>
              <a:spcAft>
                <a:spcPct val="0"/>
              </a:spcAft>
              <a:defRPr sz="1200">
                <a:solidFill>
                  <a:schemeClr val="tx1"/>
                </a:solidFill>
                <a:latin typeface="Arial" charset="0"/>
                <a:ea typeface="Arial" charset="0"/>
                <a:cs typeface="Arial" charset="0"/>
              </a:defRPr>
            </a:lvl8pPr>
            <a:lvl9pPr marL="3960038" indent="-232943" defTabSz="935009" eaLnBrk="0" fontAlgn="base" hangingPunct="0">
              <a:spcBef>
                <a:spcPct val="30000"/>
              </a:spcBef>
              <a:spcAft>
                <a:spcPct val="0"/>
              </a:spcAft>
              <a:defRPr sz="1200">
                <a:solidFill>
                  <a:schemeClr val="tx1"/>
                </a:solidFill>
                <a:latin typeface="Arial" charset="0"/>
                <a:ea typeface="Arial" charset="0"/>
                <a:cs typeface="Arial" charset="0"/>
              </a:defRPr>
            </a:lvl9pPr>
          </a:lstStyle>
          <a:p>
            <a:pPr eaLnBrk="1" hangingPunct="1">
              <a:spcBef>
                <a:spcPct val="0"/>
              </a:spcBef>
            </a:pPr>
            <a:fld id="{94B58E4E-369D-4FD2-8211-6A43E2360679}" type="datetime3">
              <a:rPr lang="en-US" altLang="en-US" smtClean="0">
                <a:solidFill>
                  <a:prstClr val="black"/>
                </a:solidFill>
              </a:rPr>
              <a:pPr eaLnBrk="1" hangingPunct="1">
                <a:spcBef>
                  <a:spcPct val="0"/>
                </a:spcBef>
              </a:pPr>
              <a:t>29 May 2020</a:t>
            </a:fld>
            <a:endParaRPr lang="en-US" altLang="en-US">
              <a:solidFill>
                <a:prstClr val="black"/>
              </a:solidFill>
            </a:endParaRPr>
          </a:p>
        </p:txBody>
      </p:sp>
      <p:sp>
        <p:nvSpPr>
          <p:cNvPr id="29702" name="Slide Number Placeholder 5"/>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5009" eaLnBrk="0" hangingPunct="0">
              <a:spcBef>
                <a:spcPct val="30000"/>
              </a:spcBef>
              <a:defRPr sz="1200">
                <a:solidFill>
                  <a:schemeClr val="tx1"/>
                </a:solidFill>
                <a:latin typeface="Arial" charset="0"/>
                <a:ea typeface="ＭＳ Ｐゴシック" pitchFamily="34" charset="-128"/>
                <a:cs typeface="Arial" charset="0"/>
              </a:defRPr>
            </a:lvl1pPr>
            <a:lvl2pPr marL="757066" indent="-291179" defTabSz="935009" eaLnBrk="0" hangingPunct="0">
              <a:spcBef>
                <a:spcPct val="30000"/>
              </a:spcBef>
              <a:defRPr sz="1200">
                <a:solidFill>
                  <a:schemeClr val="tx1"/>
                </a:solidFill>
                <a:latin typeface="Arial" charset="0"/>
                <a:ea typeface="Arial" charset="0"/>
                <a:cs typeface="Arial" charset="0"/>
              </a:defRPr>
            </a:lvl2pPr>
            <a:lvl3pPr marL="1164717" indent="-232943" defTabSz="935009" eaLnBrk="0" hangingPunct="0">
              <a:spcBef>
                <a:spcPct val="30000"/>
              </a:spcBef>
              <a:defRPr sz="1200">
                <a:solidFill>
                  <a:schemeClr val="tx1"/>
                </a:solidFill>
                <a:latin typeface="Arial" charset="0"/>
                <a:ea typeface="Arial" charset="0"/>
                <a:cs typeface="Arial" charset="0"/>
              </a:defRPr>
            </a:lvl3pPr>
            <a:lvl4pPr marL="1630604" indent="-232943" defTabSz="935009" eaLnBrk="0" hangingPunct="0">
              <a:spcBef>
                <a:spcPct val="30000"/>
              </a:spcBef>
              <a:defRPr sz="1200">
                <a:solidFill>
                  <a:schemeClr val="tx1"/>
                </a:solidFill>
                <a:latin typeface="Arial" charset="0"/>
                <a:ea typeface="Arial" charset="0"/>
                <a:cs typeface="Arial" charset="0"/>
              </a:defRPr>
            </a:lvl4pPr>
            <a:lvl5pPr marL="2096491" indent="-232943" defTabSz="935009" eaLnBrk="0" hangingPunct="0">
              <a:spcBef>
                <a:spcPct val="30000"/>
              </a:spcBef>
              <a:defRPr sz="1200">
                <a:solidFill>
                  <a:schemeClr val="tx1"/>
                </a:solidFill>
                <a:latin typeface="Arial" charset="0"/>
                <a:ea typeface="Arial" charset="0"/>
                <a:cs typeface="Arial" charset="0"/>
              </a:defRPr>
            </a:lvl5pPr>
            <a:lvl6pPr marL="2562377" indent="-232943" defTabSz="935009" eaLnBrk="0" fontAlgn="base" hangingPunct="0">
              <a:spcBef>
                <a:spcPct val="30000"/>
              </a:spcBef>
              <a:spcAft>
                <a:spcPct val="0"/>
              </a:spcAft>
              <a:defRPr sz="1200">
                <a:solidFill>
                  <a:schemeClr val="tx1"/>
                </a:solidFill>
                <a:latin typeface="Arial" charset="0"/>
                <a:ea typeface="Arial" charset="0"/>
                <a:cs typeface="Arial" charset="0"/>
              </a:defRPr>
            </a:lvl6pPr>
            <a:lvl7pPr marL="3028264" indent="-232943" defTabSz="935009" eaLnBrk="0" fontAlgn="base" hangingPunct="0">
              <a:spcBef>
                <a:spcPct val="30000"/>
              </a:spcBef>
              <a:spcAft>
                <a:spcPct val="0"/>
              </a:spcAft>
              <a:defRPr sz="1200">
                <a:solidFill>
                  <a:schemeClr val="tx1"/>
                </a:solidFill>
                <a:latin typeface="Arial" charset="0"/>
                <a:ea typeface="Arial" charset="0"/>
                <a:cs typeface="Arial" charset="0"/>
              </a:defRPr>
            </a:lvl7pPr>
            <a:lvl8pPr marL="3494151" indent="-232943" defTabSz="935009" eaLnBrk="0" fontAlgn="base" hangingPunct="0">
              <a:spcBef>
                <a:spcPct val="30000"/>
              </a:spcBef>
              <a:spcAft>
                <a:spcPct val="0"/>
              </a:spcAft>
              <a:defRPr sz="1200">
                <a:solidFill>
                  <a:schemeClr val="tx1"/>
                </a:solidFill>
                <a:latin typeface="Arial" charset="0"/>
                <a:ea typeface="Arial" charset="0"/>
                <a:cs typeface="Arial" charset="0"/>
              </a:defRPr>
            </a:lvl8pPr>
            <a:lvl9pPr marL="3960038" indent="-232943" defTabSz="935009" eaLnBrk="0" fontAlgn="base" hangingPunct="0">
              <a:spcBef>
                <a:spcPct val="30000"/>
              </a:spcBef>
              <a:spcAft>
                <a:spcPct val="0"/>
              </a:spcAft>
              <a:defRPr sz="1200">
                <a:solidFill>
                  <a:schemeClr val="tx1"/>
                </a:solidFill>
                <a:latin typeface="Arial" charset="0"/>
                <a:ea typeface="Arial" charset="0"/>
                <a:cs typeface="Arial" charset="0"/>
              </a:defRPr>
            </a:lvl9pPr>
          </a:lstStyle>
          <a:p>
            <a:pPr eaLnBrk="1" hangingPunct="1">
              <a:spcBef>
                <a:spcPct val="0"/>
              </a:spcBef>
            </a:pPr>
            <a:fld id="{1E79F9C9-5D04-41F5-BB04-7C4CFF4F29D1}" type="slidenum">
              <a:rPr lang="en-US" altLang="en-US" smtClean="0">
                <a:solidFill>
                  <a:prstClr val="black"/>
                </a:solidFill>
              </a:rPr>
              <a:pPr eaLnBrk="1" hangingPunct="1">
                <a:spcBef>
                  <a:spcPct val="0"/>
                </a:spcBef>
              </a:pPr>
              <a:t>36</a:t>
            </a:fld>
            <a:endParaRPr lang="en-US" altLang="en-US">
              <a:solidFill>
                <a:prstClr val="black"/>
              </a:solidFill>
            </a:endParaRPr>
          </a:p>
        </p:txBody>
      </p:sp>
    </p:spTree>
    <p:extLst>
      <p:ext uri="{BB962C8B-B14F-4D97-AF65-F5344CB8AC3E}">
        <p14:creationId xmlns:p14="http://schemas.microsoft.com/office/powerpoint/2010/main" val="28953234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xfrm>
            <a:off x="985838" y="1228725"/>
            <a:ext cx="4691062" cy="3317875"/>
          </a:xfrm>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rtl="0"/>
            <a:endParaRPr lang="en-GB" altLang="en-US" dirty="0">
              <a:ea typeface="ＭＳ Ｐゴシック" pitchFamily="34" charset="-128"/>
            </a:endParaRPr>
          </a:p>
        </p:txBody>
      </p:sp>
      <p:sp>
        <p:nvSpPr>
          <p:cNvPr id="4" name="Header Placeholder 3"/>
          <p:cNvSpPr>
            <a:spLocks noGrp="1"/>
          </p:cNvSpPr>
          <p:nvPr>
            <p:ph type="hdr" sz="quarter"/>
          </p:nvPr>
        </p:nvSpPr>
        <p:spPr/>
        <p:txBody>
          <a:bodyPr/>
          <a:lstStyle/>
          <a:p>
            <a:pPr>
              <a:defRPr/>
            </a:pPr>
            <a:r>
              <a:rPr lang="en-US">
                <a:solidFill>
                  <a:prstClr val="black"/>
                </a:solidFill>
              </a:rPr>
              <a:t>World Health Organization</a:t>
            </a:r>
          </a:p>
        </p:txBody>
      </p:sp>
      <p:sp>
        <p:nvSpPr>
          <p:cNvPr id="29701"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5009" eaLnBrk="0" hangingPunct="0">
              <a:spcBef>
                <a:spcPct val="30000"/>
              </a:spcBef>
              <a:defRPr sz="1200">
                <a:solidFill>
                  <a:schemeClr val="tx1"/>
                </a:solidFill>
                <a:latin typeface="Arial" charset="0"/>
                <a:ea typeface="ＭＳ Ｐゴシック" pitchFamily="34" charset="-128"/>
                <a:cs typeface="Arial" charset="0"/>
              </a:defRPr>
            </a:lvl1pPr>
            <a:lvl2pPr marL="757066" indent="-291179" defTabSz="935009" eaLnBrk="0" hangingPunct="0">
              <a:spcBef>
                <a:spcPct val="30000"/>
              </a:spcBef>
              <a:defRPr sz="1200">
                <a:solidFill>
                  <a:schemeClr val="tx1"/>
                </a:solidFill>
                <a:latin typeface="Arial" charset="0"/>
                <a:ea typeface="Arial" charset="0"/>
                <a:cs typeface="Arial" charset="0"/>
              </a:defRPr>
            </a:lvl2pPr>
            <a:lvl3pPr marL="1164717" indent="-232943" defTabSz="935009" eaLnBrk="0" hangingPunct="0">
              <a:spcBef>
                <a:spcPct val="30000"/>
              </a:spcBef>
              <a:defRPr sz="1200">
                <a:solidFill>
                  <a:schemeClr val="tx1"/>
                </a:solidFill>
                <a:latin typeface="Arial" charset="0"/>
                <a:ea typeface="Arial" charset="0"/>
                <a:cs typeface="Arial" charset="0"/>
              </a:defRPr>
            </a:lvl3pPr>
            <a:lvl4pPr marL="1630604" indent="-232943" defTabSz="935009" eaLnBrk="0" hangingPunct="0">
              <a:spcBef>
                <a:spcPct val="30000"/>
              </a:spcBef>
              <a:defRPr sz="1200">
                <a:solidFill>
                  <a:schemeClr val="tx1"/>
                </a:solidFill>
                <a:latin typeface="Arial" charset="0"/>
                <a:ea typeface="Arial" charset="0"/>
                <a:cs typeface="Arial" charset="0"/>
              </a:defRPr>
            </a:lvl4pPr>
            <a:lvl5pPr marL="2096491" indent="-232943" defTabSz="935009" eaLnBrk="0" hangingPunct="0">
              <a:spcBef>
                <a:spcPct val="30000"/>
              </a:spcBef>
              <a:defRPr sz="1200">
                <a:solidFill>
                  <a:schemeClr val="tx1"/>
                </a:solidFill>
                <a:latin typeface="Arial" charset="0"/>
                <a:ea typeface="Arial" charset="0"/>
                <a:cs typeface="Arial" charset="0"/>
              </a:defRPr>
            </a:lvl5pPr>
            <a:lvl6pPr marL="2562377" indent="-232943" defTabSz="935009" eaLnBrk="0" fontAlgn="base" hangingPunct="0">
              <a:spcBef>
                <a:spcPct val="30000"/>
              </a:spcBef>
              <a:spcAft>
                <a:spcPct val="0"/>
              </a:spcAft>
              <a:defRPr sz="1200">
                <a:solidFill>
                  <a:schemeClr val="tx1"/>
                </a:solidFill>
                <a:latin typeface="Arial" charset="0"/>
                <a:ea typeface="Arial" charset="0"/>
                <a:cs typeface="Arial" charset="0"/>
              </a:defRPr>
            </a:lvl6pPr>
            <a:lvl7pPr marL="3028264" indent="-232943" defTabSz="935009" eaLnBrk="0" fontAlgn="base" hangingPunct="0">
              <a:spcBef>
                <a:spcPct val="30000"/>
              </a:spcBef>
              <a:spcAft>
                <a:spcPct val="0"/>
              </a:spcAft>
              <a:defRPr sz="1200">
                <a:solidFill>
                  <a:schemeClr val="tx1"/>
                </a:solidFill>
                <a:latin typeface="Arial" charset="0"/>
                <a:ea typeface="Arial" charset="0"/>
                <a:cs typeface="Arial" charset="0"/>
              </a:defRPr>
            </a:lvl7pPr>
            <a:lvl8pPr marL="3494151" indent="-232943" defTabSz="935009" eaLnBrk="0" fontAlgn="base" hangingPunct="0">
              <a:spcBef>
                <a:spcPct val="30000"/>
              </a:spcBef>
              <a:spcAft>
                <a:spcPct val="0"/>
              </a:spcAft>
              <a:defRPr sz="1200">
                <a:solidFill>
                  <a:schemeClr val="tx1"/>
                </a:solidFill>
                <a:latin typeface="Arial" charset="0"/>
                <a:ea typeface="Arial" charset="0"/>
                <a:cs typeface="Arial" charset="0"/>
              </a:defRPr>
            </a:lvl8pPr>
            <a:lvl9pPr marL="3960038" indent="-232943" defTabSz="935009" eaLnBrk="0" fontAlgn="base" hangingPunct="0">
              <a:spcBef>
                <a:spcPct val="30000"/>
              </a:spcBef>
              <a:spcAft>
                <a:spcPct val="0"/>
              </a:spcAft>
              <a:defRPr sz="1200">
                <a:solidFill>
                  <a:schemeClr val="tx1"/>
                </a:solidFill>
                <a:latin typeface="Arial" charset="0"/>
                <a:ea typeface="Arial" charset="0"/>
                <a:cs typeface="Arial" charset="0"/>
              </a:defRPr>
            </a:lvl9pPr>
          </a:lstStyle>
          <a:p>
            <a:pPr eaLnBrk="1" hangingPunct="1">
              <a:spcBef>
                <a:spcPct val="0"/>
              </a:spcBef>
            </a:pPr>
            <a:fld id="{94B58E4E-369D-4FD2-8211-6A43E2360679}" type="datetime3">
              <a:rPr lang="en-US" altLang="en-US" smtClean="0">
                <a:solidFill>
                  <a:prstClr val="black"/>
                </a:solidFill>
              </a:rPr>
              <a:pPr eaLnBrk="1" hangingPunct="1">
                <a:spcBef>
                  <a:spcPct val="0"/>
                </a:spcBef>
              </a:pPr>
              <a:t>29 May 2020</a:t>
            </a:fld>
            <a:endParaRPr lang="en-US" altLang="en-US">
              <a:solidFill>
                <a:prstClr val="black"/>
              </a:solidFill>
            </a:endParaRPr>
          </a:p>
        </p:txBody>
      </p:sp>
      <p:sp>
        <p:nvSpPr>
          <p:cNvPr id="29702" name="Slide Number Placeholder 5"/>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5009" eaLnBrk="0" hangingPunct="0">
              <a:spcBef>
                <a:spcPct val="30000"/>
              </a:spcBef>
              <a:defRPr sz="1200">
                <a:solidFill>
                  <a:schemeClr val="tx1"/>
                </a:solidFill>
                <a:latin typeface="Arial" charset="0"/>
                <a:ea typeface="ＭＳ Ｐゴシック" pitchFamily="34" charset="-128"/>
                <a:cs typeface="Arial" charset="0"/>
              </a:defRPr>
            </a:lvl1pPr>
            <a:lvl2pPr marL="757066" indent="-291179" defTabSz="935009" eaLnBrk="0" hangingPunct="0">
              <a:spcBef>
                <a:spcPct val="30000"/>
              </a:spcBef>
              <a:defRPr sz="1200">
                <a:solidFill>
                  <a:schemeClr val="tx1"/>
                </a:solidFill>
                <a:latin typeface="Arial" charset="0"/>
                <a:ea typeface="Arial" charset="0"/>
                <a:cs typeface="Arial" charset="0"/>
              </a:defRPr>
            </a:lvl2pPr>
            <a:lvl3pPr marL="1164717" indent="-232943" defTabSz="935009" eaLnBrk="0" hangingPunct="0">
              <a:spcBef>
                <a:spcPct val="30000"/>
              </a:spcBef>
              <a:defRPr sz="1200">
                <a:solidFill>
                  <a:schemeClr val="tx1"/>
                </a:solidFill>
                <a:latin typeface="Arial" charset="0"/>
                <a:ea typeface="Arial" charset="0"/>
                <a:cs typeface="Arial" charset="0"/>
              </a:defRPr>
            </a:lvl3pPr>
            <a:lvl4pPr marL="1630604" indent="-232943" defTabSz="935009" eaLnBrk="0" hangingPunct="0">
              <a:spcBef>
                <a:spcPct val="30000"/>
              </a:spcBef>
              <a:defRPr sz="1200">
                <a:solidFill>
                  <a:schemeClr val="tx1"/>
                </a:solidFill>
                <a:latin typeface="Arial" charset="0"/>
                <a:ea typeface="Arial" charset="0"/>
                <a:cs typeface="Arial" charset="0"/>
              </a:defRPr>
            </a:lvl4pPr>
            <a:lvl5pPr marL="2096491" indent="-232943" defTabSz="935009" eaLnBrk="0" hangingPunct="0">
              <a:spcBef>
                <a:spcPct val="30000"/>
              </a:spcBef>
              <a:defRPr sz="1200">
                <a:solidFill>
                  <a:schemeClr val="tx1"/>
                </a:solidFill>
                <a:latin typeface="Arial" charset="0"/>
                <a:ea typeface="Arial" charset="0"/>
                <a:cs typeface="Arial" charset="0"/>
              </a:defRPr>
            </a:lvl5pPr>
            <a:lvl6pPr marL="2562377" indent="-232943" defTabSz="935009" eaLnBrk="0" fontAlgn="base" hangingPunct="0">
              <a:spcBef>
                <a:spcPct val="30000"/>
              </a:spcBef>
              <a:spcAft>
                <a:spcPct val="0"/>
              </a:spcAft>
              <a:defRPr sz="1200">
                <a:solidFill>
                  <a:schemeClr val="tx1"/>
                </a:solidFill>
                <a:latin typeface="Arial" charset="0"/>
                <a:ea typeface="Arial" charset="0"/>
                <a:cs typeface="Arial" charset="0"/>
              </a:defRPr>
            </a:lvl6pPr>
            <a:lvl7pPr marL="3028264" indent="-232943" defTabSz="935009" eaLnBrk="0" fontAlgn="base" hangingPunct="0">
              <a:spcBef>
                <a:spcPct val="30000"/>
              </a:spcBef>
              <a:spcAft>
                <a:spcPct val="0"/>
              </a:spcAft>
              <a:defRPr sz="1200">
                <a:solidFill>
                  <a:schemeClr val="tx1"/>
                </a:solidFill>
                <a:latin typeface="Arial" charset="0"/>
                <a:ea typeface="Arial" charset="0"/>
                <a:cs typeface="Arial" charset="0"/>
              </a:defRPr>
            </a:lvl7pPr>
            <a:lvl8pPr marL="3494151" indent="-232943" defTabSz="935009" eaLnBrk="0" fontAlgn="base" hangingPunct="0">
              <a:spcBef>
                <a:spcPct val="30000"/>
              </a:spcBef>
              <a:spcAft>
                <a:spcPct val="0"/>
              </a:spcAft>
              <a:defRPr sz="1200">
                <a:solidFill>
                  <a:schemeClr val="tx1"/>
                </a:solidFill>
                <a:latin typeface="Arial" charset="0"/>
                <a:ea typeface="Arial" charset="0"/>
                <a:cs typeface="Arial" charset="0"/>
              </a:defRPr>
            </a:lvl8pPr>
            <a:lvl9pPr marL="3960038" indent="-232943" defTabSz="935009" eaLnBrk="0" fontAlgn="base" hangingPunct="0">
              <a:spcBef>
                <a:spcPct val="30000"/>
              </a:spcBef>
              <a:spcAft>
                <a:spcPct val="0"/>
              </a:spcAft>
              <a:defRPr sz="1200">
                <a:solidFill>
                  <a:schemeClr val="tx1"/>
                </a:solidFill>
                <a:latin typeface="Arial" charset="0"/>
                <a:ea typeface="Arial" charset="0"/>
                <a:cs typeface="Arial" charset="0"/>
              </a:defRPr>
            </a:lvl9pPr>
          </a:lstStyle>
          <a:p>
            <a:pPr eaLnBrk="1" hangingPunct="1">
              <a:spcBef>
                <a:spcPct val="0"/>
              </a:spcBef>
            </a:pPr>
            <a:fld id="{1E79F9C9-5D04-41F5-BB04-7C4CFF4F29D1}" type="slidenum">
              <a:rPr lang="en-US" altLang="en-US" smtClean="0">
                <a:solidFill>
                  <a:prstClr val="black"/>
                </a:solidFill>
              </a:rPr>
              <a:pPr eaLnBrk="1" hangingPunct="1">
                <a:spcBef>
                  <a:spcPct val="0"/>
                </a:spcBef>
              </a:pPr>
              <a:t>37</a:t>
            </a:fld>
            <a:endParaRPr lang="en-US" altLang="en-US">
              <a:solidFill>
                <a:prstClr val="black"/>
              </a:solidFill>
            </a:endParaRPr>
          </a:p>
        </p:txBody>
      </p:sp>
    </p:spTree>
    <p:extLst>
      <p:ext uri="{BB962C8B-B14F-4D97-AF65-F5344CB8AC3E}">
        <p14:creationId xmlns:p14="http://schemas.microsoft.com/office/powerpoint/2010/main" val="16690350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xfrm>
            <a:off x="985838" y="1228725"/>
            <a:ext cx="4691062" cy="3317875"/>
          </a:xfrm>
          <a:ln/>
        </p:spPr>
      </p:sp>
      <p:sp>
        <p:nvSpPr>
          <p:cNvPr id="245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rtl="0"/>
            <a:endParaRPr lang="en-GB" altLang="en-US" dirty="0">
              <a:ea typeface="ＭＳ Ｐゴシック" pitchFamily="34" charset="-128"/>
            </a:endParaRPr>
          </a:p>
        </p:txBody>
      </p:sp>
      <p:sp>
        <p:nvSpPr>
          <p:cNvPr id="4" name="Header Placeholder 3"/>
          <p:cNvSpPr>
            <a:spLocks noGrp="1"/>
          </p:cNvSpPr>
          <p:nvPr>
            <p:ph type="hdr" sz="quarter"/>
          </p:nvPr>
        </p:nvSpPr>
        <p:spPr/>
        <p:txBody>
          <a:bodyPr/>
          <a:lstStyle/>
          <a:p>
            <a:pPr>
              <a:defRPr/>
            </a:pPr>
            <a:r>
              <a:rPr lang="en-US"/>
              <a:t>World Health Organization</a:t>
            </a:r>
          </a:p>
        </p:txBody>
      </p:sp>
      <p:sp>
        <p:nvSpPr>
          <p:cNvPr id="24581"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5009" eaLnBrk="0" hangingPunct="0">
              <a:spcBef>
                <a:spcPct val="30000"/>
              </a:spcBef>
              <a:defRPr sz="1200">
                <a:solidFill>
                  <a:schemeClr val="tx1"/>
                </a:solidFill>
                <a:latin typeface="Arial" charset="0"/>
                <a:ea typeface="ＭＳ Ｐゴシック" pitchFamily="34" charset="-128"/>
                <a:cs typeface="Arial" charset="0"/>
              </a:defRPr>
            </a:lvl1pPr>
            <a:lvl2pPr marL="757066" indent="-291179" defTabSz="935009" eaLnBrk="0" hangingPunct="0">
              <a:spcBef>
                <a:spcPct val="30000"/>
              </a:spcBef>
              <a:defRPr sz="1200">
                <a:solidFill>
                  <a:schemeClr val="tx1"/>
                </a:solidFill>
                <a:latin typeface="Arial" charset="0"/>
                <a:ea typeface="Arial" charset="0"/>
                <a:cs typeface="Arial" charset="0"/>
              </a:defRPr>
            </a:lvl2pPr>
            <a:lvl3pPr marL="1164717" indent="-232943" defTabSz="935009" eaLnBrk="0" hangingPunct="0">
              <a:spcBef>
                <a:spcPct val="30000"/>
              </a:spcBef>
              <a:defRPr sz="1200">
                <a:solidFill>
                  <a:schemeClr val="tx1"/>
                </a:solidFill>
                <a:latin typeface="Arial" charset="0"/>
                <a:ea typeface="Arial" charset="0"/>
                <a:cs typeface="Arial" charset="0"/>
              </a:defRPr>
            </a:lvl3pPr>
            <a:lvl4pPr marL="1630604" indent="-232943" defTabSz="935009" eaLnBrk="0" hangingPunct="0">
              <a:spcBef>
                <a:spcPct val="30000"/>
              </a:spcBef>
              <a:defRPr sz="1200">
                <a:solidFill>
                  <a:schemeClr val="tx1"/>
                </a:solidFill>
                <a:latin typeface="Arial" charset="0"/>
                <a:ea typeface="Arial" charset="0"/>
                <a:cs typeface="Arial" charset="0"/>
              </a:defRPr>
            </a:lvl4pPr>
            <a:lvl5pPr marL="2096491" indent="-232943" defTabSz="935009" eaLnBrk="0" hangingPunct="0">
              <a:spcBef>
                <a:spcPct val="30000"/>
              </a:spcBef>
              <a:defRPr sz="1200">
                <a:solidFill>
                  <a:schemeClr val="tx1"/>
                </a:solidFill>
                <a:latin typeface="Arial" charset="0"/>
                <a:ea typeface="Arial" charset="0"/>
                <a:cs typeface="Arial" charset="0"/>
              </a:defRPr>
            </a:lvl5pPr>
            <a:lvl6pPr marL="2562377" indent="-232943" defTabSz="935009" eaLnBrk="0" fontAlgn="base" hangingPunct="0">
              <a:spcBef>
                <a:spcPct val="30000"/>
              </a:spcBef>
              <a:spcAft>
                <a:spcPct val="0"/>
              </a:spcAft>
              <a:defRPr sz="1200">
                <a:solidFill>
                  <a:schemeClr val="tx1"/>
                </a:solidFill>
                <a:latin typeface="Arial" charset="0"/>
                <a:ea typeface="Arial" charset="0"/>
                <a:cs typeface="Arial" charset="0"/>
              </a:defRPr>
            </a:lvl6pPr>
            <a:lvl7pPr marL="3028264" indent="-232943" defTabSz="935009" eaLnBrk="0" fontAlgn="base" hangingPunct="0">
              <a:spcBef>
                <a:spcPct val="30000"/>
              </a:spcBef>
              <a:spcAft>
                <a:spcPct val="0"/>
              </a:spcAft>
              <a:defRPr sz="1200">
                <a:solidFill>
                  <a:schemeClr val="tx1"/>
                </a:solidFill>
                <a:latin typeface="Arial" charset="0"/>
                <a:ea typeface="Arial" charset="0"/>
                <a:cs typeface="Arial" charset="0"/>
              </a:defRPr>
            </a:lvl7pPr>
            <a:lvl8pPr marL="3494151" indent="-232943" defTabSz="935009" eaLnBrk="0" fontAlgn="base" hangingPunct="0">
              <a:spcBef>
                <a:spcPct val="30000"/>
              </a:spcBef>
              <a:spcAft>
                <a:spcPct val="0"/>
              </a:spcAft>
              <a:defRPr sz="1200">
                <a:solidFill>
                  <a:schemeClr val="tx1"/>
                </a:solidFill>
                <a:latin typeface="Arial" charset="0"/>
                <a:ea typeface="Arial" charset="0"/>
                <a:cs typeface="Arial" charset="0"/>
              </a:defRPr>
            </a:lvl8pPr>
            <a:lvl9pPr marL="3960038" indent="-232943" defTabSz="935009" eaLnBrk="0" fontAlgn="base" hangingPunct="0">
              <a:spcBef>
                <a:spcPct val="30000"/>
              </a:spcBef>
              <a:spcAft>
                <a:spcPct val="0"/>
              </a:spcAft>
              <a:defRPr sz="1200">
                <a:solidFill>
                  <a:schemeClr val="tx1"/>
                </a:solidFill>
                <a:latin typeface="Arial" charset="0"/>
                <a:ea typeface="Arial" charset="0"/>
                <a:cs typeface="Arial" charset="0"/>
              </a:defRPr>
            </a:lvl9pPr>
          </a:lstStyle>
          <a:p>
            <a:pPr eaLnBrk="1" hangingPunct="1">
              <a:spcBef>
                <a:spcPct val="0"/>
              </a:spcBef>
            </a:pPr>
            <a:fld id="{36FBA1EB-7C4F-44C6-8B75-7ACDA4D22D29}" type="datetime3">
              <a:rPr lang="en-US" altLang="en-US" smtClean="0"/>
              <a:pPr eaLnBrk="1" hangingPunct="1">
                <a:spcBef>
                  <a:spcPct val="0"/>
                </a:spcBef>
              </a:pPr>
              <a:t>29 May 2020</a:t>
            </a:fld>
            <a:endParaRPr lang="en-US" altLang="en-US"/>
          </a:p>
        </p:txBody>
      </p:sp>
      <p:sp>
        <p:nvSpPr>
          <p:cNvPr id="24582" name="Slide Number Placeholder 5"/>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5009" eaLnBrk="0" hangingPunct="0">
              <a:spcBef>
                <a:spcPct val="30000"/>
              </a:spcBef>
              <a:defRPr sz="1200">
                <a:solidFill>
                  <a:schemeClr val="tx1"/>
                </a:solidFill>
                <a:latin typeface="Arial" charset="0"/>
                <a:ea typeface="ＭＳ Ｐゴシック" pitchFamily="34" charset="-128"/>
                <a:cs typeface="Arial" charset="0"/>
              </a:defRPr>
            </a:lvl1pPr>
            <a:lvl2pPr marL="757066" indent="-291179" defTabSz="935009" eaLnBrk="0" hangingPunct="0">
              <a:spcBef>
                <a:spcPct val="30000"/>
              </a:spcBef>
              <a:defRPr sz="1200">
                <a:solidFill>
                  <a:schemeClr val="tx1"/>
                </a:solidFill>
                <a:latin typeface="Arial" charset="0"/>
                <a:ea typeface="Arial" charset="0"/>
                <a:cs typeface="Arial" charset="0"/>
              </a:defRPr>
            </a:lvl2pPr>
            <a:lvl3pPr marL="1164717" indent="-232943" defTabSz="935009" eaLnBrk="0" hangingPunct="0">
              <a:spcBef>
                <a:spcPct val="30000"/>
              </a:spcBef>
              <a:defRPr sz="1200">
                <a:solidFill>
                  <a:schemeClr val="tx1"/>
                </a:solidFill>
                <a:latin typeface="Arial" charset="0"/>
                <a:ea typeface="Arial" charset="0"/>
                <a:cs typeface="Arial" charset="0"/>
              </a:defRPr>
            </a:lvl3pPr>
            <a:lvl4pPr marL="1630604" indent="-232943" defTabSz="935009" eaLnBrk="0" hangingPunct="0">
              <a:spcBef>
                <a:spcPct val="30000"/>
              </a:spcBef>
              <a:defRPr sz="1200">
                <a:solidFill>
                  <a:schemeClr val="tx1"/>
                </a:solidFill>
                <a:latin typeface="Arial" charset="0"/>
                <a:ea typeface="Arial" charset="0"/>
                <a:cs typeface="Arial" charset="0"/>
              </a:defRPr>
            </a:lvl4pPr>
            <a:lvl5pPr marL="2096491" indent="-232943" defTabSz="935009" eaLnBrk="0" hangingPunct="0">
              <a:spcBef>
                <a:spcPct val="30000"/>
              </a:spcBef>
              <a:defRPr sz="1200">
                <a:solidFill>
                  <a:schemeClr val="tx1"/>
                </a:solidFill>
                <a:latin typeface="Arial" charset="0"/>
                <a:ea typeface="Arial" charset="0"/>
                <a:cs typeface="Arial" charset="0"/>
              </a:defRPr>
            </a:lvl5pPr>
            <a:lvl6pPr marL="2562377" indent="-232943" defTabSz="935009" eaLnBrk="0" fontAlgn="base" hangingPunct="0">
              <a:spcBef>
                <a:spcPct val="30000"/>
              </a:spcBef>
              <a:spcAft>
                <a:spcPct val="0"/>
              </a:spcAft>
              <a:defRPr sz="1200">
                <a:solidFill>
                  <a:schemeClr val="tx1"/>
                </a:solidFill>
                <a:latin typeface="Arial" charset="0"/>
                <a:ea typeface="Arial" charset="0"/>
                <a:cs typeface="Arial" charset="0"/>
              </a:defRPr>
            </a:lvl6pPr>
            <a:lvl7pPr marL="3028264" indent="-232943" defTabSz="935009" eaLnBrk="0" fontAlgn="base" hangingPunct="0">
              <a:spcBef>
                <a:spcPct val="30000"/>
              </a:spcBef>
              <a:spcAft>
                <a:spcPct val="0"/>
              </a:spcAft>
              <a:defRPr sz="1200">
                <a:solidFill>
                  <a:schemeClr val="tx1"/>
                </a:solidFill>
                <a:latin typeface="Arial" charset="0"/>
                <a:ea typeface="Arial" charset="0"/>
                <a:cs typeface="Arial" charset="0"/>
              </a:defRPr>
            </a:lvl7pPr>
            <a:lvl8pPr marL="3494151" indent="-232943" defTabSz="935009" eaLnBrk="0" fontAlgn="base" hangingPunct="0">
              <a:spcBef>
                <a:spcPct val="30000"/>
              </a:spcBef>
              <a:spcAft>
                <a:spcPct val="0"/>
              </a:spcAft>
              <a:defRPr sz="1200">
                <a:solidFill>
                  <a:schemeClr val="tx1"/>
                </a:solidFill>
                <a:latin typeface="Arial" charset="0"/>
                <a:ea typeface="Arial" charset="0"/>
                <a:cs typeface="Arial" charset="0"/>
              </a:defRPr>
            </a:lvl8pPr>
            <a:lvl9pPr marL="3960038" indent="-232943" defTabSz="935009" eaLnBrk="0" fontAlgn="base" hangingPunct="0">
              <a:spcBef>
                <a:spcPct val="30000"/>
              </a:spcBef>
              <a:spcAft>
                <a:spcPct val="0"/>
              </a:spcAft>
              <a:defRPr sz="1200">
                <a:solidFill>
                  <a:schemeClr val="tx1"/>
                </a:solidFill>
                <a:latin typeface="Arial" charset="0"/>
                <a:ea typeface="Arial" charset="0"/>
                <a:cs typeface="Arial" charset="0"/>
              </a:defRPr>
            </a:lvl9pPr>
          </a:lstStyle>
          <a:p>
            <a:pPr eaLnBrk="1" hangingPunct="1">
              <a:spcBef>
                <a:spcPct val="0"/>
              </a:spcBef>
            </a:pPr>
            <a:fld id="{6DBE560C-A673-43D4-B82B-D9F8AE882BF6}" type="slidenum">
              <a:rPr lang="en-US" altLang="en-US" smtClean="0"/>
              <a:pPr eaLnBrk="1" hangingPunct="1">
                <a:spcBef>
                  <a:spcPct val="0"/>
                </a:spcBef>
              </a:pPr>
              <a:t>2</a:t>
            </a:fld>
            <a:endParaRPr lang="en-US" altLang="en-US"/>
          </a:p>
        </p:txBody>
      </p:sp>
    </p:spTree>
    <p:extLst>
      <p:ext uri="{BB962C8B-B14F-4D97-AF65-F5344CB8AC3E}">
        <p14:creationId xmlns:p14="http://schemas.microsoft.com/office/powerpoint/2010/main" val="27304486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dirty="0"/>
              <a:t>You may wish to write the suggestions on a flip chart and refer back to them throughout the session. </a:t>
            </a:r>
          </a:p>
        </p:txBody>
      </p:sp>
      <p:sp>
        <p:nvSpPr>
          <p:cNvPr id="4" name="Header Placeholder 3"/>
          <p:cNvSpPr>
            <a:spLocks noGrp="1"/>
          </p:cNvSpPr>
          <p:nvPr>
            <p:ph type="hdr" sz="quarter" idx="10"/>
          </p:nvPr>
        </p:nvSpPr>
        <p:spPr/>
        <p:txBody>
          <a:bodyPr/>
          <a:lstStyle/>
          <a:p>
            <a:r>
              <a:rPr lang="en-GB"/>
              <a:t>World Health Organization</a:t>
            </a:r>
          </a:p>
        </p:txBody>
      </p:sp>
      <p:sp>
        <p:nvSpPr>
          <p:cNvPr id="5" name="Date Placeholder 4"/>
          <p:cNvSpPr>
            <a:spLocks noGrp="1"/>
          </p:cNvSpPr>
          <p:nvPr>
            <p:ph type="dt" idx="11"/>
          </p:nvPr>
        </p:nvSpPr>
        <p:spPr/>
        <p:txBody>
          <a:bodyPr/>
          <a:lstStyle/>
          <a:p>
            <a:fld id="{C127BA38-178D-4AF7-B89D-37B34DD3D943}" type="datetime3">
              <a:rPr lang="en-GB" smtClean="0"/>
              <a:pPr/>
              <a:t>29 May, 2020</a:t>
            </a:fld>
            <a:endParaRPr lang="en-GB"/>
          </a:p>
        </p:txBody>
      </p:sp>
      <p:sp>
        <p:nvSpPr>
          <p:cNvPr id="6" name="Slide Number Placeholder 5"/>
          <p:cNvSpPr>
            <a:spLocks noGrp="1"/>
          </p:cNvSpPr>
          <p:nvPr>
            <p:ph type="sldNum" sz="quarter" idx="12"/>
          </p:nvPr>
        </p:nvSpPr>
        <p:spPr/>
        <p:txBody>
          <a:bodyPr/>
          <a:lstStyle/>
          <a:p>
            <a:fld id="{56EBA302-80AB-4EFD-A21F-6592AEBC50DA}" type="slidenum">
              <a:rPr lang="en-GB" smtClean="0"/>
              <a:pPr/>
              <a:t>3</a:t>
            </a:fld>
            <a:endParaRPr lang="en-GB"/>
          </a:p>
        </p:txBody>
      </p:sp>
    </p:spTree>
    <p:extLst>
      <p:ext uri="{BB962C8B-B14F-4D97-AF65-F5344CB8AC3E}">
        <p14:creationId xmlns:p14="http://schemas.microsoft.com/office/powerpoint/2010/main" val="19056833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a:t>Most of these are big infrastructure things which will be out of reach for many – what can be done if infrastructure doesn’t exist? Make a case to district health office, local NGO? </a:t>
            </a:r>
          </a:p>
        </p:txBody>
      </p:sp>
      <p:sp>
        <p:nvSpPr>
          <p:cNvPr id="4" name="Header Placeholder 3"/>
          <p:cNvSpPr>
            <a:spLocks noGrp="1"/>
          </p:cNvSpPr>
          <p:nvPr>
            <p:ph type="hdr" sz="quarter" idx="10"/>
          </p:nvPr>
        </p:nvSpPr>
        <p:spPr/>
        <p:txBody>
          <a:bodyPr/>
          <a:lstStyle/>
          <a:p>
            <a:r>
              <a:rPr lang="en-GB"/>
              <a:t>World Health Organization</a:t>
            </a:r>
          </a:p>
        </p:txBody>
      </p:sp>
      <p:sp>
        <p:nvSpPr>
          <p:cNvPr id="5" name="Date Placeholder 4"/>
          <p:cNvSpPr>
            <a:spLocks noGrp="1"/>
          </p:cNvSpPr>
          <p:nvPr>
            <p:ph type="dt" idx="11"/>
          </p:nvPr>
        </p:nvSpPr>
        <p:spPr/>
        <p:txBody>
          <a:bodyPr/>
          <a:lstStyle/>
          <a:p>
            <a:fld id="{C127BA38-178D-4AF7-B89D-37B34DD3D943}" type="datetime3">
              <a:rPr lang="en-GB" smtClean="0"/>
              <a:pPr/>
              <a:t>29 May, 2020</a:t>
            </a:fld>
            <a:endParaRPr lang="en-GB"/>
          </a:p>
        </p:txBody>
      </p:sp>
      <p:sp>
        <p:nvSpPr>
          <p:cNvPr id="6" name="Slide Number Placeholder 5"/>
          <p:cNvSpPr>
            <a:spLocks noGrp="1"/>
          </p:cNvSpPr>
          <p:nvPr>
            <p:ph type="sldNum" sz="quarter" idx="12"/>
          </p:nvPr>
        </p:nvSpPr>
        <p:spPr/>
        <p:txBody>
          <a:bodyPr/>
          <a:lstStyle/>
          <a:p>
            <a:fld id="{56EBA302-80AB-4EFD-A21F-6592AEBC50DA}" type="slidenum">
              <a:rPr lang="en-GB" smtClean="0"/>
              <a:pPr/>
              <a:t>7</a:t>
            </a:fld>
            <a:endParaRPr lang="en-GB"/>
          </a:p>
        </p:txBody>
      </p:sp>
    </p:spTree>
    <p:extLst>
      <p:ext uri="{BB962C8B-B14F-4D97-AF65-F5344CB8AC3E}">
        <p14:creationId xmlns:p14="http://schemas.microsoft.com/office/powerpoint/2010/main" val="31719721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572EF9A0-D4F0-4A7A-B5AE-256E74E5ECD9}"/>
              </a:ext>
            </a:extLst>
          </p:cNvPr>
          <p:cNvSpPr>
            <a:spLocks noGrp="1"/>
          </p:cNvSpPr>
          <p:nvPr>
            <p:ph type="body" idx="1"/>
          </p:nvPr>
        </p:nvSpPr>
        <p:spPr/>
        <p:txBody>
          <a:bodyPr/>
          <a:lstStyle/>
          <a:p>
            <a:pPr algn="l"/>
            <a:r>
              <a:rPr lang="en-US" dirty="0">
                <a:highlight>
                  <a:srgbClr val="FFFF00"/>
                </a:highlight>
              </a:rPr>
              <a:t>Add links to documents in notes </a:t>
            </a:r>
          </a:p>
        </p:txBody>
      </p:sp>
    </p:spTree>
    <p:extLst>
      <p:ext uri="{BB962C8B-B14F-4D97-AF65-F5344CB8AC3E}">
        <p14:creationId xmlns:p14="http://schemas.microsoft.com/office/powerpoint/2010/main" val="39090799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847E27B9-9FCB-4F9B-A00B-1797801E7329}"/>
              </a:ext>
            </a:extLst>
          </p:cNvPr>
          <p:cNvSpPr>
            <a:spLocks noGrp="1"/>
          </p:cNvSpPr>
          <p:nvPr>
            <p:ph type="body" idx="1"/>
          </p:nvPr>
        </p:nvSpPr>
        <p:spPr/>
        <p:txBody>
          <a:bodyPr/>
          <a:lstStyle/>
          <a:p>
            <a:pPr algn="l" rtl="0"/>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a:t>Add notes with answers to questions </a:t>
            </a:r>
          </a:p>
        </p:txBody>
      </p:sp>
      <p:sp>
        <p:nvSpPr>
          <p:cNvPr id="4" name="Header Placeholder 3"/>
          <p:cNvSpPr>
            <a:spLocks noGrp="1"/>
          </p:cNvSpPr>
          <p:nvPr>
            <p:ph type="hdr" sz="quarter" idx="10"/>
          </p:nvPr>
        </p:nvSpPr>
        <p:spPr/>
        <p:txBody>
          <a:bodyPr/>
          <a:lstStyle/>
          <a:p>
            <a:r>
              <a:rPr lang="en-GB"/>
              <a:t>World Health Organization</a:t>
            </a:r>
          </a:p>
        </p:txBody>
      </p:sp>
      <p:sp>
        <p:nvSpPr>
          <p:cNvPr id="5" name="Date Placeholder 4"/>
          <p:cNvSpPr>
            <a:spLocks noGrp="1"/>
          </p:cNvSpPr>
          <p:nvPr>
            <p:ph type="dt" idx="11"/>
          </p:nvPr>
        </p:nvSpPr>
        <p:spPr/>
        <p:txBody>
          <a:bodyPr/>
          <a:lstStyle/>
          <a:p>
            <a:fld id="{C127BA38-178D-4AF7-B89D-37B34DD3D943}" type="datetime3">
              <a:rPr lang="en-GB" smtClean="0"/>
              <a:pPr/>
              <a:t>29 May, 2020</a:t>
            </a:fld>
            <a:endParaRPr lang="en-GB"/>
          </a:p>
        </p:txBody>
      </p:sp>
      <p:sp>
        <p:nvSpPr>
          <p:cNvPr id="6" name="Slide Number Placeholder 5"/>
          <p:cNvSpPr>
            <a:spLocks noGrp="1"/>
          </p:cNvSpPr>
          <p:nvPr>
            <p:ph type="sldNum" sz="quarter" idx="12"/>
          </p:nvPr>
        </p:nvSpPr>
        <p:spPr/>
        <p:txBody>
          <a:bodyPr/>
          <a:lstStyle/>
          <a:p>
            <a:fld id="{56EBA302-80AB-4EFD-A21F-6592AEBC50DA}" type="slidenum">
              <a:rPr lang="en-GB" smtClean="0"/>
              <a:pPr/>
              <a:t>19</a:t>
            </a:fld>
            <a:endParaRPr lang="en-GB"/>
          </a:p>
        </p:txBody>
      </p:sp>
    </p:spTree>
    <p:extLst>
      <p:ext uri="{BB962C8B-B14F-4D97-AF65-F5344CB8AC3E}">
        <p14:creationId xmlns:p14="http://schemas.microsoft.com/office/powerpoint/2010/main" val="8805045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dirty="0"/>
              <a:t>Note, it is important that a SI form is completed as part of the field visit to a facility. If not, an optional classroom-based exercise is provided on the next slide. </a:t>
            </a:r>
          </a:p>
        </p:txBody>
      </p:sp>
      <p:sp>
        <p:nvSpPr>
          <p:cNvPr id="4" name="Header Placeholder 3"/>
          <p:cNvSpPr>
            <a:spLocks noGrp="1"/>
          </p:cNvSpPr>
          <p:nvPr>
            <p:ph type="hdr" sz="quarter" idx="10"/>
          </p:nvPr>
        </p:nvSpPr>
        <p:spPr/>
        <p:txBody>
          <a:bodyPr/>
          <a:lstStyle/>
          <a:p>
            <a:r>
              <a:rPr lang="en-GB"/>
              <a:t>World Health Organization</a:t>
            </a:r>
          </a:p>
        </p:txBody>
      </p:sp>
      <p:sp>
        <p:nvSpPr>
          <p:cNvPr id="5" name="Date Placeholder 4"/>
          <p:cNvSpPr>
            <a:spLocks noGrp="1"/>
          </p:cNvSpPr>
          <p:nvPr>
            <p:ph type="dt" idx="11"/>
          </p:nvPr>
        </p:nvSpPr>
        <p:spPr/>
        <p:txBody>
          <a:bodyPr/>
          <a:lstStyle/>
          <a:p>
            <a:fld id="{C127BA38-178D-4AF7-B89D-37B34DD3D943}" type="datetime3">
              <a:rPr lang="en-GB" smtClean="0"/>
              <a:pPr/>
              <a:t>29 May, 2020</a:t>
            </a:fld>
            <a:endParaRPr lang="en-GB"/>
          </a:p>
        </p:txBody>
      </p:sp>
      <p:sp>
        <p:nvSpPr>
          <p:cNvPr id="6" name="Slide Number Placeholder 5"/>
          <p:cNvSpPr>
            <a:spLocks noGrp="1"/>
          </p:cNvSpPr>
          <p:nvPr>
            <p:ph type="sldNum" sz="quarter" idx="12"/>
          </p:nvPr>
        </p:nvSpPr>
        <p:spPr/>
        <p:txBody>
          <a:bodyPr/>
          <a:lstStyle/>
          <a:p>
            <a:fld id="{56EBA302-80AB-4EFD-A21F-6592AEBC50DA}" type="slidenum">
              <a:rPr lang="en-GB" smtClean="0"/>
              <a:pPr/>
              <a:t>25</a:t>
            </a:fld>
            <a:endParaRPr lang="en-GB"/>
          </a:p>
        </p:txBody>
      </p:sp>
    </p:spTree>
    <p:extLst>
      <p:ext uri="{BB962C8B-B14F-4D97-AF65-F5344CB8AC3E}">
        <p14:creationId xmlns:p14="http://schemas.microsoft.com/office/powerpoint/2010/main" val="41890026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dirty="0"/>
              <a:t>If a field visit to a facility as part of the training is not possible, this exercise may be done instead. Refer to the handout for full instructions. </a:t>
            </a:r>
          </a:p>
          <a:p>
            <a:pPr algn="l" rtl="0"/>
            <a:endParaRPr lang="en-US" dirty="0"/>
          </a:p>
          <a:p>
            <a:pPr algn="l" rtl="0"/>
            <a:r>
              <a:rPr lang="en-US" b="1" dirty="0"/>
              <a:t>Adapting this exercise </a:t>
            </a:r>
          </a:p>
          <a:p>
            <a:pPr algn="l" rtl="0"/>
            <a:r>
              <a:rPr lang="en-US" dirty="0"/>
              <a:t>The example provided is for a dug well with hand pump. For other settings, you may wish to adapt this example, e.g. using </a:t>
            </a:r>
            <a:r>
              <a:rPr lang="en-US"/>
              <a:t>the rainwater </a:t>
            </a:r>
            <a:r>
              <a:rPr lang="en-US" dirty="0"/>
              <a:t>collection </a:t>
            </a:r>
            <a:r>
              <a:rPr lang="en-US"/>
              <a:t>and storage SI package. </a:t>
            </a:r>
            <a:endParaRPr lang="en-US" dirty="0"/>
          </a:p>
          <a:p>
            <a:pPr algn="l" rtl="0"/>
            <a:endParaRPr lang="en-US" dirty="0"/>
          </a:p>
          <a:p>
            <a:pPr algn="l" rtl="0"/>
            <a:r>
              <a:rPr lang="en-IE" sz="1200" b="1" kern="1200" dirty="0">
                <a:solidFill>
                  <a:schemeClr val="tx1"/>
                </a:solidFill>
                <a:effectLst/>
                <a:latin typeface="Arial" charset="0"/>
                <a:ea typeface="+mn-ea"/>
                <a:cs typeface="Arial" charset="0"/>
              </a:rPr>
              <a:t>Suggested energizer</a:t>
            </a:r>
          </a:p>
          <a:p>
            <a:pPr algn="l" rtl="0"/>
            <a:r>
              <a:rPr lang="en-IE" sz="1200" b="0" kern="1200" dirty="0">
                <a:solidFill>
                  <a:schemeClr val="tx1"/>
                </a:solidFill>
                <a:effectLst/>
                <a:latin typeface="Arial" charset="0"/>
                <a:ea typeface="+mn-ea"/>
                <a:cs typeface="Arial" charset="0"/>
              </a:rPr>
              <a:t>G</a:t>
            </a:r>
            <a:r>
              <a:rPr lang="en-IE" sz="1200" kern="1200" dirty="0">
                <a:solidFill>
                  <a:schemeClr val="tx1"/>
                </a:solidFill>
                <a:effectLst/>
                <a:latin typeface="Arial" charset="0"/>
                <a:ea typeface="+mn-ea"/>
                <a:cs typeface="Arial" charset="0"/>
              </a:rPr>
              <a:t>et the participants to stand in a line based on their total risk score (i.e. 0 to the left of the room, and 11 to the right). This gives a chance to explore the questions a bit more, and why some people scored differently than other etc. Why did the person on the right score so much higher than on the far left? </a:t>
            </a:r>
            <a:endParaRPr lang="en-US" dirty="0"/>
          </a:p>
        </p:txBody>
      </p:sp>
      <p:sp>
        <p:nvSpPr>
          <p:cNvPr id="4" name="Header Placeholder 3"/>
          <p:cNvSpPr>
            <a:spLocks noGrp="1"/>
          </p:cNvSpPr>
          <p:nvPr>
            <p:ph type="hdr" sz="quarter" idx="10"/>
          </p:nvPr>
        </p:nvSpPr>
        <p:spPr/>
        <p:txBody>
          <a:bodyPr/>
          <a:lstStyle/>
          <a:p>
            <a:r>
              <a:rPr lang="en-GB"/>
              <a:t>World Health Organization</a:t>
            </a:r>
          </a:p>
        </p:txBody>
      </p:sp>
      <p:sp>
        <p:nvSpPr>
          <p:cNvPr id="5" name="Date Placeholder 4"/>
          <p:cNvSpPr>
            <a:spLocks noGrp="1"/>
          </p:cNvSpPr>
          <p:nvPr>
            <p:ph type="dt" idx="11"/>
          </p:nvPr>
        </p:nvSpPr>
        <p:spPr/>
        <p:txBody>
          <a:bodyPr/>
          <a:lstStyle/>
          <a:p>
            <a:fld id="{C127BA38-178D-4AF7-B89D-37B34DD3D943}" type="datetime3">
              <a:rPr lang="en-GB" smtClean="0"/>
              <a:pPr/>
              <a:t>29 May, 2020</a:t>
            </a:fld>
            <a:endParaRPr lang="en-GB"/>
          </a:p>
        </p:txBody>
      </p:sp>
      <p:sp>
        <p:nvSpPr>
          <p:cNvPr id="6" name="Slide Number Placeholder 5"/>
          <p:cNvSpPr>
            <a:spLocks noGrp="1"/>
          </p:cNvSpPr>
          <p:nvPr>
            <p:ph type="sldNum" sz="quarter" idx="12"/>
          </p:nvPr>
        </p:nvSpPr>
        <p:spPr/>
        <p:txBody>
          <a:bodyPr/>
          <a:lstStyle/>
          <a:p>
            <a:fld id="{56EBA302-80AB-4EFD-A21F-6592AEBC50DA}" type="slidenum">
              <a:rPr lang="en-GB" smtClean="0"/>
              <a:pPr/>
              <a:t>26</a:t>
            </a:fld>
            <a:endParaRPr lang="en-GB"/>
          </a:p>
        </p:txBody>
      </p:sp>
    </p:spTree>
    <p:extLst>
      <p:ext uri="{BB962C8B-B14F-4D97-AF65-F5344CB8AC3E}">
        <p14:creationId xmlns:p14="http://schemas.microsoft.com/office/powerpoint/2010/main" val="10487484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E7FB8"/>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6974735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020050" y="0"/>
            <a:ext cx="2673350" cy="660717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0" y="0"/>
            <a:ext cx="7867650" cy="66071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8397891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7690903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99FF"/>
          </a:solidFill>
        </p:spPr>
        <p:txBody>
          <a:bodyPr vert="horz" lIns="104306" tIns="52153" rIns="104306" bIns="52153" rtlCol="0" anchor="ctr">
            <a:normAutofit/>
          </a:bodyPr>
          <a:lstStyle>
            <a:lvl1pPr marL="266197" indent="0" algn="ctr" defTabSz="1043056" rtl="0" eaLnBrk="1" latinLnBrk="0" hangingPunct="1">
              <a:spcBef>
                <a:spcPct val="0"/>
              </a:spcBef>
              <a:buNone/>
              <a:defRPr lang="en-US" sz="5000" b="1" kern="1200" dirty="0">
                <a:solidFill>
                  <a:schemeClr val="bg1"/>
                </a:solidFill>
                <a:latin typeface="Arial" pitchFamily="34" charset="0"/>
                <a:ea typeface="+mj-ea"/>
                <a:cs typeface="Arial" pitchFamily="34" charset="0"/>
              </a:defRPr>
            </a:lvl1pPr>
          </a:lstStyle>
          <a:p>
            <a:r>
              <a:rPr lang="en-US"/>
              <a:t>Click to edit Master title style</a:t>
            </a:r>
            <a:endParaRPr lang="en-US" dirty="0"/>
          </a:p>
        </p:txBody>
      </p:sp>
      <p:sp>
        <p:nvSpPr>
          <p:cNvPr id="5" name="TextBox 4"/>
          <p:cNvSpPr txBox="1"/>
          <p:nvPr/>
        </p:nvSpPr>
        <p:spPr>
          <a:xfrm>
            <a:off x="8198273" y="0"/>
            <a:ext cx="2495127" cy="459268"/>
          </a:xfrm>
          <a:prstGeom prst="rect">
            <a:avLst/>
          </a:prstGeom>
          <a:noFill/>
        </p:spPr>
        <p:txBody>
          <a:bodyPr wrap="square" lIns="104306" tIns="52153" rIns="104306" bIns="52153" rtlCol="0">
            <a:spAutoFit/>
          </a:bodyPr>
          <a:lstStyle/>
          <a:p>
            <a:pPr algn="r"/>
            <a:r>
              <a:rPr lang="en-US" sz="2300" b="1" dirty="0">
                <a:solidFill>
                  <a:schemeClr val="bg1"/>
                </a:solidFill>
                <a:effectLst/>
                <a:latin typeface="Arial" pitchFamily="34" charset="0"/>
                <a:cs typeface="Arial" pitchFamily="34" charset="0"/>
              </a:rPr>
              <a:t>DRAFT</a:t>
            </a:r>
            <a:endParaRPr lang="en-US" sz="3700" b="1" dirty="0">
              <a:solidFill>
                <a:schemeClr val="bg1"/>
              </a:solidFill>
              <a:effectLst/>
              <a:latin typeface="Arial" pitchFamily="34" charset="0"/>
              <a:cs typeface="Arial" pitchFamily="34" charset="0"/>
            </a:endParaRPr>
          </a:p>
        </p:txBody>
      </p:sp>
      <p:pic>
        <p:nvPicPr>
          <p:cNvPr id="6" name="Content Placeholder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651181" y="6637109"/>
            <a:ext cx="1042219" cy="924153"/>
          </a:xfrm>
          <a:prstGeom prst="rect">
            <a:avLst/>
          </a:prstGeom>
        </p:spPr>
      </p:pic>
    </p:spTree>
    <p:extLst>
      <p:ext uri="{BB962C8B-B14F-4D97-AF65-F5344CB8AC3E}">
        <p14:creationId xmlns:p14="http://schemas.microsoft.com/office/powerpoint/2010/main" val="202009326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le slide white">
    <p:spTree>
      <p:nvGrpSpPr>
        <p:cNvPr id="1" name=""/>
        <p:cNvGrpSpPr/>
        <p:nvPr/>
      </p:nvGrpSpPr>
      <p:grpSpPr>
        <a:xfrm>
          <a:off x="0" y="0"/>
          <a:ext cx="0" cy="0"/>
          <a:chOff x="0" y="0"/>
          <a:chExt cx="0" cy="0"/>
        </a:xfrm>
      </p:grpSpPr>
      <p:sp>
        <p:nvSpPr>
          <p:cNvPr id="61" name="Picture Placeholder 4"/>
          <p:cNvSpPr>
            <a:spLocks noGrp="1"/>
          </p:cNvSpPr>
          <p:nvPr>
            <p:ph type="pic" sz="quarter" idx="13" hasCustomPrompt="1"/>
          </p:nvPr>
        </p:nvSpPr>
        <p:spPr>
          <a:xfrm>
            <a:off x="0" y="0"/>
            <a:ext cx="10693400" cy="7561263"/>
          </a:xfrm>
          <a:solidFill>
            <a:schemeClr val="bg1"/>
          </a:solidFill>
        </p:spPr>
        <p:txBody>
          <a:bodyPr bIns="1224000" anchor="ctr">
            <a:normAutofit/>
          </a:bodyP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baseline="0">
                <a:solidFill>
                  <a:schemeClr val="accent6"/>
                </a:solidFill>
              </a:defRPr>
            </a:lvl1pPr>
          </a:lstStyle>
          <a:p>
            <a:r>
              <a:rPr lang="en-GB" noProof="0" dirty="0"/>
              <a:t>Click on Icon to add picture, then arrange object (send to back)</a:t>
            </a:r>
            <a:br>
              <a:rPr lang="en-GB" noProof="0" dirty="0"/>
            </a:br>
            <a:r>
              <a:rPr lang="en-GB" noProof="0" dirty="0"/>
              <a:t>Change picture either by right mouse click on picture + „change picture“ </a:t>
            </a:r>
            <a:br>
              <a:rPr lang="en-GB" noProof="0" dirty="0"/>
            </a:br>
            <a:r>
              <a:rPr lang="en-GB" noProof="0" dirty="0"/>
              <a:t>or by deleting picture + resetting slide</a:t>
            </a:r>
          </a:p>
          <a:p>
            <a:endParaRPr lang="en-GB" noProof="0" dirty="0"/>
          </a:p>
        </p:txBody>
      </p:sp>
      <p:sp>
        <p:nvSpPr>
          <p:cNvPr id="2" name="Title 1"/>
          <p:cNvSpPr>
            <a:spLocks noGrp="1"/>
          </p:cNvSpPr>
          <p:nvPr>
            <p:ph type="ctrTitle"/>
          </p:nvPr>
        </p:nvSpPr>
        <p:spPr>
          <a:xfrm>
            <a:off x="0" y="534938"/>
            <a:ext cx="6441300" cy="1233924"/>
          </a:xfrm>
          <a:noFill/>
        </p:spPr>
        <p:txBody>
          <a:bodyPr lIns="360000" tIns="72000" rIns="450000" bIns="180000" anchor="t" anchorCtr="0">
            <a:noAutofit/>
          </a:bodyPr>
          <a:lstStyle>
            <a:lvl1pPr algn="l">
              <a:lnSpc>
                <a:spcPct val="85000"/>
              </a:lnSpc>
              <a:defRPr sz="4631">
                <a:solidFill>
                  <a:srgbClr val="0092CC"/>
                </a:solidFill>
                <a:latin typeface="+mj-lt"/>
              </a:defRPr>
            </a:lvl1pPr>
          </a:lstStyle>
          <a:p>
            <a:r>
              <a:rPr lang="en-GB" noProof="0" dirty="0"/>
              <a:t>Click to edit Master title style</a:t>
            </a:r>
          </a:p>
        </p:txBody>
      </p:sp>
      <p:sp>
        <p:nvSpPr>
          <p:cNvPr id="36" name="Text Placeholder 35"/>
          <p:cNvSpPr>
            <a:spLocks noGrp="1"/>
          </p:cNvSpPr>
          <p:nvPr>
            <p:ph type="body" sz="quarter" idx="10" hasCustomPrompt="1"/>
          </p:nvPr>
        </p:nvSpPr>
        <p:spPr>
          <a:xfrm>
            <a:off x="421000" y="7174276"/>
            <a:ext cx="5237591" cy="273046"/>
          </a:xfrm>
        </p:spPr>
        <p:txBody>
          <a:bodyPr lIns="0" anchor="ctr">
            <a:noAutofit/>
          </a:bodyPr>
          <a:lstStyle>
            <a:lvl1pPr>
              <a:defRPr sz="1103" b="0">
                <a:solidFill>
                  <a:schemeClr val="tx1"/>
                </a:solidFill>
                <a:latin typeface="+mn-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Name of Author  |  Function | Division | Country </a:t>
            </a:r>
          </a:p>
        </p:txBody>
      </p:sp>
      <p:sp>
        <p:nvSpPr>
          <p:cNvPr id="90" name="Text Placeholder 35"/>
          <p:cNvSpPr>
            <a:spLocks noGrp="1"/>
          </p:cNvSpPr>
          <p:nvPr>
            <p:ph type="body" sz="quarter" idx="16" hasCustomPrompt="1"/>
          </p:nvPr>
        </p:nvSpPr>
        <p:spPr>
          <a:xfrm>
            <a:off x="8328707" y="7140143"/>
            <a:ext cx="1925425" cy="273046"/>
          </a:xfrm>
        </p:spPr>
        <p:txBody>
          <a:bodyPr rIns="0" anchor="ctr">
            <a:noAutofit/>
          </a:bodyPr>
          <a:lstStyle>
            <a:lvl1pPr algn="ctr">
              <a:defRPr sz="1764" b="1" spc="0" baseline="0">
                <a:solidFill>
                  <a:schemeClr val="tx2"/>
                </a:solidFill>
                <a:latin typeface="+mj-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www.who.int</a:t>
            </a:r>
          </a:p>
        </p:txBody>
      </p:sp>
      <p:sp>
        <p:nvSpPr>
          <p:cNvPr id="3" name="Subtitle 2"/>
          <p:cNvSpPr>
            <a:spLocks noGrp="1"/>
          </p:cNvSpPr>
          <p:nvPr>
            <p:ph type="subTitle" idx="1"/>
          </p:nvPr>
        </p:nvSpPr>
        <p:spPr>
          <a:xfrm>
            <a:off x="2" y="4941614"/>
            <a:ext cx="10693399" cy="1825817"/>
          </a:xfrm>
          <a:solidFill>
            <a:schemeClr val="tx2"/>
          </a:solidFill>
        </p:spPr>
        <p:txBody>
          <a:bodyPr lIns="360000" tIns="360000" rIns="360000" bIns="828000" anchor="b">
            <a:noAutofit/>
          </a:bodyPr>
          <a:lstStyle>
            <a:lvl1pPr marL="0" indent="0" algn="l">
              <a:lnSpc>
                <a:spcPct val="90000"/>
              </a:lnSpc>
              <a:buNone/>
              <a:defRPr sz="2646" b="1">
                <a:solidFill>
                  <a:schemeClr val="bg1"/>
                </a:solidFill>
                <a:latin typeface="+mj-lt"/>
                <a:cs typeface="Arial" panose="020B0604020202020204" pitchFamily="34" charset="0"/>
              </a:defRPr>
            </a:lvl1pPr>
            <a:lvl2pPr marL="504063" indent="0" algn="ctr">
              <a:buNone/>
              <a:defRPr sz="2205"/>
            </a:lvl2pPr>
            <a:lvl3pPr marL="1008126" indent="0" algn="ctr">
              <a:buNone/>
              <a:defRPr sz="1985"/>
            </a:lvl3pPr>
            <a:lvl4pPr marL="1512189" indent="0" algn="ctr">
              <a:buNone/>
              <a:defRPr sz="1764"/>
            </a:lvl4pPr>
            <a:lvl5pPr marL="2016252" indent="0" algn="ctr">
              <a:buNone/>
              <a:defRPr sz="1764"/>
            </a:lvl5pPr>
            <a:lvl6pPr marL="2520315" indent="0" algn="ctr">
              <a:buNone/>
              <a:defRPr sz="1764"/>
            </a:lvl6pPr>
            <a:lvl7pPr marL="3024378" indent="0" algn="ctr">
              <a:buNone/>
              <a:defRPr sz="1764"/>
            </a:lvl7pPr>
            <a:lvl8pPr marL="3528441" indent="0" algn="ctr">
              <a:buNone/>
              <a:defRPr sz="1764"/>
            </a:lvl8pPr>
            <a:lvl9pPr marL="4032504" indent="0" algn="ctr">
              <a:buNone/>
              <a:defRPr sz="1764"/>
            </a:lvl9pPr>
          </a:lstStyle>
          <a:p>
            <a:r>
              <a:rPr lang="en-GB" noProof="0" dirty="0"/>
              <a:t>Click to edit Master subtitle style</a:t>
            </a:r>
          </a:p>
        </p:txBody>
      </p:sp>
      <p:sp>
        <p:nvSpPr>
          <p:cNvPr id="62" name="Text Placeholder 35"/>
          <p:cNvSpPr>
            <a:spLocks noGrp="1"/>
          </p:cNvSpPr>
          <p:nvPr>
            <p:ph type="body" sz="quarter" idx="15" hasCustomPrompt="1"/>
          </p:nvPr>
        </p:nvSpPr>
        <p:spPr>
          <a:xfrm>
            <a:off x="420999" y="5998795"/>
            <a:ext cx="9833132" cy="317533"/>
          </a:xfrm>
          <a:noFill/>
        </p:spPr>
        <p:txBody>
          <a:bodyPr lIns="0" rIns="90000">
            <a:noAutofit/>
          </a:bodyPr>
          <a:lstStyle>
            <a:lvl1pPr algn="l">
              <a:defRPr sz="1764" b="0">
                <a:solidFill>
                  <a:schemeClr val="bg1"/>
                </a:solidFill>
                <a:latin typeface="+mj-lt"/>
                <a:cs typeface="Arial" panose="020B0604020202020204" pitchFamily="34"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Date</a:t>
            </a:r>
          </a:p>
        </p:txBody>
      </p:sp>
      <p:sp>
        <p:nvSpPr>
          <p:cNvPr id="37" name="Picture Placeholder 8"/>
          <p:cNvSpPr>
            <a:spLocks noGrp="1"/>
          </p:cNvSpPr>
          <p:nvPr>
            <p:ph type="pic" sz="quarter" idx="22" hasCustomPrompt="1"/>
          </p:nvPr>
        </p:nvSpPr>
        <p:spPr>
          <a:xfrm>
            <a:off x="6543637" y="534938"/>
            <a:ext cx="3710496" cy="1226473"/>
          </a:xfrm>
          <a:blipFill dpi="0" rotWithShape="1">
            <a:blip r:embed="rId2" cstate="email">
              <a:extLst>
                <a:ext uri="{28A0092B-C50C-407E-A947-70E740481C1C}">
                  <a14:useLocalDpi xmlns:a14="http://schemas.microsoft.com/office/drawing/2010/main"/>
                </a:ext>
              </a:extLst>
            </a:blip>
            <a:srcRect/>
            <a:stretch>
              <a:fillRect/>
            </a:stretch>
          </a:blipFill>
        </p:spPr>
        <p:txBody>
          <a:bodyPr/>
          <a:lstStyle>
            <a:lvl1pPr algn="ctr">
              <a:defRPr sz="110">
                <a:solidFill>
                  <a:schemeClr val="bg1"/>
                </a:solidFill>
              </a:defRPr>
            </a:lvl1pPr>
          </a:lstStyle>
          <a:p>
            <a:r>
              <a:rPr lang="en-GB" noProof="0"/>
              <a:t>.</a:t>
            </a:r>
          </a:p>
        </p:txBody>
      </p:sp>
    </p:spTree>
    <p:extLst>
      <p:ext uri="{BB962C8B-B14F-4D97-AF65-F5344CB8AC3E}">
        <p14:creationId xmlns:p14="http://schemas.microsoft.com/office/powerpoint/2010/main" val="19056014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white">
    <p:spTree>
      <p:nvGrpSpPr>
        <p:cNvPr id="1" name=""/>
        <p:cNvGrpSpPr/>
        <p:nvPr/>
      </p:nvGrpSpPr>
      <p:grpSpPr>
        <a:xfrm>
          <a:off x="0" y="0"/>
          <a:ext cx="0" cy="0"/>
          <a:chOff x="0" y="0"/>
          <a:chExt cx="0" cy="0"/>
        </a:xfrm>
      </p:grpSpPr>
      <p:sp>
        <p:nvSpPr>
          <p:cNvPr id="3" name="Content Placeholder 2"/>
          <p:cNvSpPr>
            <a:spLocks noGrp="1"/>
          </p:cNvSpPr>
          <p:nvPr>
            <p:ph idx="1"/>
          </p:nvPr>
        </p:nvSpPr>
        <p:spPr>
          <a:xfrm>
            <a:off x="421000" y="1984584"/>
            <a:ext cx="9851401"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dirty="0"/>
              <a:t>One line Subtitle (optional)</a:t>
            </a:r>
          </a:p>
        </p:txBody>
      </p:sp>
      <p:sp>
        <p:nvSpPr>
          <p:cNvPr id="4" name="Date Placeholder 3"/>
          <p:cNvSpPr>
            <a:spLocks noGrp="1"/>
          </p:cNvSpPr>
          <p:nvPr>
            <p:ph type="dt" sz="half" idx="14"/>
          </p:nvPr>
        </p:nvSpPr>
        <p:spPr/>
        <p:txBody>
          <a:bodyPr/>
          <a:lstStyle/>
          <a:p>
            <a:endParaRPr lang="en-GB">
              <a:solidFill>
                <a:prstClr val="black"/>
              </a:solidFill>
            </a:endParaRPr>
          </a:p>
        </p:txBody>
      </p:sp>
      <p:sp>
        <p:nvSpPr>
          <p:cNvPr id="5" name="Footer Placeholder 4"/>
          <p:cNvSpPr>
            <a:spLocks noGrp="1"/>
          </p:cNvSpPr>
          <p:nvPr>
            <p:ph type="ftr" sz="quarter" idx="15"/>
          </p:nvPr>
        </p:nvSpPr>
        <p:spPr/>
        <p:txBody>
          <a:bodyPr/>
          <a:lstStyle/>
          <a:p>
            <a:endParaRPr lang="en-GB" dirty="0">
              <a:solidFill>
                <a:prstClr val="black"/>
              </a:solidFill>
            </a:endParaRPr>
          </a:p>
        </p:txBody>
      </p:sp>
      <p:sp>
        <p:nvSpPr>
          <p:cNvPr id="6" name="Slide Number Placeholder 5"/>
          <p:cNvSpPr>
            <a:spLocks noGrp="1"/>
          </p:cNvSpPr>
          <p:nvPr>
            <p:ph type="sldNum" sz="quarter" idx="16"/>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3"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33253629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50" y="4859338"/>
            <a:ext cx="9090025" cy="15017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844550" y="3205163"/>
            <a:ext cx="9090025"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6179808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mparison white">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20999" y="1984584"/>
            <a:ext cx="4799400"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Content Placeholder 3"/>
          <p:cNvSpPr>
            <a:spLocks noGrp="1"/>
          </p:cNvSpPr>
          <p:nvPr>
            <p:ph sz="half" idx="2"/>
          </p:nvPr>
        </p:nvSpPr>
        <p:spPr>
          <a:xfrm>
            <a:off x="5468057" y="1984584"/>
            <a:ext cx="4799400"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Date Placeholder 7"/>
          <p:cNvSpPr>
            <a:spLocks noGrp="1"/>
          </p:cNvSpPr>
          <p:nvPr>
            <p:ph type="dt" sz="half" idx="22"/>
          </p:nvPr>
        </p:nvSpPr>
        <p:spPr/>
        <p:txBody>
          <a:bodyPr/>
          <a:lstStyle/>
          <a:p>
            <a:endParaRPr lang="en-GB">
              <a:solidFill>
                <a:prstClr val="black"/>
              </a:solidFill>
            </a:endParaRPr>
          </a:p>
        </p:txBody>
      </p:sp>
      <p:sp>
        <p:nvSpPr>
          <p:cNvPr id="9" name="Footer Placeholder 8"/>
          <p:cNvSpPr>
            <a:spLocks noGrp="1"/>
          </p:cNvSpPr>
          <p:nvPr>
            <p:ph type="ftr" sz="quarter" idx="23"/>
          </p:nvPr>
        </p:nvSpPr>
        <p:spPr/>
        <p:txBody>
          <a:bodyPr/>
          <a:lstStyle/>
          <a:p>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5"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2573212978"/>
      </p:ext>
    </p:extLst>
  </p:cSld>
  <p:clrMapOvr>
    <a:masterClrMapping/>
  </p:clrMapOvr>
  <p:extLst mod="1">
    <p:ext uri="{DCECCB84-F9BA-43D5-87BE-67443E8EF086}">
      <p15:sldGuideLst xmlns:p15="http://schemas.microsoft.com/office/powerpoint/2012/main">
        <p15:guide id="1" pos="288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mparison boxe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endParaRPr lang="en-GB">
              <a:solidFill>
                <a:prstClr val="black"/>
              </a:solidFill>
            </a:endParaRPr>
          </a:p>
        </p:txBody>
      </p:sp>
      <p:sp>
        <p:nvSpPr>
          <p:cNvPr id="9" name="Footer Placeholder 8"/>
          <p:cNvSpPr>
            <a:spLocks noGrp="1"/>
          </p:cNvSpPr>
          <p:nvPr>
            <p:ph type="ftr" sz="quarter" idx="23"/>
          </p:nvPr>
        </p:nvSpPr>
        <p:spPr/>
        <p:txBody>
          <a:bodyPr/>
          <a:lstStyle/>
          <a:p>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420999" y="2381500"/>
            <a:ext cx="4799400" cy="4274793"/>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Content Placeholder 3"/>
          <p:cNvSpPr>
            <a:spLocks noGrp="1"/>
          </p:cNvSpPr>
          <p:nvPr>
            <p:ph sz="half" idx="26"/>
          </p:nvPr>
        </p:nvSpPr>
        <p:spPr>
          <a:xfrm>
            <a:off x="5468057" y="2381500"/>
            <a:ext cx="4799400" cy="4274793"/>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8"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
        <p:nvSpPr>
          <p:cNvPr id="25" name="Text Placeholder 5"/>
          <p:cNvSpPr>
            <a:spLocks noGrp="1"/>
          </p:cNvSpPr>
          <p:nvPr>
            <p:ph type="body" sz="quarter" idx="27"/>
          </p:nvPr>
        </p:nvSpPr>
        <p:spPr>
          <a:xfrm>
            <a:off x="420999" y="1984583"/>
            <a:ext cx="4799401" cy="277855"/>
          </a:xfrm>
          <a:solidFill>
            <a:srgbClr val="009CDE"/>
          </a:solidFill>
        </p:spPr>
        <p:txBody>
          <a:bodyPr vert="horz" lIns="72000" tIns="18000" rIns="72000" bIns="18000" rtlCol="0" anchor="ctr">
            <a:normAutofit/>
          </a:bodyPr>
          <a:lstStyle>
            <a:lvl1pPr>
              <a:defRPr lang="en-US" sz="1544"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26" name="Text Placeholder 5"/>
          <p:cNvSpPr>
            <a:spLocks noGrp="1"/>
          </p:cNvSpPr>
          <p:nvPr>
            <p:ph type="body" sz="quarter" idx="28"/>
          </p:nvPr>
        </p:nvSpPr>
        <p:spPr>
          <a:xfrm>
            <a:off x="5468058" y="1984583"/>
            <a:ext cx="4799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a:t>Edit Master text styles</a:t>
            </a:r>
          </a:p>
        </p:txBody>
      </p:sp>
    </p:spTree>
    <p:extLst>
      <p:ext uri="{BB962C8B-B14F-4D97-AF65-F5344CB8AC3E}">
        <p14:creationId xmlns:p14="http://schemas.microsoft.com/office/powerpoint/2010/main" val="139311744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4 Boxe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endParaRPr lang="en-GB">
              <a:solidFill>
                <a:prstClr val="black"/>
              </a:solidFill>
            </a:endParaRPr>
          </a:p>
        </p:txBody>
      </p:sp>
      <p:sp>
        <p:nvSpPr>
          <p:cNvPr id="9" name="Footer Placeholder 8"/>
          <p:cNvSpPr>
            <a:spLocks noGrp="1"/>
          </p:cNvSpPr>
          <p:nvPr>
            <p:ph type="ftr" sz="quarter" idx="23"/>
          </p:nvPr>
        </p:nvSpPr>
        <p:spPr/>
        <p:txBody>
          <a:bodyPr/>
          <a:lstStyle/>
          <a:p>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420999" y="2381500"/>
            <a:ext cx="4799400" cy="1825817"/>
          </a:xfrm>
        </p:spPr>
        <p:txBody>
          <a:bodyPr>
            <a:noAutofit/>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Content Placeholder 3"/>
          <p:cNvSpPr>
            <a:spLocks noGrp="1"/>
          </p:cNvSpPr>
          <p:nvPr>
            <p:ph sz="half" idx="26"/>
          </p:nvPr>
        </p:nvSpPr>
        <p:spPr>
          <a:xfrm>
            <a:off x="5468057" y="2381500"/>
            <a:ext cx="4799400" cy="1825817"/>
          </a:xfrm>
        </p:spPr>
        <p:txBody>
          <a:bodyPr>
            <a:noAutofit/>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 Placeholder 5"/>
          <p:cNvSpPr>
            <a:spLocks noGrp="1"/>
          </p:cNvSpPr>
          <p:nvPr>
            <p:ph type="body" sz="quarter" idx="27"/>
          </p:nvPr>
        </p:nvSpPr>
        <p:spPr>
          <a:xfrm>
            <a:off x="420999" y="1984583"/>
            <a:ext cx="4799401" cy="277855"/>
          </a:xfrm>
          <a:solidFill>
            <a:srgbClr val="009CDE"/>
          </a:solidFill>
        </p:spPr>
        <p:txBody>
          <a:bodyPr vert="horz" lIns="72000" tIns="18000" rIns="72000" bIns="18000" rtlCol="0" anchor="ctr">
            <a:normAutofit/>
          </a:bodyPr>
          <a:lstStyle>
            <a:lvl1pPr>
              <a:defRPr lang="en-US" sz="1544"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20" name="Text Placeholder 5"/>
          <p:cNvSpPr>
            <a:spLocks noGrp="1"/>
          </p:cNvSpPr>
          <p:nvPr>
            <p:ph type="body" sz="quarter" idx="28"/>
          </p:nvPr>
        </p:nvSpPr>
        <p:spPr>
          <a:xfrm>
            <a:off x="5468058" y="1984583"/>
            <a:ext cx="4799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dirty="0"/>
              <a:t>Edit Master text styles</a:t>
            </a:r>
          </a:p>
        </p:txBody>
      </p:sp>
      <p:sp>
        <p:nvSpPr>
          <p:cNvPr id="35"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
        <p:nvSpPr>
          <p:cNvPr id="37" name="Content Placeholder 2"/>
          <p:cNvSpPr>
            <a:spLocks noGrp="1"/>
          </p:cNvSpPr>
          <p:nvPr>
            <p:ph sz="half" idx="30"/>
          </p:nvPr>
        </p:nvSpPr>
        <p:spPr>
          <a:xfrm>
            <a:off x="420999" y="4830476"/>
            <a:ext cx="4799400" cy="1825817"/>
          </a:xfrm>
        </p:spPr>
        <p:txBody>
          <a:bodyPr>
            <a:noAutofit/>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8" name="Content Placeholder 3"/>
          <p:cNvSpPr>
            <a:spLocks noGrp="1"/>
          </p:cNvSpPr>
          <p:nvPr>
            <p:ph sz="half" idx="34"/>
          </p:nvPr>
        </p:nvSpPr>
        <p:spPr>
          <a:xfrm>
            <a:off x="5468057" y="4830476"/>
            <a:ext cx="4799400" cy="1825817"/>
          </a:xfrm>
        </p:spPr>
        <p:txBody>
          <a:bodyPr>
            <a:noAutofit/>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9" name="Text Placeholder 5"/>
          <p:cNvSpPr>
            <a:spLocks noGrp="1"/>
          </p:cNvSpPr>
          <p:nvPr>
            <p:ph type="body" sz="quarter" idx="35"/>
          </p:nvPr>
        </p:nvSpPr>
        <p:spPr>
          <a:xfrm>
            <a:off x="420999" y="4453762"/>
            <a:ext cx="4799401" cy="277855"/>
          </a:xfrm>
          <a:solidFill>
            <a:srgbClr val="009CDE"/>
          </a:solidFill>
        </p:spPr>
        <p:txBody>
          <a:bodyPr vert="horz" lIns="72000" tIns="18000" rIns="72000" bIns="18000" rtlCol="0" anchor="ctr">
            <a:normAutofit/>
          </a:bodyPr>
          <a:lstStyle>
            <a:lvl1pPr>
              <a:defRPr lang="en-US" sz="1544"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40" name="Text Placeholder 5"/>
          <p:cNvSpPr>
            <a:spLocks noGrp="1"/>
          </p:cNvSpPr>
          <p:nvPr>
            <p:ph type="body" sz="quarter" idx="36"/>
          </p:nvPr>
        </p:nvSpPr>
        <p:spPr>
          <a:xfrm>
            <a:off x="5468058" y="4453762"/>
            <a:ext cx="4799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dirty="0"/>
              <a:t>Edit Master text styles</a:t>
            </a:r>
          </a:p>
        </p:txBody>
      </p:sp>
    </p:spTree>
    <p:extLst>
      <p:ext uri="{BB962C8B-B14F-4D97-AF65-F5344CB8AC3E}">
        <p14:creationId xmlns:p14="http://schemas.microsoft.com/office/powerpoint/2010/main" val="69987663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 Column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endParaRPr lang="en-GB">
              <a:solidFill>
                <a:prstClr val="black"/>
              </a:solidFill>
            </a:endParaRPr>
          </a:p>
        </p:txBody>
      </p:sp>
      <p:sp>
        <p:nvSpPr>
          <p:cNvPr id="9" name="Footer Placeholder 8"/>
          <p:cNvSpPr>
            <a:spLocks noGrp="1"/>
          </p:cNvSpPr>
          <p:nvPr>
            <p:ph type="ftr" sz="quarter" idx="23"/>
          </p:nvPr>
        </p:nvSpPr>
        <p:spPr/>
        <p:txBody>
          <a:bodyPr/>
          <a:lstStyle/>
          <a:p>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420999" y="2381500"/>
            <a:ext cx="3115400" cy="4274793"/>
          </a:xfrm>
        </p:spPr>
        <p:txBody>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 Placeholder 5"/>
          <p:cNvSpPr>
            <a:spLocks noGrp="1"/>
          </p:cNvSpPr>
          <p:nvPr>
            <p:ph type="body" sz="quarter" idx="27"/>
          </p:nvPr>
        </p:nvSpPr>
        <p:spPr>
          <a:xfrm>
            <a:off x="420999" y="1984583"/>
            <a:ext cx="3115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a:t>Edit Master text styles</a:t>
            </a:r>
          </a:p>
        </p:txBody>
      </p:sp>
      <p:sp>
        <p:nvSpPr>
          <p:cNvPr id="16" name="Content Placeholder 2"/>
          <p:cNvSpPr>
            <a:spLocks noGrp="1"/>
          </p:cNvSpPr>
          <p:nvPr>
            <p:ph sz="half" idx="29"/>
          </p:nvPr>
        </p:nvSpPr>
        <p:spPr>
          <a:xfrm>
            <a:off x="3786528" y="2381500"/>
            <a:ext cx="3115400" cy="4274793"/>
          </a:xfrm>
        </p:spPr>
        <p:txBody>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7" name="Text Placeholder 5"/>
          <p:cNvSpPr>
            <a:spLocks noGrp="1"/>
          </p:cNvSpPr>
          <p:nvPr>
            <p:ph type="body" sz="quarter" idx="30"/>
          </p:nvPr>
        </p:nvSpPr>
        <p:spPr>
          <a:xfrm>
            <a:off x="3786528" y="1984583"/>
            <a:ext cx="3115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a:t>Edit Master text styles</a:t>
            </a:r>
          </a:p>
        </p:txBody>
      </p:sp>
      <p:sp>
        <p:nvSpPr>
          <p:cNvPr id="24" name="Content Placeholder 2"/>
          <p:cNvSpPr>
            <a:spLocks noGrp="1"/>
          </p:cNvSpPr>
          <p:nvPr>
            <p:ph sz="half" idx="31"/>
          </p:nvPr>
        </p:nvSpPr>
        <p:spPr>
          <a:xfrm>
            <a:off x="7152057" y="2381500"/>
            <a:ext cx="3115400" cy="4274793"/>
          </a:xfrm>
        </p:spPr>
        <p:txBody>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5" name="Text Placeholder 5"/>
          <p:cNvSpPr>
            <a:spLocks noGrp="1"/>
          </p:cNvSpPr>
          <p:nvPr>
            <p:ph type="body" sz="quarter" idx="32"/>
          </p:nvPr>
        </p:nvSpPr>
        <p:spPr>
          <a:xfrm>
            <a:off x="7152057" y="1984583"/>
            <a:ext cx="3115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a:t>Edit Master text styles</a:t>
            </a:r>
          </a:p>
        </p:txBody>
      </p:sp>
      <p:sp>
        <p:nvSpPr>
          <p:cNvPr id="23"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219959485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Image left / Text right whit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5468057" y="1984584"/>
            <a:ext cx="4799400"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Picture Placeholder 5"/>
          <p:cNvSpPr>
            <a:spLocks noGrp="1"/>
          </p:cNvSpPr>
          <p:nvPr>
            <p:ph type="pic" sz="quarter" idx="17" hasCustomPrompt="1"/>
          </p:nvPr>
        </p:nvSpPr>
        <p:spPr>
          <a:xfrm>
            <a:off x="420999" y="1984584"/>
            <a:ext cx="4799400" cy="4671709"/>
          </a:xfrm>
          <a:solidFill>
            <a:schemeClr val="bg1">
              <a:lumMod val="85000"/>
            </a:schemeClr>
          </a:solidFill>
        </p:spPr>
        <p:txBody>
          <a:bodyPr bIns="1980000" anchor="ct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baseline="0">
                <a:solidFill>
                  <a:schemeClr val="bg1"/>
                </a:solidFill>
              </a:defRPr>
            </a:lvl1pPr>
          </a:lstStyle>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Click on Icon to add picture</a:t>
            </a:r>
            <a:br>
              <a:rPr lang="en-GB" noProof="0" dirty="0"/>
            </a:b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8" name="Date Placeholder 7"/>
          <p:cNvSpPr>
            <a:spLocks noGrp="1"/>
          </p:cNvSpPr>
          <p:nvPr>
            <p:ph type="dt" sz="half" idx="18"/>
          </p:nvPr>
        </p:nvSpPr>
        <p:spPr/>
        <p:txBody>
          <a:bodyPr/>
          <a:lstStyle/>
          <a:p>
            <a:endParaRPr lang="en-GB">
              <a:solidFill>
                <a:prstClr val="black"/>
              </a:solidFill>
            </a:endParaRPr>
          </a:p>
        </p:txBody>
      </p:sp>
      <p:sp>
        <p:nvSpPr>
          <p:cNvPr id="9" name="Footer Placeholder 8"/>
          <p:cNvSpPr>
            <a:spLocks noGrp="1"/>
          </p:cNvSpPr>
          <p:nvPr>
            <p:ph type="ftr" sz="quarter" idx="19"/>
          </p:nvPr>
        </p:nvSpPr>
        <p:spPr/>
        <p:txBody>
          <a:bodyPr/>
          <a:lstStyle/>
          <a:p>
            <a:endParaRPr lang="en-GB">
              <a:solidFill>
                <a:prstClr val="black"/>
              </a:solidFill>
            </a:endParaRPr>
          </a:p>
        </p:txBody>
      </p:sp>
      <p:sp>
        <p:nvSpPr>
          <p:cNvPr id="10" name="Slide Number Placeholder 9"/>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3"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5" name="Title 14"/>
          <p:cNvSpPr>
            <a:spLocks noGrp="1"/>
          </p:cNvSpPr>
          <p:nvPr>
            <p:ph type="title"/>
          </p:nvPr>
        </p:nvSpPr>
        <p:spPr/>
        <p:txBody>
          <a:bodyPr/>
          <a:lstStyle/>
          <a:p>
            <a:r>
              <a:rPr lang="en-GB" noProof="0"/>
              <a:t>Click to edit Master title style</a:t>
            </a:r>
          </a:p>
        </p:txBody>
      </p:sp>
      <p:sp>
        <p:nvSpPr>
          <p:cNvPr id="16"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158679827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Quotation whit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5468057" y="1984584"/>
            <a:ext cx="4799400" cy="4671709"/>
          </a:xfrm>
          <a:solidFill>
            <a:srgbClr val="009CDE"/>
          </a:solidFill>
        </p:spPr>
        <p:txBody>
          <a:bodyPr lIns="144000" tIns="144000" rIns="144000" bIns="144000"/>
          <a:lstStyle>
            <a:lvl1pPr>
              <a:defRPr sz="1544" b="1">
                <a:solidFill>
                  <a:schemeClr val="bg1"/>
                </a:solidFill>
                <a:latin typeface="+mn-lt"/>
              </a:defRPr>
            </a:lvl1pPr>
            <a:lvl2pPr>
              <a:buClr>
                <a:schemeClr val="bg1"/>
              </a:buClr>
              <a:defRPr sz="1544">
                <a:solidFill>
                  <a:schemeClr val="bg1"/>
                </a:solidFill>
                <a:latin typeface="+mn-lt"/>
              </a:defRPr>
            </a:lvl2pPr>
            <a:lvl3pPr>
              <a:buClr>
                <a:schemeClr val="bg1"/>
              </a:buClr>
              <a:defRPr sz="1544">
                <a:solidFill>
                  <a:schemeClr val="bg1"/>
                </a:solidFill>
                <a:latin typeface="+mn-lt"/>
              </a:defRPr>
            </a:lvl3pPr>
            <a:lvl4pPr>
              <a:buClr>
                <a:schemeClr val="bg1"/>
              </a:buClr>
              <a:defRPr sz="1544">
                <a:solidFill>
                  <a:schemeClr val="bg1"/>
                </a:solidFill>
                <a:latin typeface="+mn-lt"/>
              </a:defRPr>
            </a:lvl4pPr>
            <a:lvl5pPr>
              <a:buClr>
                <a:schemeClr val="bg1"/>
              </a:buClr>
              <a:defRPr sz="1544">
                <a:solidFill>
                  <a:schemeClr val="bg1"/>
                </a:solidFill>
                <a:latin typeface="+mn-lt"/>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Picture Placeholder 5"/>
          <p:cNvSpPr>
            <a:spLocks noGrp="1"/>
          </p:cNvSpPr>
          <p:nvPr>
            <p:ph type="pic" sz="quarter" idx="17" hasCustomPrompt="1"/>
          </p:nvPr>
        </p:nvSpPr>
        <p:spPr>
          <a:xfrm>
            <a:off x="420999" y="1984584"/>
            <a:ext cx="4799400" cy="4671709"/>
          </a:xfrm>
          <a:solidFill>
            <a:schemeClr val="bg1">
              <a:lumMod val="85000"/>
            </a:schemeClr>
          </a:solidFill>
        </p:spPr>
        <p:txBody>
          <a:bodyPr bIns="1980000" anchor="ct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a:solidFill>
                  <a:schemeClr val="bg1"/>
                </a:solidFill>
              </a:defRPr>
            </a:lvl1pPr>
          </a:lstStyle>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Click on Icon to add picture</a:t>
            </a:r>
          </a:p>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8" name="Date Placeholder 7"/>
          <p:cNvSpPr>
            <a:spLocks noGrp="1"/>
          </p:cNvSpPr>
          <p:nvPr>
            <p:ph type="dt" sz="half" idx="18"/>
          </p:nvPr>
        </p:nvSpPr>
        <p:spPr/>
        <p:txBody>
          <a:bodyPr/>
          <a:lstStyle/>
          <a:p>
            <a:endParaRPr lang="en-GB">
              <a:solidFill>
                <a:prstClr val="black"/>
              </a:solidFill>
            </a:endParaRPr>
          </a:p>
        </p:txBody>
      </p:sp>
      <p:sp>
        <p:nvSpPr>
          <p:cNvPr id="9" name="Footer Placeholder 8"/>
          <p:cNvSpPr>
            <a:spLocks noGrp="1"/>
          </p:cNvSpPr>
          <p:nvPr>
            <p:ph type="ftr" sz="quarter" idx="19"/>
          </p:nvPr>
        </p:nvSpPr>
        <p:spPr/>
        <p:txBody>
          <a:bodyPr/>
          <a:lstStyle/>
          <a:p>
            <a:endParaRPr lang="en-GB">
              <a:solidFill>
                <a:prstClr val="black"/>
              </a:solidFill>
            </a:endParaRPr>
          </a:p>
        </p:txBody>
      </p:sp>
      <p:sp>
        <p:nvSpPr>
          <p:cNvPr id="10" name="Slide Number Placeholder 9"/>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3"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5" name="Title 14"/>
          <p:cNvSpPr>
            <a:spLocks noGrp="1"/>
          </p:cNvSpPr>
          <p:nvPr>
            <p:ph type="title"/>
          </p:nvPr>
        </p:nvSpPr>
        <p:spPr/>
        <p:txBody>
          <a:bodyPr/>
          <a:lstStyle/>
          <a:p>
            <a:r>
              <a:rPr lang="en-GB" noProof="0"/>
              <a:t>Click to edit Master title style</a:t>
            </a:r>
          </a:p>
        </p:txBody>
      </p:sp>
      <p:sp>
        <p:nvSpPr>
          <p:cNvPr id="16"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335378340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Large Image white">
    <p:spTree>
      <p:nvGrpSpPr>
        <p:cNvPr id="1" name=""/>
        <p:cNvGrpSpPr/>
        <p:nvPr/>
      </p:nvGrpSpPr>
      <p:grpSpPr>
        <a:xfrm>
          <a:off x="0" y="0"/>
          <a:ext cx="0" cy="0"/>
          <a:chOff x="0" y="0"/>
          <a:chExt cx="0" cy="0"/>
        </a:xfrm>
      </p:grpSpPr>
      <p:sp>
        <p:nvSpPr>
          <p:cNvPr id="6" name="Picture Placeholder 5"/>
          <p:cNvSpPr>
            <a:spLocks noGrp="1"/>
          </p:cNvSpPr>
          <p:nvPr>
            <p:ph type="pic" sz="quarter" idx="17" hasCustomPrompt="1"/>
          </p:nvPr>
        </p:nvSpPr>
        <p:spPr>
          <a:xfrm>
            <a:off x="420999" y="1984584"/>
            <a:ext cx="9846457" cy="4671709"/>
          </a:xfrm>
          <a:solidFill>
            <a:schemeClr val="bg1">
              <a:lumMod val="85000"/>
            </a:schemeClr>
          </a:solidFill>
        </p:spPr>
        <p:txBody>
          <a:bodyPr bIns="1980000" anchor="ct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a:solidFill>
                  <a:schemeClr val="bg1"/>
                </a:solidFill>
              </a:defRPr>
            </a:lvl1pPr>
          </a:lstStyle>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Click on Icon to add picture</a:t>
            </a:r>
            <a:br>
              <a:rPr lang="en-GB" noProof="0" dirty="0"/>
            </a:b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3" name="Date Placeholder 2"/>
          <p:cNvSpPr>
            <a:spLocks noGrp="1"/>
          </p:cNvSpPr>
          <p:nvPr>
            <p:ph type="dt" sz="half" idx="18"/>
          </p:nvPr>
        </p:nvSpPr>
        <p:spPr/>
        <p:txBody>
          <a:bodyPr/>
          <a:lstStyle/>
          <a:p>
            <a:endParaRPr lang="en-GB">
              <a:solidFill>
                <a:prstClr val="black"/>
              </a:solidFill>
            </a:endParaRPr>
          </a:p>
        </p:txBody>
      </p:sp>
      <p:sp>
        <p:nvSpPr>
          <p:cNvPr id="4" name="Footer Placeholder 3"/>
          <p:cNvSpPr>
            <a:spLocks noGrp="1"/>
          </p:cNvSpPr>
          <p:nvPr>
            <p:ph type="ftr" sz="quarter" idx="19"/>
          </p:nvPr>
        </p:nvSpPr>
        <p:spPr/>
        <p:txBody>
          <a:bodyPr/>
          <a:lstStyle/>
          <a:p>
            <a:endParaRPr lang="en-GB" dirty="0">
              <a:solidFill>
                <a:prstClr val="black"/>
              </a:solidFill>
            </a:endParaRPr>
          </a:p>
        </p:txBody>
      </p:sp>
      <p:sp>
        <p:nvSpPr>
          <p:cNvPr id="5" name="Slide Number Placeholder 4"/>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6"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7" name="Title 6"/>
          <p:cNvSpPr>
            <a:spLocks noGrp="1"/>
          </p:cNvSpPr>
          <p:nvPr>
            <p:ph type="title"/>
          </p:nvPr>
        </p:nvSpPr>
        <p:spPr/>
        <p:txBody>
          <a:bodyPr/>
          <a:lstStyle/>
          <a:p>
            <a:r>
              <a:rPr lang="en-GB" noProof="0"/>
              <a:t>Click to edit Master title style</a:t>
            </a:r>
          </a:p>
        </p:txBody>
      </p:sp>
      <p:sp>
        <p:nvSpPr>
          <p:cNvPr id="14"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421517796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hapter Intro large Text white">
    <p:spTree>
      <p:nvGrpSpPr>
        <p:cNvPr id="1" name=""/>
        <p:cNvGrpSpPr/>
        <p:nvPr/>
      </p:nvGrpSpPr>
      <p:grpSpPr>
        <a:xfrm>
          <a:off x="0" y="0"/>
          <a:ext cx="0" cy="0"/>
          <a:chOff x="0" y="0"/>
          <a:chExt cx="0" cy="0"/>
        </a:xfrm>
      </p:grpSpPr>
      <p:sp>
        <p:nvSpPr>
          <p:cNvPr id="18" name="Date Placeholder 17"/>
          <p:cNvSpPr>
            <a:spLocks noGrp="1"/>
          </p:cNvSpPr>
          <p:nvPr>
            <p:ph type="dt" sz="half" idx="14"/>
          </p:nvPr>
        </p:nvSpPr>
        <p:spPr>
          <a:noFill/>
        </p:spPr>
        <p:txBody>
          <a:bodyPr/>
          <a:lstStyle>
            <a:lvl1pPr>
              <a:defRPr>
                <a:solidFill>
                  <a:schemeClr val="tx1"/>
                </a:solidFill>
              </a:defRPr>
            </a:lvl1pPr>
          </a:lstStyle>
          <a:p>
            <a:endParaRPr lang="en-GB">
              <a:solidFill>
                <a:prstClr val="black"/>
              </a:solidFill>
            </a:endParaRPr>
          </a:p>
        </p:txBody>
      </p:sp>
      <p:sp>
        <p:nvSpPr>
          <p:cNvPr id="19" name="Footer Placeholder 18"/>
          <p:cNvSpPr>
            <a:spLocks noGrp="1"/>
          </p:cNvSpPr>
          <p:nvPr>
            <p:ph type="ftr" sz="quarter" idx="15"/>
          </p:nvPr>
        </p:nvSpPr>
        <p:spPr>
          <a:noFill/>
        </p:spPr>
        <p:txBody>
          <a:bodyPr/>
          <a:lstStyle/>
          <a:p>
            <a:endParaRPr lang="en-GB" dirty="0">
              <a:solidFill>
                <a:prstClr val="black"/>
              </a:solidFill>
            </a:endParaRPr>
          </a:p>
        </p:txBody>
      </p:sp>
      <p:sp>
        <p:nvSpPr>
          <p:cNvPr id="20" name="Slide Number Placeholder 19"/>
          <p:cNvSpPr>
            <a:spLocks noGrp="1"/>
          </p:cNvSpPr>
          <p:nvPr>
            <p:ph type="sldNum" sz="quarter" idx="16"/>
          </p:nvPr>
        </p:nvSpPr>
        <p:spPr>
          <a:noFill/>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7" name="Text Placeholder 7"/>
          <p:cNvSpPr>
            <a:spLocks noGrp="1"/>
          </p:cNvSpPr>
          <p:nvPr>
            <p:ph type="body" sz="quarter" idx="21" hasCustomPrompt="1"/>
          </p:nvPr>
        </p:nvSpPr>
        <p:spPr>
          <a:xfrm>
            <a:off x="421000" y="6939042"/>
            <a:ext cx="9846458" cy="229968"/>
          </a:xfrm>
          <a:noFill/>
        </p:spPr>
        <p:txBody>
          <a:bodyPr anchor="t">
            <a:normAutofit/>
          </a:bodyPr>
          <a:lstStyle>
            <a:lvl1pPr>
              <a:defRPr sz="882" b="0">
                <a:solidFill>
                  <a:schemeClr val="tx1"/>
                </a:solidFill>
                <a:latin typeface="+mn-lt"/>
              </a:defRPr>
            </a:lvl1pPr>
          </a:lstStyle>
          <a:p>
            <a:pPr lvl="0"/>
            <a:r>
              <a:rPr lang="en-GB" noProof="0"/>
              <a:t>Source:</a:t>
            </a:r>
          </a:p>
        </p:txBody>
      </p:sp>
      <p:sp>
        <p:nvSpPr>
          <p:cNvPr id="4" name="Title 3"/>
          <p:cNvSpPr>
            <a:spLocks noGrp="1"/>
          </p:cNvSpPr>
          <p:nvPr>
            <p:ph type="title"/>
          </p:nvPr>
        </p:nvSpPr>
        <p:spPr>
          <a:noFill/>
        </p:spPr>
        <p:txBody>
          <a:bodyPr/>
          <a:lstStyle/>
          <a:p>
            <a:r>
              <a:rPr lang="en-GB" noProof="0" dirty="0"/>
              <a:t>Click to edit Master title style</a:t>
            </a:r>
          </a:p>
        </p:txBody>
      </p:sp>
      <p:sp>
        <p:nvSpPr>
          <p:cNvPr id="15"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dirty="0"/>
              <a:t>One line Subtitle (optional)</a:t>
            </a:r>
          </a:p>
        </p:txBody>
      </p:sp>
      <p:sp>
        <p:nvSpPr>
          <p:cNvPr id="12" name="Text Placeholder 4"/>
          <p:cNvSpPr>
            <a:spLocks noGrp="1"/>
          </p:cNvSpPr>
          <p:nvPr>
            <p:ph type="body" sz="quarter" idx="18"/>
          </p:nvPr>
        </p:nvSpPr>
        <p:spPr>
          <a:xfrm>
            <a:off x="420999" y="1984584"/>
            <a:ext cx="9846458" cy="4671709"/>
          </a:xfrm>
          <a:noFill/>
        </p:spPr>
        <p:txBody>
          <a:bodyPr lIns="0" tIns="0" rIns="0" bIns="0"/>
          <a:lstStyle>
            <a:lvl1pPr>
              <a:lnSpc>
                <a:spcPct val="110000"/>
              </a:lnSpc>
              <a:defRPr sz="1544" b="1">
                <a:solidFill>
                  <a:schemeClr val="tx1"/>
                </a:solidFill>
                <a:latin typeface="+mn-lt"/>
              </a:defRPr>
            </a:lvl1pPr>
            <a:lvl2pPr>
              <a:lnSpc>
                <a:spcPct val="110000"/>
              </a:lnSpc>
              <a:defRPr sz="1544">
                <a:solidFill>
                  <a:schemeClr val="tx1"/>
                </a:solidFill>
                <a:latin typeface="+mn-lt"/>
              </a:defRPr>
            </a:lvl2pPr>
          </a:lstStyle>
          <a:p>
            <a:pPr lvl="0"/>
            <a:r>
              <a:rPr lang="en-GB" noProof="0" dirty="0"/>
              <a:t>Edit Master text styles</a:t>
            </a:r>
          </a:p>
          <a:p>
            <a:pPr lvl="1"/>
            <a:r>
              <a:rPr lang="en-GB" noProof="0" dirty="0"/>
              <a:t>Second level</a:t>
            </a:r>
          </a:p>
        </p:txBody>
      </p:sp>
    </p:spTree>
    <p:extLst>
      <p:ext uri="{BB962C8B-B14F-4D97-AF65-F5344CB8AC3E}">
        <p14:creationId xmlns:p14="http://schemas.microsoft.com/office/powerpoint/2010/main" val="355150577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Chapter Intro Image white">
    <p:spTree>
      <p:nvGrpSpPr>
        <p:cNvPr id="1" name=""/>
        <p:cNvGrpSpPr/>
        <p:nvPr/>
      </p:nvGrpSpPr>
      <p:grpSpPr>
        <a:xfrm>
          <a:off x="0" y="0"/>
          <a:ext cx="0" cy="0"/>
          <a:chOff x="0" y="0"/>
          <a:chExt cx="0" cy="0"/>
        </a:xfrm>
      </p:grpSpPr>
      <p:sp>
        <p:nvSpPr>
          <p:cNvPr id="8" name="Picture Placeholder 5"/>
          <p:cNvSpPr>
            <a:spLocks noGrp="1"/>
          </p:cNvSpPr>
          <p:nvPr>
            <p:ph type="pic" sz="quarter" idx="17" hasCustomPrompt="1"/>
          </p:nvPr>
        </p:nvSpPr>
        <p:spPr bwMode="gray">
          <a:xfrm>
            <a:off x="0" y="3"/>
            <a:ext cx="10693400" cy="7561262"/>
          </a:xfrm>
          <a:solidFill>
            <a:schemeClr val="bg1"/>
          </a:solidFill>
        </p:spPr>
        <p:txBody>
          <a:bodyPr wrap="square" tIns="1980000" bIns="0" anchor="ct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a:solidFill>
                  <a:schemeClr val="accent6"/>
                </a:solidFill>
              </a:defRPr>
            </a:lvl1pPr>
          </a:lstStyle>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Click on Icon to add picture, then arrange object (send to back)</a:t>
            </a:r>
          </a:p>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9" name="Text Placeholder 4"/>
          <p:cNvSpPr>
            <a:spLocks noGrp="1"/>
          </p:cNvSpPr>
          <p:nvPr>
            <p:ph type="body" sz="quarter" idx="18"/>
          </p:nvPr>
        </p:nvSpPr>
        <p:spPr bwMode="gray">
          <a:xfrm>
            <a:off x="2" y="1984583"/>
            <a:ext cx="3753829" cy="1818591"/>
          </a:xfrm>
          <a:solidFill>
            <a:schemeClr val="tx2">
              <a:alpha val="90000"/>
            </a:schemeClr>
          </a:solidFill>
        </p:spPr>
        <p:txBody>
          <a:bodyPr lIns="360000" tIns="180000" rIns="360000" bIns="180000">
            <a:noAutofit/>
          </a:bodyPr>
          <a:lstStyle>
            <a:lvl1pPr>
              <a:defRPr sz="3087" b="1">
                <a:solidFill>
                  <a:schemeClr val="bg1"/>
                </a:solidFill>
                <a:latin typeface="+mj-lt"/>
              </a:defRPr>
            </a:lvl1pPr>
            <a:lvl2pPr marL="596825" indent="-302788">
              <a:buClr>
                <a:schemeClr val="bg1"/>
              </a:buClr>
              <a:defRPr sz="3087">
                <a:solidFill>
                  <a:schemeClr val="bg1"/>
                </a:solidFill>
                <a:latin typeface="+mj-lt"/>
              </a:defRPr>
            </a:lvl2pPr>
          </a:lstStyle>
          <a:p>
            <a:pPr lvl="0"/>
            <a:r>
              <a:rPr lang="en-GB" noProof="0" dirty="0"/>
              <a:t>Edit Master text styles</a:t>
            </a:r>
          </a:p>
        </p:txBody>
      </p:sp>
      <p:sp>
        <p:nvSpPr>
          <p:cNvPr id="2" name="Date Placeholder 1"/>
          <p:cNvSpPr>
            <a:spLocks noGrp="1"/>
          </p:cNvSpPr>
          <p:nvPr>
            <p:ph type="dt" sz="half" idx="19"/>
          </p:nvPr>
        </p:nvSpPr>
        <p:spPr bwMode="gray"/>
        <p:txBody>
          <a:bodyPr/>
          <a:lstStyle>
            <a:lvl1pPr>
              <a:defRPr>
                <a:solidFill>
                  <a:schemeClr val="tx1"/>
                </a:solidFill>
              </a:defRPr>
            </a:lvl1pPr>
          </a:lstStyle>
          <a:p>
            <a:endParaRPr lang="en-GB">
              <a:solidFill>
                <a:prstClr val="black"/>
              </a:solidFill>
            </a:endParaRPr>
          </a:p>
        </p:txBody>
      </p:sp>
      <p:sp>
        <p:nvSpPr>
          <p:cNvPr id="3" name="Footer Placeholder 2"/>
          <p:cNvSpPr>
            <a:spLocks noGrp="1"/>
          </p:cNvSpPr>
          <p:nvPr>
            <p:ph type="ftr" sz="quarter" idx="20"/>
          </p:nvPr>
        </p:nvSpPr>
        <p:spPr bwMode="gray"/>
        <p:txBody>
          <a:bodyPr/>
          <a:lstStyle>
            <a:lvl1pPr>
              <a:defRPr>
                <a:solidFill>
                  <a:schemeClr val="tx1"/>
                </a:solidFill>
              </a:defRPr>
            </a:lvl1pPr>
          </a:lstStyle>
          <a:p>
            <a:endParaRPr lang="en-GB">
              <a:solidFill>
                <a:prstClr val="black"/>
              </a:solidFill>
            </a:endParaRPr>
          </a:p>
        </p:txBody>
      </p:sp>
      <p:sp>
        <p:nvSpPr>
          <p:cNvPr id="4" name="Slide Number Placeholder 3"/>
          <p:cNvSpPr>
            <a:spLocks noGrp="1"/>
          </p:cNvSpPr>
          <p:nvPr>
            <p:ph type="sldNum" sz="quarter" idx="21"/>
          </p:nvPr>
        </p:nvSpPr>
        <p:spPr bwMode="gray"/>
        <p:txBody>
          <a:bodyPr/>
          <a:lstStyle>
            <a:lvl1pPr>
              <a:defRPr>
                <a:solidFill>
                  <a:schemeClr val="tx1"/>
                </a:solidFill>
              </a:defRPr>
            </a:lvl1pPr>
          </a:lstStyle>
          <a:p>
            <a:fld id="{A74CE0EA-F3B5-4684-BA10-C594598FDB9C}" type="slidenum">
              <a:rPr lang="en-GB" smtClean="0">
                <a:solidFill>
                  <a:prstClr val="black"/>
                </a:solidFill>
              </a:rPr>
              <a:pPr/>
              <a:t>‹#›</a:t>
            </a:fld>
            <a:endParaRPr lang="en-GB">
              <a:solidFill>
                <a:prstClr val="black"/>
              </a:solidFill>
            </a:endParaRPr>
          </a:p>
        </p:txBody>
      </p:sp>
      <p:sp>
        <p:nvSpPr>
          <p:cNvPr id="15" name="Text Placeholder 7"/>
          <p:cNvSpPr>
            <a:spLocks noGrp="1"/>
          </p:cNvSpPr>
          <p:nvPr>
            <p:ph type="body" sz="quarter" idx="22" hasCustomPrompt="1"/>
          </p:nvPr>
        </p:nvSpPr>
        <p:spPr bwMode="gray">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7" name="Title 16"/>
          <p:cNvSpPr>
            <a:spLocks noGrp="1"/>
          </p:cNvSpPr>
          <p:nvPr>
            <p:ph type="title"/>
          </p:nvPr>
        </p:nvSpPr>
        <p:spPr bwMode="gray"/>
        <p:txBody>
          <a:bodyPr/>
          <a:lstStyle/>
          <a:p>
            <a:r>
              <a:rPr lang="en-GB" noProof="0"/>
              <a:t>Click to edit Master title style</a:t>
            </a:r>
          </a:p>
        </p:txBody>
      </p:sp>
      <p:sp>
        <p:nvSpPr>
          <p:cNvPr id="6" name="Picture Placeholder 5"/>
          <p:cNvSpPr>
            <a:spLocks noGrp="1"/>
          </p:cNvSpPr>
          <p:nvPr>
            <p:ph type="pic" sz="quarter" idx="23" hasCustomPrompt="1"/>
          </p:nvPr>
        </p:nvSpPr>
        <p:spPr bwMode="gray">
          <a:xfrm>
            <a:off x="7956167" y="410101"/>
            <a:ext cx="2311290" cy="766049"/>
          </a:xfrm>
          <a:blipFill dpi="0" rotWithShape="1">
            <a:blip r:embed="rId2" cstate="email">
              <a:extLst>
                <a:ext uri="{28A0092B-C50C-407E-A947-70E740481C1C}">
                  <a14:useLocalDpi xmlns:a14="http://schemas.microsoft.com/office/drawing/2010/main"/>
                </a:ext>
              </a:extLst>
            </a:blip>
            <a:srcRect/>
            <a:stretch>
              <a:fillRect/>
            </a:stretch>
          </a:blipFill>
        </p:spPr>
        <p:txBody>
          <a:bodyPr anchor="ctr"/>
          <a:lstStyle>
            <a:lvl1pPr algn="ctr">
              <a:defRPr sz="110">
                <a:solidFill>
                  <a:schemeClr val="bg1"/>
                </a:solidFill>
              </a:defRPr>
            </a:lvl1pPr>
          </a:lstStyle>
          <a:p>
            <a:r>
              <a:rPr lang="en-GB" noProof="0"/>
              <a:t>.</a:t>
            </a:r>
          </a:p>
        </p:txBody>
      </p:sp>
    </p:spTree>
    <p:extLst>
      <p:ext uri="{BB962C8B-B14F-4D97-AF65-F5344CB8AC3E}">
        <p14:creationId xmlns:p14="http://schemas.microsoft.com/office/powerpoint/2010/main" val="221201301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Agenda white new">
    <p:spTree>
      <p:nvGrpSpPr>
        <p:cNvPr id="1" name=""/>
        <p:cNvGrpSpPr/>
        <p:nvPr/>
      </p:nvGrpSpPr>
      <p:grpSpPr>
        <a:xfrm>
          <a:off x="0" y="0"/>
          <a:ext cx="0" cy="0"/>
          <a:chOff x="0" y="0"/>
          <a:chExt cx="0" cy="0"/>
        </a:xfrm>
      </p:grpSpPr>
      <p:sp>
        <p:nvSpPr>
          <p:cNvPr id="7" name="Date Placeholder 6"/>
          <p:cNvSpPr>
            <a:spLocks noGrp="1"/>
          </p:cNvSpPr>
          <p:nvPr>
            <p:ph type="dt" sz="half" idx="30"/>
          </p:nvPr>
        </p:nvSpPr>
        <p:spPr bwMode="gray"/>
        <p:txBody>
          <a:bodyPr/>
          <a:lstStyle/>
          <a:p>
            <a:endParaRPr lang="en-GB">
              <a:solidFill>
                <a:prstClr val="black"/>
              </a:solidFill>
            </a:endParaRPr>
          </a:p>
        </p:txBody>
      </p:sp>
      <p:sp>
        <p:nvSpPr>
          <p:cNvPr id="8" name="Footer Placeholder 7"/>
          <p:cNvSpPr>
            <a:spLocks noGrp="1"/>
          </p:cNvSpPr>
          <p:nvPr>
            <p:ph type="ftr" sz="quarter" idx="31"/>
          </p:nvPr>
        </p:nvSpPr>
        <p:spPr bwMode="gray"/>
        <p:txBody>
          <a:bodyPr/>
          <a:lstStyle/>
          <a:p>
            <a:endParaRPr lang="en-GB">
              <a:solidFill>
                <a:prstClr val="black"/>
              </a:solidFill>
            </a:endParaRPr>
          </a:p>
        </p:txBody>
      </p:sp>
      <p:sp>
        <p:nvSpPr>
          <p:cNvPr id="9" name="Slide Number Placeholder 8"/>
          <p:cNvSpPr>
            <a:spLocks noGrp="1"/>
          </p:cNvSpPr>
          <p:nvPr>
            <p:ph type="sldNum" sz="quarter" idx="32"/>
          </p:nvPr>
        </p:nvSpPr>
        <p:spPr bwMode="gray"/>
        <p:txBody>
          <a:bodyPr/>
          <a:lstStyle/>
          <a:p>
            <a:fld id="{A74CE0EA-F3B5-4684-BA10-C594598FDB9C}" type="slidenum">
              <a:rPr lang="en-GB" smtClean="0">
                <a:solidFill>
                  <a:prstClr val="black"/>
                </a:solidFill>
              </a:rPr>
              <a:pPr/>
              <a:t>‹#›</a:t>
            </a:fld>
            <a:endParaRPr lang="en-GB">
              <a:solidFill>
                <a:prstClr val="black"/>
              </a:solidFill>
            </a:endParaRPr>
          </a:p>
        </p:txBody>
      </p:sp>
      <p:sp>
        <p:nvSpPr>
          <p:cNvPr id="28" name="Rectangle 27"/>
          <p:cNvSpPr/>
          <p:nvPr userDrawn="1"/>
        </p:nvSpPr>
        <p:spPr bwMode="gray">
          <a:xfrm>
            <a:off x="421000" y="1984586"/>
            <a:ext cx="5585128" cy="15710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04063"/>
            <a:endParaRPr lang="en-GB" sz="4300">
              <a:solidFill>
                <a:prstClr val="white"/>
              </a:solidFill>
            </a:endParaRPr>
          </a:p>
        </p:txBody>
      </p:sp>
      <p:sp>
        <p:nvSpPr>
          <p:cNvPr id="4" name="Text Placeholder 3"/>
          <p:cNvSpPr>
            <a:spLocks noGrp="1"/>
          </p:cNvSpPr>
          <p:nvPr>
            <p:ph type="body" sz="quarter" idx="33" hasCustomPrompt="1"/>
          </p:nvPr>
        </p:nvSpPr>
        <p:spPr>
          <a:xfrm>
            <a:off x="420999" y="2363510"/>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dirty="0"/>
              <a:t>01</a:t>
            </a:r>
          </a:p>
        </p:txBody>
      </p:sp>
      <p:sp>
        <p:nvSpPr>
          <p:cNvPr id="31" name="Text Placeholder 3"/>
          <p:cNvSpPr>
            <a:spLocks noGrp="1"/>
          </p:cNvSpPr>
          <p:nvPr>
            <p:ph type="body" sz="quarter" idx="34" hasCustomPrompt="1"/>
          </p:nvPr>
        </p:nvSpPr>
        <p:spPr>
          <a:xfrm>
            <a:off x="1497565" y="2363510"/>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dirty="0"/>
              <a:t>Headline</a:t>
            </a:r>
          </a:p>
        </p:txBody>
      </p:sp>
      <p:sp>
        <p:nvSpPr>
          <p:cNvPr id="34" name="Text Placeholder 3"/>
          <p:cNvSpPr>
            <a:spLocks noGrp="1"/>
          </p:cNvSpPr>
          <p:nvPr>
            <p:ph type="body" sz="quarter" idx="35" hasCustomPrompt="1"/>
          </p:nvPr>
        </p:nvSpPr>
        <p:spPr>
          <a:xfrm>
            <a:off x="6519129" y="2363510"/>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dirty="0"/>
              <a:t>Speaker</a:t>
            </a:r>
          </a:p>
        </p:txBody>
      </p:sp>
      <p:sp>
        <p:nvSpPr>
          <p:cNvPr id="36" name="Text Placeholder 3"/>
          <p:cNvSpPr>
            <a:spLocks noGrp="1"/>
          </p:cNvSpPr>
          <p:nvPr>
            <p:ph type="body" sz="quarter" idx="36" hasCustomPrompt="1"/>
          </p:nvPr>
        </p:nvSpPr>
        <p:spPr>
          <a:xfrm>
            <a:off x="420999" y="3173049"/>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02</a:t>
            </a:r>
          </a:p>
        </p:txBody>
      </p:sp>
      <p:sp>
        <p:nvSpPr>
          <p:cNvPr id="37" name="Text Placeholder 3"/>
          <p:cNvSpPr>
            <a:spLocks noGrp="1"/>
          </p:cNvSpPr>
          <p:nvPr>
            <p:ph type="body" sz="quarter" idx="37" hasCustomPrompt="1"/>
          </p:nvPr>
        </p:nvSpPr>
        <p:spPr>
          <a:xfrm>
            <a:off x="1497565" y="3173049"/>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Headline</a:t>
            </a:r>
          </a:p>
        </p:txBody>
      </p:sp>
      <p:sp>
        <p:nvSpPr>
          <p:cNvPr id="39" name="Text Placeholder 3"/>
          <p:cNvSpPr>
            <a:spLocks noGrp="1"/>
          </p:cNvSpPr>
          <p:nvPr>
            <p:ph type="body" sz="quarter" idx="38" hasCustomPrompt="1"/>
          </p:nvPr>
        </p:nvSpPr>
        <p:spPr>
          <a:xfrm>
            <a:off x="6519129" y="3173049"/>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Speaker</a:t>
            </a:r>
          </a:p>
        </p:txBody>
      </p:sp>
      <p:sp>
        <p:nvSpPr>
          <p:cNvPr id="40" name="Text Placeholder 3"/>
          <p:cNvSpPr>
            <a:spLocks noGrp="1"/>
          </p:cNvSpPr>
          <p:nvPr>
            <p:ph type="body" sz="quarter" idx="39" hasCustomPrompt="1"/>
          </p:nvPr>
        </p:nvSpPr>
        <p:spPr>
          <a:xfrm>
            <a:off x="420999" y="3982588"/>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03</a:t>
            </a:r>
          </a:p>
        </p:txBody>
      </p:sp>
      <p:sp>
        <p:nvSpPr>
          <p:cNvPr id="41" name="Text Placeholder 3"/>
          <p:cNvSpPr>
            <a:spLocks noGrp="1"/>
          </p:cNvSpPr>
          <p:nvPr>
            <p:ph type="body" sz="quarter" idx="40" hasCustomPrompt="1"/>
          </p:nvPr>
        </p:nvSpPr>
        <p:spPr>
          <a:xfrm>
            <a:off x="1497565" y="3982588"/>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Headline</a:t>
            </a:r>
          </a:p>
        </p:txBody>
      </p:sp>
      <p:sp>
        <p:nvSpPr>
          <p:cNvPr id="42" name="Text Placeholder 3"/>
          <p:cNvSpPr>
            <a:spLocks noGrp="1"/>
          </p:cNvSpPr>
          <p:nvPr>
            <p:ph type="body" sz="quarter" idx="41" hasCustomPrompt="1"/>
          </p:nvPr>
        </p:nvSpPr>
        <p:spPr>
          <a:xfrm>
            <a:off x="6519129" y="3982588"/>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Speaker</a:t>
            </a:r>
          </a:p>
        </p:txBody>
      </p:sp>
      <p:sp>
        <p:nvSpPr>
          <p:cNvPr id="43" name="Text Placeholder 3"/>
          <p:cNvSpPr>
            <a:spLocks noGrp="1"/>
          </p:cNvSpPr>
          <p:nvPr>
            <p:ph type="body" sz="quarter" idx="42" hasCustomPrompt="1"/>
          </p:nvPr>
        </p:nvSpPr>
        <p:spPr>
          <a:xfrm>
            <a:off x="420999" y="4792128"/>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04</a:t>
            </a:r>
          </a:p>
        </p:txBody>
      </p:sp>
      <p:sp>
        <p:nvSpPr>
          <p:cNvPr id="44" name="Text Placeholder 3"/>
          <p:cNvSpPr>
            <a:spLocks noGrp="1"/>
          </p:cNvSpPr>
          <p:nvPr>
            <p:ph type="body" sz="quarter" idx="43" hasCustomPrompt="1"/>
          </p:nvPr>
        </p:nvSpPr>
        <p:spPr>
          <a:xfrm>
            <a:off x="1497565" y="4792128"/>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Headline</a:t>
            </a:r>
          </a:p>
        </p:txBody>
      </p:sp>
      <p:sp>
        <p:nvSpPr>
          <p:cNvPr id="45" name="Text Placeholder 3"/>
          <p:cNvSpPr>
            <a:spLocks noGrp="1"/>
          </p:cNvSpPr>
          <p:nvPr>
            <p:ph type="body" sz="quarter" idx="44" hasCustomPrompt="1"/>
          </p:nvPr>
        </p:nvSpPr>
        <p:spPr>
          <a:xfrm>
            <a:off x="6519129" y="4792128"/>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Speaker</a:t>
            </a:r>
          </a:p>
        </p:txBody>
      </p:sp>
      <p:sp>
        <p:nvSpPr>
          <p:cNvPr id="46" name="Text Placeholder 3"/>
          <p:cNvSpPr>
            <a:spLocks noGrp="1"/>
          </p:cNvSpPr>
          <p:nvPr>
            <p:ph type="body" sz="quarter" idx="45" hasCustomPrompt="1"/>
          </p:nvPr>
        </p:nvSpPr>
        <p:spPr>
          <a:xfrm>
            <a:off x="420999" y="5601667"/>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05</a:t>
            </a:r>
          </a:p>
        </p:txBody>
      </p:sp>
      <p:sp>
        <p:nvSpPr>
          <p:cNvPr id="47" name="Text Placeholder 3"/>
          <p:cNvSpPr>
            <a:spLocks noGrp="1"/>
          </p:cNvSpPr>
          <p:nvPr>
            <p:ph type="body" sz="quarter" idx="46" hasCustomPrompt="1"/>
          </p:nvPr>
        </p:nvSpPr>
        <p:spPr>
          <a:xfrm>
            <a:off x="1497565" y="5601667"/>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Headline</a:t>
            </a:r>
          </a:p>
        </p:txBody>
      </p:sp>
      <p:sp>
        <p:nvSpPr>
          <p:cNvPr id="48" name="Text Placeholder 3"/>
          <p:cNvSpPr>
            <a:spLocks noGrp="1"/>
          </p:cNvSpPr>
          <p:nvPr>
            <p:ph type="body" sz="quarter" idx="47" hasCustomPrompt="1"/>
          </p:nvPr>
        </p:nvSpPr>
        <p:spPr>
          <a:xfrm>
            <a:off x="6519129" y="5601667"/>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Speaker</a:t>
            </a:r>
          </a:p>
        </p:txBody>
      </p:sp>
      <p:sp>
        <p:nvSpPr>
          <p:cNvPr id="49" name="Text Placeholder 3"/>
          <p:cNvSpPr>
            <a:spLocks noGrp="1"/>
          </p:cNvSpPr>
          <p:nvPr>
            <p:ph type="body" sz="quarter" idx="48" hasCustomPrompt="1"/>
          </p:nvPr>
        </p:nvSpPr>
        <p:spPr>
          <a:xfrm>
            <a:off x="420999" y="6411208"/>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06</a:t>
            </a:r>
          </a:p>
        </p:txBody>
      </p:sp>
      <p:sp>
        <p:nvSpPr>
          <p:cNvPr id="50" name="Text Placeholder 3"/>
          <p:cNvSpPr>
            <a:spLocks noGrp="1"/>
          </p:cNvSpPr>
          <p:nvPr>
            <p:ph type="body" sz="quarter" idx="49" hasCustomPrompt="1"/>
          </p:nvPr>
        </p:nvSpPr>
        <p:spPr>
          <a:xfrm>
            <a:off x="1497565" y="6411208"/>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Headline</a:t>
            </a:r>
          </a:p>
        </p:txBody>
      </p:sp>
      <p:sp>
        <p:nvSpPr>
          <p:cNvPr id="51" name="Text Placeholder 3"/>
          <p:cNvSpPr>
            <a:spLocks noGrp="1"/>
          </p:cNvSpPr>
          <p:nvPr>
            <p:ph type="body" sz="quarter" idx="50" hasCustomPrompt="1"/>
          </p:nvPr>
        </p:nvSpPr>
        <p:spPr>
          <a:xfrm>
            <a:off x="6519129" y="6411208"/>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Speaker</a:t>
            </a:r>
          </a:p>
        </p:txBody>
      </p:sp>
      <p:sp>
        <p:nvSpPr>
          <p:cNvPr id="2" name="Title 1"/>
          <p:cNvSpPr>
            <a:spLocks noGrp="1"/>
          </p:cNvSpPr>
          <p:nvPr>
            <p:ph type="title"/>
          </p:nvPr>
        </p:nvSpPr>
        <p:spPr/>
        <p:txBody>
          <a:bodyPr/>
          <a:lstStyle/>
          <a:p>
            <a:r>
              <a:rPr lang="en-GB" noProof="0"/>
              <a:t>Click to edit Master title style</a:t>
            </a:r>
          </a:p>
        </p:txBody>
      </p:sp>
      <p:sp>
        <p:nvSpPr>
          <p:cNvPr id="25"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dirty="0"/>
              <a:t>One line Subtitle (optional)</a:t>
            </a:r>
          </a:p>
        </p:txBody>
      </p:sp>
    </p:spTree>
    <p:extLst>
      <p:ext uri="{BB962C8B-B14F-4D97-AF65-F5344CB8AC3E}">
        <p14:creationId xmlns:p14="http://schemas.microsoft.com/office/powerpoint/2010/main" val="3962861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517525" y="1522413"/>
            <a:ext cx="4772025" cy="5084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5441950" y="1522413"/>
            <a:ext cx="4772025" cy="5084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32351495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Only white">
    <p:spTree>
      <p:nvGrpSpPr>
        <p:cNvPr id="1" name=""/>
        <p:cNvGrpSpPr/>
        <p:nvPr/>
      </p:nvGrpSpPr>
      <p:grpSpPr>
        <a:xfrm>
          <a:off x="0" y="0"/>
          <a:ext cx="0" cy="0"/>
          <a:chOff x="0" y="0"/>
          <a:chExt cx="0" cy="0"/>
        </a:xfrm>
      </p:grpSpPr>
      <p:sp>
        <p:nvSpPr>
          <p:cNvPr id="3" name="Date Placeholder 2"/>
          <p:cNvSpPr>
            <a:spLocks noGrp="1"/>
          </p:cNvSpPr>
          <p:nvPr>
            <p:ph type="dt" sz="half" idx="10"/>
          </p:nvPr>
        </p:nvSpPr>
        <p:spPr bwMode="gray"/>
        <p:txBody>
          <a:bodyPr/>
          <a:lstStyle/>
          <a:p>
            <a:endParaRPr lang="en-GB">
              <a:solidFill>
                <a:prstClr val="black"/>
              </a:solidFill>
            </a:endParaRPr>
          </a:p>
        </p:txBody>
      </p:sp>
      <p:sp>
        <p:nvSpPr>
          <p:cNvPr id="4" name="Footer Placeholder 3"/>
          <p:cNvSpPr>
            <a:spLocks noGrp="1"/>
          </p:cNvSpPr>
          <p:nvPr>
            <p:ph type="ftr" sz="quarter" idx="11"/>
          </p:nvPr>
        </p:nvSpPr>
        <p:spPr bwMode="gray"/>
        <p:txBody>
          <a:bodyPr/>
          <a:lstStyle>
            <a:lvl1pPr>
              <a:defRPr/>
            </a:lvl1pPr>
          </a:lstStyle>
          <a:p>
            <a:endParaRPr lang="en-GB" dirty="0">
              <a:solidFill>
                <a:prstClr val="black"/>
              </a:solidFill>
            </a:endParaRPr>
          </a:p>
        </p:txBody>
      </p:sp>
      <p:sp>
        <p:nvSpPr>
          <p:cNvPr id="5" name="Slide Number Placeholder 4"/>
          <p:cNvSpPr>
            <a:spLocks noGrp="1"/>
          </p:cNvSpPr>
          <p:nvPr>
            <p:ph type="sldNum" sz="quarter" idx="12"/>
          </p:nvPr>
        </p:nvSpPr>
        <p:spPr bwMode="gray"/>
        <p:txBody>
          <a:bodyPr/>
          <a:lstStyle/>
          <a:p>
            <a:fld id="{A74CE0EA-F3B5-4684-BA10-C594598FDB9C}" type="slidenum">
              <a:rPr lang="en-GB" smtClean="0">
                <a:solidFill>
                  <a:prstClr val="black"/>
                </a:solidFill>
              </a:rPr>
              <a:pPr/>
              <a:t>‹#›</a:t>
            </a:fld>
            <a:endParaRPr lang="en-GB">
              <a:solidFill>
                <a:prstClr val="black"/>
              </a:solidFill>
            </a:endParaRPr>
          </a:p>
        </p:txBody>
      </p:sp>
      <p:sp>
        <p:nvSpPr>
          <p:cNvPr id="12" name="Text Placeholder 7"/>
          <p:cNvSpPr>
            <a:spLocks noGrp="1"/>
          </p:cNvSpPr>
          <p:nvPr>
            <p:ph type="body" sz="quarter" idx="21" hasCustomPrompt="1"/>
          </p:nvPr>
        </p:nvSpPr>
        <p:spPr bwMode="gray">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0" name="Text Placeholder 7"/>
          <p:cNvSpPr>
            <a:spLocks noGrp="1"/>
          </p:cNvSpPr>
          <p:nvPr>
            <p:ph type="body" sz="quarter" idx="13" hasCustomPrompt="1"/>
          </p:nvPr>
        </p:nvSpPr>
        <p:spPr bwMode="gray">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28790414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Closing Slide white">
    <p:spTree>
      <p:nvGrpSpPr>
        <p:cNvPr id="1" name=""/>
        <p:cNvGrpSpPr/>
        <p:nvPr/>
      </p:nvGrpSpPr>
      <p:grpSpPr>
        <a:xfrm>
          <a:off x="0" y="0"/>
          <a:ext cx="0" cy="0"/>
          <a:chOff x="0" y="0"/>
          <a:chExt cx="0" cy="0"/>
        </a:xfrm>
      </p:grpSpPr>
      <p:sp>
        <p:nvSpPr>
          <p:cNvPr id="61" name="Picture Placeholder 4"/>
          <p:cNvSpPr>
            <a:spLocks noGrp="1"/>
          </p:cNvSpPr>
          <p:nvPr>
            <p:ph type="pic" sz="quarter" idx="13" hasCustomPrompt="1"/>
          </p:nvPr>
        </p:nvSpPr>
        <p:spPr bwMode="gray">
          <a:xfrm>
            <a:off x="0" y="0"/>
            <a:ext cx="10693400" cy="7561263"/>
          </a:xfrm>
          <a:solidFill>
            <a:schemeClr val="bg1"/>
          </a:solidFill>
        </p:spPr>
        <p:txBody>
          <a:bodyPr bIns="1980000" anchor="ctr">
            <a:normAutofit/>
          </a:bodyP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a:solidFill>
                  <a:schemeClr val="accent6"/>
                </a:solidFill>
              </a:defRPr>
            </a:lvl1pPr>
          </a:lstStyle>
          <a:p>
            <a:r>
              <a:rPr lang="en-GB" noProof="0" dirty="0"/>
              <a:t>Click on Icon to add picture, then arrange object (send to back)</a:t>
            </a:r>
            <a:br>
              <a:rPr lang="en-GB" noProof="0" dirty="0"/>
            </a:br>
            <a:r>
              <a:rPr lang="en-GB" noProof="0" dirty="0"/>
              <a:t>Change picture either by right mouse click on picture + „change picture“ </a:t>
            </a:r>
            <a:br>
              <a:rPr lang="en-GB" noProof="0" dirty="0"/>
            </a:br>
            <a:r>
              <a:rPr lang="en-GB" noProof="0" dirty="0"/>
              <a:t>or by deleting picture + resetting slide</a:t>
            </a:r>
          </a:p>
        </p:txBody>
      </p:sp>
      <p:sp>
        <p:nvSpPr>
          <p:cNvPr id="36" name="Text Placeholder 35"/>
          <p:cNvSpPr>
            <a:spLocks noGrp="1"/>
          </p:cNvSpPr>
          <p:nvPr>
            <p:ph type="body" sz="quarter" idx="10" hasCustomPrompt="1"/>
          </p:nvPr>
        </p:nvSpPr>
        <p:spPr bwMode="gray">
          <a:xfrm>
            <a:off x="421000" y="7174276"/>
            <a:ext cx="5237591" cy="273046"/>
          </a:xfrm>
        </p:spPr>
        <p:txBody>
          <a:bodyPr anchor="ctr">
            <a:noAutofit/>
          </a:bodyPr>
          <a:lstStyle>
            <a:lvl1pPr>
              <a:defRPr sz="1103" b="0">
                <a:solidFill>
                  <a:schemeClr val="tx1"/>
                </a:solidFill>
                <a:latin typeface="+mn-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Name of Author  |  Function | Division | Country </a:t>
            </a:r>
          </a:p>
        </p:txBody>
      </p:sp>
      <p:sp>
        <p:nvSpPr>
          <p:cNvPr id="3" name="Subtitle 2"/>
          <p:cNvSpPr>
            <a:spLocks noGrp="1"/>
          </p:cNvSpPr>
          <p:nvPr>
            <p:ph type="subTitle" idx="1" hasCustomPrompt="1"/>
          </p:nvPr>
        </p:nvSpPr>
        <p:spPr bwMode="gray">
          <a:xfrm>
            <a:off x="2" y="4941613"/>
            <a:ext cx="10693399" cy="1825817"/>
          </a:xfrm>
          <a:solidFill>
            <a:schemeClr val="tx2">
              <a:alpha val="90000"/>
            </a:schemeClr>
          </a:solidFill>
        </p:spPr>
        <p:txBody>
          <a:bodyPr lIns="360000" tIns="216000" rIns="360000" bIns="216000" numCol="3" anchor="t">
            <a:noAutofit/>
          </a:bodyPr>
          <a:lstStyle>
            <a:lvl1pPr marL="0" indent="0" algn="l">
              <a:lnSpc>
                <a:spcPct val="90000"/>
              </a:lnSpc>
              <a:buNone/>
              <a:defRPr sz="1544" b="0">
                <a:solidFill>
                  <a:schemeClr val="bg1"/>
                </a:solidFill>
                <a:latin typeface="+mj-lt"/>
                <a:cs typeface="Arial" panose="020B0604020202020204" pitchFamily="34" charset="0"/>
              </a:defRPr>
            </a:lvl1pPr>
            <a:lvl2pPr marL="504063" indent="0" algn="ctr">
              <a:buNone/>
              <a:defRPr sz="2205"/>
            </a:lvl2pPr>
            <a:lvl3pPr marL="1008126" indent="0" algn="ctr">
              <a:buNone/>
              <a:defRPr sz="1985"/>
            </a:lvl3pPr>
            <a:lvl4pPr marL="1512189" indent="0" algn="ctr">
              <a:buNone/>
              <a:defRPr sz="1764"/>
            </a:lvl4pPr>
            <a:lvl5pPr marL="2016252" indent="0" algn="ctr">
              <a:buNone/>
              <a:defRPr sz="1764"/>
            </a:lvl5pPr>
            <a:lvl6pPr marL="2520315" indent="0" algn="ctr">
              <a:buNone/>
              <a:defRPr sz="1764"/>
            </a:lvl6pPr>
            <a:lvl7pPr marL="3024378" indent="0" algn="ctr">
              <a:buNone/>
              <a:defRPr sz="1764"/>
            </a:lvl7pPr>
            <a:lvl8pPr marL="3528441" indent="0" algn="ctr">
              <a:buNone/>
              <a:defRPr sz="1764"/>
            </a:lvl8pPr>
            <a:lvl9pPr marL="4032504" indent="0" algn="ctr">
              <a:buNone/>
              <a:defRPr sz="1764"/>
            </a:lvl9pPr>
          </a:lstStyle>
          <a:p>
            <a:r>
              <a:rPr lang="en-GB" b="1" noProof="0" dirty="0"/>
              <a:t>WHO</a:t>
            </a:r>
          </a:p>
          <a:p>
            <a:r>
              <a:rPr lang="en-GB" noProof="0" dirty="0"/>
              <a:t>20, Avenue </a:t>
            </a:r>
            <a:r>
              <a:rPr lang="en-GB" noProof="0" dirty="0" err="1"/>
              <a:t>Appia</a:t>
            </a:r>
            <a:r>
              <a:rPr lang="en-GB" noProof="0" dirty="0"/>
              <a:t> </a:t>
            </a:r>
            <a:br>
              <a:rPr lang="en-GB" noProof="0" dirty="0"/>
            </a:br>
            <a:r>
              <a:rPr lang="en-GB" noProof="0" dirty="0"/>
              <a:t>1211 Geneva</a:t>
            </a:r>
          </a:p>
          <a:p>
            <a:r>
              <a:rPr lang="en-GB" noProof="0" dirty="0"/>
              <a:t>Switzerland</a:t>
            </a:r>
          </a:p>
          <a:p>
            <a:endParaRPr lang="en-GB" noProof="0" dirty="0"/>
          </a:p>
          <a:p>
            <a:r>
              <a:rPr lang="en-GB" noProof="0" dirty="0"/>
              <a:t>Tel.: +xx</a:t>
            </a:r>
            <a:br>
              <a:rPr lang="en-GB" noProof="0" dirty="0"/>
            </a:br>
            <a:r>
              <a:rPr lang="en-GB" noProof="0" dirty="0"/>
              <a:t>Fax: +xx</a:t>
            </a:r>
          </a:p>
        </p:txBody>
      </p:sp>
      <p:sp>
        <p:nvSpPr>
          <p:cNvPr id="35" name="Picture Placeholder 8"/>
          <p:cNvSpPr>
            <a:spLocks noGrp="1"/>
          </p:cNvSpPr>
          <p:nvPr>
            <p:ph type="pic" sz="quarter" idx="22" hasCustomPrompt="1"/>
          </p:nvPr>
        </p:nvSpPr>
        <p:spPr bwMode="gray">
          <a:xfrm>
            <a:off x="6543637" y="538663"/>
            <a:ext cx="3710496" cy="1226473"/>
          </a:xfrm>
          <a:blipFill dpi="0" rotWithShape="1">
            <a:blip r:embed="rId2" cstate="email">
              <a:extLst>
                <a:ext uri="{28A0092B-C50C-407E-A947-70E740481C1C}">
                  <a14:useLocalDpi xmlns:a14="http://schemas.microsoft.com/office/drawing/2010/main"/>
                </a:ext>
              </a:extLst>
            </a:blip>
            <a:srcRect/>
            <a:stretch>
              <a:fillRect/>
            </a:stretch>
          </a:blipFill>
        </p:spPr>
        <p:txBody>
          <a:bodyPr/>
          <a:lstStyle>
            <a:lvl1pPr algn="ctr">
              <a:defRPr sz="110">
                <a:solidFill>
                  <a:schemeClr val="bg1"/>
                </a:solidFill>
              </a:defRPr>
            </a:lvl1pPr>
          </a:lstStyle>
          <a:p>
            <a:r>
              <a:rPr lang="en-GB" noProof="0"/>
              <a:t>.</a:t>
            </a:r>
          </a:p>
        </p:txBody>
      </p:sp>
      <p:sp>
        <p:nvSpPr>
          <p:cNvPr id="37" name="Text Placeholder 35"/>
          <p:cNvSpPr>
            <a:spLocks noGrp="1"/>
          </p:cNvSpPr>
          <p:nvPr>
            <p:ph type="body" sz="quarter" idx="16" hasCustomPrompt="1"/>
          </p:nvPr>
        </p:nvSpPr>
        <p:spPr bwMode="gray">
          <a:xfrm>
            <a:off x="8328707" y="7140143"/>
            <a:ext cx="1925425" cy="273046"/>
          </a:xfrm>
        </p:spPr>
        <p:txBody>
          <a:bodyPr rIns="0" anchor="ctr">
            <a:noAutofit/>
          </a:bodyPr>
          <a:lstStyle>
            <a:lvl1pPr algn="ctr">
              <a:defRPr sz="1764" b="1" spc="0" baseline="0">
                <a:solidFill>
                  <a:schemeClr val="tx2"/>
                </a:solidFill>
                <a:latin typeface="+mj-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a:t>www.who.int</a:t>
            </a:r>
          </a:p>
        </p:txBody>
      </p:sp>
      <p:sp>
        <p:nvSpPr>
          <p:cNvPr id="39" name="Title 1"/>
          <p:cNvSpPr>
            <a:spLocks noGrp="1"/>
          </p:cNvSpPr>
          <p:nvPr>
            <p:ph type="ctrTitle" hasCustomPrompt="1"/>
          </p:nvPr>
        </p:nvSpPr>
        <p:spPr bwMode="gray">
          <a:xfrm>
            <a:off x="0" y="534938"/>
            <a:ext cx="6441300" cy="1233924"/>
          </a:xfrm>
          <a:noFill/>
        </p:spPr>
        <p:txBody>
          <a:bodyPr lIns="360000" tIns="72000" rIns="450000" bIns="180000" anchor="t" anchorCtr="0">
            <a:noAutofit/>
          </a:bodyPr>
          <a:lstStyle>
            <a:lvl1pPr algn="l">
              <a:lnSpc>
                <a:spcPct val="85000"/>
              </a:lnSpc>
              <a:defRPr sz="4631">
                <a:solidFill>
                  <a:srgbClr val="0092CC"/>
                </a:solidFill>
                <a:latin typeface="+mj-lt"/>
              </a:defRPr>
            </a:lvl1pPr>
          </a:lstStyle>
          <a:p>
            <a:r>
              <a:rPr lang="en-GB" noProof="0" dirty="0"/>
              <a:t>Click to edit </a:t>
            </a:r>
            <a:br>
              <a:rPr lang="en-GB" noProof="0" dirty="0"/>
            </a:br>
            <a:r>
              <a:rPr lang="en-GB" noProof="0" dirty="0"/>
              <a:t>Master title style</a:t>
            </a:r>
          </a:p>
        </p:txBody>
      </p:sp>
    </p:spTree>
    <p:extLst>
      <p:ext uri="{BB962C8B-B14F-4D97-AF65-F5344CB8AC3E}">
        <p14:creationId xmlns:p14="http://schemas.microsoft.com/office/powerpoint/2010/main" val="361975699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Title slide white">
    <p:spTree>
      <p:nvGrpSpPr>
        <p:cNvPr id="1" name=""/>
        <p:cNvGrpSpPr/>
        <p:nvPr/>
      </p:nvGrpSpPr>
      <p:grpSpPr>
        <a:xfrm>
          <a:off x="0" y="0"/>
          <a:ext cx="0" cy="0"/>
          <a:chOff x="0" y="0"/>
          <a:chExt cx="0" cy="0"/>
        </a:xfrm>
      </p:grpSpPr>
      <p:sp>
        <p:nvSpPr>
          <p:cNvPr id="61" name="Picture Placeholder 4"/>
          <p:cNvSpPr>
            <a:spLocks noGrp="1"/>
          </p:cNvSpPr>
          <p:nvPr>
            <p:ph type="pic" sz="quarter" idx="13" hasCustomPrompt="1"/>
          </p:nvPr>
        </p:nvSpPr>
        <p:spPr>
          <a:xfrm>
            <a:off x="0" y="0"/>
            <a:ext cx="10693400" cy="7561263"/>
          </a:xfrm>
          <a:solidFill>
            <a:schemeClr val="bg1"/>
          </a:solidFill>
        </p:spPr>
        <p:txBody>
          <a:bodyPr bIns="1224000" anchor="ctr">
            <a:normAutofit/>
          </a:bodyP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baseline="0">
                <a:solidFill>
                  <a:schemeClr val="accent6"/>
                </a:solidFill>
              </a:defRPr>
            </a:lvl1pPr>
          </a:lstStyle>
          <a:p>
            <a:r>
              <a:rPr lang="en-GB" noProof="0" dirty="0"/>
              <a:t>Click on Icon to add picture, then arrange object (send to back)</a:t>
            </a:r>
            <a:br>
              <a:rPr lang="en-GB" noProof="0" dirty="0"/>
            </a:br>
            <a:r>
              <a:rPr lang="en-GB" noProof="0" dirty="0"/>
              <a:t>Change picture either by right mouse click on picture + „change picture“ </a:t>
            </a:r>
            <a:br>
              <a:rPr lang="en-GB" noProof="0" dirty="0"/>
            </a:br>
            <a:r>
              <a:rPr lang="en-GB" noProof="0" dirty="0"/>
              <a:t>or by deleting picture + resetting slide</a:t>
            </a:r>
          </a:p>
          <a:p>
            <a:endParaRPr lang="en-GB" noProof="0" dirty="0"/>
          </a:p>
        </p:txBody>
      </p:sp>
      <p:sp>
        <p:nvSpPr>
          <p:cNvPr id="2" name="Title 1"/>
          <p:cNvSpPr>
            <a:spLocks noGrp="1"/>
          </p:cNvSpPr>
          <p:nvPr>
            <p:ph type="ctrTitle"/>
          </p:nvPr>
        </p:nvSpPr>
        <p:spPr>
          <a:xfrm>
            <a:off x="0" y="534938"/>
            <a:ext cx="6441300" cy="1233924"/>
          </a:xfrm>
          <a:noFill/>
        </p:spPr>
        <p:txBody>
          <a:bodyPr lIns="360000" tIns="72000" rIns="450000" bIns="180000" anchor="t" anchorCtr="0">
            <a:noAutofit/>
          </a:bodyPr>
          <a:lstStyle>
            <a:lvl1pPr algn="l">
              <a:lnSpc>
                <a:spcPct val="85000"/>
              </a:lnSpc>
              <a:defRPr sz="4631">
                <a:solidFill>
                  <a:srgbClr val="0092CC"/>
                </a:solidFill>
                <a:latin typeface="+mj-lt"/>
              </a:defRPr>
            </a:lvl1pPr>
          </a:lstStyle>
          <a:p>
            <a:r>
              <a:rPr lang="en-GB" noProof="0" dirty="0"/>
              <a:t>Click to edit Master title style</a:t>
            </a:r>
          </a:p>
        </p:txBody>
      </p:sp>
      <p:sp>
        <p:nvSpPr>
          <p:cNvPr id="36" name="Text Placeholder 35"/>
          <p:cNvSpPr>
            <a:spLocks noGrp="1"/>
          </p:cNvSpPr>
          <p:nvPr>
            <p:ph type="body" sz="quarter" idx="10" hasCustomPrompt="1"/>
          </p:nvPr>
        </p:nvSpPr>
        <p:spPr>
          <a:xfrm>
            <a:off x="421000" y="7174276"/>
            <a:ext cx="5237591" cy="273046"/>
          </a:xfrm>
        </p:spPr>
        <p:txBody>
          <a:bodyPr lIns="0" anchor="ctr">
            <a:noAutofit/>
          </a:bodyPr>
          <a:lstStyle>
            <a:lvl1pPr>
              <a:defRPr sz="1103" b="0">
                <a:solidFill>
                  <a:schemeClr val="tx1"/>
                </a:solidFill>
                <a:latin typeface="+mn-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Name of Author  |  Function | Division | Country </a:t>
            </a:r>
          </a:p>
        </p:txBody>
      </p:sp>
      <p:sp>
        <p:nvSpPr>
          <p:cNvPr id="90" name="Text Placeholder 35"/>
          <p:cNvSpPr>
            <a:spLocks noGrp="1"/>
          </p:cNvSpPr>
          <p:nvPr>
            <p:ph type="body" sz="quarter" idx="16" hasCustomPrompt="1"/>
          </p:nvPr>
        </p:nvSpPr>
        <p:spPr>
          <a:xfrm>
            <a:off x="8328707" y="7140143"/>
            <a:ext cx="1925425" cy="273046"/>
          </a:xfrm>
        </p:spPr>
        <p:txBody>
          <a:bodyPr rIns="0" anchor="ctr">
            <a:noAutofit/>
          </a:bodyPr>
          <a:lstStyle>
            <a:lvl1pPr algn="ctr">
              <a:defRPr sz="1764" b="1" spc="0" baseline="0">
                <a:solidFill>
                  <a:schemeClr val="tx2"/>
                </a:solidFill>
                <a:latin typeface="+mj-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www.who.int</a:t>
            </a:r>
          </a:p>
        </p:txBody>
      </p:sp>
      <p:sp>
        <p:nvSpPr>
          <p:cNvPr id="3" name="Subtitle 2"/>
          <p:cNvSpPr>
            <a:spLocks noGrp="1"/>
          </p:cNvSpPr>
          <p:nvPr>
            <p:ph type="subTitle" idx="1"/>
          </p:nvPr>
        </p:nvSpPr>
        <p:spPr>
          <a:xfrm>
            <a:off x="2" y="4941614"/>
            <a:ext cx="10693399" cy="1825817"/>
          </a:xfrm>
          <a:solidFill>
            <a:schemeClr val="tx2"/>
          </a:solidFill>
        </p:spPr>
        <p:txBody>
          <a:bodyPr lIns="360000" tIns="360000" rIns="360000" bIns="828000" anchor="b">
            <a:noAutofit/>
          </a:bodyPr>
          <a:lstStyle>
            <a:lvl1pPr marL="0" indent="0" algn="l">
              <a:lnSpc>
                <a:spcPct val="90000"/>
              </a:lnSpc>
              <a:buNone/>
              <a:defRPr sz="2646" b="1">
                <a:solidFill>
                  <a:schemeClr val="bg1"/>
                </a:solidFill>
                <a:latin typeface="+mj-lt"/>
                <a:cs typeface="Arial" panose="020B0604020202020204" pitchFamily="34" charset="0"/>
              </a:defRPr>
            </a:lvl1pPr>
            <a:lvl2pPr marL="504063" indent="0" algn="ctr">
              <a:buNone/>
              <a:defRPr sz="2205"/>
            </a:lvl2pPr>
            <a:lvl3pPr marL="1008126" indent="0" algn="ctr">
              <a:buNone/>
              <a:defRPr sz="1985"/>
            </a:lvl3pPr>
            <a:lvl4pPr marL="1512189" indent="0" algn="ctr">
              <a:buNone/>
              <a:defRPr sz="1764"/>
            </a:lvl4pPr>
            <a:lvl5pPr marL="2016252" indent="0" algn="ctr">
              <a:buNone/>
              <a:defRPr sz="1764"/>
            </a:lvl5pPr>
            <a:lvl6pPr marL="2520315" indent="0" algn="ctr">
              <a:buNone/>
              <a:defRPr sz="1764"/>
            </a:lvl6pPr>
            <a:lvl7pPr marL="3024378" indent="0" algn="ctr">
              <a:buNone/>
              <a:defRPr sz="1764"/>
            </a:lvl7pPr>
            <a:lvl8pPr marL="3528441" indent="0" algn="ctr">
              <a:buNone/>
              <a:defRPr sz="1764"/>
            </a:lvl8pPr>
            <a:lvl9pPr marL="4032504" indent="0" algn="ctr">
              <a:buNone/>
              <a:defRPr sz="1764"/>
            </a:lvl9pPr>
          </a:lstStyle>
          <a:p>
            <a:r>
              <a:rPr lang="en-GB" noProof="0" dirty="0"/>
              <a:t>Click to edit Master subtitle style</a:t>
            </a:r>
          </a:p>
        </p:txBody>
      </p:sp>
      <p:sp>
        <p:nvSpPr>
          <p:cNvPr id="62" name="Text Placeholder 35"/>
          <p:cNvSpPr>
            <a:spLocks noGrp="1"/>
          </p:cNvSpPr>
          <p:nvPr>
            <p:ph type="body" sz="quarter" idx="15" hasCustomPrompt="1"/>
          </p:nvPr>
        </p:nvSpPr>
        <p:spPr>
          <a:xfrm>
            <a:off x="420999" y="5998795"/>
            <a:ext cx="9833132" cy="317533"/>
          </a:xfrm>
          <a:noFill/>
        </p:spPr>
        <p:txBody>
          <a:bodyPr lIns="0" rIns="90000">
            <a:noAutofit/>
          </a:bodyPr>
          <a:lstStyle>
            <a:lvl1pPr algn="l">
              <a:defRPr sz="1764" b="0">
                <a:solidFill>
                  <a:schemeClr val="bg1"/>
                </a:solidFill>
                <a:latin typeface="+mj-lt"/>
                <a:cs typeface="Arial" panose="020B0604020202020204" pitchFamily="34"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Date</a:t>
            </a:r>
          </a:p>
        </p:txBody>
      </p:sp>
      <p:sp>
        <p:nvSpPr>
          <p:cNvPr id="37" name="Picture Placeholder 8"/>
          <p:cNvSpPr>
            <a:spLocks noGrp="1"/>
          </p:cNvSpPr>
          <p:nvPr>
            <p:ph type="pic" sz="quarter" idx="22" hasCustomPrompt="1"/>
          </p:nvPr>
        </p:nvSpPr>
        <p:spPr>
          <a:xfrm>
            <a:off x="6543637" y="534938"/>
            <a:ext cx="3710496" cy="1226473"/>
          </a:xfrm>
          <a:blipFill dpi="0" rotWithShape="1">
            <a:blip r:embed="rId2" cstate="email">
              <a:extLst>
                <a:ext uri="{28A0092B-C50C-407E-A947-70E740481C1C}">
                  <a14:useLocalDpi xmlns:a14="http://schemas.microsoft.com/office/drawing/2010/main"/>
                </a:ext>
              </a:extLst>
            </a:blip>
            <a:srcRect/>
            <a:stretch>
              <a:fillRect/>
            </a:stretch>
          </a:blipFill>
        </p:spPr>
        <p:txBody>
          <a:bodyPr/>
          <a:lstStyle>
            <a:lvl1pPr algn="ctr">
              <a:defRPr sz="110">
                <a:solidFill>
                  <a:schemeClr val="bg1"/>
                </a:solidFill>
              </a:defRPr>
            </a:lvl1pPr>
          </a:lstStyle>
          <a:p>
            <a:r>
              <a:rPr lang="en-GB" noProof="0"/>
              <a:t>.</a:t>
            </a:r>
          </a:p>
        </p:txBody>
      </p:sp>
    </p:spTree>
    <p:extLst>
      <p:ext uri="{BB962C8B-B14F-4D97-AF65-F5344CB8AC3E}">
        <p14:creationId xmlns:p14="http://schemas.microsoft.com/office/powerpoint/2010/main" val="11118742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and Content white">
    <p:spTree>
      <p:nvGrpSpPr>
        <p:cNvPr id="1" name=""/>
        <p:cNvGrpSpPr/>
        <p:nvPr/>
      </p:nvGrpSpPr>
      <p:grpSpPr>
        <a:xfrm>
          <a:off x="0" y="0"/>
          <a:ext cx="0" cy="0"/>
          <a:chOff x="0" y="0"/>
          <a:chExt cx="0" cy="0"/>
        </a:xfrm>
      </p:grpSpPr>
      <p:sp>
        <p:nvSpPr>
          <p:cNvPr id="3" name="Content Placeholder 2"/>
          <p:cNvSpPr>
            <a:spLocks noGrp="1"/>
          </p:cNvSpPr>
          <p:nvPr>
            <p:ph idx="1"/>
          </p:nvPr>
        </p:nvSpPr>
        <p:spPr>
          <a:xfrm>
            <a:off x="421000" y="1984584"/>
            <a:ext cx="9851401"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dirty="0"/>
              <a:t>One line Subtitle (optional)</a:t>
            </a:r>
          </a:p>
        </p:txBody>
      </p:sp>
      <p:sp>
        <p:nvSpPr>
          <p:cNvPr id="4" name="Date Placeholder 3"/>
          <p:cNvSpPr>
            <a:spLocks noGrp="1"/>
          </p:cNvSpPr>
          <p:nvPr>
            <p:ph type="dt" sz="half" idx="14"/>
          </p:nvPr>
        </p:nvSpPr>
        <p:spPr/>
        <p:txBody>
          <a:bodyPr/>
          <a:lstStyle/>
          <a:p>
            <a:fld id="{05F5F25C-B8D8-45F9-9C80-5699EEACB709}" type="datetime1">
              <a:rPr lang="en-GB" noProof="0" smtClean="0"/>
              <a:t>29/05/2020</a:t>
            </a:fld>
            <a:endParaRPr lang="en-GB" noProof="0"/>
          </a:p>
        </p:txBody>
      </p:sp>
      <p:sp>
        <p:nvSpPr>
          <p:cNvPr id="5" name="Footer Placeholder 4"/>
          <p:cNvSpPr>
            <a:spLocks noGrp="1"/>
          </p:cNvSpPr>
          <p:nvPr>
            <p:ph type="ftr" sz="quarter" idx="15"/>
          </p:nvPr>
        </p:nvSpPr>
        <p:spPr/>
        <p:txBody>
          <a:bodyPr/>
          <a:lstStyle/>
          <a:p>
            <a:r>
              <a:rPr lang="en-GB" noProof="0"/>
              <a:t>|     Title of the presentation</a:t>
            </a:r>
          </a:p>
        </p:txBody>
      </p:sp>
      <p:sp>
        <p:nvSpPr>
          <p:cNvPr id="6" name="Slide Number Placeholder 5"/>
          <p:cNvSpPr>
            <a:spLocks noGrp="1"/>
          </p:cNvSpPr>
          <p:nvPr>
            <p:ph type="sldNum" sz="quarter" idx="16"/>
          </p:nvPr>
        </p:nvSpPr>
        <p:spPr/>
        <p:txBody>
          <a:bodyPr/>
          <a:lstStyle/>
          <a:p>
            <a:fld id="{A74CE0EA-F3B5-4684-BA10-C594598FDB9C}" type="slidenum">
              <a:rPr lang="en-GB" noProof="0" smtClean="0"/>
              <a:pPr/>
              <a:t>‹#›</a:t>
            </a:fld>
            <a:endParaRPr lang="en-GB" noProof="0"/>
          </a:p>
        </p:txBody>
      </p:sp>
      <p:sp>
        <p:nvSpPr>
          <p:cNvPr id="13"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274753594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mparison white">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20999" y="1984584"/>
            <a:ext cx="4799400"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Content Placeholder 3"/>
          <p:cNvSpPr>
            <a:spLocks noGrp="1"/>
          </p:cNvSpPr>
          <p:nvPr>
            <p:ph sz="half" idx="2"/>
          </p:nvPr>
        </p:nvSpPr>
        <p:spPr>
          <a:xfrm>
            <a:off x="5468057" y="1984584"/>
            <a:ext cx="4799400"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Date Placeholder 7"/>
          <p:cNvSpPr>
            <a:spLocks noGrp="1"/>
          </p:cNvSpPr>
          <p:nvPr>
            <p:ph type="dt" sz="half" idx="22"/>
          </p:nvPr>
        </p:nvSpPr>
        <p:spPr/>
        <p:txBody>
          <a:bodyPr/>
          <a:lstStyle/>
          <a:p>
            <a:fld id="{F5FFF000-091D-47C5-9387-17D52AD2CE62}" type="datetime1">
              <a:rPr lang="en-GB" noProof="0" smtClean="0"/>
              <a:t>29/05/2020</a:t>
            </a:fld>
            <a:endParaRPr lang="en-GB" noProof="0"/>
          </a:p>
        </p:txBody>
      </p:sp>
      <p:sp>
        <p:nvSpPr>
          <p:cNvPr id="9" name="Footer Placeholder 8"/>
          <p:cNvSpPr>
            <a:spLocks noGrp="1"/>
          </p:cNvSpPr>
          <p:nvPr>
            <p:ph type="ftr" sz="quarter" idx="23"/>
          </p:nvPr>
        </p:nvSpPr>
        <p:spPr/>
        <p:txBody>
          <a:bodyPr/>
          <a:lstStyle/>
          <a:p>
            <a:r>
              <a:rPr lang="en-GB" noProof="0"/>
              <a:t>|     Title of the presentation</a:t>
            </a:r>
          </a:p>
        </p:txBody>
      </p:sp>
      <p:sp>
        <p:nvSpPr>
          <p:cNvPr id="10" name="Slide Number Placeholder 9"/>
          <p:cNvSpPr>
            <a:spLocks noGrp="1"/>
          </p:cNvSpPr>
          <p:nvPr>
            <p:ph type="sldNum" sz="quarter" idx="24"/>
          </p:nvPr>
        </p:nvSpPr>
        <p:spPr/>
        <p:txBody>
          <a:bodyPr/>
          <a:lstStyle/>
          <a:p>
            <a:fld id="{A74CE0EA-F3B5-4684-BA10-C594598FDB9C}" type="slidenum">
              <a:rPr lang="en-GB" noProof="0" smtClean="0"/>
              <a:pPr/>
              <a:t>‹#›</a:t>
            </a:fld>
            <a:endParaRPr lang="en-GB" noProof="0"/>
          </a:p>
        </p:txBody>
      </p:sp>
      <p:sp>
        <p:nvSpPr>
          <p:cNvPr id="21"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5"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941839440"/>
      </p:ext>
    </p:extLst>
  </p:cSld>
  <p:clrMapOvr>
    <a:masterClrMapping/>
  </p:clrMapOvr>
  <p:extLst mod="1">
    <p:ext uri="{DCECCB84-F9BA-43D5-87BE-67443E8EF086}">
      <p15:sldGuideLst xmlns:p15="http://schemas.microsoft.com/office/powerpoint/2012/main">
        <p15:guide id="1" pos="288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omparison boxe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fld id="{6C78BF3F-558A-4B3C-B451-D04BA3C54A4A}" type="datetime1">
              <a:rPr lang="en-GB" noProof="0" smtClean="0"/>
              <a:t>29/05/2020</a:t>
            </a:fld>
            <a:endParaRPr lang="en-GB" noProof="0"/>
          </a:p>
        </p:txBody>
      </p:sp>
      <p:sp>
        <p:nvSpPr>
          <p:cNvPr id="9" name="Footer Placeholder 8"/>
          <p:cNvSpPr>
            <a:spLocks noGrp="1"/>
          </p:cNvSpPr>
          <p:nvPr>
            <p:ph type="ftr" sz="quarter" idx="23"/>
          </p:nvPr>
        </p:nvSpPr>
        <p:spPr/>
        <p:txBody>
          <a:bodyPr/>
          <a:lstStyle/>
          <a:p>
            <a:r>
              <a:rPr lang="en-GB" noProof="0"/>
              <a:t>|     Title of the presentation</a:t>
            </a:r>
          </a:p>
        </p:txBody>
      </p:sp>
      <p:sp>
        <p:nvSpPr>
          <p:cNvPr id="10" name="Slide Number Placeholder 9"/>
          <p:cNvSpPr>
            <a:spLocks noGrp="1"/>
          </p:cNvSpPr>
          <p:nvPr>
            <p:ph type="sldNum" sz="quarter" idx="24"/>
          </p:nvPr>
        </p:nvSpPr>
        <p:spPr/>
        <p:txBody>
          <a:bodyPr/>
          <a:lstStyle/>
          <a:p>
            <a:fld id="{A74CE0EA-F3B5-4684-BA10-C594598FDB9C}" type="slidenum">
              <a:rPr lang="en-GB" noProof="0" smtClean="0"/>
              <a:pPr/>
              <a:t>‹#›</a:t>
            </a:fld>
            <a:endParaRPr lang="en-GB" noProof="0"/>
          </a:p>
        </p:txBody>
      </p:sp>
      <p:sp>
        <p:nvSpPr>
          <p:cNvPr id="21"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420999" y="2381500"/>
            <a:ext cx="4799400" cy="4274793"/>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Content Placeholder 3"/>
          <p:cNvSpPr>
            <a:spLocks noGrp="1"/>
          </p:cNvSpPr>
          <p:nvPr>
            <p:ph sz="half" idx="26"/>
          </p:nvPr>
        </p:nvSpPr>
        <p:spPr>
          <a:xfrm>
            <a:off x="5468057" y="2381500"/>
            <a:ext cx="4799400" cy="4274793"/>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8"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
        <p:nvSpPr>
          <p:cNvPr id="25" name="Text Placeholder 5"/>
          <p:cNvSpPr>
            <a:spLocks noGrp="1"/>
          </p:cNvSpPr>
          <p:nvPr>
            <p:ph type="body" sz="quarter" idx="27"/>
          </p:nvPr>
        </p:nvSpPr>
        <p:spPr>
          <a:xfrm>
            <a:off x="420999" y="1984583"/>
            <a:ext cx="4799401" cy="277855"/>
          </a:xfrm>
          <a:solidFill>
            <a:srgbClr val="009CDE"/>
          </a:solidFill>
        </p:spPr>
        <p:txBody>
          <a:bodyPr vert="horz" lIns="72000" tIns="18000" rIns="72000" bIns="18000" rtlCol="0" anchor="ctr">
            <a:normAutofit/>
          </a:bodyPr>
          <a:lstStyle>
            <a:lvl1pPr>
              <a:defRPr lang="en-US" sz="1544"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26" name="Text Placeholder 5"/>
          <p:cNvSpPr>
            <a:spLocks noGrp="1"/>
          </p:cNvSpPr>
          <p:nvPr>
            <p:ph type="body" sz="quarter" idx="28"/>
          </p:nvPr>
        </p:nvSpPr>
        <p:spPr>
          <a:xfrm>
            <a:off x="5468058" y="1984583"/>
            <a:ext cx="4799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a:t>Edit Master text styles</a:t>
            </a:r>
          </a:p>
        </p:txBody>
      </p:sp>
    </p:spTree>
    <p:extLst>
      <p:ext uri="{BB962C8B-B14F-4D97-AF65-F5344CB8AC3E}">
        <p14:creationId xmlns:p14="http://schemas.microsoft.com/office/powerpoint/2010/main" val="328302423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 Boxe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fld id="{600EC954-D5DE-4DD1-907A-F19F26ED4621}" type="datetime1">
              <a:rPr lang="en-GB" noProof="0" smtClean="0"/>
              <a:t>29/05/2020</a:t>
            </a:fld>
            <a:endParaRPr lang="en-GB" noProof="0"/>
          </a:p>
        </p:txBody>
      </p:sp>
      <p:sp>
        <p:nvSpPr>
          <p:cNvPr id="9" name="Footer Placeholder 8"/>
          <p:cNvSpPr>
            <a:spLocks noGrp="1"/>
          </p:cNvSpPr>
          <p:nvPr>
            <p:ph type="ftr" sz="quarter" idx="23"/>
          </p:nvPr>
        </p:nvSpPr>
        <p:spPr/>
        <p:txBody>
          <a:bodyPr/>
          <a:lstStyle/>
          <a:p>
            <a:r>
              <a:rPr lang="en-GB" noProof="0"/>
              <a:t>|     Title of the presentation</a:t>
            </a:r>
          </a:p>
        </p:txBody>
      </p:sp>
      <p:sp>
        <p:nvSpPr>
          <p:cNvPr id="10" name="Slide Number Placeholder 9"/>
          <p:cNvSpPr>
            <a:spLocks noGrp="1"/>
          </p:cNvSpPr>
          <p:nvPr>
            <p:ph type="sldNum" sz="quarter" idx="24"/>
          </p:nvPr>
        </p:nvSpPr>
        <p:spPr/>
        <p:txBody>
          <a:bodyPr/>
          <a:lstStyle/>
          <a:p>
            <a:fld id="{A74CE0EA-F3B5-4684-BA10-C594598FDB9C}" type="slidenum">
              <a:rPr lang="en-GB" noProof="0" smtClean="0"/>
              <a:pPr/>
              <a:t>‹#›</a:t>
            </a:fld>
            <a:endParaRPr lang="en-GB" noProof="0"/>
          </a:p>
        </p:txBody>
      </p:sp>
      <p:sp>
        <p:nvSpPr>
          <p:cNvPr id="21"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420999" y="2381500"/>
            <a:ext cx="4799400" cy="1825817"/>
          </a:xfrm>
        </p:spPr>
        <p:txBody>
          <a:bodyPr>
            <a:noAutofit/>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Content Placeholder 3"/>
          <p:cNvSpPr>
            <a:spLocks noGrp="1"/>
          </p:cNvSpPr>
          <p:nvPr>
            <p:ph sz="half" idx="26"/>
          </p:nvPr>
        </p:nvSpPr>
        <p:spPr>
          <a:xfrm>
            <a:off x="5468057" y="2381500"/>
            <a:ext cx="4799400" cy="1825817"/>
          </a:xfrm>
        </p:spPr>
        <p:txBody>
          <a:bodyPr>
            <a:noAutofit/>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 Placeholder 5"/>
          <p:cNvSpPr>
            <a:spLocks noGrp="1"/>
          </p:cNvSpPr>
          <p:nvPr>
            <p:ph type="body" sz="quarter" idx="27"/>
          </p:nvPr>
        </p:nvSpPr>
        <p:spPr>
          <a:xfrm>
            <a:off x="420999" y="1984583"/>
            <a:ext cx="4799401" cy="277855"/>
          </a:xfrm>
          <a:solidFill>
            <a:srgbClr val="009CDE"/>
          </a:solidFill>
        </p:spPr>
        <p:txBody>
          <a:bodyPr vert="horz" lIns="72000" tIns="18000" rIns="72000" bIns="18000" rtlCol="0" anchor="ctr">
            <a:normAutofit/>
          </a:bodyPr>
          <a:lstStyle>
            <a:lvl1pPr>
              <a:defRPr lang="en-US" sz="1544"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20" name="Text Placeholder 5"/>
          <p:cNvSpPr>
            <a:spLocks noGrp="1"/>
          </p:cNvSpPr>
          <p:nvPr>
            <p:ph type="body" sz="quarter" idx="28"/>
          </p:nvPr>
        </p:nvSpPr>
        <p:spPr>
          <a:xfrm>
            <a:off x="5468058" y="1984583"/>
            <a:ext cx="4799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dirty="0"/>
              <a:t>Edit Master text styles</a:t>
            </a:r>
          </a:p>
        </p:txBody>
      </p:sp>
      <p:sp>
        <p:nvSpPr>
          <p:cNvPr id="35"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
        <p:nvSpPr>
          <p:cNvPr id="37" name="Content Placeholder 2"/>
          <p:cNvSpPr>
            <a:spLocks noGrp="1"/>
          </p:cNvSpPr>
          <p:nvPr>
            <p:ph sz="half" idx="30"/>
          </p:nvPr>
        </p:nvSpPr>
        <p:spPr>
          <a:xfrm>
            <a:off x="420999" y="4830476"/>
            <a:ext cx="4799400" cy="1825817"/>
          </a:xfrm>
        </p:spPr>
        <p:txBody>
          <a:bodyPr>
            <a:noAutofit/>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8" name="Content Placeholder 3"/>
          <p:cNvSpPr>
            <a:spLocks noGrp="1"/>
          </p:cNvSpPr>
          <p:nvPr>
            <p:ph sz="half" idx="34"/>
          </p:nvPr>
        </p:nvSpPr>
        <p:spPr>
          <a:xfrm>
            <a:off x="5468057" y="4830476"/>
            <a:ext cx="4799400" cy="1825817"/>
          </a:xfrm>
        </p:spPr>
        <p:txBody>
          <a:bodyPr>
            <a:noAutofit/>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9" name="Text Placeholder 5"/>
          <p:cNvSpPr>
            <a:spLocks noGrp="1"/>
          </p:cNvSpPr>
          <p:nvPr>
            <p:ph type="body" sz="quarter" idx="35"/>
          </p:nvPr>
        </p:nvSpPr>
        <p:spPr>
          <a:xfrm>
            <a:off x="420999" y="4453762"/>
            <a:ext cx="4799401" cy="277855"/>
          </a:xfrm>
          <a:solidFill>
            <a:srgbClr val="009CDE"/>
          </a:solidFill>
        </p:spPr>
        <p:txBody>
          <a:bodyPr vert="horz" lIns="72000" tIns="18000" rIns="72000" bIns="18000" rtlCol="0" anchor="ctr">
            <a:normAutofit/>
          </a:bodyPr>
          <a:lstStyle>
            <a:lvl1pPr>
              <a:defRPr lang="en-US" sz="1544"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40" name="Text Placeholder 5"/>
          <p:cNvSpPr>
            <a:spLocks noGrp="1"/>
          </p:cNvSpPr>
          <p:nvPr>
            <p:ph type="body" sz="quarter" idx="36"/>
          </p:nvPr>
        </p:nvSpPr>
        <p:spPr>
          <a:xfrm>
            <a:off x="5468058" y="4453762"/>
            <a:ext cx="4799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dirty="0"/>
              <a:t>Edit Master text styles</a:t>
            </a:r>
          </a:p>
        </p:txBody>
      </p:sp>
    </p:spTree>
    <p:extLst>
      <p:ext uri="{BB962C8B-B14F-4D97-AF65-F5344CB8AC3E}">
        <p14:creationId xmlns:p14="http://schemas.microsoft.com/office/powerpoint/2010/main" val="78177982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 Column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fld id="{539959C5-8A63-4BDF-9345-C80A98690B8E}" type="datetime1">
              <a:rPr lang="en-GB" noProof="0" smtClean="0"/>
              <a:t>29/05/2020</a:t>
            </a:fld>
            <a:endParaRPr lang="en-GB" noProof="0"/>
          </a:p>
        </p:txBody>
      </p:sp>
      <p:sp>
        <p:nvSpPr>
          <p:cNvPr id="9" name="Footer Placeholder 8"/>
          <p:cNvSpPr>
            <a:spLocks noGrp="1"/>
          </p:cNvSpPr>
          <p:nvPr>
            <p:ph type="ftr" sz="quarter" idx="23"/>
          </p:nvPr>
        </p:nvSpPr>
        <p:spPr/>
        <p:txBody>
          <a:bodyPr/>
          <a:lstStyle/>
          <a:p>
            <a:r>
              <a:rPr lang="en-GB" noProof="0"/>
              <a:t>|     Title of the presentation</a:t>
            </a:r>
          </a:p>
        </p:txBody>
      </p:sp>
      <p:sp>
        <p:nvSpPr>
          <p:cNvPr id="10" name="Slide Number Placeholder 9"/>
          <p:cNvSpPr>
            <a:spLocks noGrp="1"/>
          </p:cNvSpPr>
          <p:nvPr>
            <p:ph type="sldNum" sz="quarter" idx="24"/>
          </p:nvPr>
        </p:nvSpPr>
        <p:spPr/>
        <p:txBody>
          <a:bodyPr/>
          <a:lstStyle/>
          <a:p>
            <a:fld id="{A74CE0EA-F3B5-4684-BA10-C594598FDB9C}" type="slidenum">
              <a:rPr lang="en-GB" noProof="0" smtClean="0"/>
              <a:pPr/>
              <a:t>‹#›</a:t>
            </a:fld>
            <a:endParaRPr lang="en-GB" noProof="0"/>
          </a:p>
        </p:txBody>
      </p:sp>
      <p:sp>
        <p:nvSpPr>
          <p:cNvPr id="21"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420999" y="2381500"/>
            <a:ext cx="3115400" cy="4274793"/>
          </a:xfrm>
        </p:spPr>
        <p:txBody>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 Placeholder 5"/>
          <p:cNvSpPr>
            <a:spLocks noGrp="1"/>
          </p:cNvSpPr>
          <p:nvPr>
            <p:ph type="body" sz="quarter" idx="27"/>
          </p:nvPr>
        </p:nvSpPr>
        <p:spPr>
          <a:xfrm>
            <a:off x="420999" y="1984583"/>
            <a:ext cx="3115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a:t>Edit Master text styles</a:t>
            </a:r>
          </a:p>
        </p:txBody>
      </p:sp>
      <p:sp>
        <p:nvSpPr>
          <p:cNvPr id="16" name="Content Placeholder 2"/>
          <p:cNvSpPr>
            <a:spLocks noGrp="1"/>
          </p:cNvSpPr>
          <p:nvPr>
            <p:ph sz="half" idx="29"/>
          </p:nvPr>
        </p:nvSpPr>
        <p:spPr>
          <a:xfrm>
            <a:off x="3786528" y="2381500"/>
            <a:ext cx="3115400" cy="4274793"/>
          </a:xfrm>
        </p:spPr>
        <p:txBody>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7" name="Text Placeholder 5"/>
          <p:cNvSpPr>
            <a:spLocks noGrp="1"/>
          </p:cNvSpPr>
          <p:nvPr>
            <p:ph type="body" sz="quarter" idx="30"/>
          </p:nvPr>
        </p:nvSpPr>
        <p:spPr>
          <a:xfrm>
            <a:off x="3786528" y="1984583"/>
            <a:ext cx="3115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a:t>Edit Master text styles</a:t>
            </a:r>
          </a:p>
        </p:txBody>
      </p:sp>
      <p:sp>
        <p:nvSpPr>
          <p:cNvPr id="24" name="Content Placeholder 2"/>
          <p:cNvSpPr>
            <a:spLocks noGrp="1"/>
          </p:cNvSpPr>
          <p:nvPr>
            <p:ph sz="half" idx="31"/>
          </p:nvPr>
        </p:nvSpPr>
        <p:spPr>
          <a:xfrm>
            <a:off x="7152057" y="2381500"/>
            <a:ext cx="3115400" cy="4274793"/>
          </a:xfrm>
        </p:spPr>
        <p:txBody>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5" name="Text Placeholder 5"/>
          <p:cNvSpPr>
            <a:spLocks noGrp="1"/>
          </p:cNvSpPr>
          <p:nvPr>
            <p:ph type="body" sz="quarter" idx="32"/>
          </p:nvPr>
        </p:nvSpPr>
        <p:spPr>
          <a:xfrm>
            <a:off x="7152057" y="1984583"/>
            <a:ext cx="3115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a:t>Edit Master text styles</a:t>
            </a:r>
          </a:p>
        </p:txBody>
      </p:sp>
      <p:sp>
        <p:nvSpPr>
          <p:cNvPr id="23"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125184641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mage left / Text right whit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5468057" y="1984584"/>
            <a:ext cx="4799400"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Picture Placeholder 5"/>
          <p:cNvSpPr>
            <a:spLocks noGrp="1"/>
          </p:cNvSpPr>
          <p:nvPr>
            <p:ph type="pic" sz="quarter" idx="17" hasCustomPrompt="1"/>
          </p:nvPr>
        </p:nvSpPr>
        <p:spPr>
          <a:xfrm>
            <a:off x="420999" y="1984584"/>
            <a:ext cx="4799400" cy="4671709"/>
          </a:xfrm>
          <a:solidFill>
            <a:schemeClr val="bg1">
              <a:lumMod val="85000"/>
            </a:schemeClr>
          </a:solidFill>
        </p:spPr>
        <p:txBody>
          <a:bodyPr bIns="1980000" anchor="ct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baseline="0">
                <a:solidFill>
                  <a:schemeClr val="bg1"/>
                </a:solidFill>
              </a:defRPr>
            </a:lvl1pPr>
          </a:lstStyle>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Click on Icon to add picture</a:t>
            </a:r>
            <a:br>
              <a:rPr lang="en-GB" noProof="0" dirty="0"/>
            </a:b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8" name="Date Placeholder 7"/>
          <p:cNvSpPr>
            <a:spLocks noGrp="1"/>
          </p:cNvSpPr>
          <p:nvPr>
            <p:ph type="dt" sz="half" idx="18"/>
          </p:nvPr>
        </p:nvSpPr>
        <p:spPr/>
        <p:txBody>
          <a:bodyPr/>
          <a:lstStyle/>
          <a:p>
            <a:fld id="{FEB9FF11-A344-43C4-823B-F8CC00676CD1}" type="datetime1">
              <a:rPr lang="en-GB" noProof="0" smtClean="0"/>
              <a:t>29/05/2020</a:t>
            </a:fld>
            <a:endParaRPr lang="en-GB" noProof="0"/>
          </a:p>
        </p:txBody>
      </p:sp>
      <p:sp>
        <p:nvSpPr>
          <p:cNvPr id="9" name="Footer Placeholder 8"/>
          <p:cNvSpPr>
            <a:spLocks noGrp="1"/>
          </p:cNvSpPr>
          <p:nvPr>
            <p:ph type="ftr" sz="quarter" idx="19"/>
          </p:nvPr>
        </p:nvSpPr>
        <p:spPr/>
        <p:txBody>
          <a:bodyPr/>
          <a:lstStyle/>
          <a:p>
            <a:r>
              <a:rPr lang="en-GB" noProof="0"/>
              <a:t>|     Title of the presentation</a:t>
            </a:r>
          </a:p>
        </p:txBody>
      </p:sp>
      <p:sp>
        <p:nvSpPr>
          <p:cNvPr id="10" name="Slide Number Placeholder 9"/>
          <p:cNvSpPr>
            <a:spLocks noGrp="1"/>
          </p:cNvSpPr>
          <p:nvPr>
            <p:ph type="sldNum" sz="quarter" idx="20"/>
          </p:nvPr>
        </p:nvSpPr>
        <p:spPr/>
        <p:txBody>
          <a:bodyPr/>
          <a:lstStyle/>
          <a:p>
            <a:fld id="{A74CE0EA-F3B5-4684-BA10-C594598FDB9C}" type="slidenum">
              <a:rPr lang="en-GB" noProof="0" smtClean="0"/>
              <a:pPr/>
              <a:t>‹#›</a:t>
            </a:fld>
            <a:endParaRPr lang="en-GB" noProof="0"/>
          </a:p>
        </p:txBody>
      </p:sp>
      <p:sp>
        <p:nvSpPr>
          <p:cNvPr id="23"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5" name="Title 14"/>
          <p:cNvSpPr>
            <a:spLocks noGrp="1"/>
          </p:cNvSpPr>
          <p:nvPr>
            <p:ph type="title"/>
          </p:nvPr>
        </p:nvSpPr>
        <p:spPr/>
        <p:txBody>
          <a:bodyPr/>
          <a:lstStyle/>
          <a:p>
            <a:r>
              <a:rPr lang="en-GB" noProof="0"/>
              <a:t>Click to edit Master title style</a:t>
            </a:r>
          </a:p>
        </p:txBody>
      </p:sp>
      <p:sp>
        <p:nvSpPr>
          <p:cNvPr id="16"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102858182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ation whit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5468057" y="1984584"/>
            <a:ext cx="4799400" cy="4671709"/>
          </a:xfrm>
          <a:solidFill>
            <a:srgbClr val="009CDE"/>
          </a:solidFill>
        </p:spPr>
        <p:txBody>
          <a:bodyPr lIns="144000" tIns="144000" rIns="144000" bIns="144000"/>
          <a:lstStyle>
            <a:lvl1pPr>
              <a:defRPr sz="1544" b="1">
                <a:solidFill>
                  <a:schemeClr val="bg1"/>
                </a:solidFill>
                <a:latin typeface="+mn-lt"/>
              </a:defRPr>
            </a:lvl1pPr>
            <a:lvl2pPr>
              <a:buClr>
                <a:schemeClr val="bg1"/>
              </a:buClr>
              <a:defRPr sz="1544">
                <a:solidFill>
                  <a:schemeClr val="bg1"/>
                </a:solidFill>
                <a:latin typeface="+mn-lt"/>
              </a:defRPr>
            </a:lvl2pPr>
            <a:lvl3pPr>
              <a:buClr>
                <a:schemeClr val="bg1"/>
              </a:buClr>
              <a:defRPr sz="1544">
                <a:solidFill>
                  <a:schemeClr val="bg1"/>
                </a:solidFill>
                <a:latin typeface="+mn-lt"/>
              </a:defRPr>
            </a:lvl3pPr>
            <a:lvl4pPr>
              <a:buClr>
                <a:schemeClr val="bg1"/>
              </a:buClr>
              <a:defRPr sz="1544">
                <a:solidFill>
                  <a:schemeClr val="bg1"/>
                </a:solidFill>
                <a:latin typeface="+mn-lt"/>
              </a:defRPr>
            </a:lvl4pPr>
            <a:lvl5pPr>
              <a:buClr>
                <a:schemeClr val="bg1"/>
              </a:buClr>
              <a:defRPr sz="1544">
                <a:solidFill>
                  <a:schemeClr val="bg1"/>
                </a:solidFill>
                <a:latin typeface="+mn-lt"/>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Picture Placeholder 5"/>
          <p:cNvSpPr>
            <a:spLocks noGrp="1"/>
          </p:cNvSpPr>
          <p:nvPr>
            <p:ph type="pic" sz="quarter" idx="17" hasCustomPrompt="1"/>
          </p:nvPr>
        </p:nvSpPr>
        <p:spPr>
          <a:xfrm>
            <a:off x="420999" y="1984584"/>
            <a:ext cx="4799400" cy="4671709"/>
          </a:xfrm>
          <a:solidFill>
            <a:schemeClr val="bg1">
              <a:lumMod val="85000"/>
            </a:schemeClr>
          </a:solidFill>
        </p:spPr>
        <p:txBody>
          <a:bodyPr bIns="1980000" anchor="ct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a:solidFill>
                  <a:schemeClr val="bg1"/>
                </a:solidFill>
              </a:defRPr>
            </a:lvl1pPr>
          </a:lstStyle>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Click on Icon to add picture</a:t>
            </a:r>
          </a:p>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8" name="Date Placeholder 7"/>
          <p:cNvSpPr>
            <a:spLocks noGrp="1"/>
          </p:cNvSpPr>
          <p:nvPr>
            <p:ph type="dt" sz="half" idx="18"/>
          </p:nvPr>
        </p:nvSpPr>
        <p:spPr/>
        <p:txBody>
          <a:bodyPr/>
          <a:lstStyle/>
          <a:p>
            <a:fld id="{829A7516-E6F8-4BF1-9169-1AE6A8B4C4E1}" type="datetime1">
              <a:rPr lang="en-GB" noProof="0" smtClean="0"/>
              <a:t>29/05/2020</a:t>
            </a:fld>
            <a:endParaRPr lang="en-GB" noProof="0"/>
          </a:p>
        </p:txBody>
      </p:sp>
      <p:sp>
        <p:nvSpPr>
          <p:cNvPr id="9" name="Footer Placeholder 8"/>
          <p:cNvSpPr>
            <a:spLocks noGrp="1"/>
          </p:cNvSpPr>
          <p:nvPr>
            <p:ph type="ftr" sz="quarter" idx="19"/>
          </p:nvPr>
        </p:nvSpPr>
        <p:spPr/>
        <p:txBody>
          <a:bodyPr/>
          <a:lstStyle/>
          <a:p>
            <a:r>
              <a:rPr lang="en-GB" noProof="0"/>
              <a:t>|     Title of the presentation</a:t>
            </a:r>
          </a:p>
        </p:txBody>
      </p:sp>
      <p:sp>
        <p:nvSpPr>
          <p:cNvPr id="10" name="Slide Number Placeholder 9"/>
          <p:cNvSpPr>
            <a:spLocks noGrp="1"/>
          </p:cNvSpPr>
          <p:nvPr>
            <p:ph type="sldNum" sz="quarter" idx="20"/>
          </p:nvPr>
        </p:nvSpPr>
        <p:spPr/>
        <p:txBody>
          <a:bodyPr/>
          <a:lstStyle/>
          <a:p>
            <a:fld id="{A74CE0EA-F3B5-4684-BA10-C594598FDB9C}" type="slidenum">
              <a:rPr lang="en-GB" noProof="0" smtClean="0"/>
              <a:pPr/>
              <a:t>‹#›</a:t>
            </a:fld>
            <a:endParaRPr lang="en-GB" noProof="0"/>
          </a:p>
        </p:txBody>
      </p:sp>
      <p:sp>
        <p:nvSpPr>
          <p:cNvPr id="23"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5" name="Title 14"/>
          <p:cNvSpPr>
            <a:spLocks noGrp="1"/>
          </p:cNvSpPr>
          <p:nvPr>
            <p:ph type="title"/>
          </p:nvPr>
        </p:nvSpPr>
        <p:spPr/>
        <p:txBody>
          <a:bodyPr/>
          <a:lstStyle/>
          <a:p>
            <a:r>
              <a:rPr lang="en-GB" noProof="0"/>
              <a:t>Click to edit Master title style</a:t>
            </a:r>
          </a:p>
        </p:txBody>
      </p:sp>
      <p:sp>
        <p:nvSpPr>
          <p:cNvPr id="16"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3350430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3213"/>
            <a:ext cx="9623425" cy="1260475"/>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534988" y="1692275"/>
            <a:ext cx="4724400"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34988" y="2397125"/>
            <a:ext cx="4724400" cy="43576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5432425" y="1692275"/>
            <a:ext cx="472598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432425" y="2397125"/>
            <a:ext cx="4725988" cy="43576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82618535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Large Image white">
    <p:spTree>
      <p:nvGrpSpPr>
        <p:cNvPr id="1" name=""/>
        <p:cNvGrpSpPr/>
        <p:nvPr/>
      </p:nvGrpSpPr>
      <p:grpSpPr>
        <a:xfrm>
          <a:off x="0" y="0"/>
          <a:ext cx="0" cy="0"/>
          <a:chOff x="0" y="0"/>
          <a:chExt cx="0" cy="0"/>
        </a:xfrm>
      </p:grpSpPr>
      <p:sp>
        <p:nvSpPr>
          <p:cNvPr id="6" name="Picture Placeholder 5"/>
          <p:cNvSpPr>
            <a:spLocks noGrp="1"/>
          </p:cNvSpPr>
          <p:nvPr>
            <p:ph type="pic" sz="quarter" idx="17" hasCustomPrompt="1"/>
          </p:nvPr>
        </p:nvSpPr>
        <p:spPr>
          <a:xfrm>
            <a:off x="420999" y="1984584"/>
            <a:ext cx="9846457" cy="4671709"/>
          </a:xfrm>
          <a:solidFill>
            <a:schemeClr val="bg1">
              <a:lumMod val="85000"/>
            </a:schemeClr>
          </a:solidFill>
        </p:spPr>
        <p:txBody>
          <a:bodyPr bIns="1980000" anchor="ct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a:solidFill>
                  <a:schemeClr val="bg1"/>
                </a:solidFill>
              </a:defRPr>
            </a:lvl1pPr>
          </a:lstStyle>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Click on Icon to add picture</a:t>
            </a:r>
            <a:br>
              <a:rPr lang="en-GB" noProof="0" dirty="0"/>
            </a:b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3" name="Date Placeholder 2"/>
          <p:cNvSpPr>
            <a:spLocks noGrp="1"/>
          </p:cNvSpPr>
          <p:nvPr>
            <p:ph type="dt" sz="half" idx="18"/>
          </p:nvPr>
        </p:nvSpPr>
        <p:spPr/>
        <p:txBody>
          <a:bodyPr/>
          <a:lstStyle/>
          <a:p>
            <a:fld id="{631EE352-73CD-4388-84F2-249FAFD249D6}" type="datetime1">
              <a:rPr lang="en-GB" noProof="0" smtClean="0"/>
              <a:t>29/05/2020</a:t>
            </a:fld>
            <a:endParaRPr lang="en-GB" noProof="0"/>
          </a:p>
        </p:txBody>
      </p:sp>
      <p:sp>
        <p:nvSpPr>
          <p:cNvPr id="4" name="Footer Placeholder 3"/>
          <p:cNvSpPr>
            <a:spLocks noGrp="1"/>
          </p:cNvSpPr>
          <p:nvPr>
            <p:ph type="ftr" sz="quarter" idx="19"/>
          </p:nvPr>
        </p:nvSpPr>
        <p:spPr/>
        <p:txBody>
          <a:bodyPr/>
          <a:lstStyle/>
          <a:p>
            <a:r>
              <a:rPr lang="en-GB" noProof="0"/>
              <a:t>|     Title of the presentation</a:t>
            </a:r>
          </a:p>
        </p:txBody>
      </p:sp>
      <p:sp>
        <p:nvSpPr>
          <p:cNvPr id="5" name="Slide Number Placeholder 4"/>
          <p:cNvSpPr>
            <a:spLocks noGrp="1"/>
          </p:cNvSpPr>
          <p:nvPr>
            <p:ph type="sldNum" sz="quarter" idx="20"/>
          </p:nvPr>
        </p:nvSpPr>
        <p:spPr/>
        <p:txBody>
          <a:bodyPr/>
          <a:lstStyle/>
          <a:p>
            <a:fld id="{A74CE0EA-F3B5-4684-BA10-C594598FDB9C}" type="slidenum">
              <a:rPr lang="en-GB" noProof="0" smtClean="0"/>
              <a:pPr/>
              <a:t>‹#›</a:t>
            </a:fld>
            <a:endParaRPr lang="en-GB" noProof="0"/>
          </a:p>
        </p:txBody>
      </p:sp>
      <p:sp>
        <p:nvSpPr>
          <p:cNvPr id="16"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7" name="Title 6"/>
          <p:cNvSpPr>
            <a:spLocks noGrp="1"/>
          </p:cNvSpPr>
          <p:nvPr>
            <p:ph type="title"/>
          </p:nvPr>
        </p:nvSpPr>
        <p:spPr/>
        <p:txBody>
          <a:bodyPr/>
          <a:lstStyle/>
          <a:p>
            <a:r>
              <a:rPr lang="en-GB" noProof="0"/>
              <a:t>Click to edit Master title style</a:t>
            </a:r>
          </a:p>
        </p:txBody>
      </p:sp>
      <p:sp>
        <p:nvSpPr>
          <p:cNvPr id="14"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349499386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Chapter Intro large Text white">
    <p:spTree>
      <p:nvGrpSpPr>
        <p:cNvPr id="1" name=""/>
        <p:cNvGrpSpPr/>
        <p:nvPr/>
      </p:nvGrpSpPr>
      <p:grpSpPr>
        <a:xfrm>
          <a:off x="0" y="0"/>
          <a:ext cx="0" cy="0"/>
          <a:chOff x="0" y="0"/>
          <a:chExt cx="0" cy="0"/>
        </a:xfrm>
      </p:grpSpPr>
      <p:sp>
        <p:nvSpPr>
          <p:cNvPr id="18" name="Date Placeholder 17"/>
          <p:cNvSpPr>
            <a:spLocks noGrp="1"/>
          </p:cNvSpPr>
          <p:nvPr>
            <p:ph type="dt" sz="half" idx="14"/>
          </p:nvPr>
        </p:nvSpPr>
        <p:spPr>
          <a:noFill/>
        </p:spPr>
        <p:txBody>
          <a:bodyPr/>
          <a:lstStyle>
            <a:lvl1pPr>
              <a:defRPr>
                <a:solidFill>
                  <a:schemeClr val="tx1"/>
                </a:solidFill>
              </a:defRPr>
            </a:lvl1pPr>
          </a:lstStyle>
          <a:p>
            <a:fld id="{EA826542-68AB-4EF5-B2B7-7C8D70871A17}" type="datetime1">
              <a:rPr lang="en-GB" noProof="0" smtClean="0"/>
              <a:pPr/>
              <a:t>29/05/2020</a:t>
            </a:fld>
            <a:endParaRPr lang="en-GB" noProof="0"/>
          </a:p>
        </p:txBody>
      </p:sp>
      <p:sp>
        <p:nvSpPr>
          <p:cNvPr id="19" name="Footer Placeholder 18"/>
          <p:cNvSpPr>
            <a:spLocks noGrp="1"/>
          </p:cNvSpPr>
          <p:nvPr>
            <p:ph type="ftr" sz="quarter" idx="15"/>
          </p:nvPr>
        </p:nvSpPr>
        <p:spPr>
          <a:noFill/>
        </p:spPr>
        <p:txBody>
          <a:bodyPr/>
          <a:lstStyle/>
          <a:p>
            <a:r>
              <a:rPr lang="en-GB" noProof="0"/>
              <a:t>|     Title of the presentation</a:t>
            </a:r>
          </a:p>
        </p:txBody>
      </p:sp>
      <p:sp>
        <p:nvSpPr>
          <p:cNvPr id="20" name="Slide Number Placeholder 19"/>
          <p:cNvSpPr>
            <a:spLocks noGrp="1"/>
          </p:cNvSpPr>
          <p:nvPr>
            <p:ph type="sldNum" sz="quarter" idx="16"/>
          </p:nvPr>
        </p:nvSpPr>
        <p:spPr>
          <a:noFill/>
        </p:spPr>
        <p:txBody>
          <a:bodyPr/>
          <a:lstStyle/>
          <a:p>
            <a:fld id="{A74CE0EA-F3B5-4684-BA10-C594598FDB9C}" type="slidenum">
              <a:rPr lang="en-GB" noProof="0" smtClean="0"/>
              <a:pPr/>
              <a:t>‹#›</a:t>
            </a:fld>
            <a:endParaRPr lang="en-GB" noProof="0"/>
          </a:p>
        </p:txBody>
      </p:sp>
      <p:sp>
        <p:nvSpPr>
          <p:cNvPr id="17" name="Text Placeholder 7"/>
          <p:cNvSpPr>
            <a:spLocks noGrp="1"/>
          </p:cNvSpPr>
          <p:nvPr>
            <p:ph type="body" sz="quarter" idx="21" hasCustomPrompt="1"/>
          </p:nvPr>
        </p:nvSpPr>
        <p:spPr>
          <a:xfrm>
            <a:off x="421000" y="6939042"/>
            <a:ext cx="9846458" cy="229968"/>
          </a:xfrm>
          <a:noFill/>
        </p:spPr>
        <p:txBody>
          <a:bodyPr anchor="t">
            <a:normAutofit/>
          </a:bodyPr>
          <a:lstStyle>
            <a:lvl1pPr>
              <a:defRPr sz="882" b="0">
                <a:solidFill>
                  <a:schemeClr val="tx1"/>
                </a:solidFill>
                <a:latin typeface="+mn-lt"/>
              </a:defRPr>
            </a:lvl1pPr>
          </a:lstStyle>
          <a:p>
            <a:pPr lvl="0"/>
            <a:r>
              <a:rPr lang="en-GB" noProof="0"/>
              <a:t>Source:</a:t>
            </a:r>
          </a:p>
        </p:txBody>
      </p:sp>
      <p:sp>
        <p:nvSpPr>
          <p:cNvPr id="4" name="Title 3"/>
          <p:cNvSpPr>
            <a:spLocks noGrp="1"/>
          </p:cNvSpPr>
          <p:nvPr>
            <p:ph type="title"/>
          </p:nvPr>
        </p:nvSpPr>
        <p:spPr>
          <a:noFill/>
        </p:spPr>
        <p:txBody>
          <a:bodyPr/>
          <a:lstStyle/>
          <a:p>
            <a:r>
              <a:rPr lang="en-GB" noProof="0" dirty="0"/>
              <a:t>Click to edit Master title style</a:t>
            </a:r>
          </a:p>
        </p:txBody>
      </p:sp>
      <p:sp>
        <p:nvSpPr>
          <p:cNvPr id="15"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dirty="0"/>
              <a:t>One line Subtitle (optional)</a:t>
            </a:r>
          </a:p>
        </p:txBody>
      </p:sp>
      <p:sp>
        <p:nvSpPr>
          <p:cNvPr id="12" name="Text Placeholder 4"/>
          <p:cNvSpPr>
            <a:spLocks noGrp="1"/>
          </p:cNvSpPr>
          <p:nvPr>
            <p:ph type="body" sz="quarter" idx="18"/>
          </p:nvPr>
        </p:nvSpPr>
        <p:spPr>
          <a:xfrm>
            <a:off x="420999" y="1984584"/>
            <a:ext cx="9846458" cy="4671709"/>
          </a:xfrm>
          <a:noFill/>
        </p:spPr>
        <p:txBody>
          <a:bodyPr lIns="0" tIns="0" rIns="0" bIns="0"/>
          <a:lstStyle>
            <a:lvl1pPr>
              <a:lnSpc>
                <a:spcPct val="110000"/>
              </a:lnSpc>
              <a:defRPr sz="1544" b="1">
                <a:solidFill>
                  <a:schemeClr val="tx1"/>
                </a:solidFill>
                <a:latin typeface="+mn-lt"/>
              </a:defRPr>
            </a:lvl1pPr>
            <a:lvl2pPr>
              <a:lnSpc>
                <a:spcPct val="110000"/>
              </a:lnSpc>
              <a:defRPr sz="1544">
                <a:solidFill>
                  <a:schemeClr val="tx1"/>
                </a:solidFill>
                <a:latin typeface="+mn-lt"/>
              </a:defRPr>
            </a:lvl2pPr>
          </a:lstStyle>
          <a:p>
            <a:pPr lvl="0"/>
            <a:r>
              <a:rPr lang="en-GB" noProof="0" dirty="0"/>
              <a:t>Edit Master text styles</a:t>
            </a:r>
          </a:p>
          <a:p>
            <a:pPr lvl="1"/>
            <a:r>
              <a:rPr lang="en-GB" noProof="0" dirty="0"/>
              <a:t>Second level</a:t>
            </a:r>
          </a:p>
        </p:txBody>
      </p:sp>
    </p:spTree>
    <p:extLst>
      <p:ext uri="{BB962C8B-B14F-4D97-AF65-F5344CB8AC3E}">
        <p14:creationId xmlns:p14="http://schemas.microsoft.com/office/powerpoint/2010/main" val="428441998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Chapter Intro Image white">
    <p:spTree>
      <p:nvGrpSpPr>
        <p:cNvPr id="1" name=""/>
        <p:cNvGrpSpPr/>
        <p:nvPr/>
      </p:nvGrpSpPr>
      <p:grpSpPr>
        <a:xfrm>
          <a:off x="0" y="0"/>
          <a:ext cx="0" cy="0"/>
          <a:chOff x="0" y="0"/>
          <a:chExt cx="0" cy="0"/>
        </a:xfrm>
      </p:grpSpPr>
      <p:sp>
        <p:nvSpPr>
          <p:cNvPr id="8" name="Picture Placeholder 5"/>
          <p:cNvSpPr>
            <a:spLocks noGrp="1"/>
          </p:cNvSpPr>
          <p:nvPr>
            <p:ph type="pic" sz="quarter" idx="17" hasCustomPrompt="1"/>
          </p:nvPr>
        </p:nvSpPr>
        <p:spPr bwMode="gray">
          <a:xfrm>
            <a:off x="0" y="3"/>
            <a:ext cx="10693400" cy="7561262"/>
          </a:xfrm>
          <a:solidFill>
            <a:schemeClr val="bg1"/>
          </a:solidFill>
        </p:spPr>
        <p:txBody>
          <a:bodyPr wrap="square" tIns="1980000" bIns="0" anchor="ct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a:solidFill>
                  <a:schemeClr val="accent6"/>
                </a:solidFill>
              </a:defRPr>
            </a:lvl1pPr>
          </a:lstStyle>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Click on Icon to add picture, then arrange object (send to back)</a:t>
            </a:r>
          </a:p>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9" name="Text Placeholder 4"/>
          <p:cNvSpPr>
            <a:spLocks noGrp="1"/>
          </p:cNvSpPr>
          <p:nvPr>
            <p:ph type="body" sz="quarter" idx="18"/>
          </p:nvPr>
        </p:nvSpPr>
        <p:spPr bwMode="gray">
          <a:xfrm>
            <a:off x="2" y="1984583"/>
            <a:ext cx="3753829" cy="1818591"/>
          </a:xfrm>
          <a:solidFill>
            <a:schemeClr val="tx2">
              <a:alpha val="90000"/>
            </a:schemeClr>
          </a:solidFill>
        </p:spPr>
        <p:txBody>
          <a:bodyPr lIns="360000" tIns="180000" rIns="360000" bIns="180000">
            <a:noAutofit/>
          </a:bodyPr>
          <a:lstStyle>
            <a:lvl1pPr>
              <a:defRPr sz="3087" b="1">
                <a:solidFill>
                  <a:schemeClr val="bg1"/>
                </a:solidFill>
                <a:latin typeface="+mj-lt"/>
              </a:defRPr>
            </a:lvl1pPr>
            <a:lvl2pPr marL="596825" indent="-302788">
              <a:buClr>
                <a:schemeClr val="bg1"/>
              </a:buClr>
              <a:defRPr sz="3087">
                <a:solidFill>
                  <a:schemeClr val="bg1"/>
                </a:solidFill>
                <a:latin typeface="+mj-lt"/>
              </a:defRPr>
            </a:lvl2pPr>
          </a:lstStyle>
          <a:p>
            <a:pPr lvl="0"/>
            <a:r>
              <a:rPr lang="en-GB" noProof="0" dirty="0"/>
              <a:t>Edit Master text styles</a:t>
            </a:r>
          </a:p>
        </p:txBody>
      </p:sp>
      <p:sp>
        <p:nvSpPr>
          <p:cNvPr id="2" name="Date Placeholder 1"/>
          <p:cNvSpPr>
            <a:spLocks noGrp="1"/>
          </p:cNvSpPr>
          <p:nvPr>
            <p:ph type="dt" sz="half" idx="19"/>
          </p:nvPr>
        </p:nvSpPr>
        <p:spPr bwMode="gray"/>
        <p:txBody>
          <a:bodyPr/>
          <a:lstStyle>
            <a:lvl1pPr>
              <a:defRPr>
                <a:solidFill>
                  <a:schemeClr val="tx1"/>
                </a:solidFill>
              </a:defRPr>
            </a:lvl1pPr>
          </a:lstStyle>
          <a:p>
            <a:fld id="{48AB999A-019E-47DF-9626-59D35A5C5D1F}" type="datetime1">
              <a:rPr lang="en-GB" noProof="0" smtClean="0"/>
              <a:t>29/05/2020</a:t>
            </a:fld>
            <a:endParaRPr lang="en-GB" noProof="0"/>
          </a:p>
        </p:txBody>
      </p:sp>
      <p:sp>
        <p:nvSpPr>
          <p:cNvPr id="3" name="Footer Placeholder 2"/>
          <p:cNvSpPr>
            <a:spLocks noGrp="1"/>
          </p:cNvSpPr>
          <p:nvPr>
            <p:ph type="ftr" sz="quarter" idx="20"/>
          </p:nvPr>
        </p:nvSpPr>
        <p:spPr bwMode="gray"/>
        <p:txBody>
          <a:bodyPr/>
          <a:lstStyle>
            <a:lvl1pPr>
              <a:defRPr>
                <a:solidFill>
                  <a:schemeClr val="tx1"/>
                </a:solidFill>
              </a:defRPr>
            </a:lvl1pPr>
          </a:lstStyle>
          <a:p>
            <a:r>
              <a:rPr lang="en-GB" noProof="0"/>
              <a:t>|     Title of the presentation</a:t>
            </a:r>
          </a:p>
        </p:txBody>
      </p:sp>
      <p:sp>
        <p:nvSpPr>
          <p:cNvPr id="4" name="Slide Number Placeholder 3"/>
          <p:cNvSpPr>
            <a:spLocks noGrp="1"/>
          </p:cNvSpPr>
          <p:nvPr>
            <p:ph type="sldNum" sz="quarter" idx="21"/>
          </p:nvPr>
        </p:nvSpPr>
        <p:spPr bwMode="gray"/>
        <p:txBody>
          <a:bodyPr/>
          <a:lstStyle>
            <a:lvl1pPr>
              <a:defRPr>
                <a:solidFill>
                  <a:schemeClr val="tx1"/>
                </a:solidFill>
              </a:defRPr>
            </a:lvl1pPr>
          </a:lstStyle>
          <a:p>
            <a:fld id="{A74CE0EA-F3B5-4684-BA10-C594598FDB9C}" type="slidenum">
              <a:rPr lang="en-GB" noProof="0" smtClean="0"/>
              <a:pPr/>
              <a:t>‹#›</a:t>
            </a:fld>
            <a:endParaRPr lang="en-GB" noProof="0"/>
          </a:p>
        </p:txBody>
      </p:sp>
      <p:sp>
        <p:nvSpPr>
          <p:cNvPr id="15" name="Text Placeholder 7"/>
          <p:cNvSpPr>
            <a:spLocks noGrp="1"/>
          </p:cNvSpPr>
          <p:nvPr>
            <p:ph type="body" sz="quarter" idx="22" hasCustomPrompt="1"/>
          </p:nvPr>
        </p:nvSpPr>
        <p:spPr bwMode="gray">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7" name="Title 16"/>
          <p:cNvSpPr>
            <a:spLocks noGrp="1"/>
          </p:cNvSpPr>
          <p:nvPr>
            <p:ph type="title"/>
          </p:nvPr>
        </p:nvSpPr>
        <p:spPr bwMode="gray"/>
        <p:txBody>
          <a:bodyPr/>
          <a:lstStyle/>
          <a:p>
            <a:r>
              <a:rPr lang="en-GB" noProof="0"/>
              <a:t>Click to edit Master title style</a:t>
            </a:r>
          </a:p>
        </p:txBody>
      </p:sp>
      <p:sp>
        <p:nvSpPr>
          <p:cNvPr id="6" name="Picture Placeholder 5"/>
          <p:cNvSpPr>
            <a:spLocks noGrp="1"/>
          </p:cNvSpPr>
          <p:nvPr>
            <p:ph type="pic" sz="quarter" idx="23" hasCustomPrompt="1"/>
          </p:nvPr>
        </p:nvSpPr>
        <p:spPr bwMode="gray">
          <a:xfrm>
            <a:off x="7956167" y="410101"/>
            <a:ext cx="2311290" cy="766049"/>
          </a:xfrm>
          <a:blipFill dpi="0" rotWithShape="1">
            <a:blip r:embed="rId2" cstate="email">
              <a:extLst>
                <a:ext uri="{28A0092B-C50C-407E-A947-70E740481C1C}">
                  <a14:useLocalDpi xmlns:a14="http://schemas.microsoft.com/office/drawing/2010/main"/>
                </a:ext>
              </a:extLst>
            </a:blip>
            <a:srcRect/>
            <a:stretch>
              <a:fillRect/>
            </a:stretch>
          </a:blipFill>
        </p:spPr>
        <p:txBody>
          <a:bodyPr anchor="ctr"/>
          <a:lstStyle>
            <a:lvl1pPr algn="ctr">
              <a:defRPr sz="110">
                <a:solidFill>
                  <a:schemeClr val="bg1"/>
                </a:solidFill>
              </a:defRPr>
            </a:lvl1pPr>
          </a:lstStyle>
          <a:p>
            <a:r>
              <a:rPr lang="en-GB" noProof="0"/>
              <a:t>.</a:t>
            </a:r>
          </a:p>
        </p:txBody>
      </p:sp>
    </p:spTree>
    <p:extLst>
      <p:ext uri="{BB962C8B-B14F-4D97-AF65-F5344CB8AC3E}">
        <p14:creationId xmlns:p14="http://schemas.microsoft.com/office/powerpoint/2010/main" val="39258071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Agenda white new">
    <p:spTree>
      <p:nvGrpSpPr>
        <p:cNvPr id="1" name=""/>
        <p:cNvGrpSpPr/>
        <p:nvPr/>
      </p:nvGrpSpPr>
      <p:grpSpPr>
        <a:xfrm>
          <a:off x="0" y="0"/>
          <a:ext cx="0" cy="0"/>
          <a:chOff x="0" y="0"/>
          <a:chExt cx="0" cy="0"/>
        </a:xfrm>
      </p:grpSpPr>
      <p:sp>
        <p:nvSpPr>
          <p:cNvPr id="7" name="Date Placeholder 6"/>
          <p:cNvSpPr>
            <a:spLocks noGrp="1"/>
          </p:cNvSpPr>
          <p:nvPr>
            <p:ph type="dt" sz="half" idx="30"/>
          </p:nvPr>
        </p:nvSpPr>
        <p:spPr bwMode="gray"/>
        <p:txBody>
          <a:bodyPr/>
          <a:lstStyle/>
          <a:p>
            <a:fld id="{99262F6C-3198-4C0D-9FD3-A522B66D4040}" type="datetime1">
              <a:rPr lang="en-GB" noProof="0" smtClean="0"/>
              <a:t>29/05/2020</a:t>
            </a:fld>
            <a:endParaRPr lang="en-GB" noProof="0"/>
          </a:p>
        </p:txBody>
      </p:sp>
      <p:sp>
        <p:nvSpPr>
          <p:cNvPr id="8" name="Footer Placeholder 7"/>
          <p:cNvSpPr>
            <a:spLocks noGrp="1"/>
          </p:cNvSpPr>
          <p:nvPr>
            <p:ph type="ftr" sz="quarter" idx="31"/>
          </p:nvPr>
        </p:nvSpPr>
        <p:spPr bwMode="gray"/>
        <p:txBody>
          <a:bodyPr/>
          <a:lstStyle/>
          <a:p>
            <a:r>
              <a:rPr lang="en-GB" noProof="0"/>
              <a:t>|     Title of the presentation</a:t>
            </a:r>
          </a:p>
        </p:txBody>
      </p:sp>
      <p:sp>
        <p:nvSpPr>
          <p:cNvPr id="9" name="Slide Number Placeholder 8"/>
          <p:cNvSpPr>
            <a:spLocks noGrp="1"/>
          </p:cNvSpPr>
          <p:nvPr>
            <p:ph type="sldNum" sz="quarter" idx="32"/>
          </p:nvPr>
        </p:nvSpPr>
        <p:spPr bwMode="gray"/>
        <p:txBody>
          <a:bodyPr/>
          <a:lstStyle/>
          <a:p>
            <a:fld id="{A74CE0EA-F3B5-4684-BA10-C594598FDB9C}" type="slidenum">
              <a:rPr lang="en-GB" noProof="0" smtClean="0"/>
              <a:pPr/>
              <a:t>‹#›</a:t>
            </a:fld>
            <a:endParaRPr lang="en-GB" noProof="0"/>
          </a:p>
        </p:txBody>
      </p:sp>
      <p:sp>
        <p:nvSpPr>
          <p:cNvPr id="28" name="Rectangle 27"/>
          <p:cNvSpPr/>
          <p:nvPr userDrawn="1"/>
        </p:nvSpPr>
        <p:spPr bwMode="gray">
          <a:xfrm>
            <a:off x="421000" y="1984586"/>
            <a:ext cx="5585128" cy="15710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985" noProof="0"/>
          </a:p>
        </p:txBody>
      </p:sp>
      <p:sp>
        <p:nvSpPr>
          <p:cNvPr id="4" name="Text Placeholder 3"/>
          <p:cNvSpPr>
            <a:spLocks noGrp="1"/>
          </p:cNvSpPr>
          <p:nvPr>
            <p:ph type="body" sz="quarter" idx="33" hasCustomPrompt="1"/>
          </p:nvPr>
        </p:nvSpPr>
        <p:spPr>
          <a:xfrm>
            <a:off x="420999" y="2363510"/>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dirty="0"/>
              <a:t>01</a:t>
            </a:r>
          </a:p>
        </p:txBody>
      </p:sp>
      <p:sp>
        <p:nvSpPr>
          <p:cNvPr id="31" name="Text Placeholder 3"/>
          <p:cNvSpPr>
            <a:spLocks noGrp="1"/>
          </p:cNvSpPr>
          <p:nvPr>
            <p:ph type="body" sz="quarter" idx="34" hasCustomPrompt="1"/>
          </p:nvPr>
        </p:nvSpPr>
        <p:spPr>
          <a:xfrm>
            <a:off x="1497565" y="2363510"/>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dirty="0"/>
              <a:t>Headline</a:t>
            </a:r>
          </a:p>
        </p:txBody>
      </p:sp>
      <p:sp>
        <p:nvSpPr>
          <p:cNvPr id="34" name="Text Placeholder 3"/>
          <p:cNvSpPr>
            <a:spLocks noGrp="1"/>
          </p:cNvSpPr>
          <p:nvPr>
            <p:ph type="body" sz="quarter" idx="35" hasCustomPrompt="1"/>
          </p:nvPr>
        </p:nvSpPr>
        <p:spPr>
          <a:xfrm>
            <a:off x="6519129" y="2363510"/>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dirty="0"/>
              <a:t>Speaker</a:t>
            </a:r>
          </a:p>
        </p:txBody>
      </p:sp>
      <p:sp>
        <p:nvSpPr>
          <p:cNvPr id="36" name="Text Placeholder 3"/>
          <p:cNvSpPr>
            <a:spLocks noGrp="1"/>
          </p:cNvSpPr>
          <p:nvPr>
            <p:ph type="body" sz="quarter" idx="36" hasCustomPrompt="1"/>
          </p:nvPr>
        </p:nvSpPr>
        <p:spPr>
          <a:xfrm>
            <a:off x="420999" y="3173049"/>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02</a:t>
            </a:r>
          </a:p>
        </p:txBody>
      </p:sp>
      <p:sp>
        <p:nvSpPr>
          <p:cNvPr id="37" name="Text Placeholder 3"/>
          <p:cNvSpPr>
            <a:spLocks noGrp="1"/>
          </p:cNvSpPr>
          <p:nvPr>
            <p:ph type="body" sz="quarter" idx="37" hasCustomPrompt="1"/>
          </p:nvPr>
        </p:nvSpPr>
        <p:spPr>
          <a:xfrm>
            <a:off x="1497565" y="3173049"/>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Headline</a:t>
            </a:r>
          </a:p>
        </p:txBody>
      </p:sp>
      <p:sp>
        <p:nvSpPr>
          <p:cNvPr id="39" name="Text Placeholder 3"/>
          <p:cNvSpPr>
            <a:spLocks noGrp="1"/>
          </p:cNvSpPr>
          <p:nvPr>
            <p:ph type="body" sz="quarter" idx="38" hasCustomPrompt="1"/>
          </p:nvPr>
        </p:nvSpPr>
        <p:spPr>
          <a:xfrm>
            <a:off x="6519129" y="3173049"/>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Speaker</a:t>
            </a:r>
          </a:p>
        </p:txBody>
      </p:sp>
      <p:sp>
        <p:nvSpPr>
          <p:cNvPr id="40" name="Text Placeholder 3"/>
          <p:cNvSpPr>
            <a:spLocks noGrp="1"/>
          </p:cNvSpPr>
          <p:nvPr>
            <p:ph type="body" sz="quarter" idx="39" hasCustomPrompt="1"/>
          </p:nvPr>
        </p:nvSpPr>
        <p:spPr>
          <a:xfrm>
            <a:off x="420999" y="3982588"/>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03</a:t>
            </a:r>
          </a:p>
        </p:txBody>
      </p:sp>
      <p:sp>
        <p:nvSpPr>
          <p:cNvPr id="41" name="Text Placeholder 3"/>
          <p:cNvSpPr>
            <a:spLocks noGrp="1"/>
          </p:cNvSpPr>
          <p:nvPr>
            <p:ph type="body" sz="quarter" idx="40" hasCustomPrompt="1"/>
          </p:nvPr>
        </p:nvSpPr>
        <p:spPr>
          <a:xfrm>
            <a:off x="1497565" y="3982588"/>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Headline</a:t>
            </a:r>
          </a:p>
        </p:txBody>
      </p:sp>
      <p:sp>
        <p:nvSpPr>
          <p:cNvPr id="42" name="Text Placeholder 3"/>
          <p:cNvSpPr>
            <a:spLocks noGrp="1"/>
          </p:cNvSpPr>
          <p:nvPr>
            <p:ph type="body" sz="quarter" idx="41" hasCustomPrompt="1"/>
          </p:nvPr>
        </p:nvSpPr>
        <p:spPr>
          <a:xfrm>
            <a:off x="6519129" y="3982588"/>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Speaker</a:t>
            </a:r>
          </a:p>
        </p:txBody>
      </p:sp>
      <p:sp>
        <p:nvSpPr>
          <p:cNvPr id="43" name="Text Placeholder 3"/>
          <p:cNvSpPr>
            <a:spLocks noGrp="1"/>
          </p:cNvSpPr>
          <p:nvPr>
            <p:ph type="body" sz="quarter" idx="42" hasCustomPrompt="1"/>
          </p:nvPr>
        </p:nvSpPr>
        <p:spPr>
          <a:xfrm>
            <a:off x="420999" y="4792128"/>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04</a:t>
            </a:r>
          </a:p>
        </p:txBody>
      </p:sp>
      <p:sp>
        <p:nvSpPr>
          <p:cNvPr id="44" name="Text Placeholder 3"/>
          <p:cNvSpPr>
            <a:spLocks noGrp="1"/>
          </p:cNvSpPr>
          <p:nvPr>
            <p:ph type="body" sz="quarter" idx="43" hasCustomPrompt="1"/>
          </p:nvPr>
        </p:nvSpPr>
        <p:spPr>
          <a:xfrm>
            <a:off x="1497565" y="4792128"/>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Headline</a:t>
            </a:r>
          </a:p>
        </p:txBody>
      </p:sp>
      <p:sp>
        <p:nvSpPr>
          <p:cNvPr id="45" name="Text Placeholder 3"/>
          <p:cNvSpPr>
            <a:spLocks noGrp="1"/>
          </p:cNvSpPr>
          <p:nvPr>
            <p:ph type="body" sz="quarter" idx="44" hasCustomPrompt="1"/>
          </p:nvPr>
        </p:nvSpPr>
        <p:spPr>
          <a:xfrm>
            <a:off x="6519129" y="4792128"/>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Speaker</a:t>
            </a:r>
          </a:p>
        </p:txBody>
      </p:sp>
      <p:sp>
        <p:nvSpPr>
          <p:cNvPr id="46" name="Text Placeholder 3"/>
          <p:cNvSpPr>
            <a:spLocks noGrp="1"/>
          </p:cNvSpPr>
          <p:nvPr>
            <p:ph type="body" sz="quarter" idx="45" hasCustomPrompt="1"/>
          </p:nvPr>
        </p:nvSpPr>
        <p:spPr>
          <a:xfrm>
            <a:off x="420999" y="5601667"/>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05</a:t>
            </a:r>
          </a:p>
        </p:txBody>
      </p:sp>
      <p:sp>
        <p:nvSpPr>
          <p:cNvPr id="47" name="Text Placeholder 3"/>
          <p:cNvSpPr>
            <a:spLocks noGrp="1"/>
          </p:cNvSpPr>
          <p:nvPr>
            <p:ph type="body" sz="quarter" idx="46" hasCustomPrompt="1"/>
          </p:nvPr>
        </p:nvSpPr>
        <p:spPr>
          <a:xfrm>
            <a:off x="1497565" y="5601667"/>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Headline</a:t>
            </a:r>
          </a:p>
        </p:txBody>
      </p:sp>
      <p:sp>
        <p:nvSpPr>
          <p:cNvPr id="48" name="Text Placeholder 3"/>
          <p:cNvSpPr>
            <a:spLocks noGrp="1"/>
          </p:cNvSpPr>
          <p:nvPr>
            <p:ph type="body" sz="quarter" idx="47" hasCustomPrompt="1"/>
          </p:nvPr>
        </p:nvSpPr>
        <p:spPr>
          <a:xfrm>
            <a:off x="6519129" y="5601667"/>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Speaker</a:t>
            </a:r>
          </a:p>
        </p:txBody>
      </p:sp>
      <p:sp>
        <p:nvSpPr>
          <p:cNvPr id="49" name="Text Placeholder 3"/>
          <p:cNvSpPr>
            <a:spLocks noGrp="1"/>
          </p:cNvSpPr>
          <p:nvPr>
            <p:ph type="body" sz="quarter" idx="48" hasCustomPrompt="1"/>
          </p:nvPr>
        </p:nvSpPr>
        <p:spPr>
          <a:xfrm>
            <a:off x="420999" y="6411208"/>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06</a:t>
            </a:r>
          </a:p>
        </p:txBody>
      </p:sp>
      <p:sp>
        <p:nvSpPr>
          <p:cNvPr id="50" name="Text Placeholder 3"/>
          <p:cNvSpPr>
            <a:spLocks noGrp="1"/>
          </p:cNvSpPr>
          <p:nvPr>
            <p:ph type="body" sz="quarter" idx="49" hasCustomPrompt="1"/>
          </p:nvPr>
        </p:nvSpPr>
        <p:spPr>
          <a:xfrm>
            <a:off x="1497565" y="6411208"/>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Headline</a:t>
            </a:r>
          </a:p>
        </p:txBody>
      </p:sp>
      <p:sp>
        <p:nvSpPr>
          <p:cNvPr id="51" name="Text Placeholder 3"/>
          <p:cNvSpPr>
            <a:spLocks noGrp="1"/>
          </p:cNvSpPr>
          <p:nvPr>
            <p:ph type="body" sz="quarter" idx="50" hasCustomPrompt="1"/>
          </p:nvPr>
        </p:nvSpPr>
        <p:spPr>
          <a:xfrm>
            <a:off x="6519129" y="6411208"/>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Speaker</a:t>
            </a:r>
          </a:p>
        </p:txBody>
      </p:sp>
      <p:sp>
        <p:nvSpPr>
          <p:cNvPr id="2" name="Title 1"/>
          <p:cNvSpPr>
            <a:spLocks noGrp="1"/>
          </p:cNvSpPr>
          <p:nvPr>
            <p:ph type="title"/>
          </p:nvPr>
        </p:nvSpPr>
        <p:spPr/>
        <p:txBody>
          <a:bodyPr/>
          <a:lstStyle/>
          <a:p>
            <a:r>
              <a:rPr lang="en-GB" noProof="0"/>
              <a:t>Click to edit Master title style</a:t>
            </a:r>
          </a:p>
        </p:txBody>
      </p:sp>
      <p:sp>
        <p:nvSpPr>
          <p:cNvPr id="25"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dirty="0"/>
              <a:t>One line Subtitle (optional)</a:t>
            </a:r>
          </a:p>
        </p:txBody>
      </p:sp>
    </p:spTree>
    <p:extLst>
      <p:ext uri="{BB962C8B-B14F-4D97-AF65-F5344CB8AC3E}">
        <p14:creationId xmlns:p14="http://schemas.microsoft.com/office/powerpoint/2010/main" val="47561303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Only white">
    <p:spTree>
      <p:nvGrpSpPr>
        <p:cNvPr id="1" name=""/>
        <p:cNvGrpSpPr/>
        <p:nvPr/>
      </p:nvGrpSpPr>
      <p:grpSpPr>
        <a:xfrm>
          <a:off x="0" y="0"/>
          <a:ext cx="0" cy="0"/>
          <a:chOff x="0" y="0"/>
          <a:chExt cx="0" cy="0"/>
        </a:xfrm>
      </p:grpSpPr>
      <p:sp>
        <p:nvSpPr>
          <p:cNvPr id="3" name="Date Placeholder 2"/>
          <p:cNvSpPr>
            <a:spLocks noGrp="1"/>
          </p:cNvSpPr>
          <p:nvPr>
            <p:ph type="dt" sz="half" idx="10"/>
          </p:nvPr>
        </p:nvSpPr>
        <p:spPr bwMode="gray"/>
        <p:txBody>
          <a:bodyPr/>
          <a:lstStyle/>
          <a:p>
            <a:fld id="{98F2AE24-6C3D-4363-8DA8-E9E849065A01}" type="datetime1">
              <a:rPr lang="en-GB" noProof="0" smtClean="0"/>
              <a:t>29/05/2020</a:t>
            </a:fld>
            <a:endParaRPr lang="en-GB" noProof="0"/>
          </a:p>
        </p:txBody>
      </p:sp>
      <p:sp>
        <p:nvSpPr>
          <p:cNvPr id="4" name="Footer Placeholder 3"/>
          <p:cNvSpPr>
            <a:spLocks noGrp="1"/>
          </p:cNvSpPr>
          <p:nvPr>
            <p:ph type="ftr" sz="quarter" idx="11"/>
          </p:nvPr>
        </p:nvSpPr>
        <p:spPr bwMode="gray"/>
        <p:txBody>
          <a:bodyPr/>
          <a:lstStyle/>
          <a:p>
            <a:r>
              <a:rPr lang="en-GB" noProof="0"/>
              <a:t>|     Title of the presentation</a:t>
            </a:r>
          </a:p>
        </p:txBody>
      </p:sp>
      <p:sp>
        <p:nvSpPr>
          <p:cNvPr id="5" name="Slide Number Placeholder 4"/>
          <p:cNvSpPr>
            <a:spLocks noGrp="1"/>
          </p:cNvSpPr>
          <p:nvPr>
            <p:ph type="sldNum" sz="quarter" idx="12"/>
          </p:nvPr>
        </p:nvSpPr>
        <p:spPr bwMode="gray"/>
        <p:txBody>
          <a:bodyPr/>
          <a:lstStyle/>
          <a:p>
            <a:fld id="{A74CE0EA-F3B5-4684-BA10-C594598FDB9C}" type="slidenum">
              <a:rPr lang="en-GB" noProof="0" smtClean="0"/>
              <a:pPr/>
              <a:t>‹#›</a:t>
            </a:fld>
            <a:endParaRPr lang="en-GB" noProof="0"/>
          </a:p>
        </p:txBody>
      </p:sp>
      <p:sp>
        <p:nvSpPr>
          <p:cNvPr id="12" name="Text Placeholder 7"/>
          <p:cNvSpPr>
            <a:spLocks noGrp="1"/>
          </p:cNvSpPr>
          <p:nvPr>
            <p:ph type="body" sz="quarter" idx="21" hasCustomPrompt="1"/>
          </p:nvPr>
        </p:nvSpPr>
        <p:spPr bwMode="gray">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0" name="Text Placeholder 7"/>
          <p:cNvSpPr>
            <a:spLocks noGrp="1"/>
          </p:cNvSpPr>
          <p:nvPr>
            <p:ph type="body" sz="quarter" idx="13" hasCustomPrompt="1"/>
          </p:nvPr>
        </p:nvSpPr>
        <p:spPr bwMode="gray">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205353866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Closing Slide white">
    <p:spTree>
      <p:nvGrpSpPr>
        <p:cNvPr id="1" name=""/>
        <p:cNvGrpSpPr/>
        <p:nvPr/>
      </p:nvGrpSpPr>
      <p:grpSpPr>
        <a:xfrm>
          <a:off x="0" y="0"/>
          <a:ext cx="0" cy="0"/>
          <a:chOff x="0" y="0"/>
          <a:chExt cx="0" cy="0"/>
        </a:xfrm>
      </p:grpSpPr>
      <p:sp>
        <p:nvSpPr>
          <p:cNvPr id="61" name="Picture Placeholder 4"/>
          <p:cNvSpPr>
            <a:spLocks noGrp="1"/>
          </p:cNvSpPr>
          <p:nvPr>
            <p:ph type="pic" sz="quarter" idx="13" hasCustomPrompt="1"/>
          </p:nvPr>
        </p:nvSpPr>
        <p:spPr bwMode="gray">
          <a:xfrm>
            <a:off x="0" y="0"/>
            <a:ext cx="10693400" cy="7561263"/>
          </a:xfrm>
          <a:solidFill>
            <a:schemeClr val="bg1"/>
          </a:solidFill>
        </p:spPr>
        <p:txBody>
          <a:bodyPr bIns="1980000" anchor="ctr">
            <a:normAutofit/>
          </a:bodyP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a:solidFill>
                  <a:schemeClr val="accent6"/>
                </a:solidFill>
              </a:defRPr>
            </a:lvl1pPr>
          </a:lstStyle>
          <a:p>
            <a:r>
              <a:rPr lang="en-GB" noProof="0" dirty="0"/>
              <a:t>Click on Icon to add picture, then arrange object (send to back)</a:t>
            </a:r>
            <a:br>
              <a:rPr lang="en-GB" noProof="0" dirty="0"/>
            </a:br>
            <a:r>
              <a:rPr lang="en-GB" noProof="0" dirty="0"/>
              <a:t>Change picture either by right mouse click on picture + „change picture“ </a:t>
            </a:r>
            <a:br>
              <a:rPr lang="en-GB" noProof="0" dirty="0"/>
            </a:br>
            <a:r>
              <a:rPr lang="en-GB" noProof="0" dirty="0"/>
              <a:t>or by deleting picture + resetting slide</a:t>
            </a:r>
          </a:p>
        </p:txBody>
      </p:sp>
      <p:sp>
        <p:nvSpPr>
          <p:cNvPr id="36" name="Text Placeholder 35"/>
          <p:cNvSpPr>
            <a:spLocks noGrp="1"/>
          </p:cNvSpPr>
          <p:nvPr>
            <p:ph type="body" sz="quarter" idx="10" hasCustomPrompt="1"/>
          </p:nvPr>
        </p:nvSpPr>
        <p:spPr bwMode="gray">
          <a:xfrm>
            <a:off x="421000" y="7174276"/>
            <a:ext cx="5237591" cy="273046"/>
          </a:xfrm>
        </p:spPr>
        <p:txBody>
          <a:bodyPr anchor="ctr">
            <a:noAutofit/>
          </a:bodyPr>
          <a:lstStyle>
            <a:lvl1pPr>
              <a:defRPr sz="1103" b="0">
                <a:solidFill>
                  <a:schemeClr val="tx1"/>
                </a:solidFill>
                <a:latin typeface="+mn-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Name of Author  |  Function | Division | Country </a:t>
            </a:r>
          </a:p>
        </p:txBody>
      </p:sp>
      <p:sp>
        <p:nvSpPr>
          <p:cNvPr id="3" name="Subtitle 2"/>
          <p:cNvSpPr>
            <a:spLocks noGrp="1"/>
          </p:cNvSpPr>
          <p:nvPr>
            <p:ph type="subTitle" idx="1"/>
          </p:nvPr>
        </p:nvSpPr>
        <p:spPr bwMode="gray">
          <a:xfrm>
            <a:off x="2" y="4941613"/>
            <a:ext cx="10693399" cy="1825817"/>
          </a:xfrm>
          <a:solidFill>
            <a:schemeClr val="tx2">
              <a:alpha val="90000"/>
            </a:schemeClr>
          </a:solidFill>
        </p:spPr>
        <p:txBody>
          <a:bodyPr lIns="360000" tIns="216000" rIns="360000" bIns="216000" numCol="3" anchor="t">
            <a:noAutofit/>
          </a:bodyPr>
          <a:lstStyle>
            <a:lvl1pPr marL="0" indent="0" algn="l">
              <a:lnSpc>
                <a:spcPct val="90000"/>
              </a:lnSpc>
              <a:buNone/>
              <a:defRPr sz="1544" b="0">
                <a:solidFill>
                  <a:schemeClr val="bg1"/>
                </a:solidFill>
                <a:latin typeface="+mj-lt"/>
                <a:cs typeface="Arial" panose="020B0604020202020204" pitchFamily="34" charset="0"/>
              </a:defRPr>
            </a:lvl1pPr>
            <a:lvl2pPr marL="504063" indent="0" algn="ctr">
              <a:buNone/>
              <a:defRPr sz="2205"/>
            </a:lvl2pPr>
            <a:lvl3pPr marL="1008126" indent="0" algn="ctr">
              <a:buNone/>
              <a:defRPr sz="1985"/>
            </a:lvl3pPr>
            <a:lvl4pPr marL="1512189" indent="0" algn="ctr">
              <a:buNone/>
              <a:defRPr sz="1764"/>
            </a:lvl4pPr>
            <a:lvl5pPr marL="2016252" indent="0" algn="ctr">
              <a:buNone/>
              <a:defRPr sz="1764"/>
            </a:lvl5pPr>
            <a:lvl6pPr marL="2520315" indent="0" algn="ctr">
              <a:buNone/>
              <a:defRPr sz="1764"/>
            </a:lvl6pPr>
            <a:lvl7pPr marL="3024378" indent="0" algn="ctr">
              <a:buNone/>
              <a:defRPr sz="1764"/>
            </a:lvl7pPr>
            <a:lvl8pPr marL="3528441" indent="0" algn="ctr">
              <a:buNone/>
              <a:defRPr sz="1764"/>
            </a:lvl8pPr>
            <a:lvl9pPr marL="4032504" indent="0" algn="ctr">
              <a:buNone/>
              <a:defRPr sz="1764"/>
            </a:lvl9pPr>
          </a:lstStyle>
          <a:p>
            <a:endParaRPr lang="en-GB" noProof="0" dirty="0"/>
          </a:p>
        </p:txBody>
      </p:sp>
      <p:sp>
        <p:nvSpPr>
          <p:cNvPr id="35" name="Picture Placeholder 8"/>
          <p:cNvSpPr>
            <a:spLocks noGrp="1"/>
          </p:cNvSpPr>
          <p:nvPr>
            <p:ph type="pic" sz="quarter" idx="22" hasCustomPrompt="1"/>
          </p:nvPr>
        </p:nvSpPr>
        <p:spPr bwMode="gray">
          <a:xfrm>
            <a:off x="6543637" y="538663"/>
            <a:ext cx="3710496" cy="1226473"/>
          </a:xfrm>
          <a:blipFill dpi="0" rotWithShape="1">
            <a:blip r:embed="rId2" cstate="email">
              <a:extLst>
                <a:ext uri="{28A0092B-C50C-407E-A947-70E740481C1C}">
                  <a14:useLocalDpi xmlns:a14="http://schemas.microsoft.com/office/drawing/2010/main"/>
                </a:ext>
              </a:extLst>
            </a:blip>
            <a:srcRect/>
            <a:stretch>
              <a:fillRect/>
            </a:stretch>
          </a:blipFill>
        </p:spPr>
        <p:txBody>
          <a:bodyPr/>
          <a:lstStyle>
            <a:lvl1pPr algn="ctr">
              <a:defRPr sz="110">
                <a:solidFill>
                  <a:schemeClr val="bg1"/>
                </a:solidFill>
              </a:defRPr>
            </a:lvl1pPr>
          </a:lstStyle>
          <a:p>
            <a:r>
              <a:rPr lang="en-GB" noProof="0"/>
              <a:t>.</a:t>
            </a:r>
          </a:p>
        </p:txBody>
      </p:sp>
      <p:sp>
        <p:nvSpPr>
          <p:cNvPr id="37" name="Text Placeholder 35"/>
          <p:cNvSpPr>
            <a:spLocks noGrp="1"/>
          </p:cNvSpPr>
          <p:nvPr>
            <p:ph type="body" sz="quarter" idx="16" hasCustomPrompt="1"/>
          </p:nvPr>
        </p:nvSpPr>
        <p:spPr bwMode="gray">
          <a:xfrm>
            <a:off x="8328707" y="7140143"/>
            <a:ext cx="1925425" cy="273046"/>
          </a:xfrm>
        </p:spPr>
        <p:txBody>
          <a:bodyPr rIns="0" anchor="ctr">
            <a:noAutofit/>
          </a:bodyPr>
          <a:lstStyle>
            <a:lvl1pPr algn="ctr">
              <a:defRPr sz="1764" b="1" spc="0" baseline="0">
                <a:solidFill>
                  <a:schemeClr val="tx2"/>
                </a:solidFill>
                <a:latin typeface="+mj-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a:t>www.who.int</a:t>
            </a:r>
          </a:p>
        </p:txBody>
      </p:sp>
      <p:sp>
        <p:nvSpPr>
          <p:cNvPr id="39" name="Title 1"/>
          <p:cNvSpPr>
            <a:spLocks noGrp="1"/>
          </p:cNvSpPr>
          <p:nvPr>
            <p:ph type="ctrTitle" hasCustomPrompt="1"/>
          </p:nvPr>
        </p:nvSpPr>
        <p:spPr bwMode="gray">
          <a:xfrm>
            <a:off x="0" y="534938"/>
            <a:ext cx="6441300" cy="1233924"/>
          </a:xfrm>
          <a:noFill/>
        </p:spPr>
        <p:txBody>
          <a:bodyPr lIns="360000" tIns="72000" rIns="450000" bIns="180000" anchor="t" anchorCtr="0">
            <a:noAutofit/>
          </a:bodyPr>
          <a:lstStyle>
            <a:lvl1pPr algn="l">
              <a:lnSpc>
                <a:spcPct val="85000"/>
              </a:lnSpc>
              <a:defRPr sz="4631">
                <a:solidFill>
                  <a:srgbClr val="0092CC"/>
                </a:solidFill>
                <a:latin typeface="+mj-lt"/>
              </a:defRPr>
            </a:lvl1pPr>
          </a:lstStyle>
          <a:p>
            <a:r>
              <a:rPr lang="en-GB" noProof="0" dirty="0"/>
              <a:t>Click to edit </a:t>
            </a:r>
            <a:br>
              <a:rPr lang="en-GB" noProof="0" dirty="0"/>
            </a:br>
            <a:r>
              <a:rPr lang="en-GB" noProof="0" dirty="0"/>
              <a:t>Master title style</a:t>
            </a:r>
          </a:p>
        </p:txBody>
      </p:sp>
    </p:spTree>
    <p:extLst>
      <p:ext uri="{BB962C8B-B14F-4D97-AF65-F5344CB8AC3E}">
        <p14:creationId xmlns:p14="http://schemas.microsoft.com/office/powerpoint/2010/main" val="189002144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Title slide white">
    <p:spTree>
      <p:nvGrpSpPr>
        <p:cNvPr id="1" name=""/>
        <p:cNvGrpSpPr/>
        <p:nvPr/>
      </p:nvGrpSpPr>
      <p:grpSpPr>
        <a:xfrm>
          <a:off x="0" y="0"/>
          <a:ext cx="0" cy="0"/>
          <a:chOff x="0" y="0"/>
          <a:chExt cx="0" cy="0"/>
        </a:xfrm>
      </p:grpSpPr>
      <p:sp>
        <p:nvSpPr>
          <p:cNvPr id="61" name="Picture Placeholder 4"/>
          <p:cNvSpPr>
            <a:spLocks noGrp="1"/>
          </p:cNvSpPr>
          <p:nvPr>
            <p:ph type="pic" sz="quarter" idx="13" hasCustomPrompt="1"/>
          </p:nvPr>
        </p:nvSpPr>
        <p:spPr>
          <a:xfrm>
            <a:off x="0" y="0"/>
            <a:ext cx="10693400" cy="7561263"/>
          </a:xfrm>
          <a:solidFill>
            <a:schemeClr val="bg1"/>
          </a:solidFill>
        </p:spPr>
        <p:txBody>
          <a:bodyPr bIns="1224000" anchor="ctr">
            <a:normAutofit/>
          </a:bodyP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baseline="0">
                <a:solidFill>
                  <a:schemeClr val="accent6"/>
                </a:solidFill>
              </a:defRPr>
            </a:lvl1pPr>
          </a:lstStyle>
          <a:p>
            <a:r>
              <a:rPr lang="en-GB" noProof="0" dirty="0"/>
              <a:t>Click on Icon to add picture, then arrange object (send to back)</a:t>
            </a:r>
            <a:br>
              <a:rPr lang="en-GB" noProof="0" dirty="0"/>
            </a:br>
            <a:r>
              <a:rPr lang="en-GB" noProof="0" dirty="0"/>
              <a:t>Change picture either by right mouse click on picture + „change picture“ </a:t>
            </a:r>
            <a:br>
              <a:rPr lang="en-GB" noProof="0" dirty="0"/>
            </a:br>
            <a:r>
              <a:rPr lang="en-GB" noProof="0" dirty="0"/>
              <a:t>or by deleting picture + resetting slide</a:t>
            </a:r>
          </a:p>
          <a:p>
            <a:endParaRPr lang="en-GB" noProof="0" dirty="0"/>
          </a:p>
        </p:txBody>
      </p:sp>
      <p:sp>
        <p:nvSpPr>
          <p:cNvPr id="2" name="Title 1"/>
          <p:cNvSpPr>
            <a:spLocks noGrp="1"/>
          </p:cNvSpPr>
          <p:nvPr>
            <p:ph type="ctrTitle"/>
          </p:nvPr>
        </p:nvSpPr>
        <p:spPr>
          <a:xfrm>
            <a:off x="0" y="534938"/>
            <a:ext cx="6441300" cy="1233924"/>
          </a:xfrm>
          <a:noFill/>
        </p:spPr>
        <p:txBody>
          <a:bodyPr lIns="360000" tIns="72000" rIns="450000" bIns="180000" anchor="t" anchorCtr="0">
            <a:noAutofit/>
          </a:bodyPr>
          <a:lstStyle>
            <a:lvl1pPr algn="l">
              <a:lnSpc>
                <a:spcPct val="85000"/>
              </a:lnSpc>
              <a:defRPr sz="4631">
                <a:solidFill>
                  <a:srgbClr val="0092CC"/>
                </a:solidFill>
                <a:latin typeface="+mj-lt"/>
              </a:defRPr>
            </a:lvl1pPr>
          </a:lstStyle>
          <a:p>
            <a:r>
              <a:rPr lang="en-GB" noProof="0" dirty="0"/>
              <a:t>Click to edit Master title style</a:t>
            </a:r>
          </a:p>
        </p:txBody>
      </p:sp>
      <p:sp>
        <p:nvSpPr>
          <p:cNvPr id="36" name="Text Placeholder 35"/>
          <p:cNvSpPr>
            <a:spLocks noGrp="1"/>
          </p:cNvSpPr>
          <p:nvPr>
            <p:ph type="body" sz="quarter" idx="10" hasCustomPrompt="1"/>
          </p:nvPr>
        </p:nvSpPr>
        <p:spPr>
          <a:xfrm>
            <a:off x="421000" y="7174276"/>
            <a:ext cx="5237591" cy="273046"/>
          </a:xfrm>
        </p:spPr>
        <p:txBody>
          <a:bodyPr lIns="0" anchor="ctr">
            <a:noAutofit/>
          </a:bodyPr>
          <a:lstStyle>
            <a:lvl1pPr>
              <a:defRPr sz="1103" b="0">
                <a:solidFill>
                  <a:schemeClr val="tx1"/>
                </a:solidFill>
                <a:latin typeface="+mn-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Name of Author  |  Function | Division | Country </a:t>
            </a:r>
          </a:p>
        </p:txBody>
      </p:sp>
      <p:sp>
        <p:nvSpPr>
          <p:cNvPr id="90" name="Text Placeholder 35"/>
          <p:cNvSpPr>
            <a:spLocks noGrp="1"/>
          </p:cNvSpPr>
          <p:nvPr>
            <p:ph type="body" sz="quarter" idx="16" hasCustomPrompt="1"/>
          </p:nvPr>
        </p:nvSpPr>
        <p:spPr>
          <a:xfrm>
            <a:off x="8328707" y="7140143"/>
            <a:ext cx="1925425" cy="273046"/>
          </a:xfrm>
        </p:spPr>
        <p:txBody>
          <a:bodyPr rIns="0" anchor="ctr">
            <a:noAutofit/>
          </a:bodyPr>
          <a:lstStyle>
            <a:lvl1pPr algn="ctr">
              <a:defRPr sz="1764" b="1" spc="0" baseline="0">
                <a:solidFill>
                  <a:schemeClr val="tx2"/>
                </a:solidFill>
                <a:latin typeface="+mj-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www.who.int</a:t>
            </a:r>
          </a:p>
        </p:txBody>
      </p:sp>
      <p:sp>
        <p:nvSpPr>
          <p:cNvPr id="3" name="Subtitle 2"/>
          <p:cNvSpPr>
            <a:spLocks noGrp="1"/>
          </p:cNvSpPr>
          <p:nvPr>
            <p:ph type="subTitle" idx="1"/>
          </p:nvPr>
        </p:nvSpPr>
        <p:spPr>
          <a:xfrm>
            <a:off x="2" y="4941614"/>
            <a:ext cx="10693399" cy="1825817"/>
          </a:xfrm>
          <a:solidFill>
            <a:schemeClr val="tx2"/>
          </a:solidFill>
        </p:spPr>
        <p:txBody>
          <a:bodyPr lIns="360000" tIns="360000" rIns="360000" bIns="828000" anchor="b">
            <a:noAutofit/>
          </a:bodyPr>
          <a:lstStyle>
            <a:lvl1pPr marL="0" indent="0" algn="l">
              <a:lnSpc>
                <a:spcPct val="90000"/>
              </a:lnSpc>
              <a:buNone/>
              <a:defRPr sz="2646" b="1">
                <a:solidFill>
                  <a:schemeClr val="bg1"/>
                </a:solidFill>
                <a:latin typeface="+mj-lt"/>
                <a:cs typeface="Arial" panose="020B0604020202020204" pitchFamily="34" charset="0"/>
              </a:defRPr>
            </a:lvl1pPr>
            <a:lvl2pPr marL="504063" indent="0" algn="ctr">
              <a:buNone/>
              <a:defRPr sz="2205"/>
            </a:lvl2pPr>
            <a:lvl3pPr marL="1008126" indent="0" algn="ctr">
              <a:buNone/>
              <a:defRPr sz="1985"/>
            </a:lvl3pPr>
            <a:lvl4pPr marL="1512189" indent="0" algn="ctr">
              <a:buNone/>
              <a:defRPr sz="1764"/>
            </a:lvl4pPr>
            <a:lvl5pPr marL="2016252" indent="0" algn="ctr">
              <a:buNone/>
              <a:defRPr sz="1764"/>
            </a:lvl5pPr>
            <a:lvl6pPr marL="2520315" indent="0" algn="ctr">
              <a:buNone/>
              <a:defRPr sz="1764"/>
            </a:lvl6pPr>
            <a:lvl7pPr marL="3024378" indent="0" algn="ctr">
              <a:buNone/>
              <a:defRPr sz="1764"/>
            </a:lvl7pPr>
            <a:lvl8pPr marL="3528441" indent="0" algn="ctr">
              <a:buNone/>
              <a:defRPr sz="1764"/>
            </a:lvl8pPr>
            <a:lvl9pPr marL="4032504" indent="0" algn="ctr">
              <a:buNone/>
              <a:defRPr sz="1764"/>
            </a:lvl9pPr>
          </a:lstStyle>
          <a:p>
            <a:r>
              <a:rPr lang="en-GB" noProof="0" dirty="0"/>
              <a:t>Click to edit Master subtitle style</a:t>
            </a:r>
          </a:p>
        </p:txBody>
      </p:sp>
      <p:sp>
        <p:nvSpPr>
          <p:cNvPr id="62" name="Text Placeholder 35"/>
          <p:cNvSpPr>
            <a:spLocks noGrp="1"/>
          </p:cNvSpPr>
          <p:nvPr>
            <p:ph type="body" sz="quarter" idx="15" hasCustomPrompt="1"/>
          </p:nvPr>
        </p:nvSpPr>
        <p:spPr>
          <a:xfrm>
            <a:off x="420999" y="5998795"/>
            <a:ext cx="9833132" cy="317533"/>
          </a:xfrm>
          <a:noFill/>
        </p:spPr>
        <p:txBody>
          <a:bodyPr lIns="0" rIns="90000">
            <a:noAutofit/>
          </a:bodyPr>
          <a:lstStyle>
            <a:lvl1pPr algn="l">
              <a:defRPr sz="1764" b="0">
                <a:solidFill>
                  <a:schemeClr val="bg1"/>
                </a:solidFill>
                <a:latin typeface="+mj-lt"/>
                <a:cs typeface="Arial" panose="020B0604020202020204" pitchFamily="34"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Date</a:t>
            </a:r>
          </a:p>
        </p:txBody>
      </p:sp>
      <p:sp>
        <p:nvSpPr>
          <p:cNvPr id="37" name="Picture Placeholder 8"/>
          <p:cNvSpPr>
            <a:spLocks noGrp="1"/>
          </p:cNvSpPr>
          <p:nvPr>
            <p:ph type="pic" sz="quarter" idx="22" hasCustomPrompt="1"/>
          </p:nvPr>
        </p:nvSpPr>
        <p:spPr>
          <a:xfrm>
            <a:off x="6543637" y="534938"/>
            <a:ext cx="3710496" cy="1226473"/>
          </a:xfrm>
          <a:blipFill dpi="0" rotWithShape="1">
            <a:blip r:embed="rId2" cstate="email">
              <a:extLst>
                <a:ext uri="{28A0092B-C50C-407E-A947-70E740481C1C}">
                  <a14:useLocalDpi xmlns:a14="http://schemas.microsoft.com/office/drawing/2010/main"/>
                </a:ext>
              </a:extLst>
            </a:blip>
            <a:srcRect/>
            <a:stretch>
              <a:fillRect/>
            </a:stretch>
          </a:blipFill>
        </p:spPr>
        <p:txBody>
          <a:bodyPr/>
          <a:lstStyle>
            <a:lvl1pPr algn="ctr">
              <a:defRPr sz="110">
                <a:solidFill>
                  <a:schemeClr val="bg1"/>
                </a:solidFill>
              </a:defRPr>
            </a:lvl1pPr>
          </a:lstStyle>
          <a:p>
            <a:r>
              <a:rPr lang="en-GB" noProof="0"/>
              <a:t>.</a:t>
            </a:r>
          </a:p>
        </p:txBody>
      </p:sp>
    </p:spTree>
    <p:extLst>
      <p:ext uri="{BB962C8B-B14F-4D97-AF65-F5344CB8AC3E}">
        <p14:creationId xmlns:p14="http://schemas.microsoft.com/office/powerpoint/2010/main" val="92901942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white">
    <p:spTree>
      <p:nvGrpSpPr>
        <p:cNvPr id="1" name=""/>
        <p:cNvGrpSpPr/>
        <p:nvPr/>
      </p:nvGrpSpPr>
      <p:grpSpPr>
        <a:xfrm>
          <a:off x="0" y="0"/>
          <a:ext cx="0" cy="0"/>
          <a:chOff x="0" y="0"/>
          <a:chExt cx="0" cy="0"/>
        </a:xfrm>
      </p:grpSpPr>
      <p:sp>
        <p:nvSpPr>
          <p:cNvPr id="3" name="Content Placeholder 2"/>
          <p:cNvSpPr>
            <a:spLocks noGrp="1"/>
          </p:cNvSpPr>
          <p:nvPr>
            <p:ph idx="1"/>
          </p:nvPr>
        </p:nvSpPr>
        <p:spPr>
          <a:xfrm>
            <a:off x="421000" y="1984584"/>
            <a:ext cx="9851401"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dirty="0"/>
              <a:t>One line Subtitle (optional)</a:t>
            </a:r>
          </a:p>
        </p:txBody>
      </p:sp>
      <p:sp>
        <p:nvSpPr>
          <p:cNvPr id="4" name="Date Placeholder 3"/>
          <p:cNvSpPr>
            <a:spLocks noGrp="1"/>
          </p:cNvSpPr>
          <p:nvPr>
            <p:ph type="dt" sz="half" idx="14"/>
          </p:nvPr>
        </p:nvSpPr>
        <p:spPr/>
        <p:txBody>
          <a:bodyPr/>
          <a:lstStyle/>
          <a:p>
            <a:endParaRPr lang="en-GB">
              <a:solidFill>
                <a:prstClr val="black"/>
              </a:solidFill>
            </a:endParaRPr>
          </a:p>
        </p:txBody>
      </p:sp>
      <p:sp>
        <p:nvSpPr>
          <p:cNvPr id="5" name="Footer Placeholder 4"/>
          <p:cNvSpPr>
            <a:spLocks noGrp="1"/>
          </p:cNvSpPr>
          <p:nvPr>
            <p:ph type="ftr" sz="quarter" idx="15"/>
          </p:nvPr>
        </p:nvSpPr>
        <p:spPr/>
        <p:txBody>
          <a:bodyPr/>
          <a:lstStyle/>
          <a:p>
            <a:endParaRPr lang="en-GB" dirty="0">
              <a:solidFill>
                <a:prstClr val="black"/>
              </a:solidFill>
            </a:endParaRPr>
          </a:p>
        </p:txBody>
      </p:sp>
      <p:sp>
        <p:nvSpPr>
          <p:cNvPr id="6" name="Slide Number Placeholder 5"/>
          <p:cNvSpPr>
            <a:spLocks noGrp="1"/>
          </p:cNvSpPr>
          <p:nvPr>
            <p:ph type="sldNum" sz="quarter" idx="16"/>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3"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325008167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omparison white">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20999" y="1984584"/>
            <a:ext cx="4799400"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Content Placeholder 3"/>
          <p:cNvSpPr>
            <a:spLocks noGrp="1"/>
          </p:cNvSpPr>
          <p:nvPr>
            <p:ph sz="half" idx="2"/>
          </p:nvPr>
        </p:nvSpPr>
        <p:spPr>
          <a:xfrm>
            <a:off x="5468057" y="1984584"/>
            <a:ext cx="4799400"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Date Placeholder 7"/>
          <p:cNvSpPr>
            <a:spLocks noGrp="1"/>
          </p:cNvSpPr>
          <p:nvPr>
            <p:ph type="dt" sz="half" idx="22"/>
          </p:nvPr>
        </p:nvSpPr>
        <p:spPr/>
        <p:txBody>
          <a:bodyPr/>
          <a:lstStyle/>
          <a:p>
            <a:endParaRPr lang="en-GB">
              <a:solidFill>
                <a:prstClr val="black"/>
              </a:solidFill>
            </a:endParaRPr>
          </a:p>
        </p:txBody>
      </p:sp>
      <p:sp>
        <p:nvSpPr>
          <p:cNvPr id="9" name="Footer Placeholder 8"/>
          <p:cNvSpPr>
            <a:spLocks noGrp="1"/>
          </p:cNvSpPr>
          <p:nvPr>
            <p:ph type="ftr" sz="quarter" idx="23"/>
          </p:nvPr>
        </p:nvSpPr>
        <p:spPr/>
        <p:txBody>
          <a:bodyPr/>
          <a:lstStyle/>
          <a:p>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5"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3903885610"/>
      </p:ext>
    </p:extLst>
  </p:cSld>
  <p:clrMapOvr>
    <a:masterClrMapping/>
  </p:clrMapOvr>
  <p:extLst>
    <p:ext uri="{DCECCB84-F9BA-43D5-87BE-67443E8EF086}">
      <p15:sldGuideLst xmlns:p15="http://schemas.microsoft.com/office/powerpoint/2012/main">
        <p15:guide id="1" pos="2880">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omparison boxe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endParaRPr lang="en-GB">
              <a:solidFill>
                <a:prstClr val="black"/>
              </a:solidFill>
            </a:endParaRPr>
          </a:p>
        </p:txBody>
      </p:sp>
      <p:sp>
        <p:nvSpPr>
          <p:cNvPr id="9" name="Footer Placeholder 8"/>
          <p:cNvSpPr>
            <a:spLocks noGrp="1"/>
          </p:cNvSpPr>
          <p:nvPr>
            <p:ph type="ftr" sz="quarter" idx="23"/>
          </p:nvPr>
        </p:nvSpPr>
        <p:spPr/>
        <p:txBody>
          <a:bodyPr/>
          <a:lstStyle/>
          <a:p>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420999" y="2381500"/>
            <a:ext cx="4799400" cy="4274793"/>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Content Placeholder 3"/>
          <p:cNvSpPr>
            <a:spLocks noGrp="1"/>
          </p:cNvSpPr>
          <p:nvPr>
            <p:ph sz="half" idx="26"/>
          </p:nvPr>
        </p:nvSpPr>
        <p:spPr>
          <a:xfrm>
            <a:off x="5468057" y="2381500"/>
            <a:ext cx="4799400" cy="4274793"/>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8"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
        <p:nvSpPr>
          <p:cNvPr id="25" name="Text Placeholder 5"/>
          <p:cNvSpPr>
            <a:spLocks noGrp="1"/>
          </p:cNvSpPr>
          <p:nvPr>
            <p:ph type="body" sz="quarter" idx="27"/>
          </p:nvPr>
        </p:nvSpPr>
        <p:spPr>
          <a:xfrm>
            <a:off x="420999" y="1984583"/>
            <a:ext cx="4799401" cy="277855"/>
          </a:xfrm>
          <a:solidFill>
            <a:srgbClr val="009CDE"/>
          </a:solidFill>
        </p:spPr>
        <p:txBody>
          <a:bodyPr vert="horz" lIns="72000" tIns="18000" rIns="72000" bIns="18000" rtlCol="0" anchor="ctr">
            <a:normAutofit/>
          </a:bodyPr>
          <a:lstStyle>
            <a:lvl1pPr>
              <a:defRPr lang="en-US" sz="1544"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26" name="Text Placeholder 5"/>
          <p:cNvSpPr>
            <a:spLocks noGrp="1"/>
          </p:cNvSpPr>
          <p:nvPr>
            <p:ph type="body" sz="quarter" idx="28"/>
          </p:nvPr>
        </p:nvSpPr>
        <p:spPr>
          <a:xfrm>
            <a:off x="5468058" y="1984583"/>
            <a:ext cx="4799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a:t>Edit Master text styles</a:t>
            </a:r>
          </a:p>
        </p:txBody>
      </p:sp>
    </p:spTree>
    <p:extLst>
      <p:ext uri="{BB962C8B-B14F-4D97-AF65-F5344CB8AC3E}">
        <p14:creationId xmlns:p14="http://schemas.microsoft.com/office/powerpoint/2010/main" val="32409724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24010635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4 Boxe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endParaRPr lang="en-GB">
              <a:solidFill>
                <a:prstClr val="black"/>
              </a:solidFill>
            </a:endParaRPr>
          </a:p>
        </p:txBody>
      </p:sp>
      <p:sp>
        <p:nvSpPr>
          <p:cNvPr id="9" name="Footer Placeholder 8"/>
          <p:cNvSpPr>
            <a:spLocks noGrp="1"/>
          </p:cNvSpPr>
          <p:nvPr>
            <p:ph type="ftr" sz="quarter" idx="23"/>
          </p:nvPr>
        </p:nvSpPr>
        <p:spPr/>
        <p:txBody>
          <a:bodyPr/>
          <a:lstStyle/>
          <a:p>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420999" y="2381500"/>
            <a:ext cx="4799400" cy="1825817"/>
          </a:xfrm>
        </p:spPr>
        <p:txBody>
          <a:bodyPr>
            <a:noAutofit/>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Content Placeholder 3"/>
          <p:cNvSpPr>
            <a:spLocks noGrp="1"/>
          </p:cNvSpPr>
          <p:nvPr>
            <p:ph sz="half" idx="26"/>
          </p:nvPr>
        </p:nvSpPr>
        <p:spPr>
          <a:xfrm>
            <a:off x="5468057" y="2381500"/>
            <a:ext cx="4799400" cy="1825817"/>
          </a:xfrm>
        </p:spPr>
        <p:txBody>
          <a:bodyPr>
            <a:noAutofit/>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 Placeholder 5"/>
          <p:cNvSpPr>
            <a:spLocks noGrp="1"/>
          </p:cNvSpPr>
          <p:nvPr>
            <p:ph type="body" sz="quarter" idx="27"/>
          </p:nvPr>
        </p:nvSpPr>
        <p:spPr>
          <a:xfrm>
            <a:off x="420999" y="1984583"/>
            <a:ext cx="4799401" cy="277855"/>
          </a:xfrm>
          <a:solidFill>
            <a:srgbClr val="009CDE"/>
          </a:solidFill>
        </p:spPr>
        <p:txBody>
          <a:bodyPr vert="horz" lIns="72000" tIns="18000" rIns="72000" bIns="18000" rtlCol="0" anchor="ctr">
            <a:normAutofit/>
          </a:bodyPr>
          <a:lstStyle>
            <a:lvl1pPr>
              <a:defRPr lang="en-US" sz="1544"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20" name="Text Placeholder 5"/>
          <p:cNvSpPr>
            <a:spLocks noGrp="1"/>
          </p:cNvSpPr>
          <p:nvPr>
            <p:ph type="body" sz="quarter" idx="28"/>
          </p:nvPr>
        </p:nvSpPr>
        <p:spPr>
          <a:xfrm>
            <a:off x="5468058" y="1984583"/>
            <a:ext cx="4799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dirty="0"/>
              <a:t>Edit Master text styles</a:t>
            </a:r>
          </a:p>
        </p:txBody>
      </p:sp>
      <p:sp>
        <p:nvSpPr>
          <p:cNvPr id="35"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
        <p:nvSpPr>
          <p:cNvPr id="37" name="Content Placeholder 2"/>
          <p:cNvSpPr>
            <a:spLocks noGrp="1"/>
          </p:cNvSpPr>
          <p:nvPr>
            <p:ph sz="half" idx="30"/>
          </p:nvPr>
        </p:nvSpPr>
        <p:spPr>
          <a:xfrm>
            <a:off x="420999" y="4830476"/>
            <a:ext cx="4799400" cy="1825817"/>
          </a:xfrm>
        </p:spPr>
        <p:txBody>
          <a:bodyPr>
            <a:noAutofit/>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8" name="Content Placeholder 3"/>
          <p:cNvSpPr>
            <a:spLocks noGrp="1"/>
          </p:cNvSpPr>
          <p:nvPr>
            <p:ph sz="half" idx="34"/>
          </p:nvPr>
        </p:nvSpPr>
        <p:spPr>
          <a:xfrm>
            <a:off x="5468057" y="4830476"/>
            <a:ext cx="4799400" cy="1825817"/>
          </a:xfrm>
        </p:spPr>
        <p:txBody>
          <a:bodyPr>
            <a:noAutofit/>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9" name="Text Placeholder 5"/>
          <p:cNvSpPr>
            <a:spLocks noGrp="1"/>
          </p:cNvSpPr>
          <p:nvPr>
            <p:ph type="body" sz="quarter" idx="35"/>
          </p:nvPr>
        </p:nvSpPr>
        <p:spPr>
          <a:xfrm>
            <a:off x="420999" y="4453762"/>
            <a:ext cx="4799401" cy="277855"/>
          </a:xfrm>
          <a:solidFill>
            <a:srgbClr val="009CDE"/>
          </a:solidFill>
        </p:spPr>
        <p:txBody>
          <a:bodyPr vert="horz" lIns="72000" tIns="18000" rIns="72000" bIns="18000" rtlCol="0" anchor="ctr">
            <a:normAutofit/>
          </a:bodyPr>
          <a:lstStyle>
            <a:lvl1pPr>
              <a:defRPr lang="en-US" sz="1544"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40" name="Text Placeholder 5"/>
          <p:cNvSpPr>
            <a:spLocks noGrp="1"/>
          </p:cNvSpPr>
          <p:nvPr>
            <p:ph type="body" sz="quarter" idx="36"/>
          </p:nvPr>
        </p:nvSpPr>
        <p:spPr>
          <a:xfrm>
            <a:off x="5468058" y="4453762"/>
            <a:ext cx="4799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dirty="0"/>
              <a:t>Edit Master text styles</a:t>
            </a:r>
          </a:p>
        </p:txBody>
      </p:sp>
    </p:spTree>
    <p:extLst>
      <p:ext uri="{BB962C8B-B14F-4D97-AF65-F5344CB8AC3E}">
        <p14:creationId xmlns:p14="http://schemas.microsoft.com/office/powerpoint/2010/main" val="34938420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3 Column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endParaRPr lang="en-GB">
              <a:solidFill>
                <a:prstClr val="black"/>
              </a:solidFill>
            </a:endParaRPr>
          </a:p>
        </p:txBody>
      </p:sp>
      <p:sp>
        <p:nvSpPr>
          <p:cNvPr id="9" name="Footer Placeholder 8"/>
          <p:cNvSpPr>
            <a:spLocks noGrp="1"/>
          </p:cNvSpPr>
          <p:nvPr>
            <p:ph type="ftr" sz="quarter" idx="23"/>
          </p:nvPr>
        </p:nvSpPr>
        <p:spPr/>
        <p:txBody>
          <a:bodyPr/>
          <a:lstStyle/>
          <a:p>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420999" y="2381500"/>
            <a:ext cx="3115400" cy="4274793"/>
          </a:xfrm>
        </p:spPr>
        <p:txBody>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 Placeholder 5"/>
          <p:cNvSpPr>
            <a:spLocks noGrp="1"/>
          </p:cNvSpPr>
          <p:nvPr>
            <p:ph type="body" sz="quarter" idx="27"/>
          </p:nvPr>
        </p:nvSpPr>
        <p:spPr>
          <a:xfrm>
            <a:off x="420999" y="1984583"/>
            <a:ext cx="3115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a:t>Edit Master text styles</a:t>
            </a:r>
          </a:p>
        </p:txBody>
      </p:sp>
      <p:sp>
        <p:nvSpPr>
          <p:cNvPr id="16" name="Content Placeholder 2"/>
          <p:cNvSpPr>
            <a:spLocks noGrp="1"/>
          </p:cNvSpPr>
          <p:nvPr>
            <p:ph sz="half" idx="29"/>
          </p:nvPr>
        </p:nvSpPr>
        <p:spPr>
          <a:xfrm>
            <a:off x="3786528" y="2381500"/>
            <a:ext cx="3115400" cy="4274793"/>
          </a:xfrm>
        </p:spPr>
        <p:txBody>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7" name="Text Placeholder 5"/>
          <p:cNvSpPr>
            <a:spLocks noGrp="1"/>
          </p:cNvSpPr>
          <p:nvPr>
            <p:ph type="body" sz="quarter" idx="30"/>
          </p:nvPr>
        </p:nvSpPr>
        <p:spPr>
          <a:xfrm>
            <a:off x="3786528" y="1984583"/>
            <a:ext cx="3115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a:t>Edit Master text styles</a:t>
            </a:r>
          </a:p>
        </p:txBody>
      </p:sp>
      <p:sp>
        <p:nvSpPr>
          <p:cNvPr id="24" name="Content Placeholder 2"/>
          <p:cNvSpPr>
            <a:spLocks noGrp="1"/>
          </p:cNvSpPr>
          <p:nvPr>
            <p:ph sz="half" idx="31"/>
          </p:nvPr>
        </p:nvSpPr>
        <p:spPr>
          <a:xfrm>
            <a:off x="7152057" y="2381500"/>
            <a:ext cx="3115400" cy="4274793"/>
          </a:xfrm>
        </p:spPr>
        <p:txBody>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5" name="Text Placeholder 5"/>
          <p:cNvSpPr>
            <a:spLocks noGrp="1"/>
          </p:cNvSpPr>
          <p:nvPr>
            <p:ph type="body" sz="quarter" idx="32"/>
          </p:nvPr>
        </p:nvSpPr>
        <p:spPr>
          <a:xfrm>
            <a:off x="7152057" y="1984583"/>
            <a:ext cx="3115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a:t>Edit Master text styles</a:t>
            </a:r>
          </a:p>
        </p:txBody>
      </p:sp>
      <p:sp>
        <p:nvSpPr>
          <p:cNvPr id="23"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6541545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Image left / Text right whit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5468057" y="1984584"/>
            <a:ext cx="4799400"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Picture Placeholder 5"/>
          <p:cNvSpPr>
            <a:spLocks noGrp="1"/>
          </p:cNvSpPr>
          <p:nvPr>
            <p:ph type="pic" sz="quarter" idx="17" hasCustomPrompt="1"/>
          </p:nvPr>
        </p:nvSpPr>
        <p:spPr>
          <a:xfrm>
            <a:off x="420999" y="1984584"/>
            <a:ext cx="4799400" cy="4671709"/>
          </a:xfrm>
          <a:solidFill>
            <a:schemeClr val="bg1">
              <a:lumMod val="85000"/>
            </a:schemeClr>
          </a:solidFill>
        </p:spPr>
        <p:txBody>
          <a:bodyPr bIns="1980000" anchor="ct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baseline="0">
                <a:solidFill>
                  <a:schemeClr val="bg1"/>
                </a:solidFill>
              </a:defRPr>
            </a:lvl1pPr>
          </a:lstStyle>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Click on Icon to add picture</a:t>
            </a:r>
            <a:br>
              <a:rPr lang="en-GB" noProof="0" dirty="0"/>
            </a:b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8" name="Date Placeholder 7"/>
          <p:cNvSpPr>
            <a:spLocks noGrp="1"/>
          </p:cNvSpPr>
          <p:nvPr>
            <p:ph type="dt" sz="half" idx="18"/>
          </p:nvPr>
        </p:nvSpPr>
        <p:spPr/>
        <p:txBody>
          <a:bodyPr/>
          <a:lstStyle/>
          <a:p>
            <a:endParaRPr lang="en-GB">
              <a:solidFill>
                <a:prstClr val="black"/>
              </a:solidFill>
            </a:endParaRPr>
          </a:p>
        </p:txBody>
      </p:sp>
      <p:sp>
        <p:nvSpPr>
          <p:cNvPr id="9" name="Footer Placeholder 8"/>
          <p:cNvSpPr>
            <a:spLocks noGrp="1"/>
          </p:cNvSpPr>
          <p:nvPr>
            <p:ph type="ftr" sz="quarter" idx="19"/>
          </p:nvPr>
        </p:nvSpPr>
        <p:spPr/>
        <p:txBody>
          <a:bodyPr/>
          <a:lstStyle/>
          <a:p>
            <a:endParaRPr lang="en-GB">
              <a:solidFill>
                <a:prstClr val="black"/>
              </a:solidFill>
            </a:endParaRPr>
          </a:p>
        </p:txBody>
      </p:sp>
      <p:sp>
        <p:nvSpPr>
          <p:cNvPr id="10" name="Slide Number Placeholder 9"/>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3"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5" name="Title 14"/>
          <p:cNvSpPr>
            <a:spLocks noGrp="1"/>
          </p:cNvSpPr>
          <p:nvPr>
            <p:ph type="title"/>
          </p:nvPr>
        </p:nvSpPr>
        <p:spPr/>
        <p:txBody>
          <a:bodyPr/>
          <a:lstStyle/>
          <a:p>
            <a:r>
              <a:rPr lang="en-GB" noProof="0"/>
              <a:t>Click to edit Master title style</a:t>
            </a:r>
          </a:p>
        </p:txBody>
      </p:sp>
      <p:sp>
        <p:nvSpPr>
          <p:cNvPr id="16"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18412993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Quotation whit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5468057" y="1984584"/>
            <a:ext cx="4799400" cy="4671709"/>
          </a:xfrm>
          <a:solidFill>
            <a:srgbClr val="009CDE"/>
          </a:solidFill>
        </p:spPr>
        <p:txBody>
          <a:bodyPr lIns="144000" tIns="144000" rIns="144000" bIns="144000"/>
          <a:lstStyle>
            <a:lvl1pPr>
              <a:defRPr sz="1544" b="1">
                <a:solidFill>
                  <a:schemeClr val="bg1"/>
                </a:solidFill>
                <a:latin typeface="+mn-lt"/>
              </a:defRPr>
            </a:lvl1pPr>
            <a:lvl2pPr>
              <a:buClr>
                <a:schemeClr val="bg1"/>
              </a:buClr>
              <a:defRPr sz="1544">
                <a:solidFill>
                  <a:schemeClr val="bg1"/>
                </a:solidFill>
                <a:latin typeface="+mn-lt"/>
              </a:defRPr>
            </a:lvl2pPr>
            <a:lvl3pPr>
              <a:buClr>
                <a:schemeClr val="bg1"/>
              </a:buClr>
              <a:defRPr sz="1544">
                <a:solidFill>
                  <a:schemeClr val="bg1"/>
                </a:solidFill>
                <a:latin typeface="+mn-lt"/>
              </a:defRPr>
            </a:lvl3pPr>
            <a:lvl4pPr>
              <a:buClr>
                <a:schemeClr val="bg1"/>
              </a:buClr>
              <a:defRPr sz="1544">
                <a:solidFill>
                  <a:schemeClr val="bg1"/>
                </a:solidFill>
                <a:latin typeface="+mn-lt"/>
              </a:defRPr>
            </a:lvl4pPr>
            <a:lvl5pPr>
              <a:buClr>
                <a:schemeClr val="bg1"/>
              </a:buClr>
              <a:defRPr sz="1544">
                <a:solidFill>
                  <a:schemeClr val="bg1"/>
                </a:solidFill>
                <a:latin typeface="+mn-lt"/>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Picture Placeholder 5"/>
          <p:cNvSpPr>
            <a:spLocks noGrp="1"/>
          </p:cNvSpPr>
          <p:nvPr>
            <p:ph type="pic" sz="quarter" idx="17" hasCustomPrompt="1"/>
          </p:nvPr>
        </p:nvSpPr>
        <p:spPr>
          <a:xfrm>
            <a:off x="420999" y="1984584"/>
            <a:ext cx="4799400" cy="4671709"/>
          </a:xfrm>
          <a:solidFill>
            <a:schemeClr val="bg1">
              <a:lumMod val="85000"/>
            </a:schemeClr>
          </a:solidFill>
        </p:spPr>
        <p:txBody>
          <a:bodyPr bIns="1980000" anchor="ct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a:solidFill>
                  <a:schemeClr val="bg1"/>
                </a:solidFill>
              </a:defRPr>
            </a:lvl1pPr>
          </a:lstStyle>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Click on Icon to add picture</a:t>
            </a:r>
          </a:p>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8" name="Date Placeholder 7"/>
          <p:cNvSpPr>
            <a:spLocks noGrp="1"/>
          </p:cNvSpPr>
          <p:nvPr>
            <p:ph type="dt" sz="half" idx="18"/>
          </p:nvPr>
        </p:nvSpPr>
        <p:spPr/>
        <p:txBody>
          <a:bodyPr/>
          <a:lstStyle/>
          <a:p>
            <a:endParaRPr lang="en-GB">
              <a:solidFill>
                <a:prstClr val="black"/>
              </a:solidFill>
            </a:endParaRPr>
          </a:p>
        </p:txBody>
      </p:sp>
      <p:sp>
        <p:nvSpPr>
          <p:cNvPr id="9" name="Footer Placeholder 8"/>
          <p:cNvSpPr>
            <a:spLocks noGrp="1"/>
          </p:cNvSpPr>
          <p:nvPr>
            <p:ph type="ftr" sz="quarter" idx="19"/>
          </p:nvPr>
        </p:nvSpPr>
        <p:spPr/>
        <p:txBody>
          <a:bodyPr/>
          <a:lstStyle/>
          <a:p>
            <a:endParaRPr lang="en-GB">
              <a:solidFill>
                <a:prstClr val="black"/>
              </a:solidFill>
            </a:endParaRPr>
          </a:p>
        </p:txBody>
      </p:sp>
      <p:sp>
        <p:nvSpPr>
          <p:cNvPr id="10" name="Slide Number Placeholder 9"/>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3"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5" name="Title 14"/>
          <p:cNvSpPr>
            <a:spLocks noGrp="1"/>
          </p:cNvSpPr>
          <p:nvPr>
            <p:ph type="title"/>
          </p:nvPr>
        </p:nvSpPr>
        <p:spPr/>
        <p:txBody>
          <a:bodyPr/>
          <a:lstStyle/>
          <a:p>
            <a:r>
              <a:rPr lang="en-GB" noProof="0"/>
              <a:t>Click to edit Master title style</a:t>
            </a:r>
          </a:p>
        </p:txBody>
      </p:sp>
      <p:sp>
        <p:nvSpPr>
          <p:cNvPr id="16"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391081637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Large Image white">
    <p:spTree>
      <p:nvGrpSpPr>
        <p:cNvPr id="1" name=""/>
        <p:cNvGrpSpPr/>
        <p:nvPr/>
      </p:nvGrpSpPr>
      <p:grpSpPr>
        <a:xfrm>
          <a:off x="0" y="0"/>
          <a:ext cx="0" cy="0"/>
          <a:chOff x="0" y="0"/>
          <a:chExt cx="0" cy="0"/>
        </a:xfrm>
      </p:grpSpPr>
      <p:sp>
        <p:nvSpPr>
          <p:cNvPr id="6" name="Picture Placeholder 5"/>
          <p:cNvSpPr>
            <a:spLocks noGrp="1"/>
          </p:cNvSpPr>
          <p:nvPr>
            <p:ph type="pic" sz="quarter" idx="17" hasCustomPrompt="1"/>
          </p:nvPr>
        </p:nvSpPr>
        <p:spPr>
          <a:xfrm>
            <a:off x="420999" y="1984584"/>
            <a:ext cx="9846457" cy="4671709"/>
          </a:xfrm>
          <a:solidFill>
            <a:schemeClr val="bg1">
              <a:lumMod val="85000"/>
            </a:schemeClr>
          </a:solidFill>
        </p:spPr>
        <p:txBody>
          <a:bodyPr bIns="1980000" anchor="ct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a:solidFill>
                  <a:schemeClr val="bg1"/>
                </a:solidFill>
              </a:defRPr>
            </a:lvl1pPr>
          </a:lstStyle>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Click on Icon to add picture</a:t>
            </a:r>
            <a:br>
              <a:rPr lang="en-GB" noProof="0" dirty="0"/>
            </a:b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3" name="Date Placeholder 2"/>
          <p:cNvSpPr>
            <a:spLocks noGrp="1"/>
          </p:cNvSpPr>
          <p:nvPr>
            <p:ph type="dt" sz="half" idx="18"/>
          </p:nvPr>
        </p:nvSpPr>
        <p:spPr/>
        <p:txBody>
          <a:bodyPr/>
          <a:lstStyle/>
          <a:p>
            <a:endParaRPr lang="en-GB">
              <a:solidFill>
                <a:prstClr val="black"/>
              </a:solidFill>
            </a:endParaRPr>
          </a:p>
        </p:txBody>
      </p:sp>
      <p:sp>
        <p:nvSpPr>
          <p:cNvPr id="4" name="Footer Placeholder 3"/>
          <p:cNvSpPr>
            <a:spLocks noGrp="1"/>
          </p:cNvSpPr>
          <p:nvPr>
            <p:ph type="ftr" sz="quarter" idx="19"/>
          </p:nvPr>
        </p:nvSpPr>
        <p:spPr/>
        <p:txBody>
          <a:bodyPr/>
          <a:lstStyle/>
          <a:p>
            <a:endParaRPr lang="en-GB" dirty="0">
              <a:solidFill>
                <a:prstClr val="black"/>
              </a:solidFill>
            </a:endParaRPr>
          </a:p>
        </p:txBody>
      </p:sp>
      <p:sp>
        <p:nvSpPr>
          <p:cNvPr id="5" name="Slide Number Placeholder 4"/>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6"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7" name="Title 6"/>
          <p:cNvSpPr>
            <a:spLocks noGrp="1"/>
          </p:cNvSpPr>
          <p:nvPr>
            <p:ph type="title"/>
          </p:nvPr>
        </p:nvSpPr>
        <p:spPr/>
        <p:txBody>
          <a:bodyPr/>
          <a:lstStyle/>
          <a:p>
            <a:r>
              <a:rPr lang="en-GB" noProof="0"/>
              <a:t>Click to edit Master title style</a:t>
            </a:r>
          </a:p>
        </p:txBody>
      </p:sp>
      <p:sp>
        <p:nvSpPr>
          <p:cNvPr id="14"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140707444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Chapter Intro large Text white">
    <p:spTree>
      <p:nvGrpSpPr>
        <p:cNvPr id="1" name=""/>
        <p:cNvGrpSpPr/>
        <p:nvPr/>
      </p:nvGrpSpPr>
      <p:grpSpPr>
        <a:xfrm>
          <a:off x="0" y="0"/>
          <a:ext cx="0" cy="0"/>
          <a:chOff x="0" y="0"/>
          <a:chExt cx="0" cy="0"/>
        </a:xfrm>
      </p:grpSpPr>
      <p:sp>
        <p:nvSpPr>
          <p:cNvPr id="18" name="Date Placeholder 17"/>
          <p:cNvSpPr>
            <a:spLocks noGrp="1"/>
          </p:cNvSpPr>
          <p:nvPr>
            <p:ph type="dt" sz="half" idx="14"/>
          </p:nvPr>
        </p:nvSpPr>
        <p:spPr>
          <a:noFill/>
        </p:spPr>
        <p:txBody>
          <a:bodyPr/>
          <a:lstStyle>
            <a:lvl1pPr>
              <a:defRPr>
                <a:solidFill>
                  <a:schemeClr val="tx1"/>
                </a:solidFill>
              </a:defRPr>
            </a:lvl1pPr>
          </a:lstStyle>
          <a:p>
            <a:endParaRPr lang="en-GB">
              <a:solidFill>
                <a:prstClr val="black"/>
              </a:solidFill>
            </a:endParaRPr>
          </a:p>
        </p:txBody>
      </p:sp>
      <p:sp>
        <p:nvSpPr>
          <p:cNvPr id="19" name="Footer Placeholder 18"/>
          <p:cNvSpPr>
            <a:spLocks noGrp="1"/>
          </p:cNvSpPr>
          <p:nvPr>
            <p:ph type="ftr" sz="quarter" idx="15"/>
          </p:nvPr>
        </p:nvSpPr>
        <p:spPr>
          <a:noFill/>
        </p:spPr>
        <p:txBody>
          <a:bodyPr/>
          <a:lstStyle/>
          <a:p>
            <a:endParaRPr lang="en-GB" dirty="0">
              <a:solidFill>
                <a:prstClr val="black"/>
              </a:solidFill>
            </a:endParaRPr>
          </a:p>
        </p:txBody>
      </p:sp>
      <p:sp>
        <p:nvSpPr>
          <p:cNvPr id="20" name="Slide Number Placeholder 19"/>
          <p:cNvSpPr>
            <a:spLocks noGrp="1"/>
          </p:cNvSpPr>
          <p:nvPr>
            <p:ph type="sldNum" sz="quarter" idx="16"/>
          </p:nvPr>
        </p:nvSpPr>
        <p:spPr>
          <a:noFill/>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7" name="Text Placeholder 7"/>
          <p:cNvSpPr>
            <a:spLocks noGrp="1"/>
          </p:cNvSpPr>
          <p:nvPr>
            <p:ph type="body" sz="quarter" idx="21" hasCustomPrompt="1"/>
          </p:nvPr>
        </p:nvSpPr>
        <p:spPr>
          <a:xfrm>
            <a:off x="421000" y="6939042"/>
            <a:ext cx="9846458" cy="229968"/>
          </a:xfrm>
          <a:noFill/>
        </p:spPr>
        <p:txBody>
          <a:bodyPr anchor="t">
            <a:normAutofit/>
          </a:bodyPr>
          <a:lstStyle>
            <a:lvl1pPr>
              <a:defRPr sz="882" b="0">
                <a:solidFill>
                  <a:schemeClr val="tx1"/>
                </a:solidFill>
                <a:latin typeface="+mn-lt"/>
              </a:defRPr>
            </a:lvl1pPr>
          </a:lstStyle>
          <a:p>
            <a:pPr lvl="0"/>
            <a:r>
              <a:rPr lang="en-GB" noProof="0"/>
              <a:t>Source:</a:t>
            </a:r>
          </a:p>
        </p:txBody>
      </p:sp>
      <p:sp>
        <p:nvSpPr>
          <p:cNvPr id="4" name="Title 3"/>
          <p:cNvSpPr>
            <a:spLocks noGrp="1"/>
          </p:cNvSpPr>
          <p:nvPr>
            <p:ph type="title"/>
          </p:nvPr>
        </p:nvSpPr>
        <p:spPr>
          <a:noFill/>
        </p:spPr>
        <p:txBody>
          <a:bodyPr/>
          <a:lstStyle/>
          <a:p>
            <a:r>
              <a:rPr lang="en-GB" noProof="0" dirty="0"/>
              <a:t>Click to edit Master title style</a:t>
            </a:r>
          </a:p>
        </p:txBody>
      </p:sp>
      <p:sp>
        <p:nvSpPr>
          <p:cNvPr id="15"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dirty="0"/>
              <a:t>One line Subtitle (optional)</a:t>
            </a:r>
          </a:p>
        </p:txBody>
      </p:sp>
      <p:sp>
        <p:nvSpPr>
          <p:cNvPr id="12" name="Text Placeholder 4"/>
          <p:cNvSpPr>
            <a:spLocks noGrp="1"/>
          </p:cNvSpPr>
          <p:nvPr>
            <p:ph type="body" sz="quarter" idx="18"/>
          </p:nvPr>
        </p:nvSpPr>
        <p:spPr>
          <a:xfrm>
            <a:off x="420999" y="1984584"/>
            <a:ext cx="9846458" cy="4671709"/>
          </a:xfrm>
          <a:noFill/>
        </p:spPr>
        <p:txBody>
          <a:bodyPr lIns="0" tIns="0" rIns="0" bIns="0"/>
          <a:lstStyle>
            <a:lvl1pPr>
              <a:lnSpc>
                <a:spcPct val="110000"/>
              </a:lnSpc>
              <a:defRPr sz="1544" b="1">
                <a:solidFill>
                  <a:schemeClr val="tx1"/>
                </a:solidFill>
                <a:latin typeface="+mn-lt"/>
              </a:defRPr>
            </a:lvl1pPr>
            <a:lvl2pPr>
              <a:lnSpc>
                <a:spcPct val="110000"/>
              </a:lnSpc>
              <a:defRPr sz="1544">
                <a:solidFill>
                  <a:schemeClr val="tx1"/>
                </a:solidFill>
                <a:latin typeface="+mn-lt"/>
              </a:defRPr>
            </a:lvl2pPr>
          </a:lstStyle>
          <a:p>
            <a:pPr lvl="0"/>
            <a:r>
              <a:rPr lang="en-GB" noProof="0" dirty="0"/>
              <a:t>Edit Master text styles</a:t>
            </a:r>
          </a:p>
          <a:p>
            <a:pPr lvl="1"/>
            <a:r>
              <a:rPr lang="en-GB" noProof="0" dirty="0"/>
              <a:t>Second level</a:t>
            </a:r>
          </a:p>
        </p:txBody>
      </p:sp>
    </p:spTree>
    <p:extLst>
      <p:ext uri="{BB962C8B-B14F-4D97-AF65-F5344CB8AC3E}">
        <p14:creationId xmlns:p14="http://schemas.microsoft.com/office/powerpoint/2010/main" val="92590258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Chapter Intro Image white">
    <p:spTree>
      <p:nvGrpSpPr>
        <p:cNvPr id="1" name=""/>
        <p:cNvGrpSpPr/>
        <p:nvPr/>
      </p:nvGrpSpPr>
      <p:grpSpPr>
        <a:xfrm>
          <a:off x="0" y="0"/>
          <a:ext cx="0" cy="0"/>
          <a:chOff x="0" y="0"/>
          <a:chExt cx="0" cy="0"/>
        </a:xfrm>
      </p:grpSpPr>
      <p:sp>
        <p:nvSpPr>
          <p:cNvPr id="8" name="Picture Placeholder 5"/>
          <p:cNvSpPr>
            <a:spLocks noGrp="1"/>
          </p:cNvSpPr>
          <p:nvPr>
            <p:ph type="pic" sz="quarter" idx="17" hasCustomPrompt="1"/>
          </p:nvPr>
        </p:nvSpPr>
        <p:spPr bwMode="gray">
          <a:xfrm>
            <a:off x="0" y="3"/>
            <a:ext cx="10693400" cy="7561262"/>
          </a:xfrm>
          <a:solidFill>
            <a:schemeClr val="bg1"/>
          </a:solidFill>
        </p:spPr>
        <p:txBody>
          <a:bodyPr wrap="square" tIns="1980000" bIns="0" anchor="ct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a:solidFill>
                  <a:schemeClr val="accent6"/>
                </a:solidFill>
              </a:defRPr>
            </a:lvl1pPr>
          </a:lstStyle>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Click on Icon to add picture, then arrange object (send to back)</a:t>
            </a:r>
          </a:p>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9" name="Text Placeholder 4"/>
          <p:cNvSpPr>
            <a:spLocks noGrp="1"/>
          </p:cNvSpPr>
          <p:nvPr>
            <p:ph type="body" sz="quarter" idx="18"/>
          </p:nvPr>
        </p:nvSpPr>
        <p:spPr bwMode="gray">
          <a:xfrm>
            <a:off x="2" y="1984583"/>
            <a:ext cx="3753829" cy="1818591"/>
          </a:xfrm>
          <a:solidFill>
            <a:schemeClr val="tx2">
              <a:alpha val="90000"/>
            </a:schemeClr>
          </a:solidFill>
        </p:spPr>
        <p:txBody>
          <a:bodyPr lIns="360000" tIns="180000" rIns="360000" bIns="180000">
            <a:noAutofit/>
          </a:bodyPr>
          <a:lstStyle>
            <a:lvl1pPr>
              <a:defRPr sz="3087" b="1">
                <a:solidFill>
                  <a:schemeClr val="bg1"/>
                </a:solidFill>
                <a:latin typeface="+mj-lt"/>
              </a:defRPr>
            </a:lvl1pPr>
            <a:lvl2pPr marL="596825" indent="-302788">
              <a:buClr>
                <a:schemeClr val="bg1"/>
              </a:buClr>
              <a:defRPr sz="3087">
                <a:solidFill>
                  <a:schemeClr val="bg1"/>
                </a:solidFill>
                <a:latin typeface="+mj-lt"/>
              </a:defRPr>
            </a:lvl2pPr>
          </a:lstStyle>
          <a:p>
            <a:pPr lvl="0"/>
            <a:r>
              <a:rPr lang="en-GB" noProof="0" dirty="0"/>
              <a:t>Edit Master text styles</a:t>
            </a:r>
          </a:p>
        </p:txBody>
      </p:sp>
      <p:sp>
        <p:nvSpPr>
          <p:cNvPr id="2" name="Date Placeholder 1"/>
          <p:cNvSpPr>
            <a:spLocks noGrp="1"/>
          </p:cNvSpPr>
          <p:nvPr>
            <p:ph type="dt" sz="half" idx="19"/>
          </p:nvPr>
        </p:nvSpPr>
        <p:spPr bwMode="gray"/>
        <p:txBody>
          <a:bodyPr/>
          <a:lstStyle>
            <a:lvl1pPr>
              <a:defRPr>
                <a:solidFill>
                  <a:schemeClr val="tx1"/>
                </a:solidFill>
              </a:defRPr>
            </a:lvl1pPr>
          </a:lstStyle>
          <a:p>
            <a:endParaRPr lang="en-GB">
              <a:solidFill>
                <a:prstClr val="black"/>
              </a:solidFill>
            </a:endParaRPr>
          </a:p>
        </p:txBody>
      </p:sp>
      <p:sp>
        <p:nvSpPr>
          <p:cNvPr id="3" name="Footer Placeholder 2"/>
          <p:cNvSpPr>
            <a:spLocks noGrp="1"/>
          </p:cNvSpPr>
          <p:nvPr>
            <p:ph type="ftr" sz="quarter" idx="20"/>
          </p:nvPr>
        </p:nvSpPr>
        <p:spPr bwMode="gray"/>
        <p:txBody>
          <a:bodyPr/>
          <a:lstStyle>
            <a:lvl1pPr>
              <a:defRPr>
                <a:solidFill>
                  <a:schemeClr val="tx1"/>
                </a:solidFill>
              </a:defRPr>
            </a:lvl1pPr>
          </a:lstStyle>
          <a:p>
            <a:endParaRPr lang="en-GB">
              <a:solidFill>
                <a:prstClr val="black"/>
              </a:solidFill>
            </a:endParaRPr>
          </a:p>
        </p:txBody>
      </p:sp>
      <p:sp>
        <p:nvSpPr>
          <p:cNvPr id="4" name="Slide Number Placeholder 3"/>
          <p:cNvSpPr>
            <a:spLocks noGrp="1"/>
          </p:cNvSpPr>
          <p:nvPr>
            <p:ph type="sldNum" sz="quarter" idx="21"/>
          </p:nvPr>
        </p:nvSpPr>
        <p:spPr bwMode="gray"/>
        <p:txBody>
          <a:bodyPr/>
          <a:lstStyle>
            <a:lvl1pPr>
              <a:defRPr>
                <a:solidFill>
                  <a:schemeClr val="tx1"/>
                </a:solidFill>
              </a:defRPr>
            </a:lvl1pPr>
          </a:lstStyle>
          <a:p>
            <a:fld id="{A74CE0EA-F3B5-4684-BA10-C594598FDB9C}" type="slidenum">
              <a:rPr lang="en-GB" smtClean="0">
                <a:solidFill>
                  <a:prstClr val="black"/>
                </a:solidFill>
              </a:rPr>
              <a:pPr/>
              <a:t>‹#›</a:t>
            </a:fld>
            <a:endParaRPr lang="en-GB">
              <a:solidFill>
                <a:prstClr val="black"/>
              </a:solidFill>
            </a:endParaRPr>
          </a:p>
        </p:txBody>
      </p:sp>
      <p:sp>
        <p:nvSpPr>
          <p:cNvPr id="15" name="Text Placeholder 7"/>
          <p:cNvSpPr>
            <a:spLocks noGrp="1"/>
          </p:cNvSpPr>
          <p:nvPr>
            <p:ph type="body" sz="quarter" idx="22" hasCustomPrompt="1"/>
          </p:nvPr>
        </p:nvSpPr>
        <p:spPr bwMode="gray">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7" name="Title 16"/>
          <p:cNvSpPr>
            <a:spLocks noGrp="1"/>
          </p:cNvSpPr>
          <p:nvPr>
            <p:ph type="title"/>
          </p:nvPr>
        </p:nvSpPr>
        <p:spPr bwMode="gray"/>
        <p:txBody>
          <a:bodyPr/>
          <a:lstStyle/>
          <a:p>
            <a:r>
              <a:rPr lang="en-GB" noProof="0"/>
              <a:t>Click to edit Master title style</a:t>
            </a:r>
          </a:p>
        </p:txBody>
      </p:sp>
      <p:sp>
        <p:nvSpPr>
          <p:cNvPr id="6" name="Picture Placeholder 5"/>
          <p:cNvSpPr>
            <a:spLocks noGrp="1"/>
          </p:cNvSpPr>
          <p:nvPr>
            <p:ph type="pic" sz="quarter" idx="23" hasCustomPrompt="1"/>
          </p:nvPr>
        </p:nvSpPr>
        <p:spPr bwMode="gray">
          <a:xfrm>
            <a:off x="7956167" y="410101"/>
            <a:ext cx="2311290" cy="766049"/>
          </a:xfrm>
          <a:blipFill dpi="0" rotWithShape="1">
            <a:blip r:embed="rId2" cstate="email">
              <a:extLst>
                <a:ext uri="{28A0092B-C50C-407E-A947-70E740481C1C}">
                  <a14:useLocalDpi xmlns:a14="http://schemas.microsoft.com/office/drawing/2010/main"/>
                </a:ext>
              </a:extLst>
            </a:blip>
            <a:srcRect/>
            <a:stretch>
              <a:fillRect/>
            </a:stretch>
          </a:blipFill>
        </p:spPr>
        <p:txBody>
          <a:bodyPr anchor="ctr"/>
          <a:lstStyle>
            <a:lvl1pPr algn="ctr">
              <a:defRPr sz="110">
                <a:solidFill>
                  <a:schemeClr val="bg1"/>
                </a:solidFill>
              </a:defRPr>
            </a:lvl1pPr>
          </a:lstStyle>
          <a:p>
            <a:r>
              <a:rPr lang="en-GB" noProof="0"/>
              <a:t>.</a:t>
            </a:r>
          </a:p>
        </p:txBody>
      </p:sp>
    </p:spTree>
    <p:extLst>
      <p:ext uri="{BB962C8B-B14F-4D97-AF65-F5344CB8AC3E}">
        <p14:creationId xmlns:p14="http://schemas.microsoft.com/office/powerpoint/2010/main" val="261727468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Agenda white new">
    <p:spTree>
      <p:nvGrpSpPr>
        <p:cNvPr id="1" name=""/>
        <p:cNvGrpSpPr/>
        <p:nvPr/>
      </p:nvGrpSpPr>
      <p:grpSpPr>
        <a:xfrm>
          <a:off x="0" y="0"/>
          <a:ext cx="0" cy="0"/>
          <a:chOff x="0" y="0"/>
          <a:chExt cx="0" cy="0"/>
        </a:xfrm>
      </p:grpSpPr>
      <p:sp>
        <p:nvSpPr>
          <p:cNvPr id="7" name="Date Placeholder 6"/>
          <p:cNvSpPr>
            <a:spLocks noGrp="1"/>
          </p:cNvSpPr>
          <p:nvPr>
            <p:ph type="dt" sz="half" idx="30"/>
          </p:nvPr>
        </p:nvSpPr>
        <p:spPr bwMode="gray"/>
        <p:txBody>
          <a:bodyPr/>
          <a:lstStyle/>
          <a:p>
            <a:endParaRPr lang="en-GB">
              <a:solidFill>
                <a:prstClr val="black"/>
              </a:solidFill>
            </a:endParaRPr>
          </a:p>
        </p:txBody>
      </p:sp>
      <p:sp>
        <p:nvSpPr>
          <p:cNvPr id="8" name="Footer Placeholder 7"/>
          <p:cNvSpPr>
            <a:spLocks noGrp="1"/>
          </p:cNvSpPr>
          <p:nvPr>
            <p:ph type="ftr" sz="quarter" idx="31"/>
          </p:nvPr>
        </p:nvSpPr>
        <p:spPr bwMode="gray"/>
        <p:txBody>
          <a:bodyPr/>
          <a:lstStyle/>
          <a:p>
            <a:endParaRPr lang="en-GB">
              <a:solidFill>
                <a:prstClr val="black"/>
              </a:solidFill>
            </a:endParaRPr>
          </a:p>
        </p:txBody>
      </p:sp>
      <p:sp>
        <p:nvSpPr>
          <p:cNvPr id="9" name="Slide Number Placeholder 8"/>
          <p:cNvSpPr>
            <a:spLocks noGrp="1"/>
          </p:cNvSpPr>
          <p:nvPr>
            <p:ph type="sldNum" sz="quarter" idx="32"/>
          </p:nvPr>
        </p:nvSpPr>
        <p:spPr bwMode="gray"/>
        <p:txBody>
          <a:bodyPr/>
          <a:lstStyle/>
          <a:p>
            <a:fld id="{A74CE0EA-F3B5-4684-BA10-C594598FDB9C}" type="slidenum">
              <a:rPr lang="en-GB" smtClean="0">
                <a:solidFill>
                  <a:prstClr val="black"/>
                </a:solidFill>
              </a:rPr>
              <a:pPr/>
              <a:t>‹#›</a:t>
            </a:fld>
            <a:endParaRPr lang="en-GB">
              <a:solidFill>
                <a:prstClr val="black"/>
              </a:solidFill>
            </a:endParaRPr>
          </a:p>
        </p:txBody>
      </p:sp>
      <p:sp>
        <p:nvSpPr>
          <p:cNvPr id="28" name="Rectangle 27"/>
          <p:cNvSpPr/>
          <p:nvPr userDrawn="1"/>
        </p:nvSpPr>
        <p:spPr bwMode="gray">
          <a:xfrm>
            <a:off x="421000" y="1984586"/>
            <a:ext cx="5585128" cy="15710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04063"/>
            <a:endParaRPr lang="en-GB" sz="4300">
              <a:solidFill>
                <a:prstClr val="white"/>
              </a:solidFill>
            </a:endParaRPr>
          </a:p>
        </p:txBody>
      </p:sp>
      <p:sp>
        <p:nvSpPr>
          <p:cNvPr id="4" name="Text Placeholder 3"/>
          <p:cNvSpPr>
            <a:spLocks noGrp="1"/>
          </p:cNvSpPr>
          <p:nvPr>
            <p:ph type="body" sz="quarter" idx="33" hasCustomPrompt="1"/>
          </p:nvPr>
        </p:nvSpPr>
        <p:spPr>
          <a:xfrm>
            <a:off x="420999" y="2363510"/>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dirty="0"/>
              <a:t>01</a:t>
            </a:r>
          </a:p>
        </p:txBody>
      </p:sp>
      <p:sp>
        <p:nvSpPr>
          <p:cNvPr id="31" name="Text Placeholder 3"/>
          <p:cNvSpPr>
            <a:spLocks noGrp="1"/>
          </p:cNvSpPr>
          <p:nvPr>
            <p:ph type="body" sz="quarter" idx="34" hasCustomPrompt="1"/>
          </p:nvPr>
        </p:nvSpPr>
        <p:spPr>
          <a:xfrm>
            <a:off x="1497565" y="2363510"/>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dirty="0"/>
              <a:t>Headline</a:t>
            </a:r>
          </a:p>
        </p:txBody>
      </p:sp>
      <p:sp>
        <p:nvSpPr>
          <p:cNvPr id="34" name="Text Placeholder 3"/>
          <p:cNvSpPr>
            <a:spLocks noGrp="1"/>
          </p:cNvSpPr>
          <p:nvPr>
            <p:ph type="body" sz="quarter" idx="35" hasCustomPrompt="1"/>
          </p:nvPr>
        </p:nvSpPr>
        <p:spPr>
          <a:xfrm>
            <a:off x="6519129" y="2363510"/>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dirty="0"/>
              <a:t>Speaker</a:t>
            </a:r>
          </a:p>
        </p:txBody>
      </p:sp>
      <p:sp>
        <p:nvSpPr>
          <p:cNvPr id="36" name="Text Placeholder 3"/>
          <p:cNvSpPr>
            <a:spLocks noGrp="1"/>
          </p:cNvSpPr>
          <p:nvPr>
            <p:ph type="body" sz="quarter" idx="36" hasCustomPrompt="1"/>
          </p:nvPr>
        </p:nvSpPr>
        <p:spPr>
          <a:xfrm>
            <a:off x="420999" y="3173049"/>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02</a:t>
            </a:r>
          </a:p>
        </p:txBody>
      </p:sp>
      <p:sp>
        <p:nvSpPr>
          <p:cNvPr id="37" name="Text Placeholder 3"/>
          <p:cNvSpPr>
            <a:spLocks noGrp="1"/>
          </p:cNvSpPr>
          <p:nvPr>
            <p:ph type="body" sz="quarter" idx="37" hasCustomPrompt="1"/>
          </p:nvPr>
        </p:nvSpPr>
        <p:spPr>
          <a:xfrm>
            <a:off x="1497565" y="3173049"/>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Headline</a:t>
            </a:r>
          </a:p>
        </p:txBody>
      </p:sp>
      <p:sp>
        <p:nvSpPr>
          <p:cNvPr id="39" name="Text Placeholder 3"/>
          <p:cNvSpPr>
            <a:spLocks noGrp="1"/>
          </p:cNvSpPr>
          <p:nvPr>
            <p:ph type="body" sz="quarter" idx="38" hasCustomPrompt="1"/>
          </p:nvPr>
        </p:nvSpPr>
        <p:spPr>
          <a:xfrm>
            <a:off x="6519129" y="3173049"/>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Speaker</a:t>
            </a:r>
          </a:p>
        </p:txBody>
      </p:sp>
      <p:sp>
        <p:nvSpPr>
          <p:cNvPr id="40" name="Text Placeholder 3"/>
          <p:cNvSpPr>
            <a:spLocks noGrp="1"/>
          </p:cNvSpPr>
          <p:nvPr>
            <p:ph type="body" sz="quarter" idx="39" hasCustomPrompt="1"/>
          </p:nvPr>
        </p:nvSpPr>
        <p:spPr>
          <a:xfrm>
            <a:off x="420999" y="3982588"/>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03</a:t>
            </a:r>
          </a:p>
        </p:txBody>
      </p:sp>
      <p:sp>
        <p:nvSpPr>
          <p:cNvPr id="41" name="Text Placeholder 3"/>
          <p:cNvSpPr>
            <a:spLocks noGrp="1"/>
          </p:cNvSpPr>
          <p:nvPr>
            <p:ph type="body" sz="quarter" idx="40" hasCustomPrompt="1"/>
          </p:nvPr>
        </p:nvSpPr>
        <p:spPr>
          <a:xfrm>
            <a:off x="1497565" y="3982588"/>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Headline</a:t>
            </a:r>
          </a:p>
        </p:txBody>
      </p:sp>
      <p:sp>
        <p:nvSpPr>
          <p:cNvPr id="42" name="Text Placeholder 3"/>
          <p:cNvSpPr>
            <a:spLocks noGrp="1"/>
          </p:cNvSpPr>
          <p:nvPr>
            <p:ph type="body" sz="quarter" idx="41" hasCustomPrompt="1"/>
          </p:nvPr>
        </p:nvSpPr>
        <p:spPr>
          <a:xfrm>
            <a:off x="6519129" y="3982588"/>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Speaker</a:t>
            </a:r>
          </a:p>
        </p:txBody>
      </p:sp>
      <p:sp>
        <p:nvSpPr>
          <p:cNvPr id="43" name="Text Placeholder 3"/>
          <p:cNvSpPr>
            <a:spLocks noGrp="1"/>
          </p:cNvSpPr>
          <p:nvPr>
            <p:ph type="body" sz="quarter" idx="42" hasCustomPrompt="1"/>
          </p:nvPr>
        </p:nvSpPr>
        <p:spPr>
          <a:xfrm>
            <a:off x="420999" y="4792128"/>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04</a:t>
            </a:r>
          </a:p>
        </p:txBody>
      </p:sp>
      <p:sp>
        <p:nvSpPr>
          <p:cNvPr id="44" name="Text Placeholder 3"/>
          <p:cNvSpPr>
            <a:spLocks noGrp="1"/>
          </p:cNvSpPr>
          <p:nvPr>
            <p:ph type="body" sz="quarter" idx="43" hasCustomPrompt="1"/>
          </p:nvPr>
        </p:nvSpPr>
        <p:spPr>
          <a:xfrm>
            <a:off x="1497565" y="4792128"/>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Headline</a:t>
            </a:r>
          </a:p>
        </p:txBody>
      </p:sp>
      <p:sp>
        <p:nvSpPr>
          <p:cNvPr id="45" name="Text Placeholder 3"/>
          <p:cNvSpPr>
            <a:spLocks noGrp="1"/>
          </p:cNvSpPr>
          <p:nvPr>
            <p:ph type="body" sz="quarter" idx="44" hasCustomPrompt="1"/>
          </p:nvPr>
        </p:nvSpPr>
        <p:spPr>
          <a:xfrm>
            <a:off x="6519129" y="4792128"/>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Speaker</a:t>
            </a:r>
          </a:p>
        </p:txBody>
      </p:sp>
      <p:sp>
        <p:nvSpPr>
          <p:cNvPr id="46" name="Text Placeholder 3"/>
          <p:cNvSpPr>
            <a:spLocks noGrp="1"/>
          </p:cNvSpPr>
          <p:nvPr>
            <p:ph type="body" sz="quarter" idx="45" hasCustomPrompt="1"/>
          </p:nvPr>
        </p:nvSpPr>
        <p:spPr>
          <a:xfrm>
            <a:off x="420999" y="5601667"/>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05</a:t>
            </a:r>
          </a:p>
        </p:txBody>
      </p:sp>
      <p:sp>
        <p:nvSpPr>
          <p:cNvPr id="47" name="Text Placeholder 3"/>
          <p:cNvSpPr>
            <a:spLocks noGrp="1"/>
          </p:cNvSpPr>
          <p:nvPr>
            <p:ph type="body" sz="quarter" idx="46" hasCustomPrompt="1"/>
          </p:nvPr>
        </p:nvSpPr>
        <p:spPr>
          <a:xfrm>
            <a:off x="1497565" y="5601667"/>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Headline</a:t>
            </a:r>
          </a:p>
        </p:txBody>
      </p:sp>
      <p:sp>
        <p:nvSpPr>
          <p:cNvPr id="48" name="Text Placeholder 3"/>
          <p:cNvSpPr>
            <a:spLocks noGrp="1"/>
          </p:cNvSpPr>
          <p:nvPr>
            <p:ph type="body" sz="quarter" idx="47" hasCustomPrompt="1"/>
          </p:nvPr>
        </p:nvSpPr>
        <p:spPr>
          <a:xfrm>
            <a:off x="6519129" y="5601667"/>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Speaker</a:t>
            </a:r>
          </a:p>
        </p:txBody>
      </p:sp>
      <p:sp>
        <p:nvSpPr>
          <p:cNvPr id="49" name="Text Placeholder 3"/>
          <p:cNvSpPr>
            <a:spLocks noGrp="1"/>
          </p:cNvSpPr>
          <p:nvPr>
            <p:ph type="body" sz="quarter" idx="48" hasCustomPrompt="1"/>
          </p:nvPr>
        </p:nvSpPr>
        <p:spPr>
          <a:xfrm>
            <a:off x="420999" y="6411208"/>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06</a:t>
            </a:r>
          </a:p>
        </p:txBody>
      </p:sp>
      <p:sp>
        <p:nvSpPr>
          <p:cNvPr id="50" name="Text Placeholder 3"/>
          <p:cNvSpPr>
            <a:spLocks noGrp="1"/>
          </p:cNvSpPr>
          <p:nvPr>
            <p:ph type="body" sz="quarter" idx="49" hasCustomPrompt="1"/>
          </p:nvPr>
        </p:nvSpPr>
        <p:spPr>
          <a:xfrm>
            <a:off x="1497565" y="6411208"/>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Headline</a:t>
            </a:r>
          </a:p>
        </p:txBody>
      </p:sp>
      <p:sp>
        <p:nvSpPr>
          <p:cNvPr id="51" name="Text Placeholder 3"/>
          <p:cNvSpPr>
            <a:spLocks noGrp="1"/>
          </p:cNvSpPr>
          <p:nvPr>
            <p:ph type="body" sz="quarter" idx="50" hasCustomPrompt="1"/>
          </p:nvPr>
        </p:nvSpPr>
        <p:spPr>
          <a:xfrm>
            <a:off x="6519129" y="6411208"/>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Speaker</a:t>
            </a:r>
          </a:p>
        </p:txBody>
      </p:sp>
      <p:sp>
        <p:nvSpPr>
          <p:cNvPr id="2" name="Title 1"/>
          <p:cNvSpPr>
            <a:spLocks noGrp="1"/>
          </p:cNvSpPr>
          <p:nvPr>
            <p:ph type="title"/>
          </p:nvPr>
        </p:nvSpPr>
        <p:spPr/>
        <p:txBody>
          <a:bodyPr/>
          <a:lstStyle/>
          <a:p>
            <a:r>
              <a:rPr lang="en-GB" noProof="0"/>
              <a:t>Click to edit Master title style</a:t>
            </a:r>
          </a:p>
        </p:txBody>
      </p:sp>
      <p:sp>
        <p:nvSpPr>
          <p:cNvPr id="25"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dirty="0"/>
              <a:t>One line Subtitle (optional)</a:t>
            </a:r>
          </a:p>
        </p:txBody>
      </p:sp>
    </p:spTree>
    <p:extLst>
      <p:ext uri="{BB962C8B-B14F-4D97-AF65-F5344CB8AC3E}">
        <p14:creationId xmlns:p14="http://schemas.microsoft.com/office/powerpoint/2010/main" val="44257468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Only white">
    <p:spTree>
      <p:nvGrpSpPr>
        <p:cNvPr id="1" name=""/>
        <p:cNvGrpSpPr/>
        <p:nvPr/>
      </p:nvGrpSpPr>
      <p:grpSpPr>
        <a:xfrm>
          <a:off x="0" y="0"/>
          <a:ext cx="0" cy="0"/>
          <a:chOff x="0" y="0"/>
          <a:chExt cx="0" cy="0"/>
        </a:xfrm>
      </p:grpSpPr>
      <p:sp>
        <p:nvSpPr>
          <p:cNvPr id="3" name="Date Placeholder 2"/>
          <p:cNvSpPr>
            <a:spLocks noGrp="1"/>
          </p:cNvSpPr>
          <p:nvPr>
            <p:ph type="dt" sz="half" idx="10"/>
          </p:nvPr>
        </p:nvSpPr>
        <p:spPr bwMode="gray"/>
        <p:txBody>
          <a:bodyPr/>
          <a:lstStyle/>
          <a:p>
            <a:endParaRPr lang="en-GB">
              <a:solidFill>
                <a:prstClr val="black"/>
              </a:solidFill>
            </a:endParaRPr>
          </a:p>
        </p:txBody>
      </p:sp>
      <p:sp>
        <p:nvSpPr>
          <p:cNvPr id="4" name="Footer Placeholder 3"/>
          <p:cNvSpPr>
            <a:spLocks noGrp="1"/>
          </p:cNvSpPr>
          <p:nvPr>
            <p:ph type="ftr" sz="quarter" idx="11"/>
          </p:nvPr>
        </p:nvSpPr>
        <p:spPr bwMode="gray"/>
        <p:txBody>
          <a:bodyPr/>
          <a:lstStyle>
            <a:lvl1pPr>
              <a:defRPr/>
            </a:lvl1pPr>
          </a:lstStyle>
          <a:p>
            <a:endParaRPr lang="en-GB" dirty="0">
              <a:solidFill>
                <a:prstClr val="black"/>
              </a:solidFill>
            </a:endParaRPr>
          </a:p>
        </p:txBody>
      </p:sp>
      <p:sp>
        <p:nvSpPr>
          <p:cNvPr id="5" name="Slide Number Placeholder 4"/>
          <p:cNvSpPr>
            <a:spLocks noGrp="1"/>
          </p:cNvSpPr>
          <p:nvPr>
            <p:ph type="sldNum" sz="quarter" idx="12"/>
          </p:nvPr>
        </p:nvSpPr>
        <p:spPr bwMode="gray"/>
        <p:txBody>
          <a:bodyPr/>
          <a:lstStyle/>
          <a:p>
            <a:fld id="{A74CE0EA-F3B5-4684-BA10-C594598FDB9C}" type="slidenum">
              <a:rPr lang="en-GB" smtClean="0">
                <a:solidFill>
                  <a:prstClr val="black"/>
                </a:solidFill>
              </a:rPr>
              <a:pPr/>
              <a:t>‹#›</a:t>
            </a:fld>
            <a:endParaRPr lang="en-GB">
              <a:solidFill>
                <a:prstClr val="black"/>
              </a:solidFill>
            </a:endParaRPr>
          </a:p>
        </p:txBody>
      </p:sp>
      <p:sp>
        <p:nvSpPr>
          <p:cNvPr id="12" name="Text Placeholder 7"/>
          <p:cNvSpPr>
            <a:spLocks noGrp="1"/>
          </p:cNvSpPr>
          <p:nvPr>
            <p:ph type="body" sz="quarter" idx="21" hasCustomPrompt="1"/>
          </p:nvPr>
        </p:nvSpPr>
        <p:spPr bwMode="gray">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0" name="Text Placeholder 7"/>
          <p:cNvSpPr>
            <a:spLocks noGrp="1"/>
          </p:cNvSpPr>
          <p:nvPr>
            <p:ph type="body" sz="quarter" idx="13" hasCustomPrompt="1"/>
          </p:nvPr>
        </p:nvSpPr>
        <p:spPr bwMode="gray">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254796861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Closing Slide white">
    <p:spTree>
      <p:nvGrpSpPr>
        <p:cNvPr id="1" name=""/>
        <p:cNvGrpSpPr/>
        <p:nvPr/>
      </p:nvGrpSpPr>
      <p:grpSpPr>
        <a:xfrm>
          <a:off x="0" y="0"/>
          <a:ext cx="0" cy="0"/>
          <a:chOff x="0" y="0"/>
          <a:chExt cx="0" cy="0"/>
        </a:xfrm>
      </p:grpSpPr>
      <p:sp>
        <p:nvSpPr>
          <p:cNvPr id="61" name="Picture Placeholder 4"/>
          <p:cNvSpPr>
            <a:spLocks noGrp="1"/>
          </p:cNvSpPr>
          <p:nvPr>
            <p:ph type="pic" sz="quarter" idx="13" hasCustomPrompt="1"/>
          </p:nvPr>
        </p:nvSpPr>
        <p:spPr bwMode="gray">
          <a:xfrm>
            <a:off x="0" y="0"/>
            <a:ext cx="10693400" cy="7561263"/>
          </a:xfrm>
          <a:solidFill>
            <a:schemeClr val="bg1"/>
          </a:solidFill>
        </p:spPr>
        <p:txBody>
          <a:bodyPr bIns="1980000" anchor="ctr">
            <a:normAutofit/>
          </a:bodyP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a:solidFill>
                  <a:schemeClr val="accent6"/>
                </a:solidFill>
              </a:defRPr>
            </a:lvl1pPr>
          </a:lstStyle>
          <a:p>
            <a:r>
              <a:rPr lang="en-GB" noProof="0" dirty="0"/>
              <a:t>Click on Icon to add picture, then arrange object (send to back)</a:t>
            </a:r>
            <a:br>
              <a:rPr lang="en-GB" noProof="0" dirty="0"/>
            </a:br>
            <a:r>
              <a:rPr lang="en-GB" noProof="0" dirty="0"/>
              <a:t>Change picture either by right mouse click on picture + „change picture“ </a:t>
            </a:r>
            <a:br>
              <a:rPr lang="en-GB" noProof="0" dirty="0"/>
            </a:br>
            <a:r>
              <a:rPr lang="en-GB" noProof="0" dirty="0"/>
              <a:t>or by deleting picture + resetting slide</a:t>
            </a:r>
          </a:p>
        </p:txBody>
      </p:sp>
      <p:sp>
        <p:nvSpPr>
          <p:cNvPr id="36" name="Text Placeholder 35"/>
          <p:cNvSpPr>
            <a:spLocks noGrp="1"/>
          </p:cNvSpPr>
          <p:nvPr>
            <p:ph type="body" sz="quarter" idx="10" hasCustomPrompt="1"/>
          </p:nvPr>
        </p:nvSpPr>
        <p:spPr bwMode="gray">
          <a:xfrm>
            <a:off x="421000" y="7174276"/>
            <a:ext cx="5237591" cy="273046"/>
          </a:xfrm>
        </p:spPr>
        <p:txBody>
          <a:bodyPr anchor="ctr">
            <a:noAutofit/>
          </a:bodyPr>
          <a:lstStyle>
            <a:lvl1pPr>
              <a:defRPr sz="1103" b="0">
                <a:solidFill>
                  <a:schemeClr val="tx1"/>
                </a:solidFill>
                <a:latin typeface="+mn-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Name of Author  |  Function | Division | Country </a:t>
            </a:r>
          </a:p>
        </p:txBody>
      </p:sp>
      <p:sp>
        <p:nvSpPr>
          <p:cNvPr id="3" name="Subtitle 2"/>
          <p:cNvSpPr>
            <a:spLocks noGrp="1"/>
          </p:cNvSpPr>
          <p:nvPr>
            <p:ph type="subTitle" idx="1" hasCustomPrompt="1"/>
          </p:nvPr>
        </p:nvSpPr>
        <p:spPr bwMode="gray">
          <a:xfrm>
            <a:off x="2" y="4941613"/>
            <a:ext cx="10693399" cy="1825817"/>
          </a:xfrm>
          <a:solidFill>
            <a:schemeClr val="tx2">
              <a:alpha val="90000"/>
            </a:schemeClr>
          </a:solidFill>
        </p:spPr>
        <p:txBody>
          <a:bodyPr lIns="360000" tIns="216000" rIns="360000" bIns="216000" numCol="3" anchor="t">
            <a:noAutofit/>
          </a:bodyPr>
          <a:lstStyle>
            <a:lvl1pPr marL="0" indent="0" algn="l">
              <a:lnSpc>
                <a:spcPct val="90000"/>
              </a:lnSpc>
              <a:buNone/>
              <a:defRPr sz="1544" b="0">
                <a:solidFill>
                  <a:schemeClr val="bg1"/>
                </a:solidFill>
                <a:latin typeface="+mj-lt"/>
                <a:cs typeface="Arial" panose="020B0604020202020204" pitchFamily="34" charset="0"/>
              </a:defRPr>
            </a:lvl1pPr>
            <a:lvl2pPr marL="504063" indent="0" algn="ctr">
              <a:buNone/>
              <a:defRPr sz="2205"/>
            </a:lvl2pPr>
            <a:lvl3pPr marL="1008126" indent="0" algn="ctr">
              <a:buNone/>
              <a:defRPr sz="1985"/>
            </a:lvl3pPr>
            <a:lvl4pPr marL="1512189" indent="0" algn="ctr">
              <a:buNone/>
              <a:defRPr sz="1764"/>
            </a:lvl4pPr>
            <a:lvl5pPr marL="2016252" indent="0" algn="ctr">
              <a:buNone/>
              <a:defRPr sz="1764"/>
            </a:lvl5pPr>
            <a:lvl6pPr marL="2520315" indent="0" algn="ctr">
              <a:buNone/>
              <a:defRPr sz="1764"/>
            </a:lvl6pPr>
            <a:lvl7pPr marL="3024378" indent="0" algn="ctr">
              <a:buNone/>
              <a:defRPr sz="1764"/>
            </a:lvl7pPr>
            <a:lvl8pPr marL="3528441" indent="0" algn="ctr">
              <a:buNone/>
              <a:defRPr sz="1764"/>
            </a:lvl8pPr>
            <a:lvl9pPr marL="4032504" indent="0" algn="ctr">
              <a:buNone/>
              <a:defRPr sz="1764"/>
            </a:lvl9pPr>
          </a:lstStyle>
          <a:p>
            <a:r>
              <a:rPr lang="en-GB" b="1" noProof="0" dirty="0"/>
              <a:t>WHO</a:t>
            </a:r>
          </a:p>
          <a:p>
            <a:r>
              <a:rPr lang="en-GB" noProof="0" dirty="0"/>
              <a:t>20, Avenue </a:t>
            </a:r>
            <a:r>
              <a:rPr lang="en-GB" noProof="0" dirty="0" err="1"/>
              <a:t>Appia</a:t>
            </a:r>
            <a:r>
              <a:rPr lang="en-GB" noProof="0" dirty="0"/>
              <a:t> </a:t>
            </a:r>
            <a:br>
              <a:rPr lang="en-GB" noProof="0" dirty="0"/>
            </a:br>
            <a:r>
              <a:rPr lang="en-GB" noProof="0" dirty="0"/>
              <a:t>1211 Geneva</a:t>
            </a:r>
          </a:p>
          <a:p>
            <a:r>
              <a:rPr lang="en-GB" noProof="0" dirty="0"/>
              <a:t>Switzerland</a:t>
            </a:r>
          </a:p>
          <a:p>
            <a:endParaRPr lang="en-GB" noProof="0" dirty="0"/>
          </a:p>
          <a:p>
            <a:r>
              <a:rPr lang="en-GB" noProof="0" dirty="0"/>
              <a:t>Tel.: +xx</a:t>
            </a:r>
            <a:br>
              <a:rPr lang="en-GB" noProof="0" dirty="0"/>
            </a:br>
            <a:r>
              <a:rPr lang="en-GB" noProof="0" dirty="0"/>
              <a:t>Fax: +xx</a:t>
            </a:r>
          </a:p>
        </p:txBody>
      </p:sp>
      <p:sp>
        <p:nvSpPr>
          <p:cNvPr id="35" name="Picture Placeholder 8"/>
          <p:cNvSpPr>
            <a:spLocks noGrp="1"/>
          </p:cNvSpPr>
          <p:nvPr>
            <p:ph type="pic" sz="quarter" idx="22" hasCustomPrompt="1"/>
          </p:nvPr>
        </p:nvSpPr>
        <p:spPr bwMode="gray">
          <a:xfrm>
            <a:off x="6543637" y="538663"/>
            <a:ext cx="3710496" cy="1226473"/>
          </a:xfrm>
          <a:blipFill dpi="0" rotWithShape="1">
            <a:blip r:embed="rId2" cstate="email">
              <a:extLst>
                <a:ext uri="{28A0092B-C50C-407E-A947-70E740481C1C}">
                  <a14:useLocalDpi xmlns:a14="http://schemas.microsoft.com/office/drawing/2010/main"/>
                </a:ext>
              </a:extLst>
            </a:blip>
            <a:srcRect/>
            <a:stretch>
              <a:fillRect/>
            </a:stretch>
          </a:blipFill>
        </p:spPr>
        <p:txBody>
          <a:bodyPr/>
          <a:lstStyle>
            <a:lvl1pPr algn="ctr">
              <a:defRPr sz="110">
                <a:solidFill>
                  <a:schemeClr val="bg1"/>
                </a:solidFill>
              </a:defRPr>
            </a:lvl1pPr>
          </a:lstStyle>
          <a:p>
            <a:r>
              <a:rPr lang="en-GB" noProof="0"/>
              <a:t>.</a:t>
            </a:r>
          </a:p>
        </p:txBody>
      </p:sp>
      <p:sp>
        <p:nvSpPr>
          <p:cNvPr id="37" name="Text Placeholder 35"/>
          <p:cNvSpPr>
            <a:spLocks noGrp="1"/>
          </p:cNvSpPr>
          <p:nvPr>
            <p:ph type="body" sz="quarter" idx="16" hasCustomPrompt="1"/>
          </p:nvPr>
        </p:nvSpPr>
        <p:spPr bwMode="gray">
          <a:xfrm>
            <a:off x="8328707" y="7140143"/>
            <a:ext cx="1925425" cy="273046"/>
          </a:xfrm>
        </p:spPr>
        <p:txBody>
          <a:bodyPr rIns="0" anchor="ctr">
            <a:noAutofit/>
          </a:bodyPr>
          <a:lstStyle>
            <a:lvl1pPr algn="ctr">
              <a:defRPr sz="1764" b="1" spc="0" baseline="0">
                <a:solidFill>
                  <a:schemeClr val="tx2"/>
                </a:solidFill>
                <a:latin typeface="+mj-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a:t>www.who.int</a:t>
            </a:r>
          </a:p>
        </p:txBody>
      </p:sp>
      <p:sp>
        <p:nvSpPr>
          <p:cNvPr id="39" name="Title 1"/>
          <p:cNvSpPr>
            <a:spLocks noGrp="1"/>
          </p:cNvSpPr>
          <p:nvPr>
            <p:ph type="ctrTitle" hasCustomPrompt="1"/>
          </p:nvPr>
        </p:nvSpPr>
        <p:spPr bwMode="gray">
          <a:xfrm>
            <a:off x="0" y="534938"/>
            <a:ext cx="6441300" cy="1233924"/>
          </a:xfrm>
          <a:noFill/>
        </p:spPr>
        <p:txBody>
          <a:bodyPr lIns="360000" tIns="72000" rIns="450000" bIns="180000" anchor="t" anchorCtr="0">
            <a:noAutofit/>
          </a:bodyPr>
          <a:lstStyle>
            <a:lvl1pPr algn="l">
              <a:lnSpc>
                <a:spcPct val="85000"/>
              </a:lnSpc>
              <a:defRPr sz="4631">
                <a:solidFill>
                  <a:srgbClr val="0092CC"/>
                </a:solidFill>
                <a:latin typeface="+mj-lt"/>
              </a:defRPr>
            </a:lvl1pPr>
          </a:lstStyle>
          <a:p>
            <a:r>
              <a:rPr lang="en-GB" noProof="0" dirty="0"/>
              <a:t>Click to edit </a:t>
            </a:r>
            <a:br>
              <a:rPr lang="en-GB" noProof="0" dirty="0"/>
            </a:br>
            <a:r>
              <a:rPr lang="en-GB" noProof="0" dirty="0"/>
              <a:t>Master title style</a:t>
            </a:r>
          </a:p>
        </p:txBody>
      </p:sp>
    </p:spTree>
    <p:extLst>
      <p:ext uri="{BB962C8B-B14F-4D97-AF65-F5344CB8AC3E}">
        <p14:creationId xmlns:p14="http://schemas.microsoft.com/office/powerpoint/2010/main" val="24357702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19556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6A96AA-8478-2146-B25B-AD2E1988584C}" type="datetimeFigureOut">
              <a:rPr lang="en-US" smtClean="0"/>
              <a:t>29-May-20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6306C9-9015-2443-9079-7DD3ECAFD520}" type="slidenum">
              <a:rPr lang="en-US" smtClean="0"/>
              <a:t>‹#›</a:t>
            </a:fld>
            <a:endParaRPr lang="en-US"/>
          </a:p>
        </p:txBody>
      </p:sp>
    </p:spTree>
    <p:extLst>
      <p:ext uri="{BB962C8B-B14F-4D97-AF65-F5344CB8AC3E}">
        <p14:creationId xmlns:p14="http://schemas.microsoft.com/office/powerpoint/2010/main" val="191516769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57ACBCA2-2593-43B4-B0CD-DA25AB27BF2B}" type="datetime1">
              <a:rPr lang="en-GB" smtClean="0">
                <a:solidFill>
                  <a:prstClr val="black"/>
                </a:solidFill>
              </a:rPr>
              <a:pPr>
                <a:defRPr/>
              </a:pPr>
              <a:t>29/05/2020</a:t>
            </a:fld>
            <a:endParaRPr lang="en-GB">
              <a:solidFill>
                <a:prstClr val="black"/>
              </a:solidFill>
            </a:endParaRPr>
          </a:p>
        </p:txBody>
      </p:sp>
      <p:sp>
        <p:nvSpPr>
          <p:cNvPr id="5" name="Footer Placeholder 4"/>
          <p:cNvSpPr>
            <a:spLocks noGrp="1"/>
          </p:cNvSpPr>
          <p:nvPr>
            <p:ph type="ftr" sz="quarter" idx="11"/>
          </p:nvPr>
        </p:nvSpPr>
        <p:spPr/>
        <p:txBody>
          <a:bodyPr/>
          <a:lstStyle/>
          <a:p>
            <a:pPr>
              <a:defRPr/>
            </a:pPr>
            <a:endParaRPr lang="en-GB">
              <a:solidFill>
                <a:prstClr val="black"/>
              </a:solidFill>
            </a:endParaRPr>
          </a:p>
        </p:txBody>
      </p:sp>
      <p:sp>
        <p:nvSpPr>
          <p:cNvPr id="6" name="Slide Number Placeholder 5"/>
          <p:cNvSpPr>
            <a:spLocks noGrp="1"/>
          </p:cNvSpPr>
          <p:nvPr>
            <p:ph type="sldNum" sz="quarter" idx="12"/>
          </p:nvPr>
        </p:nvSpPr>
        <p:spPr/>
        <p:txBody>
          <a:bodyPr/>
          <a:lstStyle/>
          <a:p>
            <a:pPr>
              <a:defRPr/>
            </a:pPr>
            <a:fld id="{A73939FE-7BC6-42BD-B27E-1F76D60FE7C3}" type="slidenum">
              <a:rPr lang="en-GB" smtClean="0">
                <a:solidFill>
                  <a:prstClr val="black"/>
                </a:solidFill>
              </a:rPr>
              <a:pPr>
                <a:defRPr/>
              </a:pPr>
              <a:t>‹#›</a:t>
            </a:fld>
            <a:endParaRPr lang="en-GB">
              <a:solidFill>
                <a:prstClr val="black"/>
              </a:solidFill>
            </a:endParaRPr>
          </a:p>
        </p:txBody>
      </p:sp>
      <p:sp>
        <p:nvSpPr>
          <p:cNvPr id="8" name="Rectangle 7"/>
          <p:cNvSpPr/>
          <p:nvPr userDrawn="1"/>
        </p:nvSpPr>
        <p:spPr>
          <a:xfrm>
            <a:off x="0" y="1557760"/>
            <a:ext cx="10693400" cy="0"/>
          </a:xfrm>
          <a:prstGeom prst="rect">
            <a:avLst/>
          </a:prstGeom>
          <a:solidFill>
            <a:srgbClr val="3366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4300">
              <a:solidFill>
                <a:prstClr val="white"/>
              </a:solidFill>
            </a:endParaRPr>
          </a:p>
        </p:txBody>
      </p:sp>
      <p:sp>
        <p:nvSpPr>
          <p:cNvPr id="9" name="Rectangle 8"/>
          <p:cNvSpPr/>
          <p:nvPr userDrawn="1"/>
        </p:nvSpPr>
        <p:spPr>
          <a:xfrm>
            <a:off x="0" y="1557760"/>
            <a:ext cx="10693400" cy="0"/>
          </a:xfrm>
          <a:prstGeom prst="rect">
            <a:avLst/>
          </a:prstGeom>
          <a:solidFill>
            <a:srgbClr val="3366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4300">
              <a:solidFill>
                <a:prstClr val="white"/>
              </a:solidFill>
            </a:endParaRPr>
          </a:p>
        </p:txBody>
      </p:sp>
    </p:spTree>
    <p:extLst>
      <p:ext uri="{BB962C8B-B14F-4D97-AF65-F5344CB8AC3E}">
        <p14:creationId xmlns:p14="http://schemas.microsoft.com/office/powerpoint/2010/main" val="18132374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1625"/>
            <a:ext cx="3517900" cy="1281113"/>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181475" y="301625"/>
            <a:ext cx="5976938" cy="64531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534988" y="1582738"/>
            <a:ext cx="3517900"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3438093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500" y="5292725"/>
            <a:ext cx="6416675" cy="625475"/>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095500" y="676275"/>
            <a:ext cx="6416675" cy="453548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095500" y="5918200"/>
            <a:ext cx="6416675" cy="88741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4353944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theme" Target="../theme/theme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slideLayout" Target="../slideLayouts/slideLayout54.xml"/><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5" Type="http://schemas.openxmlformats.org/officeDocument/2006/relationships/theme" Target="../theme/theme3.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slideLayout" Target="../slideLayouts/slideLayout5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18" Type="http://schemas.openxmlformats.org/officeDocument/2006/relationships/image" Target="../media/image4.pn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17" Type="http://schemas.openxmlformats.org/officeDocument/2006/relationships/theme" Target="../theme/theme4.xml"/><Relationship Id="rId2" Type="http://schemas.openxmlformats.org/officeDocument/2006/relationships/slideLayout" Target="../slideLayouts/slideLayout57.xml"/><Relationship Id="rId16" Type="http://schemas.openxmlformats.org/officeDocument/2006/relationships/slideLayout" Target="../slideLayouts/slideLayout71.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5" Type="http://schemas.openxmlformats.org/officeDocument/2006/relationships/slideLayout" Target="../slideLayouts/slideLayout70.xml"/><Relationship Id="rId10" Type="http://schemas.openxmlformats.org/officeDocument/2006/relationships/slideLayout" Target="../slideLayouts/slideLayout65.xml"/><Relationship Id="rId19" Type="http://schemas.openxmlformats.org/officeDocument/2006/relationships/image" Target="../media/image7.png"/><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171" name="Rectangle 3"/>
          <p:cNvSpPr>
            <a:spLocks noGrp="1" noChangeArrowheads="1"/>
          </p:cNvSpPr>
          <p:nvPr>
            <p:ph type="title"/>
          </p:nvPr>
        </p:nvSpPr>
        <p:spPr bwMode="auto">
          <a:xfrm>
            <a:off x="0" y="0"/>
            <a:ext cx="10693400" cy="1365250"/>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ctr" anchorCtr="0" compatLnSpc="1">
            <a:prstTxWarp prst="textNoShape">
              <a:avLst/>
            </a:prstTxWarp>
          </a:bodyPr>
          <a:lstStyle/>
          <a:p>
            <a:pPr lvl="0"/>
            <a:r>
              <a:rPr lang="en-GB"/>
              <a:t>Click to edit Master title style</a:t>
            </a:r>
          </a:p>
        </p:txBody>
      </p:sp>
      <p:sp>
        <p:nvSpPr>
          <p:cNvPr id="7172" name="Rectangle 4"/>
          <p:cNvSpPr>
            <a:spLocks noGrp="1" noChangeArrowheads="1"/>
          </p:cNvSpPr>
          <p:nvPr>
            <p:ph type="body" idx="1"/>
          </p:nvPr>
        </p:nvSpPr>
        <p:spPr bwMode="auto">
          <a:xfrm>
            <a:off x="517525" y="1522413"/>
            <a:ext cx="9696450" cy="5084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7174" name="Line 6"/>
          <p:cNvSpPr>
            <a:spLocks noChangeShapeType="1"/>
          </p:cNvSpPr>
          <p:nvPr/>
        </p:nvSpPr>
        <p:spPr bwMode="auto">
          <a:xfrm>
            <a:off x="0" y="1374775"/>
            <a:ext cx="10693400" cy="0"/>
          </a:xfrm>
          <a:prstGeom prst="line">
            <a:avLst/>
          </a:prstGeom>
          <a:noFill/>
          <a:ln w="38100">
            <a:solidFill>
              <a:srgbClr val="1E7FB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28398" dir="1593903" algn="ctr" rotWithShape="0">
                    <a:schemeClr val="bg2"/>
                  </a:outerShdw>
                </a:effectLst>
              </a14:hiddenEffects>
            </a:ext>
          </a:extLst>
        </p:spPr>
        <p:txBody>
          <a:bodyPr/>
          <a:lstStyle/>
          <a:p>
            <a:endParaRPr lang="en-GB"/>
          </a:p>
        </p:txBody>
      </p:sp>
      <p:sp>
        <p:nvSpPr>
          <p:cNvPr id="7180" name="Rectangle 12"/>
          <p:cNvSpPr>
            <a:spLocks noChangeArrowheads="1"/>
          </p:cNvSpPr>
          <p:nvPr/>
        </p:nvSpPr>
        <p:spPr bwMode="auto">
          <a:xfrm>
            <a:off x="1588" y="6632575"/>
            <a:ext cx="10693400" cy="928688"/>
          </a:xfrm>
          <a:prstGeom prst="rect">
            <a:avLst/>
          </a:prstGeom>
          <a:solidFill>
            <a:srgbClr val="1E7FB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181" name="Rectangle 13"/>
          <p:cNvSpPr>
            <a:spLocks noChangeArrowheads="1"/>
          </p:cNvSpPr>
          <p:nvPr/>
        </p:nvSpPr>
        <p:spPr bwMode="auto">
          <a:xfrm>
            <a:off x="1084263" y="7085013"/>
            <a:ext cx="4967287"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1042988" rtl="0"/>
            <a:r>
              <a:rPr lang="en-GB" sz="1400">
                <a:solidFill>
                  <a:srgbClr val="96CCEE"/>
                </a:solidFill>
                <a:latin typeface="Arial Narrow" pitchFamily="34" charset="0"/>
              </a:rPr>
              <a:t>TITLE from VIEW and SLIDE MASTER</a:t>
            </a:r>
            <a:r>
              <a:rPr lang="en-GB" sz="1400">
                <a:solidFill>
                  <a:srgbClr val="72BBE8"/>
                </a:solidFill>
                <a:latin typeface="Arial Narrow" pitchFamily="34" charset="0"/>
              </a:rPr>
              <a:t> </a:t>
            </a:r>
            <a:r>
              <a:rPr lang="en-GB" sz="1400">
                <a:solidFill>
                  <a:schemeClr val="bg1"/>
                </a:solidFill>
                <a:latin typeface="Arial Narrow" pitchFamily="34" charset="0"/>
              </a:rPr>
              <a:t> </a:t>
            </a:r>
            <a:r>
              <a:rPr lang="en-US" sz="2000" baseline="12000">
                <a:solidFill>
                  <a:schemeClr val="bg1"/>
                </a:solidFill>
                <a:latin typeface="Arial Narrow" pitchFamily="34" charset="0"/>
              </a:rPr>
              <a:t>|</a:t>
            </a:r>
            <a:r>
              <a:rPr lang="en-GB" sz="1400">
                <a:solidFill>
                  <a:srgbClr val="96CCEE"/>
                </a:solidFill>
                <a:latin typeface="Arial Narrow" pitchFamily="34" charset="0"/>
              </a:rPr>
              <a:t>  </a:t>
            </a:r>
            <a:fld id="{693F33D8-48EB-4247-BAE2-F58AB9D0A902}" type="datetime4">
              <a:rPr lang="en-GB" sz="1400" b="0">
                <a:solidFill>
                  <a:srgbClr val="96CCEE"/>
                </a:solidFill>
                <a:latin typeface="Arial Narrow" pitchFamily="34" charset="0"/>
              </a:rPr>
              <a:pPr defTabSz="1042988" rtl="0"/>
              <a:t>29 May 2020</a:t>
            </a:fld>
            <a:endParaRPr lang="en-GB" sz="1400">
              <a:solidFill>
                <a:srgbClr val="96CCEE"/>
              </a:solidFill>
              <a:latin typeface="Arial Narrow" pitchFamily="34" charset="0"/>
            </a:endParaRPr>
          </a:p>
        </p:txBody>
      </p:sp>
      <p:sp>
        <p:nvSpPr>
          <p:cNvPr id="7182" name="Rectangle 14"/>
          <p:cNvSpPr>
            <a:spLocks noChangeArrowheads="1"/>
          </p:cNvSpPr>
          <p:nvPr/>
        </p:nvSpPr>
        <p:spPr bwMode="auto">
          <a:xfrm>
            <a:off x="420688" y="7054850"/>
            <a:ext cx="4159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algn="r" defTabSz="1042988" rtl="0"/>
            <a:fld id="{BA369351-98CE-4465-A921-03055ACDAA10}" type="slidenum">
              <a:rPr lang="ar-SA" sz="1700">
                <a:solidFill>
                  <a:srgbClr val="72BBE8"/>
                </a:solidFill>
                <a:latin typeface="Arial Narrow" pitchFamily="34" charset="0"/>
              </a:rPr>
              <a:pPr algn="r" defTabSz="1042988" rtl="0"/>
              <a:t>‹#›</a:t>
            </a:fld>
            <a:r>
              <a:rPr lang="en-GB" sz="1700">
                <a:solidFill>
                  <a:srgbClr val="72BBE8"/>
                </a:solidFill>
                <a:latin typeface="Arial Narrow" pitchFamily="34" charset="0"/>
              </a:rPr>
              <a:t> </a:t>
            </a:r>
            <a:r>
              <a:rPr lang="en-US" sz="2400" baseline="14000">
                <a:solidFill>
                  <a:schemeClr val="bg1"/>
                </a:solidFill>
                <a:latin typeface="Arial Narrow" pitchFamily="34" charset="0"/>
              </a:rPr>
              <a:t>|</a:t>
            </a:r>
          </a:p>
        </p:txBody>
      </p:sp>
      <p:pic>
        <p:nvPicPr>
          <p:cNvPr id="7185" name="Picture 17" descr="WHO-EN-white-H"/>
          <p:cNvPicPr>
            <a:picLocks noChangeAspect="1" noChangeArrowheads="1"/>
          </p:cNvPicPr>
          <p:nvPr/>
        </p:nvPicPr>
        <p:blipFill>
          <a:blip r:embed="rId29" cstate="email">
            <a:extLst>
              <a:ext uri="{28A0092B-C50C-407E-A947-70E740481C1C}">
                <a14:useLocalDpi xmlns:a14="http://schemas.microsoft.com/office/drawing/2010/main"/>
              </a:ext>
            </a:extLst>
          </a:blip>
          <a:srcRect/>
          <a:stretch>
            <a:fillRect/>
          </a:stretch>
        </p:blipFill>
        <p:spPr bwMode="auto">
          <a:xfrm>
            <a:off x="7521575" y="6659563"/>
            <a:ext cx="2581275" cy="790575"/>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2" r:id="rId12"/>
    <p:sldLayoutId id="2147483663" r:id="rId13"/>
    <p:sldLayoutId id="2147483664" r:id="rId14"/>
    <p:sldLayoutId id="2147483665" r:id="rId15"/>
    <p:sldLayoutId id="2147483666" r:id="rId16"/>
    <p:sldLayoutId id="2147483667" r:id="rId17"/>
    <p:sldLayoutId id="2147483668" r:id="rId18"/>
    <p:sldLayoutId id="2147483669" r:id="rId19"/>
    <p:sldLayoutId id="2147483670" r:id="rId20"/>
    <p:sldLayoutId id="2147483671" r:id="rId21"/>
    <p:sldLayoutId id="2147483672" r:id="rId22"/>
    <p:sldLayoutId id="2147483673" r:id="rId23"/>
    <p:sldLayoutId id="2147483674" r:id="rId24"/>
    <p:sldLayoutId id="2147483675" r:id="rId25"/>
    <p:sldLayoutId id="2147483676" r:id="rId26"/>
    <p:sldLayoutId id="2147483677" r:id="rId27"/>
  </p:sldLayoutIdLst>
  <p:txStyles>
    <p:titleStyle>
      <a:lvl1pPr algn="ctr" defTabSz="1042988" rtl="0" fontAlgn="base">
        <a:spcBef>
          <a:spcPct val="0"/>
        </a:spcBef>
        <a:spcAft>
          <a:spcPct val="0"/>
        </a:spcAft>
        <a:defRPr sz="4000" b="1">
          <a:solidFill>
            <a:srgbClr val="000066"/>
          </a:solidFill>
          <a:latin typeface="+mj-lt"/>
          <a:ea typeface="+mj-ea"/>
          <a:cs typeface="+mj-cs"/>
        </a:defRPr>
      </a:lvl1pPr>
      <a:lvl2pPr algn="ctr" defTabSz="1042988" rtl="0" fontAlgn="base">
        <a:spcBef>
          <a:spcPct val="0"/>
        </a:spcBef>
        <a:spcAft>
          <a:spcPct val="0"/>
        </a:spcAft>
        <a:defRPr sz="4000" b="1">
          <a:solidFill>
            <a:srgbClr val="000066"/>
          </a:solidFill>
          <a:latin typeface="Arial" charset="0"/>
          <a:cs typeface="Arial" charset="0"/>
        </a:defRPr>
      </a:lvl2pPr>
      <a:lvl3pPr algn="ctr" defTabSz="1042988" rtl="0" fontAlgn="base">
        <a:spcBef>
          <a:spcPct val="0"/>
        </a:spcBef>
        <a:spcAft>
          <a:spcPct val="0"/>
        </a:spcAft>
        <a:defRPr sz="4000" b="1">
          <a:solidFill>
            <a:srgbClr val="000066"/>
          </a:solidFill>
          <a:latin typeface="Arial" charset="0"/>
          <a:cs typeface="Arial" charset="0"/>
        </a:defRPr>
      </a:lvl3pPr>
      <a:lvl4pPr algn="ctr" defTabSz="1042988" rtl="0" fontAlgn="base">
        <a:spcBef>
          <a:spcPct val="0"/>
        </a:spcBef>
        <a:spcAft>
          <a:spcPct val="0"/>
        </a:spcAft>
        <a:defRPr sz="4000" b="1">
          <a:solidFill>
            <a:srgbClr val="000066"/>
          </a:solidFill>
          <a:latin typeface="Arial" charset="0"/>
          <a:cs typeface="Arial" charset="0"/>
        </a:defRPr>
      </a:lvl4pPr>
      <a:lvl5pPr algn="ctr" defTabSz="1042988" rtl="0" fontAlgn="base">
        <a:spcBef>
          <a:spcPct val="0"/>
        </a:spcBef>
        <a:spcAft>
          <a:spcPct val="0"/>
        </a:spcAft>
        <a:defRPr sz="4000" b="1">
          <a:solidFill>
            <a:srgbClr val="000066"/>
          </a:solidFill>
          <a:latin typeface="Arial" charset="0"/>
          <a:cs typeface="Arial" charset="0"/>
        </a:defRPr>
      </a:lvl5pPr>
      <a:lvl6pPr marL="457200" algn="ctr" defTabSz="1042988" rtl="0" fontAlgn="base">
        <a:spcBef>
          <a:spcPct val="0"/>
        </a:spcBef>
        <a:spcAft>
          <a:spcPct val="0"/>
        </a:spcAft>
        <a:defRPr sz="4000" b="1">
          <a:solidFill>
            <a:srgbClr val="000066"/>
          </a:solidFill>
          <a:latin typeface="Arial" charset="0"/>
          <a:cs typeface="Arial" charset="0"/>
        </a:defRPr>
      </a:lvl6pPr>
      <a:lvl7pPr marL="914400" algn="ctr" defTabSz="1042988" rtl="0" fontAlgn="base">
        <a:spcBef>
          <a:spcPct val="0"/>
        </a:spcBef>
        <a:spcAft>
          <a:spcPct val="0"/>
        </a:spcAft>
        <a:defRPr sz="4000" b="1">
          <a:solidFill>
            <a:srgbClr val="000066"/>
          </a:solidFill>
          <a:latin typeface="Arial" charset="0"/>
          <a:cs typeface="Arial" charset="0"/>
        </a:defRPr>
      </a:lvl7pPr>
      <a:lvl8pPr marL="1371600" algn="ctr" defTabSz="1042988" rtl="0" fontAlgn="base">
        <a:spcBef>
          <a:spcPct val="0"/>
        </a:spcBef>
        <a:spcAft>
          <a:spcPct val="0"/>
        </a:spcAft>
        <a:defRPr sz="4000" b="1">
          <a:solidFill>
            <a:srgbClr val="000066"/>
          </a:solidFill>
          <a:latin typeface="Arial" charset="0"/>
          <a:cs typeface="Arial" charset="0"/>
        </a:defRPr>
      </a:lvl8pPr>
      <a:lvl9pPr marL="1828800" algn="ctr" defTabSz="1042988" rtl="0" fontAlgn="base">
        <a:spcBef>
          <a:spcPct val="0"/>
        </a:spcBef>
        <a:spcAft>
          <a:spcPct val="0"/>
        </a:spcAft>
        <a:defRPr sz="4000" b="1">
          <a:solidFill>
            <a:srgbClr val="000066"/>
          </a:solidFill>
          <a:latin typeface="Arial" charset="0"/>
          <a:cs typeface="Arial" charset="0"/>
        </a:defRPr>
      </a:lvl9pPr>
    </p:titleStyle>
    <p:bodyStyle>
      <a:lvl1pPr marL="390525" indent="-390525" algn="l" defTabSz="1042988" rtl="0" fontAlgn="base">
        <a:spcBef>
          <a:spcPct val="80000"/>
        </a:spcBef>
        <a:spcAft>
          <a:spcPct val="0"/>
        </a:spcAft>
        <a:buClr>
          <a:srgbClr val="1E7FB8"/>
        </a:buClr>
        <a:buFont typeface="Wingdings" pitchFamily="2" charset="2"/>
        <a:buChar char="l"/>
        <a:defRPr sz="2800">
          <a:solidFill>
            <a:srgbClr val="000066"/>
          </a:solidFill>
          <a:latin typeface="+mn-lt"/>
          <a:ea typeface="+mn-ea"/>
          <a:cs typeface="+mn-cs"/>
        </a:defRPr>
      </a:lvl1pPr>
      <a:lvl2pPr marL="919163" indent="-322263" algn="l" defTabSz="1042988" rtl="0" fontAlgn="base">
        <a:spcBef>
          <a:spcPct val="20000"/>
        </a:spcBef>
        <a:spcAft>
          <a:spcPct val="0"/>
        </a:spcAft>
        <a:buClr>
          <a:srgbClr val="1E7FB8"/>
        </a:buClr>
        <a:buFont typeface="Arial" charset="0"/>
        <a:buChar char="–"/>
        <a:defRPr sz="2400">
          <a:solidFill>
            <a:srgbClr val="000066"/>
          </a:solidFill>
          <a:latin typeface="+mn-lt"/>
          <a:cs typeface="+mn-cs"/>
        </a:defRPr>
      </a:lvl2pPr>
      <a:lvl3pPr marL="1433513" indent="-307975" algn="l" defTabSz="1042988" rtl="0" fontAlgn="base">
        <a:spcBef>
          <a:spcPct val="20000"/>
        </a:spcBef>
        <a:spcAft>
          <a:spcPct val="0"/>
        </a:spcAft>
        <a:buClr>
          <a:srgbClr val="1E7FB8"/>
        </a:buClr>
        <a:buChar char="•"/>
        <a:defRPr sz="2400">
          <a:solidFill>
            <a:srgbClr val="000066"/>
          </a:solidFill>
          <a:latin typeface="Arial Narrow" pitchFamily="34" charset="0"/>
          <a:cs typeface="+mn-cs"/>
        </a:defRPr>
      </a:lvl3pPr>
      <a:lvl4pPr marL="1898650" indent="-258763" algn="l" defTabSz="1042988" rtl="0" fontAlgn="base">
        <a:spcBef>
          <a:spcPct val="20000"/>
        </a:spcBef>
        <a:spcAft>
          <a:spcPct val="0"/>
        </a:spcAft>
        <a:buClr>
          <a:srgbClr val="1E7FB8"/>
        </a:buClr>
        <a:buChar char="–"/>
        <a:defRPr sz="2400">
          <a:solidFill>
            <a:srgbClr val="000066"/>
          </a:solidFill>
          <a:latin typeface="Arial Narrow" pitchFamily="34" charset="0"/>
          <a:cs typeface="+mn-cs"/>
        </a:defRPr>
      </a:lvl4pPr>
      <a:lvl5pPr marL="2268538" indent="-165100" algn="r" defTabSz="1042988" rtl="1" fontAlgn="base">
        <a:spcBef>
          <a:spcPct val="20000"/>
        </a:spcBef>
        <a:spcAft>
          <a:spcPct val="0"/>
        </a:spcAft>
        <a:buChar char="»"/>
        <a:defRPr sz="2300">
          <a:solidFill>
            <a:srgbClr val="000066"/>
          </a:solidFill>
          <a:latin typeface="+mn-lt"/>
          <a:cs typeface="+mn-cs"/>
        </a:defRPr>
      </a:lvl5pPr>
      <a:lvl6pPr marL="2725738" indent="-165100" algn="r" defTabSz="1042988" rtl="1" fontAlgn="base">
        <a:spcBef>
          <a:spcPct val="20000"/>
        </a:spcBef>
        <a:spcAft>
          <a:spcPct val="0"/>
        </a:spcAft>
        <a:buChar char="»"/>
        <a:defRPr sz="2300">
          <a:solidFill>
            <a:srgbClr val="000066"/>
          </a:solidFill>
          <a:latin typeface="+mn-lt"/>
          <a:cs typeface="+mn-cs"/>
        </a:defRPr>
      </a:lvl6pPr>
      <a:lvl7pPr marL="3182938" indent="-165100" algn="r" defTabSz="1042988" rtl="1" fontAlgn="base">
        <a:spcBef>
          <a:spcPct val="20000"/>
        </a:spcBef>
        <a:spcAft>
          <a:spcPct val="0"/>
        </a:spcAft>
        <a:buChar char="»"/>
        <a:defRPr sz="2300">
          <a:solidFill>
            <a:srgbClr val="000066"/>
          </a:solidFill>
          <a:latin typeface="+mn-lt"/>
          <a:cs typeface="+mn-cs"/>
        </a:defRPr>
      </a:lvl7pPr>
      <a:lvl8pPr marL="3640138" indent="-165100" algn="r" defTabSz="1042988" rtl="1" fontAlgn="base">
        <a:spcBef>
          <a:spcPct val="20000"/>
        </a:spcBef>
        <a:spcAft>
          <a:spcPct val="0"/>
        </a:spcAft>
        <a:buChar char="»"/>
        <a:defRPr sz="2300">
          <a:solidFill>
            <a:srgbClr val="000066"/>
          </a:solidFill>
          <a:latin typeface="+mn-lt"/>
          <a:cs typeface="+mn-cs"/>
        </a:defRPr>
      </a:lvl8pPr>
      <a:lvl9pPr marL="4097338" indent="-165100" algn="r" defTabSz="1042988" rtl="1" fontAlgn="base">
        <a:spcBef>
          <a:spcPct val="20000"/>
        </a:spcBef>
        <a:spcAft>
          <a:spcPct val="0"/>
        </a:spcAft>
        <a:buChar char="»"/>
        <a:defRPr sz="2300">
          <a:solidFill>
            <a:srgbClr val="00006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420999" y="405317"/>
            <a:ext cx="7157000" cy="793833"/>
          </a:xfrm>
          <a:prstGeom prst="rect">
            <a:avLst/>
          </a:prstGeom>
        </p:spPr>
        <p:txBody>
          <a:bodyPr vert="horz" lIns="18000" tIns="0" rIns="360000" bIns="0" rtlCol="0" anchor="b">
            <a:noAutofit/>
          </a:bodyPr>
          <a:lstStyle/>
          <a:p>
            <a:r>
              <a:rPr lang="en-GB" noProof="0"/>
              <a:t>Click to edit </a:t>
            </a:r>
            <a:br>
              <a:rPr lang="en-GB" noProof="0"/>
            </a:br>
            <a:r>
              <a:rPr lang="en-GB" noProof="0"/>
              <a:t>Master title style</a:t>
            </a:r>
          </a:p>
        </p:txBody>
      </p:sp>
      <p:sp>
        <p:nvSpPr>
          <p:cNvPr id="3" name="Text Placeholder 2"/>
          <p:cNvSpPr>
            <a:spLocks noGrp="1"/>
          </p:cNvSpPr>
          <p:nvPr>
            <p:ph type="body" idx="1"/>
          </p:nvPr>
        </p:nvSpPr>
        <p:spPr bwMode="gray">
          <a:xfrm>
            <a:off x="421000" y="1992985"/>
            <a:ext cx="9851401" cy="4671709"/>
          </a:xfrm>
          <a:prstGeom prst="rect">
            <a:avLst/>
          </a:prstGeom>
        </p:spPr>
        <p:txBody>
          <a:bodyPr vert="horz" lIns="18000" tIns="0" rIns="18000" bIns="0" rtlCol="0">
            <a:noAutofit/>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p:txBody>
      </p:sp>
      <p:sp>
        <p:nvSpPr>
          <p:cNvPr id="4" name="Date Placeholder 3"/>
          <p:cNvSpPr>
            <a:spLocks noGrp="1"/>
          </p:cNvSpPr>
          <p:nvPr>
            <p:ph type="dt" sz="half" idx="2"/>
          </p:nvPr>
        </p:nvSpPr>
        <p:spPr bwMode="gray">
          <a:xfrm>
            <a:off x="420999" y="7263805"/>
            <a:ext cx="692897" cy="198458"/>
          </a:xfrm>
          <a:prstGeom prst="rect">
            <a:avLst/>
          </a:prstGeom>
        </p:spPr>
        <p:txBody>
          <a:bodyPr vert="horz" lIns="0" tIns="0" rIns="0" bIns="0" rtlCol="0" anchor="t"/>
          <a:lstStyle>
            <a:lvl1pPr algn="l">
              <a:defRPr sz="882">
                <a:solidFill>
                  <a:schemeClr val="tx1"/>
                </a:solidFill>
                <a:latin typeface="+mn-lt"/>
                <a:cs typeface="Times New Roman" panose="02020603050405020304" pitchFamily="18" charset="0"/>
              </a:defRPr>
            </a:lvl1pPr>
          </a:lstStyle>
          <a:p>
            <a:pPr defTabSz="504063"/>
            <a:endParaRPr lang="en-GB">
              <a:solidFill>
                <a:prstClr val="black"/>
              </a:solidFill>
            </a:endParaRPr>
          </a:p>
        </p:txBody>
      </p:sp>
      <p:sp>
        <p:nvSpPr>
          <p:cNvPr id="5" name="Footer Placeholder 4"/>
          <p:cNvSpPr>
            <a:spLocks noGrp="1"/>
          </p:cNvSpPr>
          <p:nvPr>
            <p:ph type="ftr" sz="quarter" idx="3"/>
          </p:nvPr>
        </p:nvSpPr>
        <p:spPr bwMode="gray">
          <a:xfrm>
            <a:off x="1221770" y="7263805"/>
            <a:ext cx="2576231" cy="257407"/>
          </a:xfrm>
          <a:prstGeom prst="rect">
            <a:avLst/>
          </a:prstGeom>
        </p:spPr>
        <p:txBody>
          <a:bodyPr vert="horz" lIns="0" tIns="0" rIns="0" bIns="0" rtlCol="0" anchor="t"/>
          <a:lstStyle>
            <a:lvl1pPr algn="l">
              <a:defRPr sz="882">
                <a:solidFill>
                  <a:schemeClr val="tx1"/>
                </a:solidFill>
                <a:latin typeface="+mn-lt"/>
                <a:cs typeface="Times New Roman" panose="02020603050405020304" pitchFamily="18" charset="0"/>
              </a:defRPr>
            </a:lvl1pPr>
          </a:lstStyle>
          <a:p>
            <a:pPr defTabSz="504063"/>
            <a:endParaRPr lang="en-GB" dirty="0">
              <a:solidFill>
                <a:prstClr val="black"/>
              </a:solidFill>
            </a:endParaRPr>
          </a:p>
        </p:txBody>
      </p:sp>
      <p:sp>
        <p:nvSpPr>
          <p:cNvPr id="6" name="Slide Number Placeholder 5"/>
          <p:cNvSpPr>
            <a:spLocks noGrp="1"/>
          </p:cNvSpPr>
          <p:nvPr>
            <p:ph type="sldNum" sz="quarter" idx="4"/>
          </p:nvPr>
        </p:nvSpPr>
        <p:spPr bwMode="gray">
          <a:xfrm>
            <a:off x="10013164" y="7263805"/>
            <a:ext cx="254293" cy="198458"/>
          </a:xfrm>
          <a:prstGeom prst="rect">
            <a:avLst/>
          </a:prstGeom>
        </p:spPr>
        <p:txBody>
          <a:bodyPr vert="horz" lIns="0" tIns="0" rIns="0" bIns="0" rtlCol="0" anchor="t"/>
          <a:lstStyle>
            <a:lvl1pPr algn="r">
              <a:defRPr sz="882" b="0">
                <a:solidFill>
                  <a:schemeClr val="tx1"/>
                </a:solidFill>
                <a:latin typeface="+mn-lt"/>
                <a:cs typeface="Times New Roman" panose="02020603050405020304" pitchFamily="18" charset="0"/>
              </a:defRPr>
            </a:lvl1pPr>
          </a:lstStyle>
          <a:p>
            <a:pPr defTabSz="504063"/>
            <a:fld id="{A74CE0EA-F3B5-4684-BA10-C594598FDB9C}" type="slidenum">
              <a:rPr lang="en-GB" smtClean="0">
                <a:solidFill>
                  <a:prstClr val="black"/>
                </a:solidFill>
              </a:rPr>
              <a:pPr defTabSz="504063"/>
              <a:t>‹#›</a:t>
            </a:fld>
            <a:endParaRPr lang="en-GB">
              <a:solidFill>
                <a:prstClr val="black"/>
              </a:solidFill>
            </a:endParaRPr>
          </a:p>
        </p:txBody>
      </p:sp>
    </p:spTree>
    <p:extLst>
      <p:ext uri="{BB962C8B-B14F-4D97-AF65-F5344CB8AC3E}">
        <p14:creationId xmlns:p14="http://schemas.microsoft.com/office/powerpoint/2010/main" val="155647793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 id="2147483709" r:id="rId14"/>
  </p:sldLayoutIdLst>
  <p:hf hdr="0" ftr="0" dt="0"/>
  <p:txStyles>
    <p:titleStyle>
      <a:lvl1pPr algn="l" defTabSz="1008126" rtl="0" eaLnBrk="1" latinLnBrk="0" hangingPunct="1">
        <a:lnSpc>
          <a:spcPct val="90000"/>
        </a:lnSpc>
        <a:spcBef>
          <a:spcPct val="0"/>
        </a:spcBef>
        <a:buNone/>
        <a:defRPr sz="3087" b="1" kern="1200">
          <a:solidFill>
            <a:srgbClr val="0092CC"/>
          </a:solidFill>
          <a:latin typeface="+mj-lt"/>
          <a:ea typeface="+mj-ea"/>
          <a:cs typeface="+mj-cs"/>
        </a:defRPr>
      </a:lvl1pPr>
    </p:titleStyle>
    <p:bodyStyle>
      <a:lvl1pPr marL="0" indent="0" algn="l" defTabSz="1008126" rtl="0" eaLnBrk="1" latinLnBrk="0" hangingPunct="1">
        <a:lnSpc>
          <a:spcPct val="110000"/>
        </a:lnSpc>
        <a:spcBef>
          <a:spcPts val="1103"/>
        </a:spcBef>
        <a:spcAft>
          <a:spcPts val="662"/>
        </a:spcAft>
        <a:buClr>
          <a:schemeClr val="tx1"/>
        </a:buClr>
        <a:buSzPct val="80000"/>
        <a:buFontTx/>
        <a:buNone/>
        <a:defRPr sz="1544" b="0" kern="1200">
          <a:solidFill>
            <a:schemeClr val="tx1"/>
          </a:solidFill>
          <a:latin typeface="+mn-lt"/>
          <a:ea typeface="+mn-ea"/>
          <a:cs typeface="Times New Roman" panose="02020603050405020304" pitchFamily="18" charset="0"/>
        </a:defRPr>
      </a:lvl1pPr>
      <a:lvl2pPr marL="397300" indent="-197775"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2pPr>
      <a:lvl3pPr marL="91186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3pPr>
      <a:lvl4pPr marL="130041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4pPr>
      <a:lvl5pPr marL="1781723" indent="-39554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5pPr>
      <a:lvl6pPr marL="2273535" indent="-395549" algn="l" defTabSz="1008126" rtl="0" eaLnBrk="1" latinLnBrk="0" hangingPunct="1">
        <a:lnSpc>
          <a:spcPct val="90000"/>
        </a:lnSpc>
        <a:spcBef>
          <a:spcPts val="551"/>
        </a:spcBef>
        <a:buFont typeface="Arial" panose="020B0604020202020204" pitchFamily="34" charset="0"/>
        <a:buChar char="•"/>
        <a:defRPr sz="1544" kern="1200">
          <a:solidFill>
            <a:schemeClr val="tx1"/>
          </a:solidFill>
          <a:latin typeface="+mn-lt"/>
          <a:ea typeface="+mn-ea"/>
          <a:cs typeface="+mn-cs"/>
        </a:defRPr>
      </a:lvl6pPr>
      <a:lvl7pPr marL="3276410"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7pPr>
      <a:lvl8pPr marL="3780473"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8pPr>
      <a:lvl9pPr marL="4284536"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9pPr>
    </p:bodyStyle>
    <p:otherStyle>
      <a:defPPr>
        <a:defRPr lang="en-US"/>
      </a:defPPr>
      <a:lvl1pPr marL="0" algn="l" defTabSz="1008126" rtl="0" eaLnBrk="1" latinLnBrk="0" hangingPunct="1">
        <a:defRPr sz="1985" kern="1200">
          <a:solidFill>
            <a:schemeClr val="tx1"/>
          </a:solidFill>
          <a:latin typeface="+mn-lt"/>
          <a:ea typeface="+mn-ea"/>
          <a:cs typeface="+mn-cs"/>
        </a:defRPr>
      </a:lvl1pPr>
      <a:lvl2pPr marL="504063" algn="l" defTabSz="1008126" rtl="0" eaLnBrk="1" latinLnBrk="0" hangingPunct="1">
        <a:defRPr sz="1985" kern="1200">
          <a:solidFill>
            <a:schemeClr val="tx1"/>
          </a:solidFill>
          <a:latin typeface="+mn-lt"/>
          <a:ea typeface="+mn-ea"/>
          <a:cs typeface="+mn-cs"/>
        </a:defRPr>
      </a:lvl2pPr>
      <a:lvl3pPr marL="1008126" algn="l" defTabSz="1008126" rtl="0" eaLnBrk="1" latinLnBrk="0" hangingPunct="1">
        <a:defRPr sz="1985" kern="1200">
          <a:solidFill>
            <a:schemeClr val="tx1"/>
          </a:solidFill>
          <a:latin typeface="+mn-lt"/>
          <a:ea typeface="+mn-ea"/>
          <a:cs typeface="+mn-cs"/>
        </a:defRPr>
      </a:lvl3pPr>
      <a:lvl4pPr marL="1512189" algn="l" defTabSz="1008126" rtl="0" eaLnBrk="1" latinLnBrk="0" hangingPunct="1">
        <a:defRPr sz="1985" kern="1200">
          <a:solidFill>
            <a:schemeClr val="tx1"/>
          </a:solidFill>
          <a:latin typeface="+mn-lt"/>
          <a:ea typeface="+mn-ea"/>
          <a:cs typeface="+mn-cs"/>
        </a:defRPr>
      </a:lvl4pPr>
      <a:lvl5pPr marL="2016252" algn="l" defTabSz="1008126" rtl="0" eaLnBrk="1" latinLnBrk="0" hangingPunct="1">
        <a:defRPr sz="1985" kern="1200">
          <a:solidFill>
            <a:schemeClr val="tx1"/>
          </a:solidFill>
          <a:latin typeface="+mn-lt"/>
          <a:ea typeface="+mn-ea"/>
          <a:cs typeface="+mn-cs"/>
        </a:defRPr>
      </a:lvl5pPr>
      <a:lvl6pPr marL="2520315" algn="l" defTabSz="1008126" rtl="0" eaLnBrk="1" latinLnBrk="0" hangingPunct="1">
        <a:defRPr sz="1985" kern="1200">
          <a:solidFill>
            <a:schemeClr val="tx1"/>
          </a:solidFill>
          <a:latin typeface="+mn-lt"/>
          <a:ea typeface="+mn-ea"/>
          <a:cs typeface="+mn-cs"/>
        </a:defRPr>
      </a:lvl6pPr>
      <a:lvl7pPr marL="3024378" algn="l" defTabSz="1008126" rtl="0" eaLnBrk="1" latinLnBrk="0" hangingPunct="1">
        <a:defRPr sz="1985" kern="1200">
          <a:solidFill>
            <a:schemeClr val="tx1"/>
          </a:solidFill>
          <a:latin typeface="+mn-lt"/>
          <a:ea typeface="+mn-ea"/>
          <a:cs typeface="+mn-cs"/>
        </a:defRPr>
      </a:lvl7pPr>
      <a:lvl8pPr marL="3528441" algn="l" defTabSz="1008126" rtl="0" eaLnBrk="1" latinLnBrk="0" hangingPunct="1">
        <a:defRPr sz="1985" kern="1200">
          <a:solidFill>
            <a:schemeClr val="tx1"/>
          </a:solidFill>
          <a:latin typeface="+mn-lt"/>
          <a:ea typeface="+mn-ea"/>
          <a:cs typeface="+mn-cs"/>
        </a:defRPr>
      </a:lvl8pPr>
      <a:lvl9pPr marL="4032504" algn="l" defTabSz="1008126" rtl="0" eaLnBrk="1" latinLnBrk="0" hangingPunct="1">
        <a:defRPr sz="1985"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139">
          <p15:clr>
            <a:srgbClr val="F26B43"/>
          </p15:clr>
        </p15:guide>
        <p15:guide id="2" orient="horz" pos="3809">
          <p15:clr>
            <a:srgbClr val="F26B43"/>
          </p15:clr>
        </p15:guide>
        <p15:guide id="3" pos="2880">
          <p15:clr>
            <a:srgbClr val="F26B43"/>
          </p15:clr>
        </p15:guide>
        <p15:guide id="4" pos="226">
          <p15:clr>
            <a:srgbClr val="F26B43"/>
          </p15:clr>
        </p15:guide>
        <p15:guide id="5" pos="5534">
          <p15:clr>
            <a:srgbClr val="F26B43"/>
          </p15:clr>
        </p15:guide>
        <p15:guide id="6" pos="2939">
          <p15:clr>
            <a:srgbClr val="F26B43"/>
          </p15:clr>
        </p15:guide>
        <p15:guide id="7" pos="282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420999" y="405317"/>
            <a:ext cx="7157000" cy="793833"/>
          </a:xfrm>
          <a:prstGeom prst="rect">
            <a:avLst/>
          </a:prstGeom>
        </p:spPr>
        <p:txBody>
          <a:bodyPr vert="horz" lIns="18000" tIns="0" rIns="360000" bIns="0" rtlCol="0" anchor="b">
            <a:noAutofit/>
          </a:bodyPr>
          <a:lstStyle/>
          <a:p>
            <a:r>
              <a:rPr lang="en-GB" noProof="0"/>
              <a:t>Click to edit </a:t>
            </a:r>
            <a:br>
              <a:rPr lang="en-GB" noProof="0"/>
            </a:br>
            <a:r>
              <a:rPr lang="en-GB" noProof="0"/>
              <a:t>Master title style</a:t>
            </a:r>
          </a:p>
        </p:txBody>
      </p:sp>
      <p:sp>
        <p:nvSpPr>
          <p:cNvPr id="3" name="Text Placeholder 2"/>
          <p:cNvSpPr>
            <a:spLocks noGrp="1"/>
          </p:cNvSpPr>
          <p:nvPr>
            <p:ph type="body" idx="1"/>
          </p:nvPr>
        </p:nvSpPr>
        <p:spPr bwMode="gray">
          <a:xfrm>
            <a:off x="421000" y="1992985"/>
            <a:ext cx="9851401" cy="4671709"/>
          </a:xfrm>
          <a:prstGeom prst="rect">
            <a:avLst/>
          </a:prstGeom>
        </p:spPr>
        <p:txBody>
          <a:bodyPr vert="horz" lIns="18000" tIns="0" rIns="18000" bIns="0" rtlCol="0">
            <a:noAutofit/>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p:txBody>
      </p:sp>
      <p:sp>
        <p:nvSpPr>
          <p:cNvPr id="4" name="Date Placeholder 3"/>
          <p:cNvSpPr>
            <a:spLocks noGrp="1"/>
          </p:cNvSpPr>
          <p:nvPr>
            <p:ph type="dt" sz="half" idx="2"/>
          </p:nvPr>
        </p:nvSpPr>
        <p:spPr bwMode="gray">
          <a:xfrm>
            <a:off x="420999" y="7263805"/>
            <a:ext cx="692897" cy="198458"/>
          </a:xfrm>
          <a:prstGeom prst="rect">
            <a:avLst/>
          </a:prstGeom>
        </p:spPr>
        <p:txBody>
          <a:bodyPr vert="horz" lIns="0" tIns="0" rIns="0" bIns="0" rtlCol="0" anchor="t"/>
          <a:lstStyle>
            <a:lvl1pPr algn="l">
              <a:defRPr sz="882">
                <a:solidFill>
                  <a:schemeClr val="tx1"/>
                </a:solidFill>
                <a:latin typeface="+mn-lt"/>
                <a:cs typeface="Times New Roman" panose="02020603050405020304" pitchFamily="18" charset="0"/>
              </a:defRPr>
            </a:lvl1pPr>
          </a:lstStyle>
          <a:p>
            <a:fld id="{0087168E-D4AA-4E26-BAB4-555C1D81D0C3}" type="datetime1">
              <a:rPr lang="en-GB" noProof="0" smtClean="0"/>
              <a:t>29/05/2020</a:t>
            </a:fld>
            <a:endParaRPr lang="en-GB" noProof="0"/>
          </a:p>
        </p:txBody>
      </p:sp>
      <p:sp>
        <p:nvSpPr>
          <p:cNvPr id="5" name="Footer Placeholder 4"/>
          <p:cNvSpPr>
            <a:spLocks noGrp="1"/>
          </p:cNvSpPr>
          <p:nvPr>
            <p:ph type="ftr" sz="quarter" idx="3"/>
          </p:nvPr>
        </p:nvSpPr>
        <p:spPr bwMode="gray">
          <a:xfrm>
            <a:off x="1221770" y="7263805"/>
            <a:ext cx="1986250" cy="198458"/>
          </a:xfrm>
          <a:prstGeom prst="rect">
            <a:avLst/>
          </a:prstGeom>
        </p:spPr>
        <p:txBody>
          <a:bodyPr vert="horz" lIns="0" tIns="0" rIns="0" bIns="0" rtlCol="0" anchor="t"/>
          <a:lstStyle>
            <a:lvl1pPr algn="l">
              <a:defRPr sz="882">
                <a:solidFill>
                  <a:schemeClr val="tx1"/>
                </a:solidFill>
                <a:latin typeface="+mn-lt"/>
                <a:cs typeface="Times New Roman" panose="02020603050405020304" pitchFamily="18" charset="0"/>
              </a:defRPr>
            </a:lvl1pPr>
          </a:lstStyle>
          <a:p>
            <a:r>
              <a:rPr lang="en-GB" noProof="0"/>
              <a:t>|     Title of the presentation</a:t>
            </a:r>
          </a:p>
        </p:txBody>
      </p:sp>
      <p:sp>
        <p:nvSpPr>
          <p:cNvPr id="6" name="Slide Number Placeholder 5"/>
          <p:cNvSpPr>
            <a:spLocks noGrp="1"/>
          </p:cNvSpPr>
          <p:nvPr>
            <p:ph type="sldNum" sz="quarter" idx="4"/>
          </p:nvPr>
        </p:nvSpPr>
        <p:spPr bwMode="gray">
          <a:xfrm>
            <a:off x="10013164" y="7263805"/>
            <a:ext cx="254293" cy="198458"/>
          </a:xfrm>
          <a:prstGeom prst="rect">
            <a:avLst/>
          </a:prstGeom>
        </p:spPr>
        <p:txBody>
          <a:bodyPr vert="horz" lIns="0" tIns="0" rIns="0" bIns="0" rtlCol="0" anchor="t"/>
          <a:lstStyle>
            <a:lvl1pPr algn="r">
              <a:defRPr sz="882" b="0">
                <a:solidFill>
                  <a:schemeClr val="tx1"/>
                </a:solidFill>
                <a:latin typeface="+mn-lt"/>
                <a:cs typeface="Times New Roman" panose="02020603050405020304" pitchFamily="18" charset="0"/>
              </a:defRPr>
            </a:lvl1pPr>
          </a:lstStyle>
          <a:p>
            <a:fld id="{A74CE0EA-F3B5-4684-BA10-C594598FDB9C}" type="slidenum">
              <a:rPr lang="en-GB" noProof="0" smtClean="0"/>
              <a:pPr/>
              <a:t>‹#›</a:t>
            </a:fld>
            <a:endParaRPr lang="en-GB" noProof="0"/>
          </a:p>
        </p:txBody>
      </p:sp>
    </p:spTree>
    <p:extLst>
      <p:ext uri="{BB962C8B-B14F-4D97-AF65-F5344CB8AC3E}">
        <p14:creationId xmlns:p14="http://schemas.microsoft.com/office/powerpoint/2010/main" val="1741266187"/>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 id="2147483723" r:id="rId13"/>
    <p:sldLayoutId id="2147483724" r:id="rId14"/>
  </p:sldLayoutIdLst>
  <p:hf hdr="0"/>
  <p:txStyles>
    <p:titleStyle>
      <a:lvl1pPr algn="l" defTabSz="1008126" rtl="0" eaLnBrk="1" latinLnBrk="0" hangingPunct="1">
        <a:lnSpc>
          <a:spcPct val="90000"/>
        </a:lnSpc>
        <a:spcBef>
          <a:spcPct val="0"/>
        </a:spcBef>
        <a:buNone/>
        <a:defRPr sz="3087" b="1" kern="1200">
          <a:solidFill>
            <a:srgbClr val="0092CC"/>
          </a:solidFill>
          <a:latin typeface="+mj-lt"/>
          <a:ea typeface="+mj-ea"/>
          <a:cs typeface="+mj-cs"/>
        </a:defRPr>
      </a:lvl1pPr>
    </p:titleStyle>
    <p:bodyStyle>
      <a:lvl1pPr marL="0" indent="0" algn="l" defTabSz="1008126" rtl="0" eaLnBrk="1" latinLnBrk="0" hangingPunct="1">
        <a:lnSpc>
          <a:spcPct val="110000"/>
        </a:lnSpc>
        <a:spcBef>
          <a:spcPts val="1103"/>
        </a:spcBef>
        <a:spcAft>
          <a:spcPts val="662"/>
        </a:spcAft>
        <a:buClr>
          <a:schemeClr val="tx1"/>
        </a:buClr>
        <a:buSzPct val="80000"/>
        <a:buFontTx/>
        <a:buNone/>
        <a:defRPr sz="1544" b="0" kern="1200">
          <a:solidFill>
            <a:schemeClr val="tx1"/>
          </a:solidFill>
          <a:latin typeface="+mn-lt"/>
          <a:ea typeface="+mn-ea"/>
          <a:cs typeface="Times New Roman" panose="02020603050405020304" pitchFamily="18" charset="0"/>
        </a:defRPr>
      </a:lvl1pPr>
      <a:lvl2pPr marL="397300" indent="-197775"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2pPr>
      <a:lvl3pPr marL="91186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3pPr>
      <a:lvl4pPr marL="130041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4pPr>
      <a:lvl5pPr marL="1781723" indent="-39554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5pPr>
      <a:lvl6pPr marL="2273535" indent="-395549" algn="l" defTabSz="1008126" rtl="0" eaLnBrk="1" latinLnBrk="0" hangingPunct="1">
        <a:lnSpc>
          <a:spcPct val="90000"/>
        </a:lnSpc>
        <a:spcBef>
          <a:spcPts val="551"/>
        </a:spcBef>
        <a:buFont typeface="Arial" panose="020B0604020202020204" pitchFamily="34" charset="0"/>
        <a:buChar char="•"/>
        <a:defRPr sz="1544" kern="1200">
          <a:solidFill>
            <a:schemeClr val="tx1"/>
          </a:solidFill>
          <a:latin typeface="+mn-lt"/>
          <a:ea typeface="+mn-ea"/>
          <a:cs typeface="+mn-cs"/>
        </a:defRPr>
      </a:lvl6pPr>
      <a:lvl7pPr marL="3276410"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7pPr>
      <a:lvl8pPr marL="3780473"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8pPr>
      <a:lvl9pPr marL="4284536"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9pPr>
    </p:bodyStyle>
    <p:otherStyle>
      <a:defPPr>
        <a:defRPr lang="en-US"/>
      </a:defPPr>
      <a:lvl1pPr marL="0" algn="l" defTabSz="1008126" rtl="0" eaLnBrk="1" latinLnBrk="0" hangingPunct="1">
        <a:defRPr sz="1985" kern="1200">
          <a:solidFill>
            <a:schemeClr val="tx1"/>
          </a:solidFill>
          <a:latin typeface="+mn-lt"/>
          <a:ea typeface="+mn-ea"/>
          <a:cs typeface="+mn-cs"/>
        </a:defRPr>
      </a:lvl1pPr>
      <a:lvl2pPr marL="504063" algn="l" defTabSz="1008126" rtl="0" eaLnBrk="1" latinLnBrk="0" hangingPunct="1">
        <a:defRPr sz="1985" kern="1200">
          <a:solidFill>
            <a:schemeClr val="tx1"/>
          </a:solidFill>
          <a:latin typeface="+mn-lt"/>
          <a:ea typeface="+mn-ea"/>
          <a:cs typeface="+mn-cs"/>
        </a:defRPr>
      </a:lvl2pPr>
      <a:lvl3pPr marL="1008126" algn="l" defTabSz="1008126" rtl="0" eaLnBrk="1" latinLnBrk="0" hangingPunct="1">
        <a:defRPr sz="1985" kern="1200">
          <a:solidFill>
            <a:schemeClr val="tx1"/>
          </a:solidFill>
          <a:latin typeface="+mn-lt"/>
          <a:ea typeface="+mn-ea"/>
          <a:cs typeface="+mn-cs"/>
        </a:defRPr>
      </a:lvl3pPr>
      <a:lvl4pPr marL="1512189" algn="l" defTabSz="1008126" rtl="0" eaLnBrk="1" latinLnBrk="0" hangingPunct="1">
        <a:defRPr sz="1985" kern="1200">
          <a:solidFill>
            <a:schemeClr val="tx1"/>
          </a:solidFill>
          <a:latin typeface="+mn-lt"/>
          <a:ea typeface="+mn-ea"/>
          <a:cs typeface="+mn-cs"/>
        </a:defRPr>
      </a:lvl4pPr>
      <a:lvl5pPr marL="2016252" algn="l" defTabSz="1008126" rtl="0" eaLnBrk="1" latinLnBrk="0" hangingPunct="1">
        <a:defRPr sz="1985" kern="1200">
          <a:solidFill>
            <a:schemeClr val="tx1"/>
          </a:solidFill>
          <a:latin typeface="+mn-lt"/>
          <a:ea typeface="+mn-ea"/>
          <a:cs typeface="+mn-cs"/>
        </a:defRPr>
      </a:lvl5pPr>
      <a:lvl6pPr marL="2520315" algn="l" defTabSz="1008126" rtl="0" eaLnBrk="1" latinLnBrk="0" hangingPunct="1">
        <a:defRPr sz="1985" kern="1200">
          <a:solidFill>
            <a:schemeClr val="tx1"/>
          </a:solidFill>
          <a:latin typeface="+mn-lt"/>
          <a:ea typeface="+mn-ea"/>
          <a:cs typeface="+mn-cs"/>
        </a:defRPr>
      </a:lvl6pPr>
      <a:lvl7pPr marL="3024378" algn="l" defTabSz="1008126" rtl="0" eaLnBrk="1" latinLnBrk="0" hangingPunct="1">
        <a:defRPr sz="1985" kern="1200">
          <a:solidFill>
            <a:schemeClr val="tx1"/>
          </a:solidFill>
          <a:latin typeface="+mn-lt"/>
          <a:ea typeface="+mn-ea"/>
          <a:cs typeface="+mn-cs"/>
        </a:defRPr>
      </a:lvl7pPr>
      <a:lvl8pPr marL="3528441" algn="l" defTabSz="1008126" rtl="0" eaLnBrk="1" latinLnBrk="0" hangingPunct="1">
        <a:defRPr sz="1985" kern="1200">
          <a:solidFill>
            <a:schemeClr val="tx1"/>
          </a:solidFill>
          <a:latin typeface="+mn-lt"/>
          <a:ea typeface="+mn-ea"/>
          <a:cs typeface="+mn-cs"/>
        </a:defRPr>
      </a:lvl8pPr>
      <a:lvl9pPr marL="4032504" algn="l" defTabSz="1008126" rtl="0" eaLnBrk="1" latinLnBrk="0" hangingPunct="1">
        <a:defRPr sz="1985"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139">
          <p15:clr>
            <a:srgbClr val="F26B43"/>
          </p15:clr>
        </p15:guide>
        <p15:guide id="2" orient="horz" pos="3809">
          <p15:clr>
            <a:srgbClr val="F26B43"/>
          </p15:clr>
        </p15:guide>
        <p15:guide id="3" pos="2880">
          <p15:clr>
            <a:srgbClr val="F26B43"/>
          </p15:clr>
        </p15:guide>
        <p15:guide id="4" pos="226">
          <p15:clr>
            <a:srgbClr val="F26B43"/>
          </p15:clr>
        </p15:guide>
        <p15:guide id="5" pos="5534">
          <p15:clr>
            <a:srgbClr val="F26B43"/>
          </p15:clr>
        </p15:guide>
        <p15:guide id="6" pos="2939">
          <p15:clr>
            <a:srgbClr val="F26B43"/>
          </p15:clr>
        </p15:guide>
        <p15:guide id="7" pos="282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420999" y="405317"/>
            <a:ext cx="7157000" cy="793833"/>
          </a:xfrm>
          <a:prstGeom prst="rect">
            <a:avLst/>
          </a:prstGeom>
        </p:spPr>
        <p:txBody>
          <a:bodyPr vert="horz" lIns="18000" tIns="0" rIns="360000" bIns="0" rtlCol="0" anchor="b">
            <a:noAutofit/>
          </a:bodyPr>
          <a:lstStyle/>
          <a:p>
            <a:r>
              <a:rPr lang="en-GB" noProof="0"/>
              <a:t>Click to edit </a:t>
            </a:r>
            <a:br>
              <a:rPr lang="en-GB" noProof="0"/>
            </a:br>
            <a:r>
              <a:rPr lang="en-GB" noProof="0"/>
              <a:t>Master title style</a:t>
            </a:r>
          </a:p>
        </p:txBody>
      </p:sp>
      <p:sp>
        <p:nvSpPr>
          <p:cNvPr id="3" name="Text Placeholder 2"/>
          <p:cNvSpPr>
            <a:spLocks noGrp="1"/>
          </p:cNvSpPr>
          <p:nvPr>
            <p:ph type="body" idx="1"/>
          </p:nvPr>
        </p:nvSpPr>
        <p:spPr bwMode="gray">
          <a:xfrm>
            <a:off x="421000" y="1992985"/>
            <a:ext cx="9851401" cy="4671709"/>
          </a:xfrm>
          <a:prstGeom prst="rect">
            <a:avLst/>
          </a:prstGeom>
        </p:spPr>
        <p:txBody>
          <a:bodyPr vert="horz" lIns="18000" tIns="0" rIns="18000" bIns="0" rtlCol="0">
            <a:noAutofit/>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p:txBody>
      </p:sp>
      <p:sp>
        <p:nvSpPr>
          <p:cNvPr id="4" name="Date Placeholder 3"/>
          <p:cNvSpPr>
            <a:spLocks noGrp="1"/>
          </p:cNvSpPr>
          <p:nvPr>
            <p:ph type="dt" sz="half" idx="2"/>
          </p:nvPr>
        </p:nvSpPr>
        <p:spPr bwMode="gray">
          <a:xfrm>
            <a:off x="420999" y="7263805"/>
            <a:ext cx="692897" cy="198458"/>
          </a:xfrm>
          <a:prstGeom prst="rect">
            <a:avLst/>
          </a:prstGeom>
        </p:spPr>
        <p:txBody>
          <a:bodyPr vert="horz" lIns="0" tIns="0" rIns="0" bIns="0" rtlCol="0" anchor="t"/>
          <a:lstStyle>
            <a:lvl1pPr algn="l">
              <a:defRPr sz="882">
                <a:solidFill>
                  <a:schemeClr val="tx1"/>
                </a:solidFill>
                <a:latin typeface="+mn-lt"/>
                <a:cs typeface="Times New Roman" panose="02020603050405020304" pitchFamily="18" charset="0"/>
              </a:defRPr>
            </a:lvl1pPr>
          </a:lstStyle>
          <a:p>
            <a:pPr defTabSz="504063"/>
            <a:endParaRPr lang="en-GB">
              <a:solidFill>
                <a:prstClr val="black"/>
              </a:solidFill>
            </a:endParaRPr>
          </a:p>
        </p:txBody>
      </p:sp>
      <p:sp>
        <p:nvSpPr>
          <p:cNvPr id="5" name="Footer Placeholder 4"/>
          <p:cNvSpPr>
            <a:spLocks noGrp="1"/>
          </p:cNvSpPr>
          <p:nvPr>
            <p:ph type="ftr" sz="quarter" idx="3"/>
          </p:nvPr>
        </p:nvSpPr>
        <p:spPr bwMode="gray">
          <a:xfrm>
            <a:off x="1221770" y="7263805"/>
            <a:ext cx="2576231" cy="257407"/>
          </a:xfrm>
          <a:prstGeom prst="rect">
            <a:avLst/>
          </a:prstGeom>
        </p:spPr>
        <p:txBody>
          <a:bodyPr vert="horz" lIns="0" tIns="0" rIns="0" bIns="0" rtlCol="0" anchor="t"/>
          <a:lstStyle>
            <a:lvl1pPr algn="l">
              <a:defRPr sz="882">
                <a:solidFill>
                  <a:schemeClr val="tx1"/>
                </a:solidFill>
                <a:latin typeface="+mn-lt"/>
                <a:cs typeface="Times New Roman" panose="02020603050405020304" pitchFamily="18" charset="0"/>
              </a:defRPr>
            </a:lvl1pPr>
          </a:lstStyle>
          <a:p>
            <a:pPr defTabSz="504063"/>
            <a:endParaRPr lang="en-GB" dirty="0">
              <a:solidFill>
                <a:prstClr val="black"/>
              </a:solidFill>
            </a:endParaRPr>
          </a:p>
        </p:txBody>
      </p:sp>
      <p:sp>
        <p:nvSpPr>
          <p:cNvPr id="6" name="Slide Number Placeholder 5"/>
          <p:cNvSpPr>
            <a:spLocks noGrp="1"/>
          </p:cNvSpPr>
          <p:nvPr>
            <p:ph type="sldNum" sz="quarter" idx="4"/>
          </p:nvPr>
        </p:nvSpPr>
        <p:spPr bwMode="gray">
          <a:xfrm>
            <a:off x="10013164" y="7263805"/>
            <a:ext cx="254293" cy="198458"/>
          </a:xfrm>
          <a:prstGeom prst="rect">
            <a:avLst/>
          </a:prstGeom>
        </p:spPr>
        <p:txBody>
          <a:bodyPr vert="horz" lIns="0" tIns="0" rIns="0" bIns="0" rtlCol="0" anchor="t"/>
          <a:lstStyle>
            <a:lvl1pPr algn="r">
              <a:defRPr sz="882" b="0">
                <a:solidFill>
                  <a:schemeClr val="tx1"/>
                </a:solidFill>
                <a:latin typeface="+mn-lt"/>
                <a:cs typeface="Times New Roman" panose="02020603050405020304" pitchFamily="18" charset="0"/>
              </a:defRPr>
            </a:lvl1pPr>
          </a:lstStyle>
          <a:p>
            <a:pPr defTabSz="504063"/>
            <a:fld id="{A74CE0EA-F3B5-4684-BA10-C594598FDB9C}" type="slidenum">
              <a:rPr lang="en-GB" smtClean="0">
                <a:solidFill>
                  <a:prstClr val="black"/>
                </a:solidFill>
              </a:rPr>
              <a:pPr defTabSz="504063"/>
              <a:t>‹#›</a:t>
            </a:fld>
            <a:endParaRPr lang="en-GB">
              <a:solidFill>
                <a:prstClr val="black"/>
              </a:solidFill>
            </a:endParaRPr>
          </a:p>
        </p:txBody>
      </p:sp>
      <p:sp>
        <p:nvSpPr>
          <p:cNvPr id="12" name="Rectangle 11"/>
          <p:cNvSpPr/>
          <p:nvPr userDrawn="1"/>
        </p:nvSpPr>
        <p:spPr bwMode="gray">
          <a:xfrm>
            <a:off x="7956167" y="418502"/>
            <a:ext cx="2311290" cy="766049"/>
          </a:xfrm>
          <a:prstGeom prst="rect">
            <a:avLst/>
          </a:prstGeom>
          <a:blipFill dpi="0" rotWithShape="1">
            <a:blip r:embed="rId18"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04063"/>
            <a:endParaRPr lang="en-GB" sz="4300">
              <a:solidFill>
                <a:prstClr val="white"/>
              </a:solidFill>
            </a:endParaRPr>
          </a:p>
        </p:txBody>
      </p:sp>
      <p:pic>
        <p:nvPicPr>
          <p:cNvPr id="8" name="Picture 7">
            <a:extLst>
              <a:ext uri="{FF2B5EF4-FFF2-40B4-BE49-F238E27FC236}">
                <a16:creationId xmlns:a16="http://schemas.microsoft.com/office/drawing/2014/main" id="{36F030C8-4B00-49C2-8092-AB9463F504D6}"/>
              </a:ext>
            </a:extLst>
          </p:cNvPr>
          <p:cNvPicPr>
            <a:picLocks noChangeAspect="1"/>
          </p:cNvPicPr>
          <p:nvPr userDrawn="1"/>
        </p:nvPicPr>
        <p:blipFill rotWithShape="1">
          <a:blip r:embed="rId19" cstate="email">
            <a:extLst>
              <a:ext uri="{28A0092B-C50C-407E-A947-70E740481C1C}">
                <a14:useLocalDpi xmlns:a14="http://schemas.microsoft.com/office/drawing/2010/main"/>
              </a:ext>
            </a:extLst>
          </a:blip>
          <a:srcRect/>
          <a:stretch/>
        </p:blipFill>
        <p:spPr bwMode="auto">
          <a:xfrm>
            <a:off x="8403497" y="1069271"/>
            <a:ext cx="1482166" cy="396186"/>
          </a:xfrm>
          <a:prstGeom prst="rect">
            <a:avLst/>
          </a:prstGeom>
          <a:noFill/>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val="2873758324"/>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 id="2147483740" r:id="rId15"/>
    <p:sldLayoutId id="2147483741" r:id="rId16"/>
  </p:sldLayoutIdLst>
  <p:hf hdr="0" ftr="0" dt="0"/>
  <p:txStyles>
    <p:titleStyle>
      <a:lvl1pPr algn="l" defTabSz="1008126" rtl="0" eaLnBrk="1" latinLnBrk="0" hangingPunct="1">
        <a:lnSpc>
          <a:spcPct val="90000"/>
        </a:lnSpc>
        <a:spcBef>
          <a:spcPct val="0"/>
        </a:spcBef>
        <a:buNone/>
        <a:defRPr sz="3087" b="1" kern="1200">
          <a:solidFill>
            <a:srgbClr val="0092CC"/>
          </a:solidFill>
          <a:latin typeface="+mj-lt"/>
          <a:ea typeface="+mj-ea"/>
          <a:cs typeface="+mj-cs"/>
        </a:defRPr>
      </a:lvl1pPr>
    </p:titleStyle>
    <p:bodyStyle>
      <a:lvl1pPr marL="0" indent="0" algn="l" defTabSz="1008126" rtl="0" eaLnBrk="1" latinLnBrk="0" hangingPunct="1">
        <a:lnSpc>
          <a:spcPct val="110000"/>
        </a:lnSpc>
        <a:spcBef>
          <a:spcPts val="1103"/>
        </a:spcBef>
        <a:spcAft>
          <a:spcPts val="662"/>
        </a:spcAft>
        <a:buClr>
          <a:schemeClr val="tx1"/>
        </a:buClr>
        <a:buSzPct val="80000"/>
        <a:buFontTx/>
        <a:buNone/>
        <a:defRPr sz="1544" b="0" kern="1200">
          <a:solidFill>
            <a:schemeClr val="tx1"/>
          </a:solidFill>
          <a:latin typeface="+mn-lt"/>
          <a:ea typeface="+mn-ea"/>
          <a:cs typeface="Times New Roman" panose="02020603050405020304" pitchFamily="18" charset="0"/>
        </a:defRPr>
      </a:lvl1pPr>
      <a:lvl2pPr marL="397300" indent="-197775"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2pPr>
      <a:lvl3pPr marL="91186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3pPr>
      <a:lvl4pPr marL="130041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4pPr>
      <a:lvl5pPr marL="1781723" indent="-39554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5pPr>
      <a:lvl6pPr marL="2273535" indent="-395549" algn="l" defTabSz="1008126" rtl="0" eaLnBrk="1" latinLnBrk="0" hangingPunct="1">
        <a:lnSpc>
          <a:spcPct val="90000"/>
        </a:lnSpc>
        <a:spcBef>
          <a:spcPts val="551"/>
        </a:spcBef>
        <a:buFont typeface="Arial" panose="020B0604020202020204" pitchFamily="34" charset="0"/>
        <a:buChar char="•"/>
        <a:defRPr sz="1544" kern="1200">
          <a:solidFill>
            <a:schemeClr val="tx1"/>
          </a:solidFill>
          <a:latin typeface="+mn-lt"/>
          <a:ea typeface="+mn-ea"/>
          <a:cs typeface="+mn-cs"/>
        </a:defRPr>
      </a:lvl6pPr>
      <a:lvl7pPr marL="3276410"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7pPr>
      <a:lvl8pPr marL="3780473"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8pPr>
      <a:lvl9pPr marL="4284536"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9pPr>
    </p:bodyStyle>
    <p:otherStyle>
      <a:defPPr>
        <a:defRPr lang="en-US"/>
      </a:defPPr>
      <a:lvl1pPr marL="0" algn="l" defTabSz="1008126" rtl="0" eaLnBrk="1" latinLnBrk="0" hangingPunct="1">
        <a:defRPr sz="1985" kern="1200">
          <a:solidFill>
            <a:schemeClr val="tx1"/>
          </a:solidFill>
          <a:latin typeface="+mn-lt"/>
          <a:ea typeface="+mn-ea"/>
          <a:cs typeface="+mn-cs"/>
        </a:defRPr>
      </a:lvl1pPr>
      <a:lvl2pPr marL="504063" algn="l" defTabSz="1008126" rtl="0" eaLnBrk="1" latinLnBrk="0" hangingPunct="1">
        <a:defRPr sz="1985" kern="1200">
          <a:solidFill>
            <a:schemeClr val="tx1"/>
          </a:solidFill>
          <a:latin typeface="+mn-lt"/>
          <a:ea typeface="+mn-ea"/>
          <a:cs typeface="+mn-cs"/>
        </a:defRPr>
      </a:lvl2pPr>
      <a:lvl3pPr marL="1008126" algn="l" defTabSz="1008126" rtl="0" eaLnBrk="1" latinLnBrk="0" hangingPunct="1">
        <a:defRPr sz="1985" kern="1200">
          <a:solidFill>
            <a:schemeClr val="tx1"/>
          </a:solidFill>
          <a:latin typeface="+mn-lt"/>
          <a:ea typeface="+mn-ea"/>
          <a:cs typeface="+mn-cs"/>
        </a:defRPr>
      </a:lvl3pPr>
      <a:lvl4pPr marL="1512189" algn="l" defTabSz="1008126" rtl="0" eaLnBrk="1" latinLnBrk="0" hangingPunct="1">
        <a:defRPr sz="1985" kern="1200">
          <a:solidFill>
            <a:schemeClr val="tx1"/>
          </a:solidFill>
          <a:latin typeface="+mn-lt"/>
          <a:ea typeface="+mn-ea"/>
          <a:cs typeface="+mn-cs"/>
        </a:defRPr>
      </a:lvl4pPr>
      <a:lvl5pPr marL="2016252" algn="l" defTabSz="1008126" rtl="0" eaLnBrk="1" latinLnBrk="0" hangingPunct="1">
        <a:defRPr sz="1985" kern="1200">
          <a:solidFill>
            <a:schemeClr val="tx1"/>
          </a:solidFill>
          <a:latin typeface="+mn-lt"/>
          <a:ea typeface="+mn-ea"/>
          <a:cs typeface="+mn-cs"/>
        </a:defRPr>
      </a:lvl5pPr>
      <a:lvl6pPr marL="2520315" algn="l" defTabSz="1008126" rtl="0" eaLnBrk="1" latinLnBrk="0" hangingPunct="1">
        <a:defRPr sz="1985" kern="1200">
          <a:solidFill>
            <a:schemeClr val="tx1"/>
          </a:solidFill>
          <a:latin typeface="+mn-lt"/>
          <a:ea typeface="+mn-ea"/>
          <a:cs typeface="+mn-cs"/>
        </a:defRPr>
      </a:lvl6pPr>
      <a:lvl7pPr marL="3024378" algn="l" defTabSz="1008126" rtl="0" eaLnBrk="1" latinLnBrk="0" hangingPunct="1">
        <a:defRPr sz="1985" kern="1200">
          <a:solidFill>
            <a:schemeClr val="tx1"/>
          </a:solidFill>
          <a:latin typeface="+mn-lt"/>
          <a:ea typeface="+mn-ea"/>
          <a:cs typeface="+mn-cs"/>
        </a:defRPr>
      </a:lvl7pPr>
      <a:lvl8pPr marL="3528441" algn="l" defTabSz="1008126" rtl="0" eaLnBrk="1" latinLnBrk="0" hangingPunct="1">
        <a:defRPr sz="1985" kern="1200">
          <a:solidFill>
            <a:schemeClr val="tx1"/>
          </a:solidFill>
          <a:latin typeface="+mn-lt"/>
          <a:ea typeface="+mn-ea"/>
          <a:cs typeface="+mn-cs"/>
        </a:defRPr>
      </a:lvl8pPr>
      <a:lvl9pPr marL="4032504" algn="l" defTabSz="1008126" rtl="0" eaLnBrk="1" latinLnBrk="0" hangingPunct="1">
        <a:defRPr sz="1985"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139">
          <p15:clr>
            <a:srgbClr val="F26B43"/>
          </p15:clr>
        </p15:guide>
        <p15:guide id="2" orient="horz" pos="3809">
          <p15:clr>
            <a:srgbClr val="F26B43"/>
          </p15:clr>
        </p15:guide>
        <p15:guide id="3" pos="2880">
          <p15:clr>
            <a:srgbClr val="F26B43"/>
          </p15:clr>
        </p15:guide>
        <p15:guide id="4" pos="226">
          <p15:clr>
            <a:srgbClr val="F26B43"/>
          </p15:clr>
        </p15:guide>
        <p15:guide id="5" pos="5534">
          <p15:clr>
            <a:srgbClr val="F26B43"/>
          </p15:clr>
        </p15:guide>
        <p15:guide id="6" pos="2939">
          <p15:clr>
            <a:srgbClr val="F26B43"/>
          </p15:clr>
        </p15:guide>
        <p15:guide id="7" pos="282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hyperlink" Target="http://www.who.int/water_sanitation_health/publications/core-questions-and-indicators-for-monitoring-wash/en/" TargetMode="External"/><Relationship Id="rId2" Type="http://schemas.openxmlformats.org/officeDocument/2006/relationships/image" Target="../media/image28.jpeg"/><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57.xml"/><Relationship Id="rId4" Type="http://schemas.openxmlformats.org/officeDocument/2006/relationships/image" Target="../media/image31.jpeg"/></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9.xml"/><Relationship Id="rId4" Type="http://schemas.openxmlformats.org/officeDocument/2006/relationships/image" Target="../media/image34.png"/></Relationships>
</file>

<file path=ppt/slides/_rels/slide14.xml.rels><?xml version="1.0" encoding="UTF-8" standalone="yes"?>
<Relationships xmlns="http://schemas.openxmlformats.org/package/2006/relationships"><Relationship Id="rId3" Type="http://schemas.openxmlformats.org/officeDocument/2006/relationships/hyperlink" Target="https://www.who.int/water_sanitation_health/vision_2030_9789241598422.pdf?ua=1" TargetMode="External"/><Relationship Id="rId2" Type="http://schemas.openxmlformats.org/officeDocument/2006/relationships/image" Target="../media/image35.png"/><Relationship Id="rId1" Type="http://schemas.openxmlformats.org/officeDocument/2006/relationships/slideLayout" Target="../slideLayouts/slideLayout29.xml"/><Relationship Id="rId4" Type="http://schemas.openxmlformats.org/officeDocument/2006/relationships/image" Target="../media/image36.jpeg"/></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6.xml"/><Relationship Id="rId1" Type="http://schemas.openxmlformats.org/officeDocument/2006/relationships/slideLayout" Target="../slideLayouts/slideLayout43.xml"/><Relationship Id="rId4" Type="http://schemas.openxmlformats.org/officeDocument/2006/relationships/hyperlink" Target="https://www.who.int/water_sanitation_health/publications/ehs_hc/en/"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24.jpeg"/><Relationship Id="rId1" Type="http://schemas.openxmlformats.org/officeDocument/2006/relationships/slideLayout" Target="../slideLayouts/slideLayout30.xml"/><Relationship Id="rId4" Type="http://schemas.openxmlformats.org/officeDocument/2006/relationships/hyperlink" Target="https://www.who.int/water_sanitation_health/publications/ehs_hc/en/"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hyperlink" Target="https://www.who.int/water_sanitation_health/publications/ehs_hc/en/" TargetMode="External"/><Relationship Id="rId1" Type="http://schemas.openxmlformats.org/officeDocument/2006/relationships/slideLayout" Target="../slideLayouts/slideLayout30.xml"/></Relationships>
</file>

<file path=ppt/slides/_rels/slide18.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7.xml"/><Relationship Id="rId1" Type="http://schemas.openxmlformats.org/officeDocument/2006/relationships/slideLayout" Target="../slideLayouts/slideLayout29.xml"/><Relationship Id="rId5" Type="http://schemas.openxmlformats.org/officeDocument/2006/relationships/image" Target="../media/image41.jpeg"/><Relationship Id="rId4" Type="http://schemas.openxmlformats.org/officeDocument/2006/relationships/image" Target="../media/image40.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29.xml"/><Relationship Id="rId5" Type="http://schemas.openxmlformats.org/officeDocument/2006/relationships/image" Target="../media/image45.jpeg"/><Relationship Id="rId4" Type="http://schemas.openxmlformats.org/officeDocument/2006/relationships/image" Target="../media/image44.jpeg"/></Relationships>
</file>

<file path=ppt/slides/_rels/slide21.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29.xml"/><Relationship Id="rId5" Type="http://schemas.openxmlformats.org/officeDocument/2006/relationships/image" Target="../media/image44.jpeg"/><Relationship Id="rId4" Type="http://schemas.openxmlformats.org/officeDocument/2006/relationships/image" Target="../media/image46.png"/></Relationships>
</file>

<file path=ppt/slides/_rels/slide22.xml.rels><?xml version="1.0" encoding="UTF-8" standalone="yes"?>
<Relationships xmlns="http://schemas.openxmlformats.org/package/2006/relationships"><Relationship Id="rId8" Type="http://schemas.openxmlformats.org/officeDocument/2006/relationships/image" Target="../media/image49.jpeg"/><Relationship Id="rId3" Type="http://schemas.openxmlformats.org/officeDocument/2006/relationships/diagramLayout" Target="../diagrams/layout1.xml"/><Relationship Id="rId7" Type="http://schemas.openxmlformats.org/officeDocument/2006/relationships/image" Target="../media/image48.jpeg"/><Relationship Id="rId2" Type="http://schemas.openxmlformats.org/officeDocument/2006/relationships/diagramData" Target="../diagrams/data1.xml"/><Relationship Id="rId1" Type="http://schemas.openxmlformats.org/officeDocument/2006/relationships/slideLayout" Target="../slideLayouts/slideLayout49.xml"/><Relationship Id="rId6" Type="http://schemas.microsoft.com/office/2007/relationships/diagramDrawing" Target="../diagrams/drawing1.xml"/><Relationship Id="rId11" Type="http://schemas.openxmlformats.org/officeDocument/2006/relationships/image" Target="../media/image51.jpeg"/><Relationship Id="rId5" Type="http://schemas.openxmlformats.org/officeDocument/2006/relationships/diagramColors" Target="../diagrams/colors1.xml"/><Relationship Id="rId10" Type="http://schemas.openxmlformats.org/officeDocument/2006/relationships/hyperlink" Target="https://www.who.int/water_sanitation_health/publications/legionella/en/" TargetMode="External"/><Relationship Id="rId4" Type="http://schemas.openxmlformats.org/officeDocument/2006/relationships/diagramQuickStyle" Target="../diagrams/quickStyle1.xml"/><Relationship Id="rId9" Type="http://schemas.openxmlformats.org/officeDocument/2006/relationships/image" Target="../media/image50.jpeg"/></Relationships>
</file>

<file path=ppt/slides/_rels/slide23.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57.xml"/></Relationships>
</file>

<file path=ppt/slides/_rels/slide2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jpeg"/><Relationship Id="rId1" Type="http://schemas.openxmlformats.org/officeDocument/2006/relationships/slideLayout" Target="../slideLayouts/slideLayout29.xml"/><Relationship Id="rId5" Type="http://schemas.openxmlformats.org/officeDocument/2006/relationships/image" Target="../media/image56.jpeg"/><Relationship Id="rId4" Type="http://schemas.openxmlformats.org/officeDocument/2006/relationships/image" Target="../media/image55.jpeg"/></Relationships>
</file>

<file path=ppt/slides/_rels/slide2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8.xml"/><Relationship Id="rId1" Type="http://schemas.openxmlformats.org/officeDocument/2006/relationships/slideLayout" Target="../slideLayouts/slideLayout29.xml"/><Relationship Id="rId4" Type="http://schemas.openxmlformats.org/officeDocument/2006/relationships/image" Target="../media/image58.png"/></Relationships>
</file>

<file path=ppt/slides/_rels/slide2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9.xml"/><Relationship Id="rId1" Type="http://schemas.openxmlformats.org/officeDocument/2006/relationships/slideLayout" Target="../slideLayouts/slideLayout29.xml"/><Relationship Id="rId4" Type="http://schemas.openxmlformats.org/officeDocument/2006/relationships/image" Target="../media/image60.jpeg"/></Relationships>
</file>

<file path=ppt/slides/_rels/slide27.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10.xml"/><Relationship Id="rId1" Type="http://schemas.openxmlformats.org/officeDocument/2006/relationships/slideLayout" Target="../slideLayouts/slideLayout29.xml"/></Relationships>
</file>

<file path=ppt/slides/_rels/slide29.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61.jpeg"/><Relationship Id="rId7" Type="http://schemas.openxmlformats.org/officeDocument/2006/relationships/diagramColors" Target="../diagrams/colors2.xml"/><Relationship Id="rId2" Type="http://schemas.openxmlformats.org/officeDocument/2006/relationships/notesSlide" Target="../notesSlides/notesSlide11.xml"/><Relationship Id="rId1" Type="http://schemas.openxmlformats.org/officeDocument/2006/relationships/slideLayout" Target="../slideLayouts/slideLayout63.xml"/><Relationship Id="rId6" Type="http://schemas.openxmlformats.org/officeDocument/2006/relationships/diagramQuickStyle" Target="../diagrams/quickStyle2.xml"/><Relationship Id="rId11" Type="http://schemas.openxmlformats.org/officeDocument/2006/relationships/hyperlink" Target="https://www.who.int/water_sanitation_health/water-quality/household/scheme-household-water-treatment/en/" TargetMode="External"/><Relationship Id="rId5" Type="http://schemas.openxmlformats.org/officeDocument/2006/relationships/diagramLayout" Target="../diagrams/layout2.xml"/><Relationship Id="rId10" Type="http://schemas.openxmlformats.org/officeDocument/2006/relationships/image" Target="../media/image62.jpeg"/><Relationship Id="rId4" Type="http://schemas.openxmlformats.org/officeDocument/2006/relationships/diagramData" Target="../diagrams/data2.xml"/><Relationship Id="rId9" Type="http://schemas.openxmlformats.org/officeDocument/2006/relationships/image" Target="../media/image23.jpeg"/></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29.xml"/><Relationship Id="rId5" Type="http://schemas.openxmlformats.org/officeDocument/2006/relationships/image" Target="../media/image11.jpeg"/><Relationship Id="rId4" Type="http://schemas.openxmlformats.org/officeDocument/2006/relationships/image" Target="../media/image10.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1.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29.xml"/></Relationships>
</file>

<file path=ppt/slides/_rels/slide3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2.xml"/><Relationship Id="rId1" Type="http://schemas.openxmlformats.org/officeDocument/2006/relationships/slideLayout" Target="../slideLayouts/slideLayout29.xml"/></Relationships>
</file>

<file path=ppt/slides/_rels/slide33.xml.rels><?xml version="1.0" encoding="UTF-8" standalone="yes"?>
<Relationships xmlns="http://schemas.openxmlformats.org/package/2006/relationships"><Relationship Id="rId3" Type="http://schemas.openxmlformats.org/officeDocument/2006/relationships/hyperlink" Target="https://www.who.int/water_sanitation_health/publications/legionella/en/" TargetMode="External"/><Relationship Id="rId2" Type="http://schemas.openxmlformats.org/officeDocument/2006/relationships/notesSlide" Target="../notesSlides/notesSlide13.xml"/><Relationship Id="rId1" Type="http://schemas.openxmlformats.org/officeDocument/2006/relationships/slideLayout" Target="../slideLayouts/slideLayout29.xml"/><Relationship Id="rId4" Type="http://schemas.openxmlformats.org/officeDocument/2006/relationships/image" Target="../media/image65.jpeg"/></Relationships>
</file>

<file path=ppt/slides/_rels/slide34.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5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6.xml.rels><?xml version="1.0" encoding="UTF-8" standalone="yes"?>
<Relationships xmlns="http://schemas.openxmlformats.org/package/2006/relationships"><Relationship Id="rId3" Type="http://schemas.openxmlformats.org/officeDocument/2006/relationships/image" Target="../media/image67.tiff"/><Relationship Id="rId2" Type="http://schemas.openxmlformats.org/officeDocument/2006/relationships/notesSlide" Target="../notesSlides/notesSlide14.xml"/><Relationship Id="rId1" Type="http://schemas.openxmlformats.org/officeDocument/2006/relationships/slideLayout" Target="../slideLayouts/slideLayout29.xml"/></Relationships>
</file>

<file path=ppt/slides/_rels/slide37.xml.rels><?xml version="1.0" encoding="UTF-8" standalone="yes"?>
<Relationships xmlns="http://schemas.openxmlformats.org/package/2006/relationships"><Relationship Id="rId8" Type="http://schemas.openxmlformats.org/officeDocument/2006/relationships/hyperlink" Target="http://sheltercentre.org/sites/default/files/Emergency%20Water%20Sources%20(WEDC).pdf" TargetMode="External"/><Relationship Id="rId3" Type="http://schemas.openxmlformats.org/officeDocument/2006/relationships/hyperlink" Target="http://www.who.int/water_sanitation_health/publications/2011/tn9_how_much_water_en.pdf" TargetMode="External"/><Relationship Id="rId7" Type="http://schemas.openxmlformats.org/officeDocument/2006/relationships/hyperlink" Target="https://www.who.int/water_sanitation_health/water-quality/household/scheme-household-water-treatment/en/" TargetMode="External"/><Relationship Id="rId2" Type="http://schemas.openxmlformats.org/officeDocument/2006/relationships/notesSlide" Target="../notesSlides/notesSlide15.xml"/><Relationship Id="rId1" Type="http://schemas.openxmlformats.org/officeDocument/2006/relationships/slideLayout" Target="../slideLayouts/slideLayout29.xml"/><Relationship Id="rId6" Type="http://schemas.openxmlformats.org/officeDocument/2006/relationships/hyperlink" Target="https://www.who.int/water_sanitation_health/water-quality/en/" TargetMode="External"/><Relationship Id="rId5" Type="http://schemas.openxmlformats.org/officeDocument/2006/relationships/hyperlink" Target="http://www.who.int/water_sanitation_health/publications/drinking-water-quality-guidelines-4-including-1st-addendum/en/" TargetMode="External"/><Relationship Id="rId4" Type="http://schemas.openxmlformats.org/officeDocument/2006/relationships/hyperlink" Target="http://www.who.int/water_sanitation_health/emerging/legionella_rel/en/index.html"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notesSlide" Target="../notesSlides/notesSlide4.xml"/><Relationship Id="rId1" Type="http://schemas.openxmlformats.org/officeDocument/2006/relationships/slideLayout" Target="../slideLayouts/slideLayout29.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jpeg"/><Relationship Id="rId2" Type="http://schemas.openxmlformats.org/officeDocument/2006/relationships/notesSlide" Target="../notesSlides/notesSlide5.xml"/><Relationship Id="rId1" Type="http://schemas.openxmlformats.org/officeDocument/2006/relationships/slideLayout" Target="../slideLayouts/slideLayout29.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9.xml"/><Relationship Id="rId4" Type="http://schemas.openxmlformats.org/officeDocument/2006/relationships/image" Target="../media/image27.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E7FB8"/>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4B6A7ED-20EE-4A28-85EF-7A047EAD99B6}"/>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7288" y="2231856"/>
            <a:ext cx="10787974" cy="5415292"/>
          </a:xfrm>
          <a:prstGeom prst="rect">
            <a:avLst/>
          </a:prstGeom>
        </p:spPr>
      </p:pic>
      <p:sp>
        <p:nvSpPr>
          <p:cNvPr id="246791" name="Rectangle 7"/>
          <p:cNvSpPr>
            <a:spLocks noChangeArrowheads="1"/>
          </p:cNvSpPr>
          <p:nvPr/>
        </p:nvSpPr>
        <p:spPr bwMode="auto">
          <a:xfrm>
            <a:off x="-23644" y="6272676"/>
            <a:ext cx="10740688" cy="1374472"/>
          </a:xfrm>
          <a:prstGeom prst="rect">
            <a:avLst/>
          </a:prstGeom>
          <a:solidFill>
            <a:srgbClr val="1E7FB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6792" name="Rectangle 8"/>
          <p:cNvSpPr>
            <a:spLocks noChangeArrowheads="1"/>
          </p:cNvSpPr>
          <p:nvPr/>
        </p:nvSpPr>
        <p:spPr bwMode="auto">
          <a:xfrm>
            <a:off x="779461" y="2902827"/>
            <a:ext cx="9134475" cy="2965285"/>
          </a:xfrm>
          <a:prstGeom prst="rect">
            <a:avLst/>
          </a:prstGeom>
          <a:noFill/>
          <a:ln>
            <a:noFill/>
          </a:ln>
          <a:effectLst>
            <a:outerShdw dist="28398" dir="3806097" algn="ctr" rotWithShape="0">
              <a:srgbClr val="000066"/>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p>
            <a:pPr algn="ctr" defTabSz="1042988" rtl="0"/>
            <a:r>
              <a:rPr lang="en-US" sz="3600" cap="small" dirty="0">
                <a:solidFill>
                  <a:schemeClr val="bg1"/>
                </a:solidFill>
              </a:rPr>
              <a:t>Better WASH for quality care in HEALTHCARE FACILITIES</a:t>
            </a:r>
          </a:p>
          <a:p>
            <a:pPr algn="ctr" defTabSz="1042988" rtl="0"/>
            <a:endParaRPr lang="es-ES" sz="3600" dirty="0">
              <a:solidFill>
                <a:schemeClr val="bg1"/>
              </a:solidFill>
            </a:endParaRPr>
          </a:p>
          <a:p>
            <a:pPr algn="ctr" defTabSz="1042988" rtl="0"/>
            <a:endParaRPr lang="es-ES" sz="3600" dirty="0">
              <a:solidFill>
                <a:schemeClr val="bg1"/>
              </a:solidFill>
            </a:endParaRPr>
          </a:p>
          <a:p>
            <a:pPr algn="ctr" defTabSz="1042988" rtl="0"/>
            <a:endParaRPr lang="es-ES" sz="3600" dirty="0">
              <a:solidFill>
                <a:schemeClr val="bg1"/>
              </a:solidFill>
            </a:endParaRPr>
          </a:p>
          <a:p>
            <a:pPr algn="ctr" defTabSz="1042988" rtl="0"/>
            <a:r>
              <a:rPr lang="en-US" sz="5000" dirty="0">
                <a:solidFill>
                  <a:schemeClr val="bg1"/>
                </a:solidFill>
              </a:rPr>
              <a:t>Technical</a:t>
            </a:r>
            <a:r>
              <a:rPr lang="es-ES" sz="5000" dirty="0">
                <a:solidFill>
                  <a:schemeClr val="bg1"/>
                </a:solidFill>
              </a:rPr>
              <a:t> Module:</a:t>
            </a:r>
          </a:p>
          <a:p>
            <a:pPr algn="ctr" defTabSz="1042988" rtl="0"/>
            <a:r>
              <a:rPr lang="es-ES" sz="5000" dirty="0">
                <a:solidFill>
                  <a:schemeClr val="bg1"/>
                </a:solidFill>
              </a:rPr>
              <a:t>WATER</a:t>
            </a:r>
            <a:endParaRPr lang="es-ES" sz="5000" dirty="0">
              <a:solidFill>
                <a:schemeClr val="accent2">
                  <a:lumMod val="60000"/>
                  <a:lumOff val="40000"/>
                </a:schemeClr>
              </a:solidFill>
            </a:endParaRPr>
          </a:p>
          <a:p>
            <a:pPr algn="ctr" defTabSz="1042988" rtl="0"/>
            <a:endParaRPr lang="es-ES" sz="3600" dirty="0">
              <a:solidFill>
                <a:schemeClr val="accent2">
                  <a:lumMod val="60000"/>
                  <a:lumOff val="40000"/>
                </a:schemeClr>
              </a:solidFill>
            </a:endParaRPr>
          </a:p>
          <a:p>
            <a:pPr algn="ctr" defTabSz="1042988" rtl="0"/>
            <a:endParaRPr lang="es-ES" sz="3600" dirty="0">
              <a:solidFill>
                <a:schemeClr val="accent2">
                  <a:lumMod val="60000"/>
                  <a:lumOff val="40000"/>
                </a:schemeClr>
              </a:solidFill>
            </a:endParaRPr>
          </a:p>
          <a:p>
            <a:pPr algn="ctr" defTabSz="1042988" rtl="0"/>
            <a:endParaRPr lang="es-ES" sz="3600" dirty="0">
              <a:solidFill>
                <a:schemeClr val="accent2">
                  <a:lumMod val="60000"/>
                  <a:lumOff val="40000"/>
                </a:schemeClr>
              </a:solidFill>
            </a:endParaRPr>
          </a:p>
          <a:p>
            <a:pPr algn="ctr" defTabSz="1042988" rtl="0"/>
            <a:endParaRPr lang="es-ES" sz="3600" dirty="0">
              <a:solidFill>
                <a:schemeClr val="accent2">
                  <a:lumMod val="60000"/>
                  <a:lumOff val="40000"/>
                </a:schemeClr>
              </a:solidFill>
            </a:endParaRPr>
          </a:p>
          <a:p>
            <a:pPr algn="ctr" defTabSz="1042988" rtl="0"/>
            <a:r>
              <a:rPr lang="es-ES" sz="3600" dirty="0">
                <a:solidFill>
                  <a:schemeClr val="accent2">
                    <a:lumMod val="60000"/>
                    <a:lumOff val="40000"/>
                  </a:schemeClr>
                </a:solidFill>
              </a:rPr>
              <a:t>Insert date &amp; </a:t>
            </a:r>
            <a:r>
              <a:rPr lang="en-US" sz="3600" dirty="0">
                <a:solidFill>
                  <a:schemeClr val="accent2">
                    <a:lumMod val="60000"/>
                    <a:lumOff val="40000"/>
                  </a:schemeClr>
                </a:solidFill>
              </a:rPr>
              <a:t>location</a:t>
            </a:r>
          </a:p>
          <a:p>
            <a:pPr algn="ctr" defTabSz="1042988" rtl="0"/>
            <a:endParaRPr lang="en-GB" sz="5000"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0468" y="192357"/>
            <a:ext cx="7157000" cy="793833"/>
          </a:xfrm>
        </p:spPr>
        <p:txBody>
          <a:bodyPr/>
          <a:lstStyle/>
          <a:p>
            <a:pPr>
              <a:defRPr/>
            </a:pPr>
            <a:r>
              <a:rPr lang="en-GB" dirty="0"/>
              <a:t>Water needs and standards</a:t>
            </a:r>
          </a:p>
        </p:txBody>
      </p:sp>
      <p:pic>
        <p:nvPicPr>
          <p:cNvPr id="1026" name="Picture 2" descr="Publication cover">
            <a:extLst>
              <a:ext uri="{FF2B5EF4-FFF2-40B4-BE49-F238E27FC236}">
                <a16:creationId xmlns:a16="http://schemas.microsoft.com/office/drawing/2014/main" id="{AAB72624-B2F7-4435-B709-C7D30B78CC84}"/>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953926" y="273434"/>
            <a:ext cx="1428750" cy="20288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71F7A12E-3470-4DBD-9523-E37A7678F9ED}"/>
              </a:ext>
            </a:extLst>
          </p:cNvPr>
          <p:cNvSpPr txBox="1"/>
          <p:nvPr/>
        </p:nvSpPr>
        <p:spPr>
          <a:xfrm>
            <a:off x="7697037" y="2411604"/>
            <a:ext cx="2685639" cy="1223412"/>
          </a:xfrm>
          <a:prstGeom prst="rect">
            <a:avLst/>
          </a:prstGeom>
          <a:noFill/>
        </p:spPr>
        <p:txBody>
          <a:bodyPr wrap="square" rtlCol="0">
            <a:spAutoFit/>
          </a:bodyPr>
          <a:lstStyle/>
          <a:p>
            <a:pPr algn="r"/>
            <a:r>
              <a:rPr lang="en-US" sz="1050" b="0" dirty="0"/>
              <a:t>Refer to WHO UNICEF Core questions and indicators for monitoring WASH in health care facilities for definitions of “improved” </a:t>
            </a:r>
          </a:p>
          <a:p>
            <a:pPr algn="r"/>
            <a:r>
              <a:rPr lang="en-US" sz="1050" b="0" dirty="0">
                <a:hlinkClick r:id="rId3"/>
              </a:rPr>
              <a:t>www.who.int/water_sanitation_health/publications/core-questions-and-indicators-for-monitoring-wash/en/</a:t>
            </a:r>
            <a:r>
              <a:rPr lang="en-US" sz="1050" b="0" dirty="0"/>
              <a:t> </a:t>
            </a:r>
          </a:p>
        </p:txBody>
      </p:sp>
      <p:sp>
        <p:nvSpPr>
          <p:cNvPr id="3" name="Rectangle 2">
            <a:extLst>
              <a:ext uri="{FF2B5EF4-FFF2-40B4-BE49-F238E27FC236}">
                <a16:creationId xmlns:a16="http://schemas.microsoft.com/office/drawing/2014/main" id="{2965FE25-C7BD-44E3-86F6-1BAD03218D06}"/>
              </a:ext>
            </a:extLst>
          </p:cNvPr>
          <p:cNvSpPr/>
          <p:nvPr/>
        </p:nvSpPr>
        <p:spPr>
          <a:xfrm>
            <a:off x="7043894" y="4055860"/>
            <a:ext cx="3518877" cy="1384995"/>
          </a:xfrm>
          <a:prstGeom prst="rect">
            <a:avLst/>
          </a:prstGeom>
          <a:ln w="57150">
            <a:solidFill>
              <a:srgbClr val="FF00FF"/>
            </a:solidFill>
          </a:ln>
        </p:spPr>
        <p:txBody>
          <a:bodyPr wrap="square">
            <a:spAutoFit/>
          </a:bodyPr>
          <a:lstStyle/>
          <a:p>
            <a:pPr algn="ctr" fontAlgn="auto">
              <a:spcAft>
                <a:spcPts val="0"/>
              </a:spcAft>
              <a:defRPr/>
            </a:pPr>
            <a:r>
              <a:rPr lang="en-GB" sz="2800" b="0" dirty="0">
                <a:solidFill>
                  <a:srgbClr val="09164D"/>
                </a:solidFill>
              </a:rPr>
              <a:t>How might climate change affect these items?</a:t>
            </a:r>
          </a:p>
        </p:txBody>
      </p:sp>
      <p:sp>
        <p:nvSpPr>
          <p:cNvPr id="9" name="Content Placeholder 2">
            <a:extLst>
              <a:ext uri="{FF2B5EF4-FFF2-40B4-BE49-F238E27FC236}">
                <a16:creationId xmlns:a16="http://schemas.microsoft.com/office/drawing/2014/main" id="{21C680FC-57CB-4A34-85BC-580668E32749}"/>
              </a:ext>
            </a:extLst>
          </p:cNvPr>
          <p:cNvSpPr>
            <a:spLocks noGrp="1"/>
          </p:cNvSpPr>
          <p:nvPr>
            <p:ph idx="1"/>
          </p:nvPr>
        </p:nvSpPr>
        <p:spPr>
          <a:xfrm>
            <a:off x="310468" y="1312416"/>
            <a:ext cx="6381555" cy="5486887"/>
          </a:xfrm>
        </p:spPr>
        <p:txBody>
          <a:bodyPr/>
          <a:lstStyle/>
          <a:p>
            <a:r>
              <a:rPr lang="en-US" altLang="en-US" sz="1800" dirty="0">
                <a:solidFill>
                  <a:srgbClr val="09164D"/>
                </a:solidFill>
                <a:ea typeface="ＭＳ Ｐゴシック" pitchFamily="34" charset="-128"/>
              </a:rPr>
              <a:t>Water should be </a:t>
            </a:r>
            <a:r>
              <a:rPr lang="en-US" altLang="en-US" sz="1800" b="1" dirty="0">
                <a:solidFill>
                  <a:srgbClr val="FF00FF"/>
                </a:solidFill>
                <a:ea typeface="ＭＳ Ｐゴシック" pitchFamily="34" charset="-128"/>
              </a:rPr>
              <a:t>available</a:t>
            </a:r>
            <a:r>
              <a:rPr lang="en-US" altLang="en-US" sz="1800" dirty="0">
                <a:solidFill>
                  <a:srgbClr val="09164D"/>
                </a:solidFill>
                <a:ea typeface="ＭＳ Ｐゴシック" pitchFamily="34" charset="-128"/>
              </a:rPr>
              <a:t> for</a:t>
            </a:r>
          </a:p>
          <a:p>
            <a:pPr lvl="1">
              <a:spcBef>
                <a:spcPts val="0"/>
              </a:spcBef>
            </a:pPr>
            <a:r>
              <a:rPr lang="en-US" altLang="en-US" sz="1800" dirty="0">
                <a:solidFill>
                  <a:srgbClr val="09164D"/>
                </a:solidFill>
                <a:ea typeface="ＭＳ Ｐゴシック" pitchFamily="34" charset="-128"/>
              </a:rPr>
              <a:t>drinking</a:t>
            </a:r>
          </a:p>
          <a:p>
            <a:pPr lvl="1">
              <a:spcBef>
                <a:spcPts val="0"/>
              </a:spcBef>
            </a:pPr>
            <a:r>
              <a:rPr lang="en-US" altLang="en-US" sz="1800" dirty="0">
                <a:solidFill>
                  <a:srgbClr val="09164D"/>
                </a:solidFill>
                <a:ea typeface="ＭＳ Ｐゴシック" pitchFamily="34" charset="-128"/>
              </a:rPr>
              <a:t>personal hygiene including hand washing, bathing and cleaning </a:t>
            </a:r>
          </a:p>
          <a:p>
            <a:pPr lvl="1">
              <a:spcBef>
                <a:spcPts val="0"/>
              </a:spcBef>
            </a:pPr>
            <a:r>
              <a:rPr lang="en-US" altLang="en-US" sz="1800" dirty="0">
                <a:solidFill>
                  <a:srgbClr val="09164D"/>
                </a:solidFill>
                <a:ea typeface="ＭＳ Ｐゴシック" pitchFamily="34" charset="-128"/>
              </a:rPr>
              <a:t>cleaning</a:t>
            </a:r>
          </a:p>
          <a:p>
            <a:pPr lvl="1">
              <a:spcBef>
                <a:spcPts val="0"/>
              </a:spcBef>
            </a:pPr>
            <a:r>
              <a:rPr lang="en-US" altLang="en-US" sz="1800" dirty="0">
                <a:solidFill>
                  <a:srgbClr val="09164D"/>
                </a:solidFill>
                <a:ea typeface="ＭＳ Ｐゴシック" pitchFamily="34" charset="-128"/>
              </a:rPr>
              <a:t>medical activities </a:t>
            </a:r>
          </a:p>
          <a:p>
            <a:pPr lvl="1">
              <a:spcBef>
                <a:spcPts val="0"/>
              </a:spcBef>
            </a:pPr>
            <a:r>
              <a:rPr lang="en-US" altLang="en-US" sz="1800" dirty="0">
                <a:solidFill>
                  <a:srgbClr val="09164D"/>
                </a:solidFill>
                <a:ea typeface="ＭＳ Ｐゴシック" pitchFamily="34" charset="-128"/>
              </a:rPr>
              <a:t>cooking</a:t>
            </a:r>
          </a:p>
          <a:p>
            <a:pPr lvl="1">
              <a:spcBef>
                <a:spcPts val="0"/>
              </a:spcBef>
            </a:pPr>
            <a:r>
              <a:rPr lang="en-US" altLang="en-US" sz="1800" dirty="0">
                <a:solidFill>
                  <a:srgbClr val="09164D"/>
                </a:solidFill>
                <a:ea typeface="ＭＳ Ｐゴシック" pitchFamily="34" charset="-128"/>
              </a:rPr>
              <a:t>laundry   </a:t>
            </a:r>
          </a:p>
          <a:p>
            <a:r>
              <a:rPr lang="en-US" altLang="en-US" sz="1800" dirty="0">
                <a:solidFill>
                  <a:srgbClr val="09164D"/>
                </a:solidFill>
                <a:ea typeface="ＭＳ Ｐゴシック" pitchFamily="34" charset="-128"/>
              </a:rPr>
              <a:t>Water must be </a:t>
            </a:r>
            <a:r>
              <a:rPr lang="en-US" altLang="en-US" sz="1800" b="1" dirty="0">
                <a:solidFill>
                  <a:srgbClr val="FF00FF"/>
                </a:solidFill>
                <a:ea typeface="ＭＳ Ｐゴシック" pitchFamily="34" charset="-128"/>
              </a:rPr>
              <a:t>on-site</a:t>
            </a:r>
            <a:r>
              <a:rPr lang="en-US" altLang="en-US" sz="1800" dirty="0">
                <a:solidFill>
                  <a:srgbClr val="09164D"/>
                </a:solidFill>
                <a:ea typeface="ＭＳ Ｐゴシック" pitchFamily="34" charset="-128"/>
              </a:rPr>
              <a:t> from an </a:t>
            </a:r>
            <a:r>
              <a:rPr lang="en-US" altLang="en-US" sz="1800" b="1" dirty="0">
                <a:solidFill>
                  <a:srgbClr val="FF00FF"/>
                </a:solidFill>
                <a:ea typeface="ＭＳ Ｐゴシック" pitchFamily="34" charset="-128"/>
              </a:rPr>
              <a:t>improved</a:t>
            </a:r>
            <a:r>
              <a:rPr lang="en-US" altLang="en-US" sz="1800" dirty="0">
                <a:solidFill>
                  <a:srgbClr val="09164D"/>
                </a:solidFill>
                <a:ea typeface="ＭＳ Ｐゴシック" pitchFamily="34" charset="-128"/>
              </a:rPr>
              <a:t> source</a:t>
            </a:r>
          </a:p>
          <a:p>
            <a:pPr lvl="1"/>
            <a:r>
              <a:rPr lang="en-US" sz="1800" dirty="0">
                <a:solidFill>
                  <a:srgbClr val="09164D"/>
                </a:solidFill>
              </a:rPr>
              <a:t>Water system in buildings/ water system on facility grounds/public tap/borehole /protected well /protected rainwater collection</a:t>
            </a:r>
            <a:endParaRPr lang="en-GB" sz="1800" dirty="0">
              <a:solidFill>
                <a:srgbClr val="09164D"/>
              </a:solidFill>
            </a:endParaRPr>
          </a:p>
          <a:p>
            <a:r>
              <a:rPr lang="en-US" altLang="en-US" sz="1800" dirty="0">
                <a:solidFill>
                  <a:srgbClr val="09164D"/>
                </a:solidFill>
                <a:ea typeface="ＭＳ Ｐゴシック" pitchFamily="34" charset="-128"/>
              </a:rPr>
              <a:t>Water should be </a:t>
            </a:r>
            <a:r>
              <a:rPr lang="en-US" altLang="en-US" sz="1800" b="1" dirty="0">
                <a:solidFill>
                  <a:srgbClr val="FF00FF"/>
                </a:solidFill>
                <a:ea typeface="ＭＳ Ｐゴシック" pitchFamily="34" charset="-128"/>
              </a:rPr>
              <a:t>safely treated</a:t>
            </a:r>
            <a:r>
              <a:rPr lang="en-US" altLang="en-US" sz="1800" dirty="0">
                <a:solidFill>
                  <a:srgbClr val="FF00FF"/>
                </a:solidFill>
                <a:ea typeface="ＭＳ Ｐゴシック" pitchFamily="34" charset="-128"/>
              </a:rPr>
              <a:t>, </a:t>
            </a:r>
            <a:r>
              <a:rPr lang="en-US" altLang="en-US" sz="1800" b="1" dirty="0">
                <a:solidFill>
                  <a:srgbClr val="FF00FF"/>
                </a:solidFill>
                <a:ea typeface="ＭＳ Ｐゴシック" pitchFamily="34" charset="-128"/>
              </a:rPr>
              <a:t>reliable</a:t>
            </a:r>
            <a:r>
              <a:rPr lang="en-US" altLang="en-US" sz="1800" dirty="0">
                <a:solidFill>
                  <a:srgbClr val="09164D"/>
                </a:solidFill>
                <a:ea typeface="ＭＳ Ｐゴシック" pitchFamily="34" charset="-128"/>
              </a:rPr>
              <a:t>, sufficient and located at all points of care. </a:t>
            </a:r>
          </a:p>
          <a:p>
            <a:pPr marL="199525" lvl="1" indent="0">
              <a:buNone/>
            </a:pPr>
            <a:endParaRPr lang="en-US" altLang="en-US" sz="1800" dirty="0">
              <a:solidFill>
                <a:srgbClr val="09164D"/>
              </a:solidFill>
              <a:ea typeface="ＭＳ Ｐゴシック" pitchFamily="34" charset="-128"/>
            </a:endParaRPr>
          </a:p>
          <a:p>
            <a:endParaRPr lang="en-GB" altLang="en-US" sz="1800" dirty="0">
              <a:solidFill>
                <a:srgbClr val="09164D"/>
              </a:solidFill>
              <a:ea typeface="ＭＳ Ｐゴシック" pitchFamily="34" charset="-128"/>
            </a:endParaRPr>
          </a:p>
        </p:txBody>
      </p:sp>
    </p:spTree>
    <p:extLst>
      <p:ext uri="{BB962C8B-B14F-4D97-AF65-F5344CB8AC3E}">
        <p14:creationId xmlns:p14="http://schemas.microsoft.com/office/powerpoint/2010/main" val="823382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8566" y="397625"/>
            <a:ext cx="6747583" cy="748422"/>
          </a:xfrm>
        </p:spPr>
        <p:txBody>
          <a:bodyPr/>
          <a:lstStyle/>
          <a:p>
            <a:pPr>
              <a:defRPr/>
            </a:pPr>
            <a:r>
              <a:rPr lang="en-GB" dirty="0"/>
              <a:t>Water needs and standards</a:t>
            </a:r>
          </a:p>
        </p:txBody>
      </p:sp>
      <p:sp>
        <p:nvSpPr>
          <p:cNvPr id="6" name="Content Placeholder 2">
            <a:extLst>
              <a:ext uri="{FF2B5EF4-FFF2-40B4-BE49-F238E27FC236}">
                <a16:creationId xmlns:a16="http://schemas.microsoft.com/office/drawing/2014/main" id="{69A5B54E-3896-4294-8C14-AA83C958FCD9}"/>
              </a:ext>
            </a:extLst>
          </p:cNvPr>
          <p:cNvSpPr>
            <a:spLocks noGrp="1"/>
          </p:cNvSpPr>
          <p:nvPr>
            <p:ph idx="1"/>
          </p:nvPr>
        </p:nvSpPr>
        <p:spPr>
          <a:xfrm>
            <a:off x="598567" y="1430447"/>
            <a:ext cx="6016498" cy="5173009"/>
          </a:xfrm>
        </p:spPr>
        <p:txBody>
          <a:bodyPr/>
          <a:lstStyle/>
          <a:p>
            <a:r>
              <a:rPr lang="en-US" altLang="en-US" sz="1697" dirty="0">
                <a:solidFill>
                  <a:srgbClr val="09164D"/>
                </a:solidFill>
                <a:ea typeface="ＭＳ Ｐゴシック" pitchFamily="34" charset="-128"/>
              </a:rPr>
              <a:t>Water should be </a:t>
            </a:r>
            <a:r>
              <a:rPr lang="en-US" altLang="en-US" sz="1697" b="1" dirty="0">
                <a:solidFill>
                  <a:srgbClr val="FF00FF"/>
                </a:solidFill>
                <a:ea typeface="ＭＳ Ｐゴシック" pitchFamily="34" charset="-128"/>
              </a:rPr>
              <a:t>available</a:t>
            </a:r>
            <a:r>
              <a:rPr lang="en-US" altLang="en-US" sz="1697" dirty="0">
                <a:solidFill>
                  <a:srgbClr val="09164D"/>
                </a:solidFill>
                <a:ea typeface="ＭＳ Ｐゴシック" pitchFamily="34" charset="-128"/>
              </a:rPr>
              <a:t> for</a:t>
            </a:r>
          </a:p>
          <a:p>
            <a:pPr lvl="1">
              <a:spcBef>
                <a:spcPts val="0"/>
              </a:spcBef>
            </a:pPr>
            <a:r>
              <a:rPr lang="en-US" altLang="en-US" sz="1697" dirty="0">
                <a:solidFill>
                  <a:srgbClr val="09164D"/>
                </a:solidFill>
                <a:ea typeface="ＭＳ Ｐゴシック" pitchFamily="34" charset="-128"/>
              </a:rPr>
              <a:t>drinking</a:t>
            </a:r>
          </a:p>
          <a:p>
            <a:pPr lvl="1">
              <a:spcBef>
                <a:spcPts val="0"/>
              </a:spcBef>
            </a:pPr>
            <a:r>
              <a:rPr lang="en-US" altLang="en-US" sz="1697" dirty="0">
                <a:solidFill>
                  <a:srgbClr val="09164D"/>
                </a:solidFill>
                <a:ea typeface="ＭＳ Ｐゴシック" pitchFamily="34" charset="-128"/>
              </a:rPr>
              <a:t>personal hygiene including hand washing, bathing and cleaning </a:t>
            </a:r>
          </a:p>
          <a:p>
            <a:pPr lvl="1">
              <a:spcBef>
                <a:spcPts val="0"/>
              </a:spcBef>
            </a:pPr>
            <a:r>
              <a:rPr lang="en-US" altLang="en-US" sz="1697" dirty="0">
                <a:solidFill>
                  <a:srgbClr val="09164D"/>
                </a:solidFill>
                <a:ea typeface="ＭＳ Ｐゴシック" pitchFamily="34" charset="-128"/>
              </a:rPr>
              <a:t>cleaning</a:t>
            </a:r>
          </a:p>
          <a:p>
            <a:pPr lvl="1">
              <a:spcBef>
                <a:spcPts val="0"/>
              </a:spcBef>
            </a:pPr>
            <a:r>
              <a:rPr lang="en-US" altLang="en-US" sz="1697" dirty="0">
                <a:solidFill>
                  <a:srgbClr val="09164D"/>
                </a:solidFill>
                <a:ea typeface="ＭＳ Ｐゴシック" pitchFamily="34" charset="-128"/>
              </a:rPr>
              <a:t>medical activities </a:t>
            </a:r>
          </a:p>
          <a:p>
            <a:pPr lvl="1">
              <a:spcBef>
                <a:spcPts val="0"/>
              </a:spcBef>
            </a:pPr>
            <a:r>
              <a:rPr lang="en-US" altLang="en-US" sz="1697" dirty="0">
                <a:solidFill>
                  <a:srgbClr val="09164D"/>
                </a:solidFill>
                <a:ea typeface="ＭＳ Ｐゴシック" pitchFamily="34" charset="-128"/>
              </a:rPr>
              <a:t>cooking</a:t>
            </a:r>
          </a:p>
          <a:p>
            <a:pPr lvl="1">
              <a:spcBef>
                <a:spcPts val="0"/>
              </a:spcBef>
            </a:pPr>
            <a:r>
              <a:rPr lang="en-US" altLang="en-US" sz="1697" dirty="0">
                <a:solidFill>
                  <a:srgbClr val="09164D"/>
                </a:solidFill>
                <a:ea typeface="ＭＳ Ｐゴシック" pitchFamily="34" charset="-128"/>
              </a:rPr>
              <a:t>laundry   </a:t>
            </a:r>
          </a:p>
          <a:p>
            <a:r>
              <a:rPr lang="en-US" altLang="en-US" sz="1697" dirty="0">
                <a:solidFill>
                  <a:srgbClr val="09164D"/>
                </a:solidFill>
                <a:ea typeface="ＭＳ Ｐゴシック" pitchFamily="34" charset="-128"/>
              </a:rPr>
              <a:t>Water must be </a:t>
            </a:r>
            <a:r>
              <a:rPr lang="en-US" altLang="en-US" sz="1697" b="1" dirty="0">
                <a:solidFill>
                  <a:srgbClr val="FF00FF"/>
                </a:solidFill>
                <a:ea typeface="ＭＳ Ｐゴシック" pitchFamily="34" charset="-128"/>
              </a:rPr>
              <a:t>on-site</a:t>
            </a:r>
            <a:r>
              <a:rPr lang="en-US" altLang="en-US" sz="1697" dirty="0">
                <a:solidFill>
                  <a:srgbClr val="09164D"/>
                </a:solidFill>
                <a:ea typeface="ＭＳ Ｐゴシック" pitchFamily="34" charset="-128"/>
              </a:rPr>
              <a:t> from an </a:t>
            </a:r>
            <a:r>
              <a:rPr lang="en-US" altLang="en-US" sz="1697" b="1" dirty="0">
                <a:solidFill>
                  <a:srgbClr val="FF00FF"/>
                </a:solidFill>
                <a:ea typeface="ＭＳ Ｐゴシック" pitchFamily="34" charset="-128"/>
              </a:rPr>
              <a:t>improved</a:t>
            </a:r>
            <a:r>
              <a:rPr lang="en-US" altLang="en-US" sz="1697" dirty="0">
                <a:solidFill>
                  <a:srgbClr val="09164D"/>
                </a:solidFill>
                <a:ea typeface="ＭＳ Ｐゴシック" pitchFamily="34" charset="-128"/>
              </a:rPr>
              <a:t> source</a:t>
            </a:r>
          </a:p>
          <a:p>
            <a:pPr lvl="1"/>
            <a:r>
              <a:rPr lang="en-US" sz="1697" dirty="0">
                <a:solidFill>
                  <a:srgbClr val="09164D"/>
                </a:solidFill>
              </a:rPr>
              <a:t>Water system in buildings/ water system on facility grounds/public tap/borehole /protected well /protected rainwater collection</a:t>
            </a:r>
            <a:endParaRPr lang="en-GB" sz="1697" dirty="0">
              <a:solidFill>
                <a:srgbClr val="09164D"/>
              </a:solidFill>
            </a:endParaRPr>
          </a:p>
          <a:p>
            <a:r>
              <a:rPr lang="en-US" altLang="en-US" sz="1697" dirty="0">
                <a:solidFill>
                  <a:srgbClr val="09164D"/>
                </a:solidFill>
                <a:ea typeface="ＭＳ Ｐゴシック" pitchFamily="34" charset="-128"/>
              </a:rPr>
              <a:t>Water should be </a:t>
            </a:r>
            <a:r>
              <a:rPr lang="en-US" altLang="en-US" sz="1697" b="1" dirty="0">
                <a:solidFill>
                  <a:srgbClr val="FF00FF"/>
                </a:solidFill>
                <a:ea typeface="ＭＳ Ｐゴシック" pitchFamily="34" charset="-128"/>
              </a:rPr>
              <a:t>safely treated</a:t>
            </a:r>
            <a:r>
              <a:rPr lang="en-US" altLang="en-US" sz="1697" dirty="0">
                <a:solidFill>
                  <a:srgbClr val="FF00FF"/>
                </a:solidFill>
                <a:ea typeface="ＭＳ Ｐゴシック" pitchFamily="34" charset="-128"/>
              </a:rPr>
              <a:t>, </a:t>
            </a:r>
            <a:r>
              <a:rPr lang="en-US" altLang="en-US" sz="1697" b="1" dirty="0">
                <a:solidFill>
                  <a:srgbClr val="FF00FF"/>
                </a:solidFill>
                <a:ea typeface="ＭＳ Ｐゴシック" pitchFamily="34" charset="-128"/>
              </a:rPr>
              <a:t>reliable</a:t>
            </a:r>
            <a:r>
              <a:rPr lang="en-US" altLang="en-US" sz="1697" dirty="0">
                <a:solidFill>
                  <a:srgbClr val="09164D"/>
                </a:solidFill>
                <a:ea typeface="ＭＳ Ｐゴシック" pitchFamily="34" charset="-128"/>
              </a:rPr>
              <a:t>, sufficient and located at all points of care. </a:t>
            </a:r>
          </a:p>
          <a:p>
            <a:pPr marL="188102" lvl="1" indent="0">
              <a:buNone/>
            </a:pPr>
            <a:endParaRPr lang="en-US" altLang="en-US" sz="1697" dirty="0">
              <a:solidFill>
                <a:srgbClr val="09164D"/>
              </a:solidFill>
              <a:ea typeface="ＭＳ Ｐゴシック" pitchFamily="34" charset="-128"/>
            </a:endParaRPr>
          </a:p>
          <a:p>
            <a:endParaRPr lang="en-GB" altLang="en-US" sz="1697" dirty="0">
              <a:solidFill>
                <a:srgbClr val="09164D"/>
              </a:solidFill>
              <a:ea typeface="ＭＳ Ｐゴシック" pitchFamily="34" charset="-128"/>
            </a:endParaRPr>
          </a:p>
        </p:txBody>
      </p:sp>
      <p:sp>
        <p:nvSpPr>
          <p:cNvPr id="7" name="Rectangle 6">
            <a:extLst>
              <a:ext uri="{FF2B5EF4-FFF2-40B4-BE49-F238E27FC236}">
                <a16:creationId xmlns:a16="http://schemas.microsoft.com/office/drawing/2014/main" id="{CDC5127F-83BC-43F4-9825-A6731ECF0A97}"/>
              </a:ext>
            </a:extLst>
          </p:cNvPr>
          <p:cNvSpPr/>
          <p:nvPr/>
        </p:nvSpPr>
        <p:spPr>
          <a:xfrm>
            <a:off x="6777254" y="262622"/>
            <a:ext cx="3317579" cy="7054239"/>
          </a:xfrm>
          <a:prstGeom prst="rect">
            <a:avLst/>
          </a:prstGeom>
          <a:solidFill>
            <a:srgbClr val="FFFFFF"/>
          </a:solidFill>
          <a:ln w="57150">
            <a:solidFill>
              <a:srgbClr val="FF00FF"/>
            </a:solidFill>
          </a:ln>
        </p:spPr>
        <p:txBody>
          <a:bodyPr wrap="square">
            <a:spAutoFit/>
          </a:bodyPr>
          <a:lstStyle/>
          <a:p>
            <a:pPr defTabSz="1008126" rtl="0" fontAlgn="auto">
              <a:spcBef>
                <a:spcPts val="0"/>
              </a:spcBef>
              <a:spcAft>
                <a:spcPts val="0"/>
              </a:spcAft>
            </a:pPr>
            <a:r>
              <a:rPr lang="en-US" sz="1885" dirty="0">
                <a:solidFill>
                  <a:srgbClr val="09164D"/>
                </a:solidFill>
                <a:latin typeface="Arial"/>
                <a:cs typeface="+mn-cs"/>
              </a:rPr>
              <a:t>Droughts, floods, extreme weather events, sea level rise, </a:t>
            </a:r>
            <a:r>
              <a:rPr lang="en-US" sz="1885" b="0" dirty="0">
                <a:solidFill>
                  <a:srgbClr val="09164D"/>
                </a:solidFill>
                <a:latin typeface="Arial"/>
                <a:cs typeface="+mn-cs"/>
              </a:rPr>
              <a:t>and temperature increases can affect </a:t>
            </a:r>
          </a:p>
          <a:p>
            <a:pPr marL="269390" indent="-269390" defTabSz="1008126" rtl="0" fontAlgn="auto">
              <a:spcBef>
                <a:spcPts val="0"/>
              </a:spcBef>
              <a:spcAft>
                <a:spcPts val="0"/>
              </a:spcAft>
              <a:buFont typeface="Arial" panose="020B0604020202020204" pitchFamily="34" charset="0"/>
              <a:buChar char="•"/>
            </a:pPr>
            <a:r>
              <a:rPr lang="en-US" sz="1885" b="0" dirty="0">
                <a:solidFill>
                  <a:srgbClr val="09164D"/>
                </a:solidFill>
                <a:latin typeface="Arial"/>
                <a:cs typeface="+mn-cs"/>
              </a:rPr>
              <a:t>availability </a:t>
            </a:r>
          </a:p>
          <a:p>
            <a:pPr marL="269390" indent="-269390" defTabSz="1008126" rtl="0" fontAlgn="auto">
              <a:spcBef>
                <a:spcPts val="0"/>
              </a:spcBef>
              <a:spcAft>
                <a:spcPts val="0"/>
              </a:spcAft>
              <a:buFont typeface="Arial" panose="020B0604020202020204" pitchFamily="34" charset="0"/>
              <a:buChar char="•"/>
            </a:pPr>
            <a:r>
              <a:rPr lang="en-US" sz="1885" b="0" dirty="0">
                <a:solidFill>
                  <a:srgbClr val="09164D"/>
                </a:solidFill>
                <a:latin typeface="Arial"/>
                <a:cs typeface="+mn-cs"/>
              </a:rPr>
              <a:t>quality (including increased microbial contamination and salinity)</a:t>
            </a:r>
          </a:p>
          <a:p>
            <a:pPr marL="269390" indent="-269390" defTabSz="1008126" rtl="0" fontAlgn="auto">
              <a:spcBef>
                <a:spcPts val="0"/>
              </a:spcBef>
              <a:spcAft>
                <a:spcPts val="0"/>
              </a:spcAft>
              <a:buFont typeface="Arial" panose="020B0604020202020204" pitchFamily="34" charset="0"/>
              <a:buChar char="•"/>
            </a:pPr>
            <a:r>
              <a:rPr lang="en-US" sz="1885" b="0" dirty="0">
                <a:solidFill>
                  <a:srgbClr val="09164D"/>
                </a:solidFill>
                <a:latin typeface="Arial"/>
                <a:cs typeface="+mn-cs"/>
              </a:rPr>
              <a:t>Functioning and safety of plumbing systems</a:t>
            </a:r>
          </a:p>
          <a:p>
            <a:pPr marL="269390" indent="-269390" defTabSz="1008126" rtl="0" fontAlgn="auto">
              <a:spcBef>
                <a:spcPts val="0"/>
              </a:spcBef>
              <a:spcAft>
                <a:spcPts val="0"/>
              </a:spcAft>
              <a:buFont typeface="Arial" panose="020B0604020202020204" pitchFamily="34" charset="0"/>
              <a:buChar char="•"/>
            </a:pPr>
            <a:endParaRPr lang="en-US" sz="1885" b="0" dirty="0">
              <a:solidFill>
                <a:srgbClr val="09164D"/>
              </a:solidFill>
              <a:latin typeface="Arial"/>
              <a:cs typeface="+mn-cs"/>
            </a:endParaRPr>
          </a:p>
          <a:p>
            <a:pPr defTabSz="1008126" rtl="0" fontAlgn="auto">
              <a:spcBef>
                <a:spcPts val="0"/>
              </a:spcBef>
              <a:spcAft>
                <a:spcPts val="0"/>
              </a:spcAft>
            </a:pPr>
            <a:r>
              <a:rPr lang="en-US" sz="1885" dirty="0">
                <a:solidFill>
                  <a:srgbClr val="09164D"/>
                </a:solidFill>
                <a:latin typeface="Arial"/>
                <a:cs typeface="+mn-cs"/>
              </a:rPr>
              <a:t>Patient loads may increase during extreme weather events and COVID-19 </a:t>
            </a:r>
            <a:r>
              <a:rPr lang="en-US" sz="1885" b="0" dirty="0">
                <a:solidFill>
                  <a:srgbClr val="09164D"/>
                </a:solidFill>
                <a:latin typeface="Arial"/>
                <a:cs typeface="+mn-cs"/>
              </a:rPr>
              <a:t>response, putting a strain on a facility’s ability to respond.</a:t>
            </a:r>
          </a:p>
          <a:p>
            <a:pPr defTabSz="1008126" rtl="0" fontAlgn="auto">
              <a:spcBef>
                <a:spcPts val="0"/>
              </a:spcBef>
              <a:spcAft>
                <a:spcPts val="0"/>
              </a:spcAft>
            </a:pPr>
            <a:endParaRPr lang="en-US" sz="1885" b="0" dirty="0">
              <a:solidFill>
                <a:srgbClr val="09164D"/>
              </a:solidFill>
              <a:latin typeface="Arial"/>
              <a:cs typeface="+mn-cs"/>
            </a:endParaRPr>
          </a:p>
          <a:p>
            <a:pPr defTabSz="1008126" rtl="0" fontAlgn="auto">
              <a:spcBef>
                <a:spcPts val="0"/>
              </a:spcBef>
              <a:spcAft>
                <a:spcPts val="0"/>
              </a:spcAft>
            </a:pPr>
            <a:r>
              <a:rPr lang="en-US" sz="1885" dirty="0">
                <a:solidFill>
                  <a:srgbClr val="09164D"/>
                </a:solidFill>
                <a:latin typeface="Arial"/>
                <a:cs typeface="+mn-cs"/>
              </a:rPr>
              <a:t>Water utility workers, plumbers, and technicians may have restricted movements/be sick; supplies may be limited</a:t>
            </a:r>
            <a:r>
              <a:rPr lang="en-US" sz="1885" b="0" dirty="0">
                <a:solidFill>
                  <a:srgbClr val="09164D"/>
                </a:solidFill>
                <a:latin typeface="Arial"/>
                <a:cs typeface="+mn-cs"/>
              </a:rPr>
              <a:t> especially if imported or coming from capital cities</a:t>
            </a:r>
          </a:p>
        </p:txBody>
      </p:sp>
    </p:spTree>
    <p:extLst>
      <p:ext uri="{BB962C8B-B14F-4D97-AF65-F5344CB8AC3E}">
        <p14:creationId xmlns:p14="http://schemas.microsoft.com/office/powerpoint/2010/main" val="2486059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DFA0C62-08BB-B042-B74A-AACAF0ABE844}"/>
              </a:ext>
            </a:extLst>
          </p:cNvPr>
          <p:cNvSpPr>
            <a:spLocks noGrp="1"/>
          </p:cNvSpPr>
          <p:nvPr>
            <p:ph idx="1"/>
          </p:nvPr>
        </p:nvSpPr>
        <p:spPr>
          <a:xfrm>
            <a:off x="505635" y="1565721"/>
            <a:ext cx="3882756" cy="4671709"/>
          </a:xfrm>
        </p:spPr>
        <p:txBody>
          <a:bodyPr/>
          <a:lstStyle/>
          <a:p>
            <a:pPr>
              <a:spcBef>
                <a:spcPts val="0"/>
              </a:spcBef>
              <a:spcAft>
                <a:spcPts val="0"/>
              </a:spcAft>
            </a:pPr>
            <a:endParaRPr lang="en-GB" sz="1985" b="1" dirty="0">
              <a:solidFill>
                <a:srgbClr val="09164D"/>
              </a:solidFill>
            </a:endParaRPr>
          </a:p>
          <a:p>
            <a:pPr marL="315039" indent="-315039">
              <a:spcBef>
                <a:spcPts val="0"/>
              </a:spcBef>
              <a:buFont typeface="Arial" panose="020B0604020202020204" pitchFamily="34" charset="0"/>
              <a:buChar char="•"/>
            </a:pPr>
            <a:r>
              <a:rPr lang="en-GB" sz="1985" b="1" dirty="0">
                <a:solidFill>
                  <a:srgbClr val="09164D"/>
                </a:solidFill>
              </a:rPr>
              <a:t>Water access</a:t>
            </a:r>
            <a:r>
              <a:rPr lang="en-GB" sz="1985" dirty="0">
                <a:solidFill>
                  <a:srgbClr val="09164D"/>
                </a:solidFill>
              </a:rPr>
              <a:t>: It is critical that health care facilities treating or who may treat COVID-19 patients have water.</a:t>
            </a:r>
          </a:p>
          <a:p>
            <a:pPr marL="315039" indent="-315039">
              <a:spcBef>
                <a:spcPts val="0"/>
              </a:spcBef>
              <a:buFont typeface="Arial" panose="020B0604020202020204" pitchFamily="34" charset="0"/>
              <a:buChar char="•"/>
            </a:pPr>
            <a:r>
              <a:rPr lang="en-GB" sz="1985" b="1" dirty="0">
                <a:solidFill>
                  <a:srgbClr val="09164D"/>
                </a:solidFill>
              </a:rPr>
              <a:t>Water quantity</a:t>
            </a:r>
            <a:r>
              <a:rPr lang="en-GB" sz="1985" dirty="0">
                <a:solidFill>
                  <a:srgbClr val="09164D"/>
                </a:solidFill>
              </a:rPr>
              <a:t>: Water, at a minimum for hand hygiene, cleaning and drinking.</a:t>
            </a:r>
          </a:p>
          <a:p>
            <a:pPr marL="315039" indent="-315039">
              <a:spcBef>
                <a:spcPts val="0"/>
              </a:spcBef>
              <a:buFont typeface="Arial" panose="020B0604020202020204" pitchFamily="34" charset="0"/>
              <a:buChar char="•"/>
            </a:pPr>
            <a:r>
              <a:rPr lang="en-GB" sz="1985" b="1" dirty="0">
                <a:solidFill>
                  <a:srgbClr val="09164D"/>
                </a:solidFill>
              </a:rPr>
              <a:t>Water quality</a:t>
            </a:r>
            <a:r>
              <a:rPr lang="en-GB" sz="1985" dirty="0">
                <a:solidFill>
                  <a:srgbClr val="09164D"/>
                </a:solidFill>
              </a:rPr>
              <a:t>: Drinking water should be from an improved source; ideally water should be treated and have chlorine residual.</a:t>
            </a:r>
          </a:p>
          <a:p>
            <a:pPr marL="315039" indent="-315039">
              <a:spcBef>
                <a:spcPts val="0"/>
              </a:spcBef>
              <a:buFont typeface="Arial" panose="020B0604020202020204" pitchFamily="34" charset="0"/>
              <a:buChar char="•"/>
            </a:pPr>
            <a:r>
              <a:rPr lang="en-US" sz="1985" b="1" dirty="0">
                <a:solidFill>
                  <a:srgbClr val="09164D"/>
                </a:solidFill>
              </a:rPr>
              <a:t>Prepare</a:t>
            </a:r>
            <a:r>
              <a:rPr lang="en-GB" sz="1985" dirty="0">
                <a:solidFill>
                  <a:srgbClr val="09164D"/>
                </a:solidFill>
              </a:rPr>
              <a:t>: Contingency plans for limited water services and supplies.</a:t>
            </a:r>
          </a:p>
        </p:txBody>
      </p:sp>
      <p:sp>
        <p:nvSpPr>
          <p:cNvPr id="6" name="Title 5">
            <a:extLst>
              <a:ext uri="{FF2B5EF4-FFF2-40B4-BE49-F238E27FC236}">
                <a16:creationId xmlns:a16="http://schemas.microsoft.com/office/drawing/2014/main" id="{36260DCD-6193-F843-B8C4-938AE69A49D1}"/>
              </a:ext>
            </a:extLst>
          </p:cNvPr>
          <p:cNvSpPr>
            <a:spLocks noGrp="1"/>
          </p:cNvSpPr>
          <p:nvPr>
            <p:ph type="title"/>
          </p:nvPr>
        </p:nvSpPr>
        <p:spPr>
          <a:xfrm>
            <a:off x="409400" y="601296"/>
            <a:ext cx="5290154" cy="964425"/>
          </a:xfrm>
        </p:spPr>
        <p:txBody>
          <a:bodyPr/>
          <a:lstStyle/>
          <a:p>
            <a:r>
              <a:rPr lang="en-GB" dirty="0">
                <a:latin typeface="+mn-lt"/>
              </a:rPr>
              <a:t>Water requirements</a:t>
            </a:r>
            <a:br>
              <a:rPr lang="en-GB" dirty="0">
                <a:latin typeface="+mn-lt"/>
              </a:rPr>
            </a:br>
            <a:br>
              <a:rPr lang="en-GB" dirty="0">
                <a:latin typeface="+mn-lt"/>
              </a:rPr>
            </a:br>
            <a:r>
              <a:rPr lang="en-GB" sz="2205" dirty="0">
                <a:solidFill>
                  <a:srgbClr val="FF00FF"/>
                </a:solidFill>
                <a:latin typeface="+mn-lt"/>
              </a:rPr>
              <a:t>What should you be doing differently for COVID-19? </a:t>
            </a:r>
            <a:endParaRPr lang="en-US" dirty="0">
              <a:solidFill>
                <a:srgbClr val="FF00FF"/>
              </a:solidFill>
              <a:latin typeface="+mn-lt"/>
            </a:endParaRPr>
          </a:p>
        </p:txBody>
      </p:sp>
      <p:pic>
        <p:nvPicPr>
          <p:cNvPr id="11" name="Picture 10">
            <a:extLst>
              <a:ext uri="{FF2B5EF4-FFF2-40B4-BE49-F238E27FC236}">
                <a16:creationId xmlns:a16="http://schemas.microsoft.com/office/drawing/2014/main" id="{AED6A818-CD26-44F6-A03A-BF3C7D3EDE0D}"/>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201579" y="99000"/>
            <a:ext cx="3964856" cy="3405920"/>
          </a:xfrm>
          <a:prstGeom prst="rect">
            <a:avLst/>
          </a:prstGeom>
          <a:ln>
            <a:noFill/>
          </a:ln>
          <a:effectLst>
            <a:outerShdw blurRad="292100" dist="139700" dir="2700000" algn="tl" rotWithShape="0">
              <a:srgbClr val="333333">
                <a:alpha val="65000"/>
              </a:srgbClr>
            </a:outerShdw>
          </a:effectLst>
        </p:spPr>
      </p:pic>
      <p:pic>
        <p:nvPicPr>
          <p:cNvPr id="13" name="Picture 12">
            <a:extLst>
              <a:ext uri="{FF2B5EF4-FFF2-40B4-BE49-F238E27FC236}">
                <a16:creationId xmlns:a16="http://schemas.microsoft.com/office/drawing/2014/main" id="{19636992-DEB2-419B-9E7F-DABEF93ADF2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704814" y="3688650"/>
            <a:ext cx="2461621" cy="3693874"/>
          </a:xfrm>
          <a:prstGeom prst="rect">
            <a:avLst/>
          </a:prstGeom>
        </p:spPr>
      </p:pic>
      <p:pic>
        <p:nvPicPr>
          <p:cNvPr id="15" name="Picture 14">
            <a:extLst>
              <a:ext uri="{FF2B5EF4-FFF2-40B4-BE49-F238E27FC236}">
                <a16:creationId xmlns:a16="http://schemas.microsoft.com/office/drawing/2014/main" id="{FB7D0C56-B3DC-48B4-BD60-1245B14D0430}"/>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580621" y="3688650"/>
            <a:ext cx="2987934" cy="369387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1757937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12A8A22-33AD-4743-BD7A-2F7831011C4A}"/>
              </a:ext>
            </a:extLst>
          </p:cNvPr>
          <p:cNvSpPr>
            <a:spLocks noGrp="1"/>
          </p:cNvSpPr>
          <p:nvPr>
            <p:ph idx="1"/>
          </p:nvPr>
        </p:nvSpPr>
        <p:spPr>
          <a:xfrm>
            <a:off x="623567" y="4174700"/>
            <a:ext cx="3402855" cy="348702"/>
          </a:xfrm>
        </p:spPr>
        <p:txBody>
          <a:bodyPr/>
          <a:lstStyle/>
          <a:p>
            <a:r>
              <a:rPr lang="en-US" sz="2200" b="1" dirty="0">
                <a:solidFill>
                  <a:srgbClr val="09164D"/>
                </a:solidFill>
              </a:rPr>
              <a:t>Rainwater harvesting</a:t>
            </a:r>
            <a:endParaRPr lang="en-GB" sz="2200" b="1" dirty="0">
              <a:solidFill>
                <a:srgbClr val="09164D"/>
              </a:solidFill>
            </a:endParaRPr>
          </a:p>
        </p:txBody>
      </p:sp>
      <p:sp>
        <p:nvSpPr>
          <p:cNvPr id="4" name="Slide Number Placeholder 3">
            <a:extLst>
              <a:ext uri="{FF2B5EF4-FFF2-40B4-BE49-F238E27FC236}">
                <a16:creationId xmlns:a16="http://schemas.microsoft.com/office/drawing/2014/main" id="{87099E51-6E31-43FB-B2BD-8670DCCA2A69}"/>
              </a:ext>
            </a:extLst>
          </p:cNvPr>
          <p:cNvSpPr>
            <a:spLocks noGrp="1"/>
          </p:cNvSpPr>
          <p:nvPr>
            <p:ph type="sldNum" sz="quarter" idx="16"/>
          </p:nvPr>
        </p:nvSpPr>
        <p:spPr/>
        <p:txBody>
          <a:bodyPr/>
          <a:lstStyle/>
          <a:p>
            <a:fld id="{A74CE0EA-F3B5-4684-BA10-C594598FDB9C}" type="slidenum">
              <a:rPr lang="en-GB" smtClean="0">
                <a:solidFill>
                  <a:prstClr val="black"/>
                </a:solidFill>
              </a:rPr>
              <a:pPr/>
              <a:t>13</a:t>
            </a:fld>
            <a:endParaRPr lang="en-GB">
              <a:solidFill>
                <a:prstClr val="black"/>
              </a:solidFill>
            </a:endParaRPr>
          </a:p>
        </p:txBody>
      </p:sp>
      <p:sp>
        <p:nvSpPr>
          <p:cNvPr id="5" name="Text Placeholder 4">
            <a:extLst>
              <a:ext uri="{FF2B5EF4-FFF2-40B4-BE49-F238E27FC236}">
                <a16:creationId xmlns:a16="http://schemas.microsoft.com/office/drawing/2014/main" id="{5EA2B29B-4FAD-4C10-A7B7-3D32AB0451E6}"/>
              </a:ext>
            </a:extLst>
          </p:cNvPr>
          <p:cNvSpPr>
            <a:spLocks noGrp="1"/>
          </p:cNvSpPr>
          <p:nvPr>
            <p:ph type="body" sz="quarter" idx="21"/>
          </p:nvPr>
        </p:nvSpPr>
        <p:spPr>
          <a:xfrm>
            <a:off x="420999" y="7316897"/>
            <a:ext cx="9846458" cy="229968"/>
          </a:xfrm>
        </p:spPr>
        <p:txBody>
          <a:bodyPr>
            <a:normAutofit/>
          </a:bodyPr>
          <a:lstStyle/>
          <a:p>
            <a:r>
              <a:rPr lang="en-US" sz="1200" dirty="0">
                <a:solidFill>
                  <a:srgbClr val="09164D"/>
                </a:solidFill>
              </a:rPr>
              <a:t>Source: Compendium of water technologies. EAWAG, Switzerland. Forthcoming.</a:t>
            </a:r>
            <a:endParaRPr lang="en-GB" sz="1200" dirty="0">
              <a:solidFill>
                <a:srgbClr val="09164D"/>
              </a:solidFill>
            </a:endParaRPr>
          </a:p>
        </p:txBody>
      </p:sp>
      <p:sp>
        <p:nvSpPr>
          <p:cNvPr id="6" name="Title 5">
            <a:extLst>
              <a:ext uri="{FF2B5EF4-FFF2-40B4-BE49-F238E27FC236}">
                <a16:creationId xmlns:a16="http://schemas.microsoft.com/office/drawing/2014/main" id="{7143DF68-9248-4924-A6CF-644876E8721E}"/>
              </a:ext>
            </a:extLst>
          </p:cNvPr>
          <p:cNvSpPr>
            <a:spLocks noGrp="1"/>
          </p:cNvSpPr>
          <p:nvPr>
            <p:ph type="title"/>
          </p:nvPr>
        </p:nvSpPr>
        <p:spPr>
          <a:xfrm>
            <a:off x="420998" y="-70312"/>
            <a:ext cx="7157000" cy="793833"/>
          </a:xfrm>
        </p:spPr>
        <p:txBody>
          <a:bodyPr/>
          <a:lstStyle/>
          <a:p>
            <a:r>
              <a:rPr lang="en-US" dirty="0"/>
              <a:t>Types of “improved” water supply</a:t>
            </a:r>
            <a:endParaRPr lang="en-GB" dirty="0"/>
          </a:p>
        </p:txBody>
      </p:sp>
      <p:pic>
        <p:nvPicPr>
          <p:cNvPr id="7" name="Picture 6">
            <a:extLst>
              <a:ext uri="{FF2B5EF4-FFF2-40B4-BE49-F238E27FC236}">
                <a16:creationId xmlns:a16="http://schemas.microsoft.com/office/drawing/2014/main" id="{544AEFB6-A2B0-4256-80A9-BDAEF3442577}"/>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r="1359" b="6098"/>
          <a:stretch/>
        </p:blipFill>
        <p:spPr>
          <a:xfrm>
            <a:off x="282441" y="1317019"/>
            <a:ext cx="4643370" cy="2789676"/>
          </a:xfrm>
          <a:prstGeom prst="rect">
            <a:avLst/>
          </a:prstGeom>
        </p:spPr>
      </p:pic>
      <p:pic>
        <p:nvPicPr>
          <p:cNvPr id="8" name="Picture 7">
            <a:extLst>
              <a:ext uri="{FF2B5EF4-FFF2-40B4-BE49-F238E27FC236}">
                <a16:creationId xmlns:a16="http://schemas.microsoft.com/office/drawing/2014/main" id="{3F60B489-F993-4014-9273-E9F6B6A7FA58}"/>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t="634" r="-3287"/>
          <a:stretch/>
        </p:blipFill>
        <p:spPr>
          <a:xfrm>
            <a:off x="6140423" y="1166243"/>
            <a:ext cx="2739808" cy="3207050"/>
          </a:xfrm>
          <a:prstGeom prst="rect">
            <a:avLst/>
          </a:prstGeom>
        </p:spPr>
      </p:pic>
      <p:pic>
        <p:nvPicPr>
          <p:cNvPr id="10" name="Picture 9">
            <a:extLst>
              <a:ext uri="{FF2B5EF4-FFF2-40B4-BE49-F238E27FC236}">
                <a16:creationId xmlns:a16="http://schemas.microsoft.com/office/drawing/2014/main" id="{A3373681-4000-4E6A-9565-E658EE248434}"/>
              </a:ext>
            </a:extLst>
          </p:cNvPr>
          <p:cNvPicPr>
            <a:picLocks noChangeAspect="1"/>
          </p:cNvPicPr>
          <p:nvPr/>
        </p:nvPicPr>
        <p:blipFill>
          <a:blip r:embed="rId4"/>
          <a:stretch>
            <a:fillRect/>
          </a:stretch>
        </p:blipFill>
        <p:spPr>
          <a:xfrm>
            <a:off x="420998" y="4966124"/>
            <a:ext cx="6406993" cy="2214763"/>
          </a:xfrm>
          <a:prstGeom prst="rect">
            <a:avLst/>
          </a:prstGeom>
        </p:spPr>
      </p:pic>
      <p:sp>
        <p:nvSpPr>
          <p:cNvPr id="11" name="Content Placeholder 1">
            <a:extLst>
              <a:ext uri="{FF2B5EF4-FFF2-40B4-BE49-F238E27FC236}">
                <a16:creationId xmlns:a16="http://schemas.microsoft.com/office/drawing/2014/main" id="{750AB4CE-E83D-4494-B4E1-EFCE240662BA}"/>
              </a:ext>
            </a:extLst>
          </p:cNvPr>
          <p:cNvSpPr txBox="1">
            <a:spLocks/>
          </p:cNvSpPr>
          <p:nvPr/>
        </p:nvSpPr>
        <p:spPr bwMode="gray">
          <a:xfrm>
            <a:off x="7091611" y="5724803"/>
            <a:ext cx="3402855" cy="348702"/>
          </a:xfrm>
          <a:prstGeom prst="rect">
            <a:avLst/>
          </a:prstGeom>
        </p:spPr>
        <p:txBody>
          <a:bodyPr vert="horz" lIns="18000" tIns="0" rIns="18000" bIns="0" rtlCol="0">
            <a:noAutofit/>
          </a:bodyPr>
          <a:lstStyle>
            <a:lvl1pPr marL="0" indent="0" algn="l" defTabSz="1008126" rtl="0" eaLnBrk="1" latinLnBrk="0" hangingPunct="1">
              <a:lnSpc>
                <a:spcPct val="110000"/>
              </a:lnSpc>
              <a:spcBef>
                <a:spcPts val="1103"/>
              </a:spcBef>
              <a:spcAft>
                <a:spcPts val="662"/>
              </a:spcAft>
              <a:buClr>
                <a:schemeClr val="tx1"/>
              </a:buClr>
              <a:buSzPct val="80000"/>
              <a:buFontTx/>
              <a:buNone/>
              <a:defRPr sz="1544" b="0" kern="1200">
                <a:solidFill>
                  <a:schemeClr val="tx1"/>
                </a:solidFill>
                <a:latin typeface="+mn-lt"/>
                <a:ea typeface="+mn-ea"/>
                <a:cs typeface="Times New Roman" panose="02020603050405020304" pitchFamily="18" charset="0"/>
              </a:defRPr>
            </a:lvl1pPr>
            <a:lvl2pPr marL="397300" indent="-197775"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2pPr>
            <a:lvl3pPr marL="91186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3pPr>
            <a:lvl4pPr marL="130041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4pPr>
            <a:lvl5pPr marL="1781723" indent="-39554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5pPr>
            <a:lvl6pPr marL="2273535" indent="-395549" algn="l" defTabSz="1008126" rtl="0" eaLnBrk="1" latinLnBrk="0" hangingPunct="1">
              <a:lnSpc>
                <a:spcPct val="90000"/>
              </a:lnSpc>
              <a:spcBef>
                <a:spcPts val="551"/>
              </a:spcBef>
              <a:buFont typeface="Arial" panose="020B0604020202020204" pitchFamily="34" charset="0"/>
              <a:buChar char="•"/>
              <a:defRPr sz="1544" kern="1200">
                <a:solidFill>
                  <a:schemeClr val="tx1"/>
                </a:solidFill>
                <a:latin typeface="+mn-lt"/>
                <a:ea typeface="+mn-ea"/>
                <a:cs typeface="+mn-cs"/>
              </a:defRPr>
            </a:lvl6pPr>
            <a:lvl7pPr marL="3276410"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7pPr>
            <a:lvl8pPr marL="3780473"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8pPr>
            <a:lvl9pPr marL="4284536"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9pPr>
          </a:lstStyle>
          <a:p>
            <a:pPr fontAlgn="auto"/>
            <a:r>
              <a:rPr lang="en-US" sz="2200" b="1" dirty="0">
                <a:solidFill>
                  <a:srgbClr val="09164D"/>
                </a:solidFill>
              </a:rPr>
              <a:t>Solar powered borehole with piped-in network</a:t>
            </a:r>
            <a:endParaRPr lang="en-GB" sz="2200" b="1" dirty="0">
              <a:solidFill>
                <a:srgbClr val="09164D"/>
              </a:solidFill>
            </a:endParaRPr>
          </a:p>
        </p:txBody>
      </p:sp>
      <p:sp>
        <p:nvSpPr>
          <p:cNvPr id="9" name="Content Placeholder 1">
            <a:extLst>
              <a:ext uri="{FF2B5EF4-FFF2-40B4-BE49-F238E27FC236}">
                <a16:creationId xmlns:a16="http://schemas.microsoft.com/office/drawing/2014/main" id="{AB438A99-EC43-42AD-B80D-B5CB62BEDA56}"/>
              </a:ext>
            </a:extLst>
          </p:cNvPr>
          <p:cNvSpPr txBox="1">
            <a:spLocks/>
          </p:cNvSpPr>
          <p:nvPr/>
        </p:nvSpPr>
        <p:spPr bwMode="gray">
          <a:xfrm>
            <a:off x="6342564" y="4360152"/>
            <a:ext cx="3402855" cy="348702"/>
          </a:xfrm>
          <a:prstGeom prst="rect">
            <a:avLst/>
          </a:prstGeom>
        </p:spPr>
        <p:txBody>
          <a:bodyPr vert="horz" lIns="18000" tIns="0" rIns="18000" bIns="0" rtlCol="0">
            <a:noAutofit/>
          </a:bodyPr>
          <a:lstStyle>
            <a:lvl1pPr marL="0" indent="0" algn="l" defTabSz="1008126" rtl="0" eaLnBrk="1" latinLnBrk="0" hangingPunct="1">
              <a:lnSpc>
                <a:spcPct val="110000"/>
              </a:lnSpc>
              <a:spcBef>
                <a:spcPts val="1103"/>
              </a:spcBef>
              <a:spcAft>
                <a:spcPts val="662"/>
              </a:spcAft>
              <a:buClr>
                <a:schemeClr val="tx1"/>
              </a:buClr>
              <a:buSzPct val="80000"/>
              <a:buFontTx/>
              <a:buNone/>
              <a:defRPr sz="1544" b="0" kern="1200">
                <a:solidFill>
                  <a:schemeClr val="tx1"/>
                </a:solidFill>
                <a:latin typeface="+mn-lt"/>
                <a:ea typeface="+mn-ea"/>
                <a:cs typeface="Times New Roman" panose="02020603050405020304" pitchFamily="18" charset="0"/>
              </a:defRPr>
            </a:lvl1pPr>
            <a:lvl2pPr marL="397300" indent="-197775"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2pPr>
            <a:lvl3pPr marL="91186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3pPr>
            <a:lvl4pPr marL="130041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4pPr>
            <a:lvl5pPr marL="1781723" indent="-39554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5pPr>
            <a:lvl6pPr marL="2273535" indent="-395549" algn="l" defTabSz="1008126" rtl="0" eaLnBrk="1" latinLnBrk="0" hangingPunct="1">
              <a:lnSpc>
                <a:spcPct val="90000"/>
              </a:lnSpc>
              <a:spcBef>
                <a:spcPts val="551"/>
              </a:spcBef>
              <a:buFont typeface="Arial" panose="020B0604020202020204" pitchFamily="34" charset="0"/>
              <a:buChar char="•"/>
              <a:defRPr sz="1544" kern="1200">
                <a:solidFill>
                  <a:schemeClr val="tx1"/>
                </a:solidFill>
                <a:latin typeface="+mn-lt"/>
                <a:ea typeface="+mn-ea"/>
                <a:cs typeface="+mn-cs"/>
              </a:defRPr>
            </a:lvl6pPr>
            <a:lvl7pPr marL="3276410"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7pPr>
            <a:lvl8pPr marL="3780473"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8pPr>
            <a:lvl9pPr marL="4284536"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9pPr>
          </a:lstStyle>
          <a:p>
            <a:pPr fontAlgn="auto"/>
            <a:r>
              <a:rPr lang="en-US" sz="2200" b="1" dirty="0">
                <a:solidFill>
                  <a:srgbClr val="09164D"/>
                </a:solidFill>
              </a:rPr>
              <a:t>Protected well with handpump</a:t>
            </a:r>
            <a:endParaRPr lang="en-GB" sz="2200" b="1" dirty="0">
              <a:solidFill>
                <a:srgbClr val="09164D"/>
              </a:solidFill>
            </a:endParaRPr>
          </a:p>
        </p:txBody>
      </p:sp>
    </p:spTree>
    <p:extLst>
      <p:ext uri="{BB962C8B-B14F-4D97-AF65-F5344CB8AC3E}">
        <p14:creationId xmlns:p14="http://schemas.microsoft.com/office/powerpoint/2010/main" val="18437672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DADFBDB8-BF6C-4E1D-9948-BA88F1591DAF}"/>
              </a:ext>
            </a:extLst>
          </p:cNvPr>
          <p:cNvPicPr>
            <a:picLocks noGrp="1" noChangeAspect="1"/>
          </p:cNvPicPr>
          <p:nvPr>
            <p:ph idx="1"/>
          </p:nvPr>
        </p:nvPicPr>
        <p:blipFill>
          <a:blip r:embed="rId2"/>
          <a:stretch>
            <a:fillRect/>
          </a:stretch>
        </p:blipFill>
        <p:spPr>
          <a:xfrm>
            <a:off x="420999" y="1390065"/>
            <a:ext cx="3201369" cy="5663961"/>
          </a:xfrm>
          <a:prstGeom prst="rect">
            <a:avLst/>
          </a:prstGeom>
        </p:spPr>
      </p:pic>
      <p:sp>
        <p:nvSpPr>
          <p:cNvPr id="4" name="Slide Number Placeholder 3">
            <a:extLst>
              <a:ext uri="{FF2B5EF4-FFF2-40B4-BE49-F238E27FC236}">
                <a16:creationId xmlns:a16="http://schemas.microsoft.com/office/drawing/2014/main" id="{AB62F38C-D7B1-43B5-A22A-4E1936948750}"/>
              </a:ext>
            </a:extLst>
          </p:cNvPr>
          <p:cNvSpPr>
            <a:spLocks noGrp="1"/>
          </p:cNvSpPr>
          <p:nvPr>
            <p:ph type="sldNum" sz="quarter" idx="16"/>
          </p:nvPr>
        </p:nvSpPr>
        <p:spPr/>
        <p:txBody>
          <a:bodyPr/>
          <a:lstStyle/>
          <a:p>
            <a:fld id="{A74CE0EA-F3B5-4684-BA10-C594598FDB9C}" type="slidenum">
              <a:rPr lang="en-GB" smtClean="0">
                <a:solidFill>
                  <a:prstClr val="black"/>
                </a:solidFill>
              </a:rPr>
              <a:pPr/>
              <a:t>14</a:t>
            </a:fld>
            <a:endParaRPr lang="en-GB">
              <a:solidFill>
                <a:prstClr val="black"/>
              </a:solidFill>
            </a:endParaRPr>
          </a:p>
        </p:txBody>
      </p:sp>
      <p:sp>
        <p:nvSpPr>
          <p:cNvPr id="6" name="Title 5">
            <a:extLst>
              <a:ext uri="{FF2B5EF4-FFF2-40B4-BE49-F238E27FC236}">
                <a16:creationId xmlns:a16="http://schemas.microsoft.com/office/drawing/2014/main" id="{6AD51CE5-92E3-4982-9E11-1153034DC076}"/>
              </a:ext>
            </a:extLst>
          </p:cNvPr>
          <p:cNvSpPr>
            <a:spLocks noGrp="1"/>
          </p:cNvSpPr>
          <p:nvPr>
            <p:ph type="title"/>
          </p:nvPr>
        </p:nvSpPr>
        <p:spPr/>
        <p:txBody>
          <a:bodyPr/>
          <a:lstStyle/>
          <a:p>
            <a:r>
              <a:rPr lang="en-US" dirty="0"/>
              <a:t>Consider climate resilience of water supply technologies</a:t>
            </a:r>
            <a:endParaRPr lang="en-GB" dirty="0"/>
          </a:p>
        </p:txBody>
      </p:sp>
      <p:sp>
        <p:nvSpPr>
          <p:cNvPr id="8" name="TextBox 7">
            <a:extLst>
              <a:ext uri="{FF2B5EF4-FFF2-40B4-BE49-F238E27FC236}">
                <a16:creationId xmlns:a16="http://schemas.microsoft.com/office/drawing/2014/main" id="{D49A2A2C-BE27-4143-A1DF-C31620349C75}"/>
              </a:ext>
            </a:extLst>
          </p:cNvPr>
          <p:cNvSpPr txBox="1"/>
          <p:nvPr/>
        </p:nvSpPr>
        <p:spPr>
          <a:xfrm>
            <a:off x="91711" y="7092894"/>
            <a:ext cx="10601689" cy="461665"/>
          </a:xfrm>
          <a:prstGeom prst="rect">
            <a:avLst/>
          </a:prstGeom>
          <a:noFill/>
        </p:spPr>
        <p:txBody>
          <a:bodyPr wrap="square" rtlCol="0">
            <a:spAutoFit/>
          </a:bodyPr>
          <a:lstStyle/>
          <a:p>
            <a:pPr rtl="0"/>
            <a:r>
              <a:rPr lang="en-US" sz="1200" dirty="0"/>
              <a:t>Source: WHO, 2009. Vision 2030: The resilience of water supply and sanitation in the face of climate change. </a:t>
            </a:r>
            <a:r>
              <a:rPr lang="en-GB" sz="1200" dirty="0">
                <a:hlinkClick r:id="rId3"/>
              </a:rPr>
              <a:t>https://www.who.int/water_sanitation_health/vision_2030_9789241598422.pdf?ua=1</a:t>
            </a:r>
            <a:endParaRPr lang="en-GB" sz="1200" dirty="0"/>
          </a:p>
        </p:txBody>
      </p:sp>
      <p:pic>
        <p:nvPicPr>
          <p:cNvPr id="12" name="Picture 11">
            <a:extLst>
              <a:ext uri="{FF2B5EF4-FFF2-40B4-BE49-F238E27FC236}">
                <a16:creationId xmlns:a16="http://schemas.microsoft.com/office/drawing/2014/main" id="{C343E4E2-E7F9-40AB-9988-017685DBA25E}"/>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140360" y="1492035"/>
            <a:ext cx="5999950" cy="515412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4649146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031126837"/>
              </p:ext>
            </p:extLst>
          </p:nvPr>
        </p:nvGraphicFramePr>
        <p:xfrm>
          <a:off x="321546" y="1611847"/>
          <a:ext cx="9852025" cy="4285199"/>
        </p:xfrm>
        <a:graphic>
          <a:graphicData uri="http://schemas.openxmlformats.org/drawingml/2006/table">
            <a:tbl>
              <a:tblPr firstRow="1" firstCol="1" bandRow="1">
                <a:tableStyleId>{2D5ABB26-0587-4C30-8999-92F81FD0307C}</a:tableStyleId>
              </a:tblPr>
              <a:tblGrid>
                <a:gridCol w="5556167">
                  <a:extLst>
                    <a:ext uri="{9D8B030D-6E8A-4147-A177-3AD203B41FA5}">
                      <a16:colId xmlns:a16="http://schemas.microsoft.com/office/drawing/2014/main" val="20000"/>
                    </a:ext>
                  </a:extLst>
                </a:gridCol>
                <a:gridCol w="4295858">
                  <a:extLst>
                    <a:ext uri="{9D8B030D-6E8A-4147-A177-3AD203B41FA5}">
                      <a16:colId xmlns:a16="http://schemas.microsoft.com/office/drawing/2014/main" val="20001"/>
                    </a:ext>
                  </a:extLst>
                </a:gridCol>
              </a:tblGrid>
              <a:tr h="358939">
                <a:tc>
                  <a:txBody>
                    <a:bodyPr/>
                    <a:lstStyle/>
                    <a:p>
                      <a:pPr algn="just">
                        <a:lnSpc>
                          <a:spcPct val="115000"/>
                        </a:lnSpc>
                        <a:spcAft>
                          <a:spcPts val="0"/>
                        </a:spcAft>
                      </a:pPr>
                      <a:endParaRPr lang="en-GB" sz="1600" b="1" dirty="0">
                        <a:solidFill>
                          <a:srgbClr val="09164D"/>
                        </a:solidFill>
                        <a:effectLst/>
                        <a:latin typeface="Calibri"/>
                        <a:ea typeface="Calibri"/>
                        <a:cs typeface="Times New Roman"/>
                      </a:endParaRPr>
                    </a:p>
                  </a:txBody>
                  <a:tcPr marL="63174" marR="63174" marT="0" marB="0"/>
                </a:tc>
                <a:tc>
                  <a:txBody>
                    <a:bodyPr/>
                    <a:lstStyle/>
                    <a:p>
                      <a:pPr algn="just">
                        <a:lnSpc>
                          <a:spcPct val="115000"/>
                        </a:lnSpc>
                        <a:spcAft>
                          <a:spcPts val="0"/>
                        </a:spcAft>
                      </a:pPr>
                      <a:endParaRPr lang="en-GB" sz="1600" dirty="0">
                        <a:solidFill>
                          <a:srgbClr val="09164D"/>
                        </a:solidFill>
                        <a:effectLst/>
                      </a:endParaRPr>
                    </a:p>
                  </a:txBody>
                  <a:tcPr marL="63174" marR="63174" marT="0" marB="0"/>
                </a:tc>
                <a:extLst>
                  <a:ext uri="{0D108BD9-81ED-4DB2-BD59-A6C34878D82A}">
                    <a16:rowId xmlns:a16="http://schemas.microsoft.com/office/drawing/2014/main" val="10000"/>
                  </a:ext>
                </a:extLst>
              </a:tr>
              <a:tr h="353984">
                <a:tc>
                  <a:txBody>
                    <a:bodyPr/>
                    <a:lstStyle/>
                    <a:p>
                      <a:pPr algn="l">
                        <a:lnSpc>
                          <a:spcPct val="115000"/>
                        </a:lnSpc>
                        <a:spcAft>
                          <a:spcPts val="0"/>
                        </a:spcAft>
                      </a:pPr>
                      <a:r>
                        <a:rPr lang="en-US" sz="1800" dirty="0">
                          <a:solidFill>
                            <a:srgbClr val="09164D"/>
                          </a:solidFill>
                          <a:effectLst/>
                        </a:rPr>
                        <a:t>Out patients</a:t>
                      </a:r>
                      <a:endParaRPr lang="en-GB" sz="1800" dirty="0">
                        <a:solidFill>
                          <a:srgbClr val="09164D"/>
                        </a:solidFill>
                        <a:effectLst/>
                        <a:latin typeface="Calibri"/>
                        <a:ea typeface="Calibri"/>
                        <a:cs typeface="Times New Roman"/>
                      </a:endParaRPr>
                    </a:p>
                  </a:txBody>
                  <a:tcPr marL="63174" marR="63174" marT="0" marB="0">
                    <a:lnB w="12700" cap="flat" cmpd="sng" algn="ctr">
                      <a:solidFill>
                        <a:schemeClr val="tx1"/>
                      </a:solidFill>
                      <a:prstDash val="solid"/>
                      <a:round/>
                      <a:headEnd type="none" w="med" len="med"/>
                      <a:tailEnd type="none" w="med" len="med"/>
                    </a:lnB>
                  </a:tcPr>
                </a:tc>
                <a:tc>
                  <a:txBody>
                    <a:bodyPr/>
                    <a:lstStyle/>
                    <a:p>
                      <a:pPr algn="just">
                        <a:lnSpc>
                          <a:spcPct val="115000"/>
                        </a:lnSpc>
                        <a:spcAft>
                          <a:spcPts val="0"/>
                        </a:spcAft>
                      </a:pPr>
                      <a:r>
                        <a:rPr lang="fr-FR" sz="1800" dirty="0">
                          <a:solidFill>
                            <a:srgbClr val="09164D"/>
                          </a:solidFill>
                          <a:effectLst/>
                        </a:rPr>
                        <a:t>5 litres/consultation</a:t>
                      </a:r>
                      <a:endParaRPr lang="en-GB" sz="1800" dirty="0">
                        <a:solidFill>
                          <a:srgbClr val="09164D"/>
                        </a:solidFill>
                        <a:effectLst/>
                      </a:endParaRPr>
                    </a:p>
                  </a:txBody>
                  <a:tcPr marL="63174" marR="63174" marT="0" marB="0">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328936">
                <a:tc>
                  <a:txBody>
                    <a:bodyPr/>
                    <a:lstStyle/>
                    <a:p>
                      <a:pPr algn="l">
                        <a:lnSpc>
                          <a:spcPct val="115000"/>
                        </a:lnSpc>
                        <a:spcAft>
                          <a:spcPts val="0"/>
                        </a:spcAft>
                      </a:pPr>
                      <a:r>
                        <a:rPr lang="fr-FR" sz="1800" dirty="0">
                          <a:solidFill>
                            <a:srgbClr val="09164D"/>
                          </a:solidFill>
                          <a:effectLst/>
                        </a:rPr>
                        <a:t>In patients </a:t>
                      </a:r>
                      <a:endParaRPr lang="en-GB" sz="1800" dirty="0">
                        <a:solidFill>
                          <a:srgbClr val="09164D"/>
                        </a:solidFill>
                        <a:effectLst/>
                      </a:endParaRPr>
                    </a:p>
                  </a:txBody>
                  <a:tcPr marL="63174" marR="63174"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0"/>
                        </a:spcAft>
                      </a:pPr>
                      <a:r>
                        <a:rPr lang="fr-FR" sz="1800" dirty="0">
                          <a:solidFill>
                            <a:srgbClr val="09164D"/>
                          </a:solidFill>
                          <a:effectLst/>
                        </a:rPr>
                        <a:t>40–60 litres/patient/</a:t>
                      </a:r>
                      <a:r>
                        <a:rPr lang="fr-FR" sz="1800" dirty="0" err="1">
                          <a:solidFill>
                            <a:srgbClr val="09164D"/>
                          </a:solidFill>
                          <a:effectLst/>
                        </a:rPr>
                        <a:t>day</a:t>
                      </a:r>
                      <a:endParaRPr lang="en-GB" sz="1800" dirty="0">
                        <a:solidFill>
                          <a:srgbClr val="09164D"/>
                        </a:solidFill>
                        <a:effectLst/>
                        <a:latin typeface="Calibri"/>
                        <a:ea typeface="Calibri"/>
                        <a:cs typeface="Times New Roman"/>
                      </a:endParaRPr>
                    </a:p>
                  </a:txBody>
                  <a:tcPr marL="63174" marR="63174"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380616">
                <a:tc>
                  <a:txBody>
                    <a:bodyPr/>
                    <a:lstStyle/>
                    <a:p>
                      <a:pPr algn="l">
                        <a:lnSpc>
                          <a:spcPct val="115000"/>
                        </a:lnSpc>
                        <a:spcAft>
                          <a:spcPts val="0"/>
                        </a:spcAft>
                      </a:pPr>
                      <a:r>
                        <a:rPr lang="en-US" sz="1800" dirty="0">
                          <a:solidFill>
                            <a:srgbClr val="09164D"/>
                          </a:solidFill>
                          <a:effectLst/>
                        </a:rPr>
                        <a:t>Operating</a:t>
                      </a:r>
                      <a:r>
                        <a:rPr lang="en-US" sz="1800" baseline="0" dirty="0">
                          <a:solidFill>
                            <a:srgbClr val="09164D"/>
                          </a:solidFill>
                          <a:effectLst/>
                        </a:rPr>
                        <a:t> </a:t>
                      </a:r>
                      <a:r>
                        <a:rPr lang="en-US" sz="1800" dirty="0">
                          <a:solidFill>
                            <a:srgbClr val="09164D"/>
                          </a:solidFill>
                          <a:effectLst/>
                        </a:rPr>
                        <a:t>theatre / maternity </a:t>
                      </a:r>
                      <a:endParaRPr lang="en-GB" sz="1800" dirty="0">
                        <a:solidFill>
                          <a:srgbClr val="09164D"/>
                        </a:solidFill>
                        <a:effectLst/>
                      </a:endParaRPr>
                    </a:p>
                  </a:txBody>
                  <a:tcPr marL="63174" marR="63174"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0"/>
                        </a:spcAft>
                      </a:pPr>
                      <a:r>
                        <a:rPr lang="en-US" sz="1800" dirty="0">
                          <a:solidFill>
                            <a:srgbClr val="09164D"/>
                          </a:solidFill>
                          <a:effectLst/>
                        </a:rPr>
                        <a:t>100 </a:t>
                      </a:r>
                      <a:r>
                        <a:rPr lang="en-US" sz="1800" dirty="0" err="1">
                          <a:solidFill>
                            <a:srgbClr val="09164D"/>
                          </a:solidFill>
                          <a:effectLst/>
                        </a:rPr>
                        <a:t>litres</a:t>
                      </a:r>
                      <a:r>
                        <a:rPr lang="en-US" sz="1800" dirty="0">
                          <a:solidFill>
                            <a:srgbClr val="09164D"/>
                          </a:solidFill>
                          <a:effectLst/>
                        </a:rPr>
                        <a:t>/ intervention</a:t>
                      </a:r>
                      <a:endParaRPr lang="en-GB" sz="1800" dirty="0">
                        <a:solidFill>
                          <a:srgbClr val="09164D"/>
                        </a:solidFill>
                        <a:effectLst/>
                        <a:latin typeface="Calibri"/>
                        <a:ea typeface="Calibri"/>
                        <a:cs typeface="Times New Roman"/>
                      </a:endParaRPr>
                    </a:p>
                  </a:txBody>
                  <a:tcPr marL="63174" marR="63174"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419388">
                <a:tc>
                  <a:txBody>
                    <a:bodyPr/>
                    <a:lstStyle/>
                    <a:p>
                      <a:pPr algn="l">
                        <a:lnSpc>
                          <a:spcPct val="115000"/>
                        </a:lnSpc>
                        <a:spcAft>
                          <a:spcPts val="0"/>
                        </a:spcAft>
                      </a:pPr>
                      <a:r>
                        <a:rPr lang="en-US" sz="1800" dirty="0">
                          <a:solidFill>
                            <a:srgbClr val="09164D"/>
                          </a:solidFill>
                          <a:effectLst/>
                        </a:rPr>
                        <a:t>Dry or supplementary feeding </a:t>
                      </a:r>
                      <a:r>
                        <a:rPr lang="en-US" sz="1800" dirty="0" err="1">
                          <a:solidFill>
                            <a:srgbClr val="09164D"/>
                          </a:solidFill>
                          <a:effectLst/>
                        </a:rPr>
                        <a:t>centre</a:t>
                      </a:r>
                      <a:endParaRPr lang="en-GB" sz="1800" dirty="0">
                        <a:solidFill>
                          <a:srgbClr val="09164D"/>
                        </a:solidFill>
                        <a:effectLst/>
                      </a:endParaRPr>
                    </a:p>
                  </a:txBody>
                  <a:tcPr marL="63174" marR="63174"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0"/>
                        </a:spcAft>
                      </a:pPr>
                      <a:r>
                        <a:rPr lang="en-US" sz="1800" dirty="0">
                          <a:solidFill>
                            <a:srgbClr val="09164D"/>
                          </a:solidFill>
                          <a:effectLst/>
                        </a:rPr>
                        <a:t>0.5–5 </a:t>
                      </a:r>
                      <a:r>
                        <a:rPr lang="en-US" sz="1800" dirty="0" err="1">
                          <a:solidFill>
                            <a:srgbClr val="09164D"/>
                          </a:solidFill>
                          <a:effectLst/>
                        </a:rPr>
                        <a:t>litres</a:t>
                      </a:r>
                      <a:r>
                        <a:rPr lang="en-US" sz="1800" dirty="0">
                          <a:solidFill>
                            <a:srgbClr val="09164D"/>
                          </a:solidFill>
                          <a:effectLst/>
                        </a:rPr>
                        <a:t>/ consultation </a:t>
                      </a:r>
                      <a:endParaRPr lang="en-GB" sz="1800" dirty="0">
                        <a:solidFill>
                          <a:srgbClr val="09164D"/>
                        </a:solidFill>
                        <a:effectLst/>
                        <a:latin typeface="Calibri"/>
                        <a:ea typeface="Calibri"/>
                        <a:cs typeface="Times New Roman"/>
                      </a:endParaRPr>
                    </a:p>
                  </a:txBody>
                  <a:tcPr marL="63174" marR="63174"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451947">
                <a:tc>
                  <a:txBody>
                    <a:bodyPr/>
                    <a:lstStyle/>
                    <a:p>
                      <a:pPr algn="l">
                        <a:lnSpc>
                          <a:spcPct val="115000"/>
                        </a:lnSpc>
                        <a:spcAft>
                          <a:spcPts val="0"/>
                        </a:spcAft>
                      </a:pPr>
                      <a:r>
                        <a:rPr lang="en-US" sz="1800" dirty="0">
                          <a:solidFill>
                            <a:srgbClr val="09164D"/>
                          </a:solidFill>
                          <a:effectLst/>
                        </a:rPr>
                        <a:t>Wet supplementary feeding </a:t>
                      </a:r>
                      <a:r>
                        <a:rPr lang="en-US" sz="1800" dirty="0" err="1">
                          <a:solidFill>
                            <a:srgbClr val="09164D"/>
                          </a:solidFill>
                          <a:effectLst/>
                        </a:rPr>
                        <a:t>centre</a:t>
                      </a:r>
                      <a:endParaRPr lang="en-GB" sz="1800" dirty="0">
                        <a:solidFill>
                          <a:srgbClr val="09164D"/>
                        </a:solidFill>
                        <a:effectLst/>
                      </a:endParaRPr>
                    </a:p>
                  </a:txBody>
                  <a:tcPr marL="63174" marR="63174"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0"/>
                        </a:spcAft>
                      </a:pPr>
                      <a:r>
                        <a:rPr lang="en-US" sz="1800" dirty="0">
                          <a:solidFill>
                            <a:srgbClr val="09164D"/>
                          </a:solidFill>
                          <a:effectLst/>
                        </a:rPr>
                        <a:t>15 </a:t>
                      </a:r>
                      <a:r>
                        <a:rPr lang="en-US" sz="1800" dirty="0" err="1">
                          <a:solidFill>
                            <a:srgbClr val="09164D"/>
                          </a:solidFill>
                          <a:effectLst/>
                        </a:rPr>
                        <a:t>litres</a:t>
                      </a:r>
                      <a:r>
                        <a:rPr lang="en-US" sz="1800" dirty="0">
                          <a:solidFill>
                            <a:srgbClr val="09164D"/>
                          </a:solidFill>
                          <a:effectLst/>
                        </a:rPr>
                        <a:t>/ consultation </a:t>
                      </a:r>
                      <a:endParaRPr lang="en-GB" sz="1800" dirty="0">
                        <a:solidFill>
                          <a:srgbClr val="09164D"/>
                        </a:solidFill>
                        <a:effectLst/>
                        <a:latin typeface="Calibri"/>
                        <a:ea typeface="Calibri"/>
                        <a:cs typeface="Times New Roman"/>
                      </a:endParaRPr>
                    </a:p>
                  </a:txBody>
                  <a:tcPr marL="63174" marR="63174"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495376">
                <a:tc>
                  <a:txBody>
                    <a:bodyPr/>
                    <a:lstStyle/>
                    <a:p>
                      <a:pPr algn="l">
                        <a:lnSpc>
                          <a:spcPct val="115000"/>
                        </a:lnSpc>
                        <a:spcAft>
                          <a:spcPts val="0"/>
                        </a:spcAft>
                      </a:pPr>
                      <a:r>
                        <a:rPr lang="en-US" sz="1800" dirty="0">
                          <a:solidFill>
                            <a:srgbClr val="09164D"/>
                          </a:solidFill>
                          <a:effectLst/>
                        </a:rPr>
                        <a:t>Inpatient therapeutic feeding </a:t>
                      </a:r>
                      <a:r>
                        <a:rPr lang="en-US" sz="1800" dirty="0" err="1">
                          <a:solidFill>
                            <a:srgbClr val="09164D"/>
                          </a:solidFill>
                          <a:effectLst/>
                        </a:rPr>
                        <a:t>centre</a:t>
                      </a:r>
                      <a:endParaRPr lang="en-GB" sz="1800" dirty="0">
                        <a:solidFill>
                          <a:srgbClr val="09164D"/>
                        </a:solidFill>
                        <a:effectLst/>
                      </a:endParaRPr>
                    </a:p>
                  </a:txBody>
                  <a:tcPr marL="63174" marR="63174"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0"/>
                        </a:spcAft>
                      </a:pPr>
                      <a:r>
                        <a:rPr lang="en-US" sz="1800" dirty="0">
                          <a:solidFill>
                            <a:srgbClr val="09164D"/>
                          </a:solidFill>
                          <a:effectLst/>
                        </a:rPr>
                        <a:t>30 </a:t>
                      </a:r>
                      <a:r>
                        <a:rPr lang="en-US" sz="1800" dirty="0" err="1">
                          <a:solidFill>
                            <a:srgbClr val="09164D"/>
                          </a:solidFill>
                          <a:effectLst/>
                        </a:rPr>
                        <a:t>litres</a:t>
                      </a:r>
                      <a:r>
                        <a:rPr lang="en-US" sz="1800" dirty="0">
                          <a:solidFill>
                            <a:srgbClr val="09164D"/>
                          </a:solidFill>
                          <a:effectLst/>
                        </a:rPr>
                        <a:t>/ patient/day</a:t>
                      </a:r>
                      <a:endParaRPr lang="en-GB" sz="1800" dirty="0">
                        <a:solidFill>
                          <a:srgbClr val="09164D"/>
                        </a:solidFill>
                        <a:effectLst/>
                      </a:endParaRPr>
                    </a:p>
                  </a:txBody>
                  <a:tcPr marL="63174" marR="63174"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r h="434357">
                <a:tc>
                  <a:txBody>
                    <a:bodyPr/>
                    <a:lstStyle/>
                    <a:p>
                      <a:pPr algn="l">
                        <a:lnSpc>
                          <a:spcPct val="115000"/>
                        </a:lnSpc>
                        <a:spcAft>
                          <a:spcPts val="0"/>
                        </a:spcAft>
                      </a:pPr>
                      <a:r>
                        <a:rPr lang="fr-FR" sz="1800" dirty="0">
                          <a:solidFill>
                            <a:srgbClr val="09164D"/>
                          </a:solidFill>
                          <a:effectLst/>
                        </a:rPr>
                        <a:t>Cholera </a:t>
                      </a:r>
                      <a:r>
                        <a:rPr lang="en-GB" sz="1800" noProof="0" dirty="0">
                          <a:solidFill>
                            <a:srgbClr val="09164D"/>
                          </a:solidFill>
                          <a:effectLst/>
                        </a:rPr>
                        <a:t>treatment</a:t>
                      </a:r>
                      <a:r>
                        <a:rPr lang="fr-FR" sz="1800" dirty="0">
                          <a:solidFill>
                            <a:srgbClr val="09164D"/>
                          </a:solidFill>
                          <a:effectLst/>
                        </a:rPr>
                        <a:t> centre</a:t>
                      </a:r>
                      <a:endParaRPr lang="en-GB" sz="1800" dirty="0">
                        <a:solidFill>
                          <a:srgbClr val="09164D"/>
                        </a:solidFill>
                        <a:effectLst/>
                      </a:endParaRPr>
                    </a:p>
                  </a:txBody>
                  <a:tcPr marL="63174" marR="63174"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0"/>
                        </a:spcAft>
                      </a:pPr>
                      <a:r>
                        <a:rPr lang="fr-FR" sz="1800" dirty="0">
                          <a:solidFill>
                            <a:srgbClr val="09164D"/>
                          </a:solidFill>
                          <a:effectLst/>
                        </a:rPr>
                        <a:t>60 litres/ patient/ </a:t>
                      </a:r>
                      <a:r>
                        <a:rPr lang="fr-FR" sz="1800" dirty="0" err="1">
                          <a:solidFill>
                            <a:srgbClr val="09164D"/>
                          </a:solidFill>
                          <a:effectLst/>
                        </a:rPr>
                        <a:t>day</a:t>
                      </a:r>
                      <a:endParaRPr lang="en-GB" sz="1800" dirty="0">
                        <a:solidFill>
                          <a:srgbClr val="09164D"/>
                        </a:solidFill>
                        <a:effectLst/>
                      </a:endParaRPr>
                    </a:p>
                  </a:txBody>
                  <a:tcPr marL="63174" marR="63174"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r h="429366">
                <a:tc>
                  <a:txBody>
                    <a:bodyPr/>
                    <a:lstStyle/>
                    <a:p>
                      <a:pPr algn="l">
                        <a:lnSpc>
                          <a:spcPct val="115000"/>
                        </a:lnSpc>
                        <a:spcAft>
                          <a:spcPts val="0"/>
                        </a:spcAft>
                      </a:pPr>
                      <a:r>
                        <a:rPr lang="en-US" sz="1800" dirty="0">
                          <a:solidFill>
                            <a:srgbClr val="09164D"/>
                          </a:solidFill>
                          <a:effectLst/>
                        </a:rPr>
                        <a:t>Severe acute respiratory diseases </a:t>
                      </a:r>
                      <a:r>
                        <a:rPr lang="fr-FR" sz="1800" dirty="0">
                          <a:solidFill>
                            <a:srgbClr val="09164D"/>
                          </a:solidFill>
                          <a:effectLst/>
                        </a:rPr>
                        <a:t>isolation centre</a:t>
                      </a:r>
                      <a:endParaRPr lang="en-GB" sz="1800" dirty="0">
                        <a:solidFill>
                          <a:srgbClr val="09164D"/>
                        </a:solidFill>
                        <a:effectLst/>
                        <a:latin typeface="Calibri"/>
                        <a:ea typeface="Calibri"/>
                        <a:cs typeface="Times New Roman"/>
                      </a:endParaRPr>
                    </a:p>
                  </a:txBody>
                  <a:tcPr marL="63174" marR="63174"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0"/>
                        </a:spcAft>
                      </a:pPr>
                      <a:r>
                        <a:rPr lang="fr-FR" sz="1800" dirty="0">
                          <a:solidFill>
                            <a:srgbClr val="09164D"/>
                          </a:solidFill>
                          <a:effectLst/>
                        </a:rPr>
                        <a:t>100 litres/ patient/ </a:t>
                      </a:r>
                      <a:r>
                        <a:rPr lang="fr-FR" sz="1800" dirty="0" err="1">
                          <a:solidFill>
                            <a:srgbClr val="09164D"/>
                          </a:solidFill>
                          <a:effectLst/>
                        </a:rPr>
                        <a:t>day</a:t>
                      </a:r>
                      <a:endParaRPr lang="en-GB" sz="1800" dirty="0">
                        <a:solidFill>
                          <a:srgbClr val="09164D"/>
                        </a:solidFill>
                        <a:effectLst/>
                      </a:endParaRPr>
                    </a:p>
                  </a:txBody>
                  <a:tcPr marL="63174" marR="63174"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632290">
                <a:tc>
                  <a:txBody>
                    <a:bodyPr/>
                    <a:lstStyle/>
                    <a:p>
                      <a:pPr algn="l">
                        <a:lnSpc>
                          <a:spcPct val="115000"/>
                        </a:lnSpc>
                        <a:spcAft>
                          <a:spcPts val="0"/>
                        </a:spcAft>
                      </a:pPr>
                      <a:r>
                        <a:rPr lang="fr-FR" sz="1800" dirty="0">
                          <a:solidFill>
                            <a:srgbClr val="09164D"/>
                          </a:solidFill>
                          <a:effectLst/>
                        </a:rPr>
                        <a:t>Viral </a:t>
                      </a:r>
                      <a:r>
                        <a:rPr lang="fr-FR" sz="1800" dirty="0" err="1">
                          <a:solidFill>
                            <a:srgbClr val="09164D"/>
                          </a:solidFill>
                          <a:effectLst/>
                        </a:rPr>
                        <a:t>haemorrahagic</a:t>
                      </a:r>
                      <a:r>
                        <a:rPr lang="fr-FR" sz="1800" dirty="0">
                          <a:solidFill>
                            <a:srgbClr val="09164D"/>
                          </a:solidFill>
                          <a:effectLst/>
                        </a:rPr>
                        <a:t> fever isolation</a:t>
                      </a:r>
                      <a:endParaRPr lang="en-GB" sz="1800" dirty="0">
                        <a:solidFill>
                          <a:srgbClr val="09164D"/>
                        </a:solidFill>
                        <a:effectLst/>
                      </a:endParaRPr>
                    </a:p>
                    <a:p>
                      <a:pPr algn="l">
                        <a:lnSpc>
                          <a:spcPct val="115000"/>
                        </a:lnSpc>
                        <a:spcAft>
                          <a:spcPts val="0"/>
                        </a:spcAft>
                      </a:pPr>
                      <a:r>
                        <a:rPr lang="fr-FR" sz="1800" dirty="0">
                          <a:solidFill>
                            <a:srgbClr val="09164D"/>
                          </a:solidFill>
                          <a:effectLst/>
                        </a:rPr>
                        <a:t>centre</a:t>
                      </a:r>
                      <a:endParaRPr lang="en-GB" sz="1800" dirty="0">
                        <a:solidFill>
                          <a:srgbClr val="09164D"/>
                        </a:solidFill>
                        <a:effectLst/>
                        <a:latin typeface="Calibri"/>
                        <a:ea typeface="Calibri"/>
                        <a:cs typeface="Times New Roman"/>
                      </a:endParaRPr>
                    </a:p>
                  </a:txBody>
                  <a:tcPr marL="63174" marR="63174" marT="0" marB="0">
                    <a:lnT w="12700" cap="flat" cmpd="sng" algn="ctr">
                      <a:solidFill>
                        <a:schemeClr val="tx1"/>
                      </a:solidFill>
                      <a:prstDash val="solid"/>
                      <a:round/>
                      <a:headEnd type="none" w="med" len="med"/>
                      <a:tailEnd type="none" w="med" len="med"/>
                    </a:lnT>
                  </a:tcPr>
                </a:tc>
                <a:tc>
                  <a:txBody>
                    <a:bodyPr/>
                    <a:lstStyle/>
                    <a:p>
                      <a:pPr algn="just">
                        <a:lnSpc>
                          <a:spcPct val="115000"/>
                        </a:lnSpc>
                        <a:spcAft>
                          <a:spcPts val="0"/>
                        </a:spcAft>
                      </a:pPr>
                      <a:r>
                        <a:rPr lang="en-US" sz="1800" dirty="0">
                          <a:solidFill>
                            <a:srgbClr val="09164D"/>
                          </a:solidFill>
                          <a:effectLst/>
                        </a:rPr>
                        <a:t>300–400 </a:t>
                      </a:r>
                      <a:r>
                        <a:rPr lang="en-US" sz="1800" dirty="0" err="1">
                          <a:solidFill>
                            <a:srgbClr val="09164D"/>
                          </a:solidFill>
                          <a:effectLst/>
                        </a:rPr>
                        <a:t>litres</a:t>
                      </a:r>
                      <a:r>
                        <a:rPr lang="en-US" sz="1800" dirty="0">
                          <a:solidFill>
                            <a:srgbClr val="09164D"/>
                          </a:solidFill>
                          <a:effectLst/>
                        </a:rPr>
                        <a:t>/ patient/ day</a:t>
                      </a:r>
                      <a:endParaRPr lang="en-GB" sz="1800" dirty="0">
                        <a:solidFill>
                          <a:srgbClr val="09164D"/>
                        </a:solidFill>
                        <a:effectLst/>
                      </a:endParaRPr>
                    </a:p>
                  </a:txBody>
                  <a:tcPr marL="63174" marR="63174" marT="0" marB="0">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9"/>
                  </a:ext>
                </a:extLst>
              </a:tr>
            </a:tbl>
          </a:graphicData>
        </a:graphic>
      </p:graphicFrame>
      <p:sp>
        <p:nvSpPr>
          <p:cNvPr id="2" name="Title 1"/>
          <p:cNvSpPr>
            <a:spLocks noGrp="1"/>
          </p:cNvSpPr>
          <p:nvPr>
            <p:ph type="title"/>
          </p:nvPr>
        </p:nvSpPr>
        <p:spPr/>
        <p:txBody>
          <a:bodyPr>
            <a:normAutofit fontScale="90000"/>
          </a:bodyPr>
          <a:lstStyle/>
          <a:p>
            <a:pPr>
              <a:defRPr/>
            </a:pPr>
            <a:r>
              <a:rPr lang="en-GB" sz="3200" dirty="0"/>
              <a:t>WHO Standards for minimum water quantities in health care facilities</a:t>
            </a:r>
          </a:p>
        </p:txBody>
      </p:sp>
      <p:sp>
        <p:nvSpPr>
          <p:cNvPr id="3" name="Rectangle 2">
            <a:extLst>
              <a:ext uri="{FF2B5EF4-FFF2-40B4-BE49-F238E27FC236}">
                <a16:creationId xmlns:a16="http://schemas.microsoft.com/office/drawing/2014/main" id="{C302F263-68B9-46B3-8DFC-B285BF9CFFC6}"/>
              </a:ext>
            </a:extLst>
          </p:cNvPr>
          <p:cNvSpPr/>
          <p:nvPr/>
        </p:nvSpPr>
        <p:spPr>
          <a:xfrm>
            <a:off x="321546" y="1372301"/>
            <a:ext cx="10540721" cy="323165"/>
          </a:xfrm>
          <a:prstGeom prst="rect">
            <a:avLst/>
          </a:prstGeom>
        </p:spPr>
        <p:txBody>
          <a:bodyPr wrap="square">
            <a:spAutoFit/>
          </a:bodyPr>
          <a:lstStyle/>
          <a:p>
            <a:r>
              <a:rPr lang="en-GB" altLang="en-US" sz="1500" dirty="0">
                <a:solidFill>
                  <a:srgbClr val="09164D"/>
                </a:solidFill>
              </a:rPr>
              <a:t>Source: WHO (2008). Essential environmental health standards in healthcare</a:t>
            </a:r>
            <a:endParaRPr lang="en-US" sz="1500" dirty="0">
              <a:solidFill>
                <a:srgbClr val="09164D"/>
              </a:solidFill>
            </a:endParaRPr>
          </a:p>
        </p:txBody>
      </p:sp>
      <p:pic>
        <p:nvPicPr>
          <p:cNvPr id="7" name="Picture 6">
            <a:extLst>
              <a:ext uri="{FF2B5EF4-FFF2-40B4-BE49-F238E27FC236}">
                <a16:creationId xmlns:a16="http://schemas.microsoft.com/office/drawing/2014/main" id="{FEC7E3CE-0311-4EC6-9D01-013B0269F1D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607012" y="276209"/>
            <a:ext cx="1516258" cy="2000251"/>
          </a:xfrm>
          <a:prstGeom prst="rect">
            <a:avLst/>
          </a:prstGeom>
          <a:ln>
            <a:noFill/>
          </a:ln>
          <a:effectLst>
            <a:outerShdw blurRad="292100" dist="139700" dir="2700000" algn="tl" rotWithShape="0">
              <a:srgbClr val="333333">
                <a:alpha val="65000"/>
              </a:srgbClr>
            </a:outerShdw>
          </a:effectLst>
        </p:spPr>
      </p:pic>
      <p:sp>
        <p:nvSpPr>
          <p:cNvPr id="8" name="Text Placeholder 4">
            <a:extLst>
              <a:ext uri="{FF2B5EF4-FFF2-40B4-BE49-F238E27FC236}">
                <a16:creationId xmlns:a16="http://schemas.microsoft.com/office/drawing/2014/main" id="{C8BE282D-7CF0-49DB-9692-299461550B63}"/>
              </a:ext>
            </a:extLst>
          </p:cNvPr>
          <p:cNvSpPr txBox="1">
            <a:spLocks/>
          </p:cNvSpPr>
          <p:nvPr/>
        </p:nvSpPr>
        <p:spPr bwMode="gray">
          <a:xfrm>
            <a:off x="51317" y="7307859"/>
            <a:ext cx="9846458" cy="346013"/>
          </a:xfrm>
          <a:prstGeom prst="rect">
            <a:avLst/>
          </a:prstGeom>
        </p:spPr>
        <p:txBody>
          <a:bodyPr vert="horz" lIns="18000" tIns="0" rIns="18000" bIns="0" rtlCol="0" anchor="t">
            <a:normAutofit/>
          </a:bodyPr>
          <a:lstStyle>
            <a:lvl1pPr marL="0" indent="0" algn="l" defTabSz="1008126" rtl="0" eaLnBrk="1" latinLnBrk="0" hangingPunct="1">
              <a:lnSpc>
                <a:spcPct val="110000"/>
              </a:lnSpc>
              <a:spcBef>
                <a:spcPts val="1103"/>
              </a:spcBef>
              <a:spcAft>
                <a:spcPts val="662"/>
              </a:spcAft>
              <a:buClr>
                <a:schemeClr val="tx1"/>
              </a:buClr>
              <a:buSzPct val="80000"/>
              <a:buFontTx/>
              <a:buNone/>
              <a:defRPr sz="882" b="0" kern="1200">
                <a:solidFill>
                  <a:schemeClr val="tx1"/>
                </a:solidFill>
                <a:latin typeface="+mn-lt"/>
                <a:ea typeface="+mn-ea"/>
                <a:cs typeface="Times New Roman" panose="02020603050405020304" pitchFamily="18" charset="0"/>
              </a:defRPr>
            </a:lvl1pPr>
            <a:lvl2pPr marL="397300" indent="-197775"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2pPr>
            <a:lvl3pPr marL="91186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3pPr>
            <a:lvl4pPr marL="130041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4pPr>
            <a:lvl5pPr marL="1781723" indent="-39554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5pPr>
            <a:lvl6pPr marL="2273535" indent="-395549" algn="l" defTabSz="1008126" rtl="0" eaLnBrk="1" latinLnBrk="0" hangingPunct="1">
              <a:lnSpc>
                <a:spcPct val="90000"/>
              </a:lnSpc>
              <a:spcBef>
                <a:spcPts val="551"/>
              </a:spcBef>
              <a:buFont typeface="Arial" panose="020B0604020202020204" pitchFamily="34" charset="0"/>
              <a:buChar char="•"/>
              <a:defRPr sz="1544" kern="1200">
                <a:solidFill>
                  <a:schemeClr val="tx1"/>
                </a:solidFill>
                <a:latin typeface="+mn-lt"/>
                <a:ea typeface="+mn-ea"/>
                <a:cs typeface="+mn-cs"/>
              </a:defRPr>
            </a:lvl6pPr>
            <a:lvl7pPr marL="3276410"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7pPr>
            <a:lvl8pPr marL="3780473"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8pPr>
            <a:lvl9pPr marL="4284536"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9pPr>
          </a:lstStyle>
          <a:p>
            <a:pPr fontAlgn="auto"/>
            <a:r>
              <a:rPr lang="en-GB" altLang="en-US" sz="1000" i="1">
                <a:solidFill>
                  <a:srgbClr val="FF0000"/>
                </a:solidFill>
                <a:latin typeface="Arial" charset="0"/>
              </a:rPr>
              <a:t>. </a:t>
            </a:r>
            <a:r>
              <a:rPr lang="en-US" sz="1000">
                <a:hlinkClick r:id="rId4"/>
              </a:rPr>
              <a:t>https://www.who.int/water_sanitation_health/publications/ehs_hc/en/</a:t>
            </a:r>
            <a:endParaRPr lang="en-GB" altLang="en-US" sz="1000">
              <a:solidFill>
                <a:srgbClr val="FF0000"/>
              </a:solidFill>
              <a:latin typeface="Arial" charset="0"/>
            </a:endParaRPr>
          </a:p>
          <a:p>
            <a:pPr fontAlgn="auto"/>
            <a:endParaRPr lang="en-GB" sz="900" dirty="0"/>
          </a:p>
        </p:txBody>
      </p:sp>
      <p:graphicFrame>
        <p:nvGraphicFramePr>
          <p:cNvPr id="9" name="Table 8">
            <a:extLst>
              <a:ext uri="{FF2B5EF4-FFF2-40B4-BE49-F238E27FC236}">
                <a16:creationId xmlns:a16="http://schemas.microsoft.com/office/drawing/2014/main" id="{87964675-794A-4122-ADB0-5A360D9447C1}"/>
              </a:ext>
            </a:extLst>
          </p:cNvPr>
          <p:cNvGraphicFramePr>
            <a:graphicFrameLocks noGrp="1"/>
          </p:cNvGraphicFramePr>
          <p:nvPr>
            <p:extLst>
              <p:ext uri="{D42A27DB-BD31-4B8C-83A1-F6EECF244321}">
                <p14:modId xmlns:p14="http://schemas.microsoft.com/office/powerpoint/2010/main" val="2215142100"/>
              </p:ext>
            </p:extLst>
          </p:nvPr>
        </p:nvGraphicFramePr>
        <p:xfrm>
          <a:off x="321546" y="6008395"/>
          <a:ext cx="10011174" cy="1115441"/>
        </p:xfrm>
        <a:graphic>
          <a:graphicData uri="http://schemas.openxmlformats.org/drawingml/2006/table">
            <a:tbl>
              <a:tblPr firstRow="1" firstCol="1" bandRow="1">
                <a:tableStyleId>{5C22544A-7EE6-4342-B048-85BDC9FD1C3A}</a:tableStyleId>
              </a:tblPr>
              <a:tblGrid>
                <a:gridCol w="10011174">
                  <a:extLst>
                    <a:ext uri="{9D8B030D-6E8A-4147-A177-3AD203B41FA5}">
                      <a16:colId xmlns:a16="http://schemas.microsoft.com/office/drawing/2014/main" val="3085823800"/>
                    </a:ext>
                  </a:extLst>
                </a:gridCol>
              </a:tblGrid>
              <a:tr h="332740">
                <a:tc>
                  <a:txBody>
                    <a:bodyPr/>
                    <a:lstStyle/>
                    <a:p>
                      <a:pPr marL="0" marR="0" lvl="0" indent="0" fontAlgn="base">
                        <a:lnSpc>
                          <a:spcPct val="115000"/>
                        </a:lnSpc>
                        <a:spcBef>
                          <a:spcPts val="0"/>
                        </a:spcBef>
                        <a:spcAft>
                          <a:spcPts val="1000"/>
                        </a:spcAft>
                        <a:buFont typeface="+mj-lt"/>
                        <a:buNone/>
                      </a:pPr>
                      <a:r>
                        <a:rPr lang="en-US" sz="1200" u="none" strike="noStrike" kern="0" spc="0" dirty="0">
                          <a:effectLst/>
                          <a:uFill>
                            <a:solidFill>
                              <a:srgbClr val="000000"/>
                            </a:solidFill>
                          </a:uFill>
                        </a:rPr>
                        <a:t>COVID-19 FAQ: How much water is needed for handwashing in resource-limited settings?</a:t>
                      </a:r>
                    </a:p>
                    <a:p>
                      <a:pPr marL="0" marR="0" lvl="0" indent="0" algn="l" defTabSz="862049" rtl="0" eaLnBrk="1" fontAlgn="base" latinLnBrk="0" hangingPunct="1">
                        <a:lnSpc>
                          <a:spcPct val="115000"/>
                        </a:lnSpc>
                        <a:spcBef>
                          <a:spcPts val="0"/>
                        </a:spcBef>
                        <a:spcAft>
                          <a:spcPts val="1000"/>
                        </a:spcAft>
                        <a:buClrTx/>
                        <a:buSzTx/>
                        <a:buFont typeface="+mj-lt"/>
                        <a:buNone/>
                        <a:tabLst/>
                        <a:defRPr/>
                      </a:pPr>
                      <a:r>
                        <a:rPr lang="en-US" sz="1050" b="0" kern="1200" dirty="0">
                          <a:solidFill>
                            <a:schemeClr val="lt1"/>
                          </a:solidFill>
                          <a:effectLst/>
                          <a:latin typeface="+mn-lt"/>
                          <a:ea typeface="+mn-ea"/>
                          <a:cs typeface="+mn-cs"/>
                        </a:rPr>
                        <a:t>The amount of water needed for handwashing is not well studied. If a tap was kept open for 20-40 seconds, about 2.5-5 </a:t>
                      </a:r>
                      <a:r>
                        <a:rPr lang="en-US" sz="1050" b="0" kern="1200" dirty="0" err="1">
                          <a:solidFill>
                            <a:schemeClr val="lt1"/>
                          </a:solidFill>
                          <a:effectLst/>
                          <a:latin typeface="+mn-lt"/>
                          <a:ea typeface="+mn-ea"/>
                          <a:cs typeface="+mn-cs"/>
                        </a:rPr>
                        <a:t>litres</a:t>
                      </a:r>
                      <a:r>
                        <a:rPr lang="en-US" sz="1050" b="0" kern="1200" dirty="0">
                          <a:solidFill>
                            <a:schemeClr val="lt1"/>
                          </a:solidFill>
                          <a:effectLst/>
                          <a:latin typeface="+mn-lt"/>
                          <a:ea typeface="+mn-ea"/>
                          <a:cs typeface="+mn-cs"/>
                        </a:rPr>
                        <a:t> per handwashing event would be needed (assuming a flow of 7.5 </a:t>
                      </a:r>
                      <a:r>
                        <a:rPr lang="en-US" sz="1050" b="0" kern="1200" dirty="0" err="1">
                          <a:solidFill>
                            <a:schemeClr val="lt1"/>
                          </a:solidFill>
                          <a:effectLst/>
                          <a:latin typeface="+mn-lt"/>
                          <a:ea typeface="+mn-ea"/>
                          <a:cs typeface="+mn-cs"/>
                        </a:rPr>
                        <a:t>litres</a:t>
                      </a:r>
                      <a:r>
                        <a:rPr lang="en-US" sz="1050" b="0" kern="1200" dirty="0">
                          <a:solidFill>
                            <a:schemeClr val="lt1"/>
                          </a:solidFill>
                          <a:effectLst/>
                          <a:latin typeface="+mn-lt"/>
                          <a:ea typeface="+mn-ea"/>
                          <a:cs typeface="+mn-cs"/>
                        </a:rPr>
                        <a:t> per minute). In resource-limited settings use of 0.5-2 </a:t>
                      </a:r>
                      <a:r>
                        <a:rPr lang="en-US" sz="1050" b="0" kern="1200" dirty="0" err="1">
                          <a:solidFill>
                            <a:schemeClr val="lt1"/>
                          </a:solidFill>
                          <a:effectLst/>
                          <a:latin typeface="+mn-lt"/>
                          <a:ea typeface="+mn-ea"/>
                          <a:cs typeface="+mn-cs"/>
                        </a:rPr>
                        <a:t>litres</a:t>
                      </a:r>
                      <a:r>
                        <a:rPr lang="en-US" sz="1050" b="0" kern="1200" dirty="0">
                          <a:solidFill>
                            <a:schemeClr val="lt1"/>
                          </a:solidFill>
                          <a:effectLst/>
                          <a:latin typeface="+mn-lt"/>
                          <a:ea typeface="+mn-ea"/>
                          <a:cs typeface="+mn-cs"/>
                        </a:rPr>
                        <a:t> per wash has been shown to reduce </a:t>
                      </a:r>
                      <a:r>
                        <a:rPr lang="en-US" sz="1050" b="0" kern="1200" dirty="0" err="1">
                          <a:solidFill>
                            <a:schemeClr val="lt1"/>
                          </a:solidFill>
                          <a:effectLst/>
                          <a:latin typeface="+mn-lt"/>
                          <a:ea typeface="+mn-ea"/>
                          <a:cs typeface="+mn-cs"/>
                        </a:rPr>
                        <a:t>faecal</a:t>
                      </a:r>
                      <a:r>
                        <a:rPr lang="en-US" sz="1050" b="0" kern="1200" dirty="0">
                          <a:solidFill>
                            <a:schemeClr val="lt1"/>
                          </a:solidFill>
                          <a:effectLst/>
                          <a:latin typeface="+mn-lt"/>
                          <a:ea typeface="+mn-ea"/>
                          <a:cs typeface="+mn-cs"/>
                        </a:rPr>
                        <a:t> contamination of hands.</a:t>
                      </a:r>
                    </a:p>
                    <a:p>
                      <a:pPr marL="0" marR="0" lvl="0" indent="0" fontAlgn="base">
                        <a:lnSpc>
                          <a:spcPct val="115000"/>
                        </a:lnSpc>
                        <a:spcBef>
                          <a:spcPts val="0"/>
                        </a:spcBef>
                        <a:spcAft>
                          <a:spcPts val="1000"/>
                        </a:spcAft>
                        <a:buFont typeface="+mj-lt"/>
                        <a:buNone/>
                      </a:pPr>
                      <a:endParaRPr lang="en-US" sz="1100" u="none" strike="noStrike" kern="0" spc="0" dirty="0">
                        <a:solidFill>
                          <a:srgbClr val="000000"/>
                        </a:solidFill>
                        <a:effectLst/>
                        <a:uFill>
                          <a:solidFill>
                            <a:srgbClr val="000000"/>
                          </a:solidFill>
                        </a:uFill>
                        <a:latin typeface="Calibri" panose="020F0502020204030204" pitchFamily="34" charset="0"/>
                        <a:ea typeface="Arial Unicode MS"/>
                        <a:cs typeface="Arial Unicode MS"/>
                      </a:endParaRPr>
                    </a:p>
                  </a:txBody>
                  <a:tcPr marL="50800" marR="50800" marT="50800" marB="50800"/>
                </a:tc>
                <a:extLst>
                  <a:ext uri="{0D108BD9-81ED-4DB2-BD59-A6C34878D82A}">
                    <a16:rowId xmlns:a16="http://schemas.microsoft.com/office/drawing/2014/main" val="513941071"/>
                  </a:ext>
                </a:extLst>
              </a:tr>
            </a:tbl>
          </a:graphicData>
        </a:graphic>
      </p:graphicFrame>
    </p:spTree>
    <p:extLst>
      <p:ext uri="{BB962C8B-B14F-4D97-AF65-F5344CB8AC3E}">
        <p14:creationId xmlns:p14="http://schemas.microsoft.com/office/powerpoint/2010/main" val="22433103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0877A0E-598A-4E0B-8433-4F1F7CC81261}"/>
              </a:ext>
            </a:extLst>
          </p:cNvPr>
          <p:cNvSpPr>
            <a:spLocks noGrp="1"/>
          </p:cNvSpPr>
          <p:nvPr>
            <p:ph sz="half" idx="1"/>
          </p:nvPr>
        </p:nvSpPr>
        <p:spPr>
          <a:xfrm>
            <a:off x="433750" y="1495535"/>
            <a:ext cx="4799400" cy="4671709"/>
          </a:xfrm>
        </p:spPr>
        <p:txBody>
          <a:bodyPr/>
          <a:lstStyle/>
          <a:p>
            <a:r>
              <a:rPr lang="en-US" sz="1800" dirty="0">
                <a:solidFill>
                  <a:srgbClr val="09164D"/>
                </a:solidFill>
              </a:rPr>
              <a:t>You are managing a primary care facility. It is open 7 days a week. </a:t>
            </a:r>
          </a:p>
          <a:p>
            <a:r>
              <a:rPr lang="en-US" sz="1800" dirty="0">
                <a:solidFill>
                  <a:srgbClr val="09164D"/>
                </a:solidFill>
              </a:rPr>
              <a:t>Each week, </a:t>
            </a:r>
            <a:r>
              <a:rPr lang="en-US" sz="1800" b="1" dirty="0">
                <a:solidFill>
                  <a:srgbClr val="09164D"/>
                </a:solidFill>
              </a:rPr>
              <a:t>10 women </a:t>
            </a:r>
            <a:r>
              <a:rPr lang="en-US" sz="1800" dirty="0">
                <a:solidFill>
                  <a:srgbClr val="09164D"/>
                </a:solidFill>
              </a:rPr>
              <a:t>give birth at the facility. </a:t>
            </a:r>
            <a:endParaRPr lang="en-US" sz="1800" b="1" dirty="0">
              <a:solidFill>
                <a:srgbClr val="09164D"/>
              </a:solidFill>
            </a:endParaRPr>
          </a:p>
          <a:p>
            <a:r>
              <a:rPr lang="en-US" sz="1800" dirty="0">
                <a:solidFill>
                  <a:srgbClr val="09164D"/>
                </a:solidFill>
              </a:rPr>
              <a:t>Of these, on average, </a:t>
            </a:r>
            <a:r>
              <a:rPr lang="en-US" sz="1800" b="1" dirty="0">
                <a:solidFill>
                  <a:srgbClr val="09164D"/>
                </a:solidFill>
              </a:rPr>
              <a:t>two women </a:t>
            </a:r>
            <a:r>
              <a:rPr lang="en-US" sz="1800" dirty="0">
                <a:solidFill>
                  <a:srgbClr val="09164D"/>
                </a:solidFill>
              </a:rPr>
              <a:t>spend the night and the rest return home after a few hours. </a:t>
            </a:r>
          </a:p>
          <a:p>
            <a:r>
              <a:rPr lang="en-US" sz="1800" dirty="0">
                <a:solidFill>
                  <a:srgbClr val="09164D"/>
                </a:solidFill>
              </a:rPr>
              <a:t>In addition the staff treat, on average, </a:t>
            </a:r>
            <a:r>
              <a:rPr lang="en-US" sz="1800" b="1" dirty="0">
                <a:solidFill>
                  <a:srgbClr val="09164D"/>
                </a:solidFill>
              </a:rPr>
              <a:t>40 outpatients a week.</a:t>
            </a:r>
            <a:r>
              <a:rPr lang="en-US" sz="1800" dirty="0">
                <a:solidFill>
                  <a:srgbClr val="09164D"/>
                </a:solidFill>
              </a:rPr>
              <a:t> </a:t>
            </a:r>
          </a:p>
          <a:p>
            <a:r>
              <a:rPr lang="en-US" sz="1800" dirty="0">
                <a:solidFill>
                  <a:srgbClr val="09164D"/>
                </a:solidFill>
              </a:rPr>
              <a:t>In addition, once a week a vaccination clinic is held which </a:t>
            </a:r>
            <a:r>
              <a:rPr lang="en-US" sz="1800" b="1" dirty="0">
                <a:solidFill>
                  <a:srgbClr val="09164D"/>
                </a:solidFill>
              </a:rPr>
              <a:t>50 children </a:t>
            </a:r>
            <a:r>
              <a:rPr lang="en-US" sz="1800" dirty="0">
                <a:solidFill>
                  <a:srgbClr val="09164D"/>
                </a:solidFill>
              </a:rPr>
              <a:t>attend. </a:t>
            </a:r>
          </a:p>
        </p:txBody>
      </p:sp>
      <p:sp>
        <p:nvSpPr>
          <p:cNvPr id="4" name="Slide Number Placeholder 3">
            <a:extLst>
              <a:ext uri="{FF2B5EF4-FFF2-40B4-BE49-F238E27FC236}">
                <a16:creationId xmlns:a16="http://schemas.microsoft.com/office/drawing/2014/main" id="{3D91F9E2-72E7-47F2-8917-67ADB24D4B46}"/>
              </a:ext>
            </a:extLst>
          </p:cNvPr>
          <p:cNvSpPr>
            <a:spLocks noGrp="1"/>
          </p:cNvSpPr>
          <p:nvPr>
            <p:ph type="sldNum" sz="quarter" idx="24"/>
          </p:nvPr>
        </p:nvSpPr>
        <p:spPr/>
        <p:txBody>
          <a:bodyPr/>
          <a:lstStyle/>
          <a:p>
            <a:fld id="{A74CE0EA-F3B5-4684-BA10-C594598FDB9C}" type="slidenum">
              <a:rPr lang="en-GB" smtClean="0">
                <a:solidFill>
                  <a:prstClr val="black"/>
                </a:solidFill>
              </a:rPr>
              <a:pPr/>
              <a:t>16</a:t>
            </a:fld>
            <a:endParaRPr lang="en-GB">
              <a:solidFill>
                <a:prstClr val="black"/>
              </a:solidFill>
            </a:endParaRPr>
          </a:p>
        </p:txBody>
      </p:sp>
      <p:sp>
        <p:nvSpPr>
          <p:cNvPr id="7" name="Title 6">
            <a:extLst>
              <a:ext uri="{FF2B5EF4-FFF2-40B4-BE49-F238E27FC236}">
                <a16:creationId xmlns:a16="http://schemas.microsoft.com/office/drawing/2014/main" id="{D07156F2-E229-4670-9339-50EFE3F4CAF4}"/>
              </a:ext>
            </a:extLst>
          </p:cNvPr>
          <p:cNvSpPr>
            <a:spLocks noGrp="1"/>
          </p:cNvSpPr>
          <p:nvPr>
            <p:ph type="title"/>
          </p:nvPr>
        </p:nvSpPr>
        <p:spPr/>
        <p:txBody>
          <a:bodyPr/>
          <a:lstStyle/>
          <a:p>
            <a:r>
              <a:rPr lang="en-US" dirty="0"/>
              <a:t>Quiz:</a:t>
            </a:r>
            <a:br>
              <a:rPr lang="en-US" dirty="0"/>
            </a:br>
            <a:r>
              <a:rPr lang="en-US" dirty="0"/>
              <a:t>Water quantity requirements</a:t>
            </a:r>
            <a:endParaRPr lang="en-GB" dirty="0"/>
          </a:p>
        </p:txBody>
      </p:sp>
      <p:sp>
        <p:nvSpPr>
          <p:cNvPr id="3" name="Rectangle 2">
            <a:extLst>
              <a:ext uri="{FF2B5EF4-FFF2-40B4-BE49-F238E27FC236}">
                <a16:creationId xmlns:a16="http://schemas.microsoft.com/office/drawing/2014/main" id="{54EA1D72-07F2-408D-96DC-2275BFFE5B87}"/>
              </a:ext>
            </a:extLst>
          </p:cNvPr>
          <p:cNvSpPr/>
          <p:nvPr/>
        </p:nvSpPr>
        <p:spPr>
          <a:xfrm>
            <a:off x="5747656" y="2736627"/>
            <a:ext cx="4590137" cy="1200329"/>
          </a:xfrm>
          <a:prstGeom prst="rect">
            <a:avLst/>
          </a:prstGeom>
        </p:spPr>
        <p:txBody>
          <a:bodyPr wrap="square">
            <a:spAutoFit/>
          </a:bodyPr>
          <a:lstStyle/>
          <a:p>
            <a:pPr algn="ctr" rtl="0"/>
            <a:r>
              <a:rPr lang="en-US" sz="2400" dirty="0">
                <a:solidFill>
                  <a:srgbClr val="09164D"/>
                </a:solidFill>
              </a:rPr>
              <a:t>How much water does this facility need in </a:t>
            </a:r>
            <a:r>
              <a:rPr lang="en-US" sz="2400" u="sng" dirty="0">
                <a:solidFill>
                  <a:srgbClr val="FF00FF"/>
                </a:solidFill>
              </a:rPr>
              <a:t>one week</a:t>
            </a:r>
            <a:r>
              <a:rPr lang="en-US" sz="2400" dirty="0">
                <a:solidFill>
                  <a:srgbClr val="FF00FF"/>
                </a:solidFill>
              </a:rPr>
              <a:t>?</a:t>
            </a:r>
          </a:p>
          <a:p>
            <a:pPr algn="ctr" rtl="0"/>
            <a:endParaRPr lang="en-US" sz="2400" dirty="0">
              <a:solidFill>
                <a:srgbClr val="FF00FF"/>
              </a:solidFill>
            </a:endParaRPr>
          </a:p>
        </p:txBody>
      </p:sp>
      <p:pic>
        <p:nvPicPr>
          <p:cNvPr id="15" name="Picture 14">
            <a:extLst>
              <a:ext uri="{FF2B5EF4-FFF2-40B4-BE49-F238E27FC236}">
                <a16:creationId xmlns:a16="http://schemas.microsoft.com/office/drawing/2014/main" id="{7B5E8D69-9AD7-449A-BE31-1948ADCAE8B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607012" y="276209"/>
            <a:ext cx="1516258" cy="2000251"/>
          </a:xfrm>
          <a:prstGeom prst="rect">
            <a:avLst/>
          </a:prstGeom>
          <a:ln>
            <a:noFill/>
          </a:ln>
          <a:effectLst>
            <a:outerShdw blurRad="292100" dist="139700" dir="2700000" algn="tl" rotWithShape="0">
              <a:srgbClr val="333333">
                <a:alpha val="65000"/>
              </a:srgbClr>
            </a:outerShdw>
          </a:effectLst>
        </p:spPr>
      </p:pic>
      <p:grpSp>
        <p:nvGrpSpPr>
          <p:cNvPr id="18" name="Group 17">
            <a:extLst>
              <a:ext uri="{FF2B5EF4-FFF2-40B4-BE49-F238E27FC236}">
                <a16:creationId xmlns:a16="http://schemas.microsoft.com/office/drawing/2014/main" id="{5278AE3D-07D6-4742-B8ED-A4A3BB259004}"/>
              </a:ext>
            </a:extLst>
          </p:cNvPr>
          <p:cNvGrpSpPr/>
          <p:nvPr/>
        </p:nvGrpSpPr>
        <p:grpSpPr>
          <a:xfrm>
            <a:off x="6536983" y="4902851"/>
            <a:ext cx="3800811" cy="4072380"/>
            <a:chOff x="6024518" y="4711241"/>
            <a:chExt cx="3800811" cy="4072380"/>
          </a:xfrm>
        </p:grpSpPr>
        <p:pic>
          <p:nvPicPr>
            <p:cNvPr id="16" name="Picture 15" descr="A dirt road in front of a house&#10;&#10;Description generated with very high confidence">
              <a:extLst>
                <a:ext uri="{FF2B5EF4-FFF2-40B4-BE49-F238E27FC236}">
                  <a16:creationId xmlns:a16="http://schemas.microsoft.com/office/drawing/2014/main" id="{86CB47D5-5D86-4717-BB92-2262152E5AA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24518" y="4711241"/>
              <a:ext cx="3800811" cy="2444705"/>
            </a:xfrm>
            <a:prstGeom prst="rect">
              <a:avLst/>
            </a:prstGeom>
          </p:spPr>
        </p:pic>
        <p:sp>
          <p:nvSpPr>
            <p:cNvPr id="17" name="TextBox 16">
              <a:extLst>
                <a:ext uri="{FF2B5EF4-FFF2-40B4-BE49-F238E27FC236}">
                  <a16:creationId xmlns:a16="http://schemas.microsoft.com/office/drawing/2014/main" id="{A458D686-D024-4AD2-B3E6-05449DAD30CE}"/>
                </a:ext>
              </a:extLst>
            </p:cNvPr>
            <p:cNvSpPr txBox="1"/>
            <p:nvPr/>
          </p:nvSpPr>
          <p:spPr>
            <a:xfrm rot="16200000">
              <a:off x="8272789" y="7323763"/>
              <a:ext cx="2642716" cy="276999"/>
            </a:xfrm>
            <a:prstGeom prst="rect">
              <a:avLst/>
            </a:prstGeom>
            <a:noFill/>
          </p:spPr>
          <p:txBody>
            <a:bodyPr wrap="square" rtlCol="0">
              <a:spAutoFit/>
            </a:bodyPr>
            <a:lstStyle/>
            <a:p>
              <a:pPr algn="r"/>
              <a:r>
                <a:rPr lang="en-US" sz="1200" dirty="0">
                  <a:solidFill>
                    <a:schemeClr val="bg1"/>
                  </a:solidFill>
                </a:rPr>
                <a:t>© WaterAid</a:t>
              </a:r>
            </a:p>
          </p:txBody>
        </p:sp>
      </p:grpSp>
      <p:sp>
        <p:nvSpPr>
          <p:cNvPr id="19" name="Text Placeholder 4">
            <a:extLst>
              <a:ext uri="{FF2B5EF4-FFF2-40B4-BE49-F238E27FC236}">
                <a16:creationId xmlns:a16="http://schemas.microsoft.com/office/drawing/2014/main" id="{2A4A8996-8A7E-48B4-AA03-7D5ACAC4F420}"/>
              </a:ext>
            </a:extLst>
          </p:cNvPr>
          <p:cNvSpPr txBox="1">
            <a:spLocks/>
          </p:cNvSpPr>
          <p:nvPr/>
        </p:nvSpPr>
        <p:spPr bwMode="gray">
          <a:xfrm>
            <a:off x="51317" y="7307859"/>
            <a:ext cx="9846458" cy="346013"/>
          </a:xfrm>
          <a:prstGeom prst="rect">
            <a:avLst/>
          </a:prstGeom>
        </p:spPr>
        <p:txBody>
          <a:bodyPr vert="horz" lIns="18000" tIns="0" rIns="18000" bIns="0" rtlCol="0" anchor="t">
            <a:normAutofit/>
          </a:bodyPr>
          <a:lstStyle>
            <a:lvl1pPr marL="0" indent="0" algn="l" defTabSz="1008126" rtl="0" eaLnBrk="1" latinLnBrk="0" hangingPunct="1">
              <a:lnSpc>
                <a:spcPct val="110000"/>
              </a:lnSpc>
              <a:spcBef>
                <a:spcPts val="1103"/>
              </a:spcBef>
              <a:spcAft>
                <a:spcPts val="662"/>
              </a:spcAft>
              <a:buClr>
                <a:schemeClr val="tx1"/>
              </a:buClr>
              <a:buSzPct val="80000"/>
              <a:buFontTx/>
              <a:buNone/>
              <a:defRPr sz="882" b="0" kern="1200">
                <a:solidFill>
                  <a:schemeClr val="tx1"/>
                </a:solidFill>
                <a:latin typeface="+mn-lt"/>
                <a:ea typeface="+mn-ea"/>
                <a:cs typeface="Times New Roman" panose="02020603050405020304" pitchFamily="18" charset="0"/>
              </a:defRPr>
            </a:lvl1pPr>
            <a:lvl2pPr marL="397300" indent="-197775"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2pPr>
            <a:lvl3pPr marL="91186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3pPr>
            <a:lvl4pPr marL="130041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4pPr>
            <a:lvl5pPr marL="1781723" indent="-39554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5pPr>
            <a:lvl6pPr marL="2273535" indent="-395549" algn="l" defTabSz="1008126" rtl="0" eaLnBrk="1" latinLnBrk="0" hangingPunct="1">
              <a:lnSpc>
                <a:spcPct val="90000"/>
              </a:lnSpc>
              <a:spcBef>
                <a:spcPts val="551"/>
              </a:spcBef>
              <a:buFont typeface="Arial" panose="020B0604020202020204" pitchFamily="34" charset="0"/>
              <a:buChar char="•"/>
              <a:defRPr sz="1544" kern="1200">
                <a:solidFill>
                  <a:schemeClr val="tx1"/>
                </a:solidFill>
                <a:latin typeface="+mn-lt"/>
                <a:ea typeface="+mn-ea"/>
                <a:cs typeface="+mn-cs"/>
              </a:defRPr>
            </a:lvl6pPr>
            <a:lvl7pPr marL="3276410"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7pPr>
            <a:lvl8pPr marL="3780473"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8pPr>
            <a:lvl9pPr marL="4284536"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9pPr>
          </a:lstStyle>
          <a:p>
            <a:pPr fontAlgn="auto"/>
            <a:r>
              <a:rPr lang="en-GB" altLang="en-US" sz="1000" i="1">
                <a:solidFill>
                  <a:srgbClr val="FF0000"/>
                </a:solidFill>
                <a:latin typeface="Arial" charset="0"/>
              </a:rPr>
              <a:t>. </a:t>
            </a:r>
            <a:r>
              <a:rPr lang="en-US" sz="1000">
                <a:hlinkClick r:id="rId4"/>
              </a:rPr>
              <a:t>https://www.who.int/water_sanitation_health/publications/ehs_hc/en/</a:t>
            </a:r>
            <a:endParaRPr lang="en-GB" altLang="en-US" sz="1000">
              <a:solidFill>
                <a:srgbClr val="FF0000"/>
              </a:solidFill>
              <a:latin typeface="Arial" charset="0"/>
            </a:endParaRPr>
          </a:p>
          <a:p>
            <a:pPr fontAlgn="auto"/>
            <a:endParaRPr lang="en-GB" sz="900" dirty="0"/>
          </a:p>
        </p:txBody>
      </p:sp>
    </p:spTree>
    <p:extLst>
      <p:ext uri="{BB962C8B-B14F-4D97-AF65-F5344CB8AC3E}">
        <p14:creationId xmlns:p14="http://schemas.microsoft.com/office/powerpoint/2010/main" val="8443641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D91F9E2-72E7-47F2-8917-67ADB24D4B46}"/>
              </a:ext>
            </a:extLst>
          </p:cNvPr>
          <p:cNvSpPr>
            <a:spLocks noGrp="1"/>
          </p:cNvSpPr>
          <p:nvPr>
            <p:ph type="sldNum" sz="quarter" idx="24"/>
          </p:nvPr>
        </p:nvSpPr>
        <p:spPr/>
        <p:txBody>
          <a:bodyPr/>
          <a:lstStyle/>
          <a:p>
            <a:fld id="{A74CE0EA-F3B5-4684-BA10-C594598FDB9C}" type="slidenum">
              <a:rPr lang="en-GB" smtClean="0">
                <a:solidFill>
                  <a:prstClr val="black"/>
                </a:solidFill>
              </a:rPr>
              <a:pPr/>
              <a:t>17</a:t>
            </a:fld>
            <a:endParaRPr lang="en-GB">
              <a:solidFill>
                <a:prstClr val="black"/>
              </a:solidFill>
            </a:endParaRPr>
          </a:p>
        </p:txBody>
      </p:sp>
      <p:sp>
        <p:nvSpPr>
          <p:cNvPr id="7" name="Title 6">
            <a:extLst>
              <a:ext uri="{FF2B5EF4-FFF2-40B4-BE49-F238E27FC236}">
                <a16:creationId xmlns:a16="http://schemas.microsoft.com/office/drawing/2014/main" id="{D07156F2-E229-4670-9339-50EFE3F4CAF4}"/>
              </a:ext>
            </a:extLst>
          </p:cNvPr>
          <p:cNvSpPr>
            <a:spLocks noGrp="1"/>
          </p:cNvSpPr>
          <p:nvPr>
            <p:ph type="title"/>
          </p:nvPr>
        </p:nvSpPr>
        <p:spPr/>
        <p:txBody>
          <a:bodyPr/>
          <a:lstStyle/>
          <a:p>
            <a:r>
              <a:rPr lang="en-US" dirty="0">
                <a:solidFill>
                  <a:srgbClr val="FF00FF"/>
                </a:solidFill>
              </a:rPr>
              <a:t>Answer</a:t>
            </a:r>
            <a:endParaRPr lang="en-GB" dirty="0">
              <a:solidFill>
                <a:srgbClr val="FF00FF"/>
              </a:solidFill>
            </a:endParaRPr>
          </a:p>
        </p:txBody>
      </p:sp>
      <p:sp>
        <p:nvSpPr>
          <p:cNvPr id="8" name="Content Placeholder 8">
            <a:extLst>
              <a:ext uri="{FF2B5EF4-FFF2-40B4-BE49-F238E27FC236}">
                <a16:creationId xmlns:a16="http://schemas.microsoft.com/office/drawing/2014/main" id="{BB5A2307-045D-4005-8F50-D1920C54D492}"/>
              </a:ext>
            </a:extLst>
          </p:cNvPr>
          <p:cNvSpPr>
            <a:spLocks noGrp="1"/>
          </p:cNvSpPr>
          <p:nvPr>
            <p:ph sz="half" idx="2"/>
          </p:nvPr>
        </p:nvSpPr>
        <p:spPr>
          <a:xfrm>
            <a:off x="5615335" y="1473141"/>
            <a:ext cx="4799400" cy="4671709"/>
          </a:xfrm>
        </p:spPr>
        <p:txBody>
          <a:bodyPr/>
          <a:lstStyle/>
          <a:p>
            <a:r>
              <a:rPr lang="en-GB" sz="2000" dirty="0">
                <a:solidFill>
                  <a:srgbClr val="09164D"/>
                </a:solidFill>
              </a:rPr>
              <a:t>10 births x 100 litres /birth = </a:t>
            </a:r>
            <a:r>
              <a:rPr lang="en-GB" sz="2000" b="1" dirty="0">
                <a:solidFill>
                  <a:srgbClr val="FF00FF"/>
                </a:solidFill>
              </a:rPr>
              <a:t>1,000 L</a:t>
            </a:r>
          </a:p>
          <a:p>
            <a:r>
              <a:rPr lang="en-GB" sz="2000" dirty="0">
                <a:solidFill>
                  <a:srgbClr val="09164D"/>
                </a:solidFill>
              </a:rPr>
              <a:t>2 inpatients x 50 litres /patient = </a:t>
            </a:r>
            <a:r>
              <a:rPr lang="en-GB" sz="2000" b="1" dirty="0">
                <a:solidFill>
                  <a:srgbClr val="FF00FF"/>
                </a:solidFill>
              </a:rPr>
              <a:t>100 L</a:t>
            </a:r>
          </a:p>
          <a:p>
            <a:r>
              <a:rPr lang="en-GB" sz="2000" dirty="0">
                <a:solidFill>
                  <a:srgbClr val="09164D"/>
                </a:solidFill>
              </a:rPr>
              <a:t>40 patients x 5 L/patient = </a:t>
            </a:r>
            <a:r>
              <a:rPr lang="en-GB" sz="2000" b="1" dirty="0">
                <a:solidFill>
                  <a:srgbClr val="FF00FF"/>
                </a:solidFill>
              </a:rPr>
              <a:t>200 L</a:t>
            </a:r>
          </a:p>
          <a:p>
            <a:r>
              <a:rPr lang="en-GB" sz="2000" dirty="0">
                <a:solidFill>
                  <a:srgbClr val="09164D"/>
                </a:solidFill>
              </a:rPr>
              <a:t>50 children x 5 L/patient = </a:t>
            </a:r>
            <a:r>
              <a:rPr lang="en-GB" sz="2000" b="1" dirty="0">
                <a:solidFill>
                  <a:srgbClr val="FF00FF"/>
                </a:solidFill>
              </a:rPr>
              <a:t>250 L</a:t>
            </a:r>
          </a:p>
          <a:p>
            <a:r>
              <a:rPr lang="en-GB" sz="2000" b="1" dirty="0">
                <a:solidFill>
                  <a:srgbClr val="09164D"/>
                </a:solidFill>
              </a:rPr>
              <a:t>Weekly total = </a:t>
            </a:r>
            <a:r>
              <a:rPr lang="en-GB" sz="2000" b="1" dirty="0">
                <a:solidFill>
                  <a:srgbClr val="FF00FF"/>
                </a:solidFill>
              </a:rPr>
              <a:t>1,550L</a:t>
            </a:r>
          </a:p>
        </p:txBody>
      </p:sp>
      <p:sp>
        <p:nvSpPr>
          <p:cNvPr id="11" name="Text Placeholder 4">
            <a:extLst>
              <a:ext uri="{FF2B5EF4-FFF2-40B4-BE49-F238E27FC236}">
                <a16:creationId xmlns:a16="http://schemas.microsoft.com/office/drawing/2014/main" id="{4CA94D52-F8C1-4794-807F-6599E0C0CD60}"/>
              </a:ext>
            </a:extLst>
          </p:cNvPr>
          <p:cNvSpPr>
            <a:spLocks noGrp="1"/>
          </p:cNvSpPr>
          <p:nvPr>
            <p:ph type="body" sz="quarter" idx="21"/>
          </p:nvPr>
        </p:nvSpPr>
        <p:spPr>
          <a:xfrm>
            <a:off x="51317" y="7307859"/>
            <a:ext cx="9846458" cy="346013"/>
          </a:xfrm>
        </p:spPr>
        <p:txBody>
          <a:bodyPr>
            <a:normAutofit/>
          </a:bodyPr>
          <a:lstStyle/>
          <a:p>
            <a:r>
              <a:rPr lang="en-GB" altLang="en-US" sz="1000" i="1" dirty="0">
                <a:solidFill>
                  <a:srgbClr val="FF0000"/>
                </a:solidFill>
                <a:latin typeface="Arial" charset="0"/>
              </a:rPr>
              <a:t>. </a:t>
            </a:r>
            <a:r>
              <a:rPr lang="en-US" sz="1000" dirty="0">
                <a:hlinkClick r:id="rId2"/>
              </a:rPr>
              <a:t>https://www.who.int/water_sanitation_health/publications/ehs_hc/en/</a:t>
            </a:r>
            <a:endParaRPr lang="en-GB" altLang="en-US" sz="1000" dirty="0">
              <a:solidFill>
                <a:srgbClr val="FF0000"/>
              </a:solidFill>
              <a:latin typeface="Arial" charset="0"/>
            </a:endParaRPr>
          </a:p>
          <a:p>
            <a:endParaRPr lang="en-GB" sz="900" dirty="0"/>
          </a:p>
        </p:txBody>
      </p:sp>
      <p:grpSp>
        <p:nvGrpSpPr>
          <p:cNvPr id="13" name="Group 12">
            <a:extLst>
              <a:ext uri="{FF2B5EF4-FFF2-40B4-BE49-F238E27FC236}">
                <a16:creationId xmlns:a16="http://schemas.microsoft.com/office/drawing/2014/main" id="{AEC41D28-C451-40B8-919F-79A9A5397D81}"/>
              </a:ext>
            </a:extLst>
          </p:cNvPr>
          <p:cNvGrpSpPr/>
          <p:nvPr/>
        </p:nvGrpSpPr>
        <p:grpSpPr>
          <a:xfrm>
            <a:off x="6706606" y="4962177"/>
            <a:ext cx="3800811" cy="4072380"/>
            <a:chOff x="6024518" y="4711241"/>
            <a:chExt cx="3800811" cy="4072380"/>
          </a:xfrm>
        </p:grpSpPr>
        <p:pic>
          <p:nvPicPr>
            <p:cNvPr id="14" name="Picture 13" descr="A dirt road in front of a house&#10;&#10;Description generated with very high confidence">
              <a:extLst>
                <a:ext uri="{FF2B5EF4-FFF2-40B4-BE49-F238E27FC236}">
                  <a16:creationId xmlns:a16="http://schemas.microsoft.com/office/drawing/2014/main" id="{CBE6C145-45CF-4D6C-8280-45316CEA057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24518" y="4711241"/>
              <a:ext cx="3800811" cy="2444705"/>
            </a:xfrm>
            <a:prstGeom prst="rect">
              <a:avLst/>
            </a:prstGeom>
            <a:ln>
              <a:noFill/>
            </a:ln>
            <a:effectLst>
              <a:outerShdw blurRad="292100" dist="139700" dir="2700000" algn="tl" rotWithShape="0">
                <a:srgbClr val="333333">
                  <a:alpha val="65000"/>
                </a:srgbClr>
              </a:outerShdw>
            </a:effectLst>
          </p:spPr>
        </p:pic>
        <p:sp>
          <p:nvSpPr>
            <p:cNvPr id="15" name="TextBox 14">
              <a:extLst>
                <a:ext uri="{FF2B5EF4-FFF2-40B4-BE49-F238E27FC236}">
                  <a16:creationId xmlns:a16="http://schemas.microsoft.com/office/drawing/2014/main" id="{27617A92-A156-432F-9701-F591D0FF10FE}"/>
                </a:ext>
              </a:extLst>
            </p:cNvPr>
            <p:cNvSpPr txBox="1"/>
            <p:nvPr/>
          </p:nvSpPr>
          <p:spPr>
            <a:xfrm rot="16200000">
              <a:off x="8272789" y="7323763"/>
              <a:ext cx="2642716" cy="276999"/>
            </a:xfrm>
            <a:prstGeom prst="rect">
              <a:avLst/>
            </a:prstGeom>
            <a:noFill/>
          </p:spPr>
          <p:txBody>
            <a:bodyPr wrap="square" rtlCol="0">
              <a:spAutoFit/>
            </a:bodyPr>
            <a:lstStyle/>
            <a:p>
              <a:pPr algn="r"/>
              <a:r>
                <a:rPr lang="en-US" sz="1200" dirty="0">
                  <a:solidFill>
                    <a:schemeClr val="bg1"/>
                  </a:solidFill>
                </a:rPr>
                <a:t>© WaterAid</a:t>
              </a:r>
            </a:p>
          </p:txBody>
        </p:sp>
      </p:grpSp>
      <p:sp>
        <p:nvSpPr>
          <p:cNvPr id="16" name="Content Placeholder 1">
            <a:extLst>
              <a:ext uri="{FF2B5EF4-FFF2-40B4-BE49-F238E27FC236}">
                <a16:creationId xmlns:a16="http://schemas.microsoft.com/office/drawing/2014/main" id="{85413972-1B05-4B89-8C08-1289CA3E1EBE}"/>
              </a:ext>
            </a:extLst>
          </p:cNvPr>
          <p:cNvSpPr txBox="1">
            <a:spLocks/>
          </p:cNvSpPr>
          <p:nvPr/>
        </p:nvSpPr>
        <p:spPr bwMode="gray">
          <a:xfrm>
            <a:off x="420999" y="1444776"/>
            <a:ext cx="4799400" cy="4671709"/>
          </a:xfrm>
          <a:prstGeom prst="rect">
            <a:avLst/>
          </a:prstGeom>
        </p:spPr>
        <p:txBody>
          <a:bodyPr vert="horz" lIns="18000" tIns="0" rIns="18000" bIns="0" rtlCol="0">
            <a:noAutofit/>
          </a:bodyPr>
          <a:lstStyle>
            <a:lvl1pPr marL="0" indent="0" algn="l" defTabSz="1008126" rtl="0" eaLnBrk="1" latinLnBrk="0" hangingPunct="1">
              <a:lnSpc>
                <a:spcPct val="110000"/>
              </a:lnSpc>
              <a:spcBef>
                <a:spcPts val="1103"/>
              </a:spcBef>
              <a:spcAft>
                <a:spcPts val="662"/>
              </a:spcAft>
              <a:buClr>
                <a:schemeClr val="tx1"/>
              </a:buClr>
              <a:buSzPct val="80000"/>
              <a:buFontTx/>
              <a:buNone/>
              <a:defRPr sz="1544" b="0" kern="1200">
                <a:solidFill>
                  <a:schemeClr val="tx1"/>
                </a:solidFill>
                <a:latin typeface="+mn-lt"/>
                <a:ea typeface="+mn-ea"/>
                <a:cs typeface="Times New Roman" panose="02020603050405020304" pitchFamily="18" charset="0"/>
              </a:defRPr>
            </a:lvl1pPr>
            <a:lvl2pPr marL="397300" indent="-197775"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2pPr>
            <a:lvl3pPr marL="91186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3pPr>
            <a:lvl4pPr marL="130041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4pPr>
            <a:lvl5pPr marL="1781723" indent="-39554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5pPr>
            <a:lvl6pPr marL="2273535" indent="-395549" algn="l" defTabSz="1008126" rtl="0" eaLnBrk="1" latinLnBrk="0" hangingPunct="1">
              <a:lnSpc>
                <a:spcPct val="90000"/>
              </a:lnSpc>
              <a:spcBef>
                <a:spcPts val="551"/>
              </a:spcBef>
              <a:buFont typeface="Arial" panose="020B0604020202020204" pitchFamily="34" charset="0"/>
              <a:buChar char="•"/>
              <a:defRPr sz="1544" kern="1200">
                <a:solidFill>
                  <a:schemeClr val="tx1"/>
                </a:solidFill>
                <a:latin typeface="+mn-lt"/>
                <a:ea typeface="+mn-ea"/>
                <a:cs typeface="+mn-cs"/>
              </a:defRPr>
            </a:lvl6pPr>
            <a:lvl7pPr marL="3276410"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7pPr>
            <a:lvl8pPr marL="3780473"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8pPr>
            <a:lvl9pPr marL="4284536"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9pPr>
          </a:lstStyle>
          <a:p>
            <a:pPr fontAlgn="auto"/>
            <a:r>
              <a:rPr lang="en-US" sz="1800" dirty="0">
                <a:solidFill>
                  <a:srgbClr val="09164D"/>
                </a:solidFill>
              </a:rPr>
              <a:t>You are managing a primary care facility. It is open 7 days a week. </a:t>
            </a:r>
          </a:p>
          <a:p>
            <a:pPr fontAlgn="auto"/>
            <a:r>
              <a:rPr lang="en-US" sz="1800" dirty="0">
                <a:solidFill>
                  <a:srgbClr val="09164D"/>
                </a:solidFill>
              </a:rPr>
              <a:t>Each week, </a:t>
            </a:r>
            <a:r>
              <a:rPr lang="en-US" sz="1800" b="1" dirty="0">
                <a:solidFill>
                  <a:srgbClr val="09164D"/>
                </a:solidFill>
              </a:rPr>
              <a:t>10 women </a:t>
            </a:r>
            <a:r>
              <a:rPr lang="en-US" sz="1800" dirty="0">
                <a:solidFill>
                  <a:srgbClr val="09164D"/>
                </a:solidFill>
              </a:rPr>
              <a:t>give birth at the facility. </a:t>
            </a:r>
            <a:endParaRPr lang="en-US" sz="1800" b="1" dirty="0">
              <a:solidFill>
                <a:srgbClr val="09164D"/>
              </a:solidFill>
            </a:endParaRPr>
          </a:p>
          <a:p>
            <a:pPr fontAlgn="auto"/>
            <a:r>
              <a:rPr lang="en-US" sz="1800" dirty="0">
                <a:solidFill>
                  <a:srgbClr val="09164D"/>
                </a:solidFill>
              </a:rPr>
              <a:t>Of these, on average, </a:t>
            </a:r>
            <a:r>
              <a:rPr lang="en-US" sz="1800" b="1" dirty="0">
                <a:solidFill>
                  <a:srgbClr val="09164D"/>
                </a:solidFill>
              </a:rPr>
              <a:t>two women </a:t>
            </a:r>
            <a:r>
              <a:rPr lang="en-US" sz="1800" dirty="0">
                <a:solidFill>
                  <a:srgbClr val="09164D"/>
                </a:solidFill>
              </a:rPr>
              <a:t>spend the night and the rest return home after a few hours. </a:t>
            </a:r>
          </a:p>
          <a:p>
            <a:pPr fontAlgn="auto"/>
            <a:r>
              <a:rPr lang="en-US" sz="1800" dirty="0">
                <a:solidFill>
                  <a:srgbClr val="09164D"/>
                </a:solidFill>
              </a:rPr>
              <a:t>In addition the staff treat, on average, </a:t>
            </a:r>
            <a:r>
              <a:rPr lang="en-US" sz="1800" b="1" dirty="0">
                <a:solidFill>
                  <a:srgbClr val="09164D"/>
                </a:solidFill>
              </a:rPr>
              <a:t>40 outpatients a week.</a:t>
            </a:r>
            <a:r>
              <a:rPr lang="en-US" sz="1800" dirty="0">
                <a:solidFill>
                  <a:srgbClr val="09164D"/>
                </a:solidFill>
              </a:rPr>
              <a:t> </a:t>
            </a:r>
          </a:p>
          <a:p>
            <a:pPr fontAlgn="auto"/>
            <a:r>
              <a:rPr lang="en-US" sz="1800" dirty="0">
                <a:solidFill>
                  <a:srgbClr val="09164D"/>
                </a:solidFill>
              </a:rPr>
              <a:t>In addition, once a week a vaccination clinic is held which </a:t>
            </a:r>
            <a:r>
              <a:rPr lang="en-US" sz="1800" b="1" dirty="0">
                <a:solidFill>
                  <a:srgbClr val="09164D"/>
                </a:solidFill>
              </a:rPr>
              <a:t>50 children </a:t>
            </a:r>
            <a:r>
              <a:rPr lang="en-US" sz="1800" dirty="0">
                <a:solidFill>
                  <a:srgbClr val="09164D"/>
                </a:solidFill>
              </a:rPr>
              <a:t>attend. </a:t>
            </a:r>
          </a:p>
        </p:txBody>
      </p:sp>
    </p:spTree>
    <p:extLst>
      <p:ext uri="{BB962C8B-B14F-4D97-AF65-F5344CB8AC3E}">
        <p14:creationId xmlns:p14="http://schemas.microsoft.com/office/powerpoint/2010/main" val="1337212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2">
            <a:extLst>
              <a:ext uri="{FF2B5EF4-FFF2-40B4-BE49-F238E27FC236}">
                <a16:creationId xmlns:a16="http://schemas.microsoft.com/office/drawing/2014/main" id="{4C0C1D69-1F58-45BE-96CB-94390DC9E3F5}"/>
              </a:ext>
            </a:extLst>
          </p:cNvPr>
          <p:cNvSpPr txBox="1">
            <a:spLocks/>
          </p:cNvSpPr>
          <p:nvPr/>
        </p:nvSpPr>
        <p:spPr bwMode="gray">
          <a:xfrm>
            <a:off x="110531" y="1444776"/>
            <a:ext cx="5670947" cy="4671709"/>
          </a:xfrm>
          <a:prstGeom prst="rect">
            <a:avLst/>
          </a:prstGeom>
        </p:spPr>
        <p:txBody>
          <a:bodyPr vert="horz" lIns="18000" tIns="0" rIns="18000" bIns="0" rtlCol="0">
            <a:noAutofit/>
          </a:bodyPr>
          <a:lstStyle>
            <a:lvl1pPr marL="0" indent="0" algn="l" defTabSz="1008126" rtl="0" eaLnBrk="1" latinLnBrk="0" hangingPunct="1">
              <a:lnSpc>
                <a:spcPct val="110000"/>
              </a:lnSpc>
              <a:spcBef>
                <a:spcPts val="1103"/>
              </a:spcBef>
              <a:spcAft>
                <a:spcPts val="662"/>
              </a:spcAft>
              <a:buClr>
                <a:schemeClr val="tx1"/>
              </a:buClr>
              <a:buSzPct val="80000"/>
              <a:buFontTx/>
              <a:buNone/>
              <a:defRPr sz="1544" b="0" kern="1200">
                <a:solidFill>
                  <a:schemeClr val="tx1"/>
                </a:solidFill>
                <a:latin typeface="+mn-lt"/>
                <a:ea typeface="+mn-ea"/>
                <a:cs typeface="Times New Roman" panose="02020603050405020304" pitchFamily="18" charset="0"/>
              </a:defRPr>
            </a:lvl1pPr>
            <a:lvl2pPr marL="397300" indent="-197775"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2pPr>
            <a:lvl3pPr marL="91186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3pPr>
            <a:lvl4pPr marL="130041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4pPr>
            <a:lvl5pPr marL="1781723" indent="-39554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5pPr>
            <a:lvl6pPr marL="2273535" indent="-395549" algn="l" defTabSz="1008126" rtl="0" eaLnBrk="1" latinLnBrk="0" hangingPunct="1">
              <a:lnSpc>
                <a:spcPct val="90000"/>
              </a:lnSpc>
              <a:spcBef>
                <a:spcPts val="551"/>
              </a:spcBef>
              <a:buFont typeface="Arial" panose="020B0604020202020204" pitchFamily="34" charset="0"/>
              <a:buChar char="•"/>
              <a:defRPr sz="1544" kern="1200">
                <a:solidFill>
                  <a:schemeClr val="tx1"/>
                </a:solidFill>
                <a:latin typeface="+mn-lt"/>
                <a:ea typeface="+mn-ea"/>
                <a:cs typeface="+mn-cs"/>
              </a:defRPr>
            </a:lvl6pPr>
            <a:lvl7pPr marL="3276410"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7pPr>
            <a:lvl8pPr marL="3780473"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8pPr>
            <a:lvl9pPr marL="4284536"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9pPr>
          </a:lstStyle>
          <a:p>
            <a:pPr marL="285750" indent="-285750" fontAlgn="auto">
              <a:buFont typeface="Arial" panose="020B0604020202020204" pitchFamily="34" charset="0"/>
              <a:buChar char="•"/>
            </a:pPr>
            <a:r>
              <a:rPr lang="en-US" sz="2000" dirty="0">
                <a:solidFill>
                  <a:srgbClr val="09164D"/>
                </a:solidFill>
              </a:rPr>
              <a:t>A reliable drinking water station is present and accessible for staff, patients and </a:t>
            </a:r>
            <a:r>
              <a:rPr lang="en-US" sz="2000" dirty="0" err="1">
                <a:solidFill>
                  <a:srgbClr val="09164D"/>
                </a:solidFill>
              </a:rPr>
              <a:t>carers</a:t>
            </a:r>
            <a:r>
              <a:rPr lang="en-US" sz="2000" dirty="0">
                <a:solidFill>
                  <a:srgbClr val="09164D"/>
                </a:solidFill>
              </a:rPr>
              <a:t>, and those with disabilities at all times and locations/wards</a:t>
            </a:r>
          </a:p>
          <a:p>
            <a:pPr marL="285750" indent="-285750" fontAlgn="auto">
              <a:buFont typeface="Arial" panose="020B0604020202020204" pitchFamily="34" charset="0"/>
              <a:buChar char="•"/>
            </a:pPr>
            <a:r>
              <a:rPr lang="en-US" sz="2000" dirty="0">
                <a:solidFill>
                  <a:srgbClr val="09164D"/>
                </a:solidFill>
              </a:rPr>
              <a:t>Drinking water has appropriate chlorine residual (0.2mg/l or 0.5mg/l in emergencies) or free of </a:t>
            </a:r>
            <a:r>
              <a:rPr lang="en-US" sz="2000" i="1" dirty="0">
                <a:solidFill>
                  <a:srgbClr val="09164D"/>
                </a:solidFill>
              </a:rPr>
              <a:t>E. Coli</a:t>
            </a:r>
            <a:r>
              <a:rPr lang="en-US" sz="2000" dirty="0">
                <a:solidFill>
                  <a:srgbClr val="09164D"/>
                </a:solidFill>
              </a:rPr>
              <a:t> and not turbid.</a:t>
            </a:r>
          </a:p>
          <a:p>
            <a:pPr marL="285750" indent="-285750" fontAlgn="auto">
              <a:buFont typeface="Arial" panose="020B0604020202020204" pitchFamily="34" charset="0"/>
              <a:buChar char="•"/>
            </a:pPr>
            <a:r>
              <a:rPr lang="en-US" sz="2000" dirty="0">
                <a:solidFill>
                  <a:srgbClr val="09164D"/>
                </a:solidFill>
              </a:rPr>
              <a:t>Drinking water is safely stored in a clean bucket/ tank with cover and tap. </a:t>
            </a:r>
          </a:p>
          <a:p>
            <a:pPr marL="285750" indent="-285750">
              <a:buFont typeface="Arial" panose="020B0604020202020204" pitchFamily="34" charset="0"/>
              <a:buChar char="•"/>
            </a:pPr>
            <a:r>
              <a:rPr lang="en-US" sz="2000" dirty="0">
                <a:solidFill>
                  <a:srgbClr val="09164D"/>
                </a:solidFill>
              </a:rPr>
              <a:t>Sufficient energy is available for pumping and boiling water (mark if not applicable).</a:t>
            </a:r>
          </a:p>
          <a:p>
            <a:pPr marL="285750" indent="-285750">
              <a:buFont typeface="Arial" panose="020B0604020202020204" pitchFamily="34" charset="0"/>
              <a:buChar char="•"/>
            </a:pPr>
            <a:r>
              <a:rPr lang="en-US" sz="2000" dirty="0">
                <a:solidFill>
                  <a:srgbClr val="09164D"/>
                </a:solidFill>
              </a:rPr>
              <a:t>At least one shower or bathing area is available per 40 patients in inpatient settings and is functioning and accessible</a:t>
            </a:r>
          </a:p>
          <a:p>
            <a:pPr fontAlgn="auto"/>
            <a:endParaRPr lang="en-US" sz="2000" dirty="0">
              <a:solidFill>
                <a:srgbClr val="09164D"/>
              </a:solidFill>
            </a:endParaRPr>
          </a:p>
          <a:p>
            <a:pPr fontAlgn="auto"/>
            <a:endParaRPr lang="en-GB" sz="2000" dirty="0">
              <a:solidFill>
                <a:srgbClr val="09164D"/>
              </a:solidFill>
            </a:endParaRPr>
          </a:p>
        </p:txBody>
      </p:sp>
      <p:pic>
        <p:nvPicPr>
          <p:cNvPr id="11" name="Picture 10">
            <a:extLst>
              <a:ext uri="{FF2B5EF4-FFF2-40B4-BE49-F238E27FC236}">
                <a16:creationId xmlns:a16="http://schemas.microsoft.com/office/drawing/2014/main" id="{59BC82F6-8D51-4B75-909A-B2AA31367EEA}"/>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rot="5400000">
            <a:off x="4526032" y="1393897"/>
            <a:ext cx="7561263" cy="4773470"/>
          </a:xfrm>
          <a:prstGeom prst="rect">
            <a:avLst/>
          </a:prstGeom>
        </p:spPr>
      </p:pic>
      <p:sp>
        <p:nvSpPr>
          <p:cNvPr id="2" name="Title 1"/>
          <p:cNvSpPr>
            <a:spLocks noGrp="1"/>
          </p:cNvSpPr>
          <p:nvPr>
            <p:ph type="title"/>
          </p:nvPr>
        </p:nvSpPr>
        <p:spPr>
          <a:xfrm>
            <a:off x="255899" y="543972"/>
            <a:ext cx="8562227" cy="793833"/>
          </a:xfrm>
        </p:spPr>
        <p:txBody>
          <a:bodyPr/>
          <a:lstStyle/>
          <a:p>
            <a:r>
              <a:rPr lang="en-GB" dirty="0"/>
              <a:t>Water uses and quality </a:t>
            </a:r>
            <a:br>
              <a:rPr lang="en-GB" dirty="0"/>
            </a:br>
            <a:endParaRPr lang="en-GB" sz="2400" dirty="0">
              <a:solidFill>
                <a:srgbClr val="FF00FF"/>
              </a:solidFill>
            </a:endParaRPr>
          </a:p>
        </p:txBody>
      </p:sp>
      <p:sp>
        <p:nvSpPr>
          <p:cNvPr id="12" name="TextBox 11">
            <a:extLst>
              <a:ext uri="{FF2B5EF4-FFF2-40B4-BE49-F238E27FC236}">
                <a16:creationId xmlns:a16="http://schemas.microsoft.com/office/drawing/2014/main" id="{31284BA2-5687-4C65-B7F4-2857EEC277AF}"/>
              </a:ext>
            </a:extLst>
          </p:cNvPr>
          <p:cNvSpPr txBox="1"/>
          <p:nvPr/>
        </p:nvSpPr>
        <p:spPr>
          <a:xfrm>
            <a:off x="6626831" y="6853377"/>
            <a:ext cx="3431569" cy="707886"/>
          </a:xfrm>
          <a:prstGeom prst="rect">
            <a:avLst/>
          </a:prstGeom>
          <a:noFill/>
        </p:spPr>
        <p:txBody>
          <a:bodyPr wrap="square" rtlCol="0">
            <a:spAutoFit/>
          </a:bodyPr>
          <a:lstStyle/>
          <a:p>
            <a:r>
              <a:rPr lang="en-US" sz="2000" dirty="0">
                <a:solidFill>
                  <a:schemeClr val="bg1"/>
                </a:solidFill>
              </a:rPr>
              <a:t>Drinking water station in </a:t>
            </a:r>
            <a:r>
              <a:rPr lang="en-US" sz="2000" dirty="0" err="1">
                <a:solidFill>
                  <a:schemeClr val="bg1"/>
                </a:solidFill>
              </a:rPr>
              <a:t>Thimpu</a:t>
            </a:r>
            <a:r>
              <a:rPr lang="en-US" sz="2000" dirty="0">
                <a:solidFill>
                  <a:schemeClr val="bg1"/>
                </a:solidFill>
              </a:rPr>
              <a:t>, Bhutan</a:t>
            </a:r>
          </a:p>
        </p:txBody>
      </p:sp>
    </p:spTree>
    <p:extLst>
      <p:ext uri="{BB962C8B-B14F-4D97-AF65-F5344CB8AC3E}">
        <p14:creationId xmlns:p14="http://schemas.microsoft.com/office/powerpoint/2010/main" val="14225328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1000" y="1464451"/>
            <a:ext cx="5610149" cy="4671709"/>
          </a:xfrm>
        </p:spPr>
        <p:txBody>
          <a:bodyPr/>
          <a:lstStyle/>
          <a:p>
            <a:r>
              <a:rPr lang="en-US" sz="2400" dirty="0">
                <a:solidFill>
                  <a:srgbClr val="09164D"/>
                </a:solidFill>
              </a:rPr>
              <a:t>What is wrong with these pictures?</a:t>
            </a:r>
          </a:p>
          <a:p>
            <a:r>
              <a:rPr lang="en-US" sz="2400" dirty="0">
                <a:solidFill>
                  <a:srgbClr val="09164D"/>
                </a:solidFill>
              </a:rPr>
              <a:t>What needs to be further assessed or investigated to confirm water safety?</a:t>
            </a:r>
          </a:p>
          <a:p>
            <a:pPr marL="0" indent="0">
              <a:buNone/>
            </a:pPr>
            <a:endParaRPr lang="en-GB" dirty="0">
              <a:solidFill>
                <a:srgbClr val="09164D"/>
              </a:solidFill>
            </a:endParaRPr>
          </a:p>
        </p:txBody>
      </p:sp>
      <p:pic>
        <p:nvPicPr>
          <p:cNvPr id="6" name="Picture 5">
            <a:extLst>
              <a:ext uri="{FF2B5EF4-FFF2-40B4-BE49-F238E27FC236}">
                <a16:creationId xmlns:a16="http://schemas.microsoft.com/office/drawing/2014/main" id="{BE31E5EC-B7E6-4865-BC51-35F03557151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776856" y="287392"/>
            <a:ext cx="2490602" cy="2991569"/>
          </a:xfrm>
          <a:prstGeom prst="rect">
            <a:avLst/>
          </a:prstGeom>
          <a:ln>
            <a:noFill/>
          </a:ln>
          <a:effectLst>
            <a:outerShdw blurRad="292100" dist="139700" dir="2700000" algn="tl" rotWithShape="0">
              <a:srgbClr val="333333">
                <a:alpha val="65000"/>
              </a:srgbClr>
            </a:outerShdw>
          </a:effectLst>
        </p:spPr>
      </p:pic>
      <p:sp>
        <p:nvSpPr>
          <p:cNvPr id="10" name="Title 1">
            <a:extLst>
              <a:ext uri="{FF2B5EF4-FFF2-40B4-BE49-F238E27FC236}">
                <a16:creationId xmlns:a16="http://schemas.microsoft.com/office/drawing/2014/main" id="{A8F15AAB-72EC-4D0D-82B0-D3AB60FF3412}"/>
              </a:ext>
            </a:extLst>
          </p:cNvPr>
          <p:cNvSpPr txBox="1">
            <a:spLocks/>
          </p:cNvSpPr>
          <p:nvPr/>
        </p:nvSpPr>
        <p:spPr bwMode="gray">
          <a:xfrm>
            <a:off x="310468" y="192357"/>
            <a:ext cx="7157000" cy="793833"/>
          </a:xfrm>
          <a:prstGeom prst="rect">
            <a:avLst/>
          </a:prstGeom>
        </p:spPr>
        <p:txBody>
          <a:bodyPr vert="horz" lIns="18000" tIns="0" rIns="360000" bIns="0" rtlCol="0" anchor="b">
            <a:noAutofit/>
          </a:bodyPr>
          <a:lstStyle>
            <a:lvl1pPr algn="l" defTabSz="1008126" rtl="0" eaLnBrk="1" latinLnBrk="0" hangingPunct="1">
              <a:lnSpc>
                <a:spcPct val="90000"/>
              </a:lnSpc>
              <a:spcBef>
                <a:spcPct val="0"/>
              </a:spcBef>
              <a:buNone/>
              <a:defRPr sz="3087" b="1" kern="1200">
                <a:solidFill>
                  <a:srgbClr val="0092CC"/>
                </a:solidFill>
                <a:latin typeface="+mj-lt"/>
                <a:ea typeface="+mj-ea"/>
                <a:cs typeface="+mj-cs"/>
              </a:defRPr>
            </a:lvl1pPr>
          </a:lstStyle>
          <a:p>
            <a:pPr fontAlgn="auto">
              <a:spcAft>
                <a:spcPts val="0"/>
              </a:spcAft>
              <a:defRPr/>
            </a:pPr>
            <a:r>
              <a:rPr lang="en-GB" dirty="0"/>
              <a:t>More on water uses and quality</a:t>
            </a:r>
          </a:p>
        </p:txBody>
      </p:sp>
      <p:pic>
        <p:nvPicPr>
          <p:cNvPr id="15" name="Picture 14" descr="A bathroom with a white toilet sitting next to a window&#10;&#10;Description generated with very high confidence">
            <a:extLst>
              <a:ext uri="{FF2B5EF4-FFF2-40B4-BE49-F238E27FC236}">
                <a16:creationId xmlns:a16="http://schemas.microsoft.com/office/drawing/2014/main" id="{E75ED601-7D76-45A7-9E04-9BD8100F156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00324" y="3515485"/>
            <a:ext cx="2890066" cy="3853421"/>
          </a:xfrm>
          <a:prstGeom prst="rect">
            <a:avLst/>
          </a:prstGeom>
          <a:ln>
            <a:noFill/>
          </a:ln>
          <a:effectLst>
            <a:outerShdw blurRad="292100" dist="139700" dir="2700000" algn="tl" rotWithShape="0">
              <a:srgbClr val="333333">
                <a:alpha val="65000"/>
              </a:srgbClr>
            </a:outerShdw>
          </a:effectLst>
        </p:spPr>
      </p:pic>
      <p:pic>
        <p:nvPicPr>
          <p:cNvPr id="2" name="Picture 1">
            <a:extLst>
              <a:ext uri="{FF2B5EF4-FFF2-40B4-BE49-F238E27FC236}">
                <a16:creationId xmlns:a16="http://schemas.microsoft.com/office/drawing/2014/main" id="{86FEE9B3-1415-410D-9D77-6251B534FA1C}"/>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4321160" y="3515485"/>
            <a:ext cx="5946298" cy="385342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25011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Content Placeholder 2"/>
          <p:cNvSpPr>
            <a:spLocks noGrp="1"/>
          </p:cNvSpPr>
          <p:nvPr>
            <p:ph idx="1"/>
          </p:nvPr>
        </p:nvSpPr>
        <p:spPr>
          <a:xfrm>
            <a:off x="416057" y="1469104"/>
            <a:ext cx="9851401" cy="4671709"/>
          </a:xfrm>
        </p:spPr>
        <p:txBody>
          <a:bodyPr/>
          <a:lstStyle/>
          <a:p>
            <a:pPr marL="0" indent="0">
              <a:buNone/>
            </a:pPr>
            <a:endParaRPr lang="en-GB" altLang="en-US" dirty="0">
              <a:solidFill>
                <a:srgbClr val="09164D"/>
              </a:solidFill>
              <a:ea typeface="ＭＳ Ｐゴシック" pitchFamily="34" charset="-128"/>
            </a:endParaRPr>
          </a:p>
          <a:p>
            <a:pPr marL="0" indent="0">
              <a:buNone/>
            </a:pPr>
            <a:r>
              <a:rPr lang="en-GB" altLang="en-US" sz="2000" dirty="0">
                <a:solidFill>
                  <a:srgbClr val="09164D"/>
                </a:solidFill>
                <a:ea typeface="ＭＳ Ｐゴシック" pitchFamily="34" charset="-128"/>
              </a:rPr>
              <a:t>By the end of the session, participants should be able to:</a:t>
            </a:r>
          </a:p>
          <a:p>
            <a:pPr lvl="1">
              <a:buFont typeface="Wingdings" pitchFamily="2" charset="2"/>
              <a:buChar char="§"/>
            </a:pPr>
            <a:r>
              <a:rPr lang="en-US" altLang="en-US" sz="2000" dirty="0">
                <a:solidFill>
                  <a:srgbClr val="09164D"/>
                </a:solidFill>
              </a:rPr>
              <a:t>Describe the importance of water in health care facilities for provision and experience of care</a:t>
            </a:r>
            <a:endParaRPr lang="en-GB" altLang="en-US" sz="2000" dirty="0">
              <a:solidFill>
                <a:srgbClr val="09164D"/>
              </a:solidFill>
            </a:endParaRPr>
          </a:p>
          <a:p>
            <a:pPr lvl="1">
              <a:buFont typeface="Wingdings" pitchFamily="2" charset="2"/>
              <a:buChar char="§"/>
            </a:pPr>
            <a:r>
              <a:rPr lang="en-GB" altLang="en-US" sz="2000" dirty="0">
                <a:solidFill>
                  <a:srgbClr val="09164D"/>
                </a:solidFill>
              </a:rPr>
              <a:t>Describe minimum water quantities (and storage) required in health care facilities, </a:t>
            </a:r>
          </a:p>
          <a:p>
            <a:pPr lvl="1">
              <a:buFont typeface="Wingdings" pitchFamily="2" charset="2"/>
              <a:buChar char="§"/>
            </a:pPr>
            <a:r>
              <a:rPr lang="en-GB" altLang="en-US" sz="2000" dirty="0">
                <a:solidFill>
                  <a:srgbClr val="09164D"/>
                </a:solidFill>
              </a:rPr>
              <a:t>Understand water quality risks and standards in health care facilities</a:t>
            </a:r>
          </a:p>
          <a:p>
            <a:pPr lvl="1">
              <a:buFont typeface="Wingdings" pitchFamily="2" charset="2"/>
              <a:buChar char="§"/>
            </a:pPr>
            <a:r>
              <a:rPr lang="en-GB" altLang="en-US" sz="2000" dirty="0">
                <a:solidFill>
                  <a:srgbClr val="09164D"/>
                </a:solidFill>
              </a:rPr>
              <a:t>Describe approaches and interventions for incrementally improving water quantity and quality in health care facilities, including </a:t>
            </a:r>
            <a:r>
              <a:rPr lang="en-GB" altLang="en-US" sz="2000" b="1" dirty="0">
                <a:solidFill>
                  <a:srgbClr val="09164D"/>
                </a:solidFill>
              </a:rPr>
              <a:t>climate smart </a:t>
            </a:r>
            <a:r>
              <a:rPr lang="en-GB" altLang="en-US" sz="2000" dirty="0">
                <a:solidFill>
                  <a:srgbClr val="09164D"/>
                </a:solidFill>
              </a:rPr>
              <a:t>adaptations</a:t>
            </a:r>
          </a:p>
        </p:txBody>
      </p:sp>
      <p:sp>
        <p:nvSpPr>
          <p:cNvPr id="2" name="Title 1"/>
          <p:cNvSpPr>
            <a:spLocks noGrp="1"/>
          </p:cNvSpPr>
          <p:nvPr>
            <p:ph type="title"/>
          </p:nvPr>
        </p:nvSpPr>
        <p:spPr/>
        <p:txBody>
          <a:bodyPr/>
          <a:lstStyle/>
          <a:p>
            <a:pPr>
              <a:defRPr/>
            </a:pPr>
            <a:r>
              <a:rPr lang="en-GB" dirty="0"/>
              <a:t>Learning objectives</a:t>
            </a:r>
          </a:p>
        </p:txBody>
      </p:sp>
    </p:spTree>
    <p:extLst>
      <p:ext uri="{BB962C8B-B14F-4D97-AF65-F5344CB8AC3E}">
        <p14:creationId xmlns:p14="http://schemas.microsoft.com/office/powerpoint/2010/main" val="38181341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 Placeholder 6"/>
          <p:cNvSpPr>
            <a:spLocks noGrp="1"/>
          </p:cNvSpPr>
          <p:nvPr>
            <p:ph idx="1"/>
          </p:nvPr>
        </p:nvSpPr>
        <p:spPr>
          <a:xfrm>
            <a:off x="220474" y="1279843"/>
            <a:ext cx="5678243" cy="4671709"/>
          </a:xfrm>
        </p:spPr>
        <p:txBody>
          <a:bodyPr/>
          <a:lstStyle/>
          <a:p>
            <a:pPr>
              <a:defRPr/>
            </a:pPr>
            <a:r>
              <a:rPr lang="en-US" sz="2000" dirty="0">
                <a:solidFill>
                  <a:srgbClr val="09164D"/>
                </a:solidFill>
              </a:rPr>
              <a:t>Recalling the earlier example of a facility needing </a:t>
            </a:r>
            <a:r>
              <a:rPr lang="en-US" sz="2000" b="1" dirty="0">
                <a:solidFill>
                  <a:srgbClr val="FF00FF"/>
                </a:solidFill>
              </a:rPr>
              <a:t>1,550 liters of water a month</a:t>
            </a:r>
          </a:p>
          <a:p>
            <a:pPr>
              <a:defRPr/>
            </a:pPr>
            <a:r>
              <a:rPr lang="en-US" sz="2000" dirty="0">
                <a:solidFill>
                  <a:srgbClr val="09164D"/>
                </a:solidFill>
              </a:rPr>
              <a:t>Which of the following storage containers do you recommend? </a:t>
            </a:r>
          </a:p>
          <a:p>
            <a:pPr>
              <a:defRPr/>
            </a:pPr>
            <a:r>
              <a:rPr lang="en-US" sz="2000" dirty="0">
                <a:solidFill>
                  <a:srgbClr val="09164D"/>
                </a:solidFill>
              </a:rPr>
              <a:t>How does consideration climate resilience affect your decision?</a:t>
            </a:r>
          </a:p>
          <a:p>
            <a:endParaRPr lang="en-GB" altLang="en-US" sz="2000" dirty="0">
              <a:solidFill>
                <a:srgbClr val="09164D"/>
              </a:solidFill>
              <a:ea typeface="ＭＳ Ｐゴシック" pitchFamily="34" charset="-128"/>
            </a:endParaRPr>
          </a:p>
        </p:txBody>
      </p:sp>
      <p:sp>
        <p:nvSpPr>
          <p:cNvPr id="4" name="Text Placeholder 3">
            <a:extLst>
              <a:ext uri="{FF2B5EF4-FFF2-40B4-BE49-F238E27FC236}">
                <a16:creationId xmlns:a16="http://schemas.microsoft.com/office/drawing/2014/main" id="{FA1CA2FD-84C6-437F-BDB4-BFCDA2207CB3}"/>
              </a:ext>
            </a:extLst>
          </p:cNvPr>
          <p:cNvSpPr>
            <a:spLocks noGrp="1"/>
          </p:cNvSpPr>
          <p:nvPr>
            <p:ph type="body" sz="quarter" idx="21"/>
          </p:nvPr>
        </p:nvSpPr>
        <p:spPr/>
        <p:txBody>
          <a:bodyPr/>
          <a:lstStyle/>
          <a:p>
            <a:endParaRPr lang="en-GB" dirty="0"/>
          </a:p>
        </p:txBody>
      </p:sp>
      <p:sp>
        <p:nvSpPr>
          <p:cNvPr id="2" name="Title 1"/>
          <p:cNvSpPr>
            <a:spLocks noGrp="1"/>
          </p:cNvSpPr>
          <p:nvPr>
            <p:ph type="title"/>
          </p:nvPr>
        </p:nvSpPr>
        <p:spPr/>
        <p:txBody>
          <a:bodyPr/>
          <a:lstStyle/>
          <a:p>
            <a:pPr>
              <a:defRPr/>
            </a:pPr>
            <a:r>
              <a:rPr lang="en-GB" dirty="0"/>
              <a:t>Focus on water STORAGE</a:t>
            </a:r>
          </a:p>
        </p:txBody>
      </p:sp>
      <p:pic>
        <p:nvPicPr>
          <p:cNvPr id="17412" name="Content Placeholder 8"/>
          <p:cNvPicPr>
            <a:picLocks noGrp="1" noChangeAspect="1"/>
          </p:cNvPicPr>
          <p:nvPr>
            <p:ph sz="half" idx="4294967295"/>
          </p:nvPr>
        </p:nvPicPr>
        <p:blipFill>
          <a:blip r:embed="rId2" cstate="email">
            <a:extLst>
              <a:ext uri="{28A0092B-C50C-407E-A947-70E740481C1C}">
                <a14:useLocalDpi xmlns:a14="http://schemas.microsoft.com/office/drawing/2010/main"/>
              </a:ext>
            </a:extLst>
          </a:blip>
          <a:srcRect/>
          <a:stretch>
            <a:fillRect/>
          </a:stretch>
        </p:blipFill>
        <p:spPr>
          <a:xfrm>
            <a:off x="3863800" y="3891222"/>
            <a:ext cx="2697014" cy="3410293"/>
          </a:xfrm>
          <a:prstGeom prst="rect">
            <a:avLst/>
          </a:prstGeom>
          <a:ln>
            <a:noFill/>
          </a:ln>
          <a:effectLst>
            <a:outerShdw blurRad="292100" dist="139700" dir="2700000" algn="tl" rotWithShape="0">
              <a:srgbClr val="333333">
                <a:alpha val="65000"/>
              </a:srgbClr>
            </a:outerShdw>
          </a:effectLst>
        </p:spPr>
      </p:pic>
      <p:pic>
        <p:nvPicPr>
          <p:cNvPr id="6" name="Picture 5" descr="A tall building&#10;&#10;Description generated with high confidence">
            <a:extLst>
              <a:ext uri="{FF2B5EF4-FFF2-40B4-BE49-F238E27FC236}">
                <a16:creationId xmlns:a16="http://schemas.microsoft.com/office/drawing/2014/main" id="{04F46489-7898-47DD-872C-2B6B754DF7D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12254" y="4324475"/>
            <a:ext cx="3466021" cy="2599516"/>
          </a:xfrm>
          <a:prstGeom prst="rect">
            <a:avLst/>
          </a:prstGeom>
          <a:ln>
            <a:noFill/>
          </a:ln>
          <a:effectLst>
            <a:outerShdw blurRad="292100" dist="139700" dir="2700000" algn="tl" rotWithShape="0">
              <a:srgbClr val="333333">
                <a:alpha val="65000"/>
              </a:srgbClr>
            </a:outerShdw>
          </a:effectLst>
        </p:spPr>
      </p:pic>
      <p:grpSp>
        <p:nvGrpSpPr>
          <p:cNvPr id="9" name="Group 8">
            <a:extLst>
              <a:ext uri="{FF2B5EF4-FFF2-40B4-BE49-F238E27FC236}">
                <a16:creationId xmlns:a16="http://schemas.microsoft.com/office/drawing/2014/main" id="{E5756831-7A6C-4917-AFEB-645D01677C39}"/>
              </a:ext>
            </a:extLst>
          </p:cNvPr>
          <p:cNvGrpSpPr/>
          <p:nvPr/>
        </p:nvGrpSpPr>
        <p:grpSpPr>
          <a:xfrm>
            <a:off x="6672114" y="373410"/>
            <a:ext cx="3800811" cy="2502495"/>
            <a:chOff x="6024518" y="4711241"/>
            <a:chExt cx="3800811" cy="2444705"/>
          </a:xfrm>
        </p:grpSpPr>
        <p:pic>
          <p:nvPicPr>
            <p:cNvPr id="10" name="Picture 9" descr="A dirt road in front of a house&#10;&#10;Description generated with very high confidence">
              <a:extLst>
                <a:ext uri="{FF2B5EF4-FFF2-40B4-BE49-F238E27FC236}">
                  <a16:creationId xmlns:a16="http://schemas.microsoft.com/office/drawing/2014/main" id="{CF5920A5-6908-4055-B1C0-74E67148188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024518" y="4711241"/>
              <a:ext cx="3800811" cy="2444705"/>
            </a:xfrm>
            <a:prstGeom prst="rect">
              <a:avLst/>
            </a:prstGeom>
            <a:ln>
              <a:noFill/>
            </a:ln>
            <a:effectLst>
              <a:outerShdw blurRad="292100" dist="139700" dir="2700000" algn="tl" rotWithShape="0">
                <a:srgbClr val="333333">
                  <a:alpha val="65000"/>
                </a:srgbClr>
              </a:outerShdw>
            </a:effectLst>
          </p:spPr>
        </p:pic>
        <p:sp>
          <p:nvSpPr>
            <p:cNvPr id="11" name="TextBox 10">
              <a:extLst>
                <a:ext uri="{FF2B5EF4-FFF2-40B4-BE49-F238E27FC236}">
                  <a16:creationId xmlns:a16="http://schemas.microsoft.com/office/drawing/2014/main" id="{744FD7C0-742A-43AA-9CB6-AC862475864D}"/>
                </a:ext>
              </a:extLst>
            </p:cNvPr>
            <p:cNvSpPr txBox="1"/>
            <p:nvPr/>
          </p:nvSpPr>
          <p:spPr>
            <a:xfrm rot="16200000">
              <a:off x="9086627" y="6509925"/>
              <a:ext cx="1015042" cy="276999"/>
            </a:xfrm>
            <a:prstGeom prst="rect">
              <a:avLst/>
            </a:prstGeom>
            <a:noFill/>
          </p:spPr>
          <p:txBody>
            <a:bodyPr wrap="square" rtlCol="0">
              <a:spAutoFit/>
            </a:bodyPr>
            <a:lstStyle/>
            <a:p>
              <a:pPr algn="r"/>
              <a:r>
                <a:rPr lang="en-US" sz="1200" dirty="0">
                  <a:solidFill>
                    <a:schemeClr val="bg1"/>
                  </a:solidFill>
                </a:rPr>
                <a:t>© WaterAid</a:t>
              </a:r>
            </a:p>
          </p:txBody>
        </p:sp>
      </p:grpSp>
      <p:pic>
        <p:nvPicPr>
          <p:cNvPr id="3" name="Picture 2">
            <a:extLst>
              <a:ext uri="{FF2B5EF4-FFF2-40B4-BE49-F238E27FC236}">
                <a16:creationId xmlns:a16="http://schemas.microsoft.com/office/drawing/2014/main" id="{D69FCFD9-F962-436F-89A3-6FF744C1C8D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577999" y="4056599"/>
            <a:ext cx="2122728" cy="3345995"/>
          </a:xfrm>
          <a:prstGeom prst="rect">
            <a:avLst/>
          </a:prstGeom>
        </p:spPr>
      </p:pic>
    </p:spTree>
    <p:extLst>
      <p:ext uri="{BB962C8B-B14F-4D97-AF65-F5344CB8AC3E}">
        <p14:creationId xmlns:p14="http://schemas.microsoft.com/office/powerpoint/2010/main" val="29104674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FA1CA2FD-84C6-437F-BDB4-BFCDA2207CB3}"/>
              </a:ext>
            </a:extLst>
          </p:cNvPr>
          <p:cNvSpPr>
            <a:spLocks noGrp="1"/>
          </p:cNvSpPr>
          <p:nvPr>
            <p:ph type="body" sz="quarter" idx="21"/>
          </p:nvPr>
        </p:nvSpPr>
        <p:spPr/>
        <p:txBody>
          <a:bodyPr/>
          <a:lstStyle/>
          <a:p>
            <a:endParaRPr lang="en-GB" dirty="0"/>
          </a:p>
        </p:txBody>
      </p:sp>
      <p:sp>
        <p:nvSpPr>
          <p:cNvPr id="2" name="Title 1"/>
          <p:cNvSpPr>
            <a:spLocks noGrp="1"/>
          </p:cNvSpPr>
          <p:nvPr>
            <p:ph type="title"/>
          </p:nvPr>
        </p:nvSpPr>
        <p:spPr/>
        <p:txBody>
          <a:bodyPr/>
          <a:lstStyle/>
          <a:p>
            <a:pPr>
              <a:defRPr/>
            </a:pPr>
            <a:r>
              <a:rPr lang="en-GB" dirty="0"/>
              <a:t>Focus on water STORAGE</a:t>
            </a:r>
          </a:p>
        </p:txBody>
      </p:sp>
      <p:pic>
        <p:nvPicPr>
          <p:cNvPr id="17412" name="Content Placeholder 8"/>
          <p:cNvPicPr>
            <a:picLocks noGrp="1" noChangeAspect="1"/>
          </p:cNvPicPr>
          <p:nvPr>
            <p:ph sz="half" idx="4294967295"/>
          </p:nvPr>
        </p:nvPicPr>
        <p:blipFill>
          <a:blip r:embed="rId2" cstate="email">
            <a:extLst>
              <a:ext uri="{28A0092B-C50C-407E-A947-70E740481C1C}">
                <a14:useLocalDpi xmlns:a14="http://schemas.microsoft.com/office/drawing/2010/main"/>
              </a:ext>
            </a:extLst>
          </a:blip>
          <a:srcRect/>
          <a:stretch>
            <a:fillRect/>
          </a:stretch>
        </p:blipFill>
        <p:spPr>
          <a:xfrm>
            <a:off x="3863800" y="3891222"/>
            <a:ext cx="2697014" cy="3410293"/>
          </a:xfrm>
          <a:prstGeom prst="rect">
            <a:avLst/>
          </a:prstGeom>
          <a:ln>
            <a:noFill/>
          </a:ln>
          <a:effectLst>
            <a:outerShdw blurRad="292100" dist="139700" dir="2700000" algn="tl" rotWithShape="0">
              <a:srgbClr val="333333">
                <a:alpha val="65000"/>
              </a:srgbClr>
            </a:outerShdw>
          </a:effectLst>
        </p:spPr>
      </p:pic>
      <p:pic>
        <p:nvPicPr>
          <p:cNvPr id="6" name="Picture 5" descr="A tall building&#10;&#10;Description generated with high confidence">
            <a:extLst>
              <a:ext uri="{FF2B5EF4-FFF2-40B4-BE49-F238E27FC236}">
                <a16:creationId xmlns:a16="http://schemas.microsoft.com/office/drawing/2014/main" id="{04F46489-7898-47DD-872C-2B6B754DF7D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12254" y="4324475"/>
            <a:ext cx="3466021" cy="2599516"/>
          </a:xfrm>
          <a:prstGeom prst="rect">
            <a:avLst/>
          </a:prstGeom>
          <a:ln>
            <a:noFill/>
          </a:ln>
          <a:effectLst>
            <a:outerShdw blurRad="292100" dist="139700" dir="2700000" algn="tl" rotWithShape="0">
              <a:srgbClr val="333333">
                <a:alpha val="65000"/>
              </a:srgbClr>
            </a:outerShdw>
          </a:effectLst>
        </p:spPr>
      </p:pic>
      <p:pic>
        <p:nvPicPr>
          <p:cNvPr id="7" name="Picture 6">
            <a:extLst>
              <a:ext uri="{FF2B5EF4-FFF2-40B4-BE49-F238E27FC236}">
                <a16:creationId xmlns:a16="http://schemas.microsoft.com/office/drawing/2014/main" id="{774B4AA1-C858-4EBC-84E9-24F1D67D431E}"/>
              </a:ext>
            </a:extLst>
          </p:cNvPr>
          <p:cNvPicPr>
            <a:picLocks noChangeAspect="1"/>
          </p:cNvPicPr>
          <p:nvPr/>
        </p:nvPicPr>
        <p:blipFill>
          <a:blip r:embed="rId4"/>
          <a:stretch>
            <a:fillRect/>
          </a:stretch>
        </p:blipFill>
        <p:spPr>
          <a:xfrm>
            <a:off x="7404099" y="3891222"/>
            <a:ext cx="2687050" cy="3511080"/>
          </a:xfrm>
          <a:prstGeom prst="rect">
            <a:avLst/>
          </a:prstGeom>
          <a:ln>
            <a:noFill/>
          </a:ln>
          <a:effectLst>
            <a:outerShdw blurRad="190500" algn="tl" rotWithShape="0">
              <a:srgbClr val="000000">
                <a:alpha val="70000"/>
              </a:srgbClr>
            </a:outerShdw>
          </a:effectLst>
        </p:spPr>
      </p:pic>
      <p:grpSp>
        <p:nvGrpSpPr>
          <p:cNvPr id="9" name="Group 8">
            <a:extLst>
              <a:ext uri="{FF2B5EF4-FFF2-40B4-BE49-F238E27FC236}">
                <a16:creationId xmlns:a16="http://schemas.microsoft.com/office/drawing/2014/main" id="{E5756831-7A6C-4917-AFEB-645D01677C39}"/>
              </a:ext>
            </a:extLst>
          </p:cNvPr>
          <p:cNvGrpSpPr/>
          <p:nvPr/>
        </p:nvGrpSpPr>
        <p:grpSpPr>
          <a:xfrm>
            <a:off x="6672114" y="373410"/>
            <a:ext cx="3800811" cy="2502495"/>
            <a:chOff x="6024518" y="4711241"/>
            <a:chExt cx="3800811" cy="2444705"/>
          </a:xfrm>
        </p:grpSpPr>
        <p:pic>
          <p:nvPicPr>
            <p:cNvPr id="10" name="Picture 9" descr="A dirt road in front of a house&#10;&#10;Description generated with very high confidence">
              <a:extLst>
                <a:ext uri="{FF2B5EF4-FFF2-40B4-BE49-F238E27FC236}">
                  <a16:creationId xmlns:a16="http://schemas.microsoft.com/office/drawing/2014/main" id="{CF5920A5-6908-4055-B1C0-74E671481880}"/>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024518" y="4711241"/>
              <a:ext cx="3800811" cy="2444705"/>
            </a:xfrm>
            <a:prstGeom prst="rect">
              <a:avLst/>
            </a:prstGeom>
            <a:ln>
              <a:noFill/>
            </a:ln>
            <a:effectLst>
              <a:outerShdw blurRad="292100" dist="139700" dir="2700000" algn="tl" rotWithShape="0">
                <a:srgbClr val="333333">
                  <a:alpha val="65000"/>
                </a:srgbClr>
              </a:outerShdw>
            </a:effectLst>
          </p:spPr>
        </p:pic>
        <p:sp>
          <p:nvSpPr>
            <p:cNvPr id="11" name="TextBox 10">
              <a:extLst>
                <a:ext uri="{FF2B5EF4-FFF2-40B4-BE49-F238E27FC236}">
                  <a16:creationId xmlns:a16="http://schemas.microsoft.com/office/drawing/2014/main" id="{744FD7C0-742A-43AA-9CB6-AC862475864D}"/>
                </a:ext>
              </a:extLst>
            </p:cNvPr>
            <p:cNvSpPr txBox="1"/>
            <p:nvPr/>
          </p:nvSpPr>
          <p:spPr>
            <a:xfrm rot="16200000">
              <a:off x="9086627" y="6509925"/>
              <a:ext cx="1015042" cy="276999"/>
            </a:xfrm>
            <a:prstGeom prst="rect">
              <a:avLst/>
            </a:prstGeom>
            <a:noFill/>
          </p:spPr>
          <p:txBody>
            <a:bodyPr wrap="square" rtlCol="0">
              <a:spAutoFit/>
            </a:bodyPr>
            <a:lstStyle/>
            <a:p>
              <a:pPr algn="r"/>
              <a:r>
                <a:rPr lang="en-US" sz="1200" dirty="0">
                  <a:solidFill>
                    <a:schemeClr val="bg1"/>
                  </a:solidFill>
                </a:rPr>
                <a:t>© WaterAid</a:t>
              </a:r>
            </a:p>
          </p:txBody>
        </p:sp>
      </p:grpSp>
      <p:sp>
        <p:nvSpPr>
          <p:cNvPr id="12" name="TextBox 11">
            <a:extLst>
              <a:ext uri="{FF2B5EF4-FFF2-40B4-BE49-F238E27FC236}">
                <a16:creationId xmlns:a16="http://schemas.microsoft.com/office/drawing/2014/main" id="{FAA89B27-9578-49CD-9F51-51203B69870C}"/>
              </a:ext>
            </a:extLst>
          </p:cNvPr>
          <p:cNvSpPr txBox="1"/>
          <p:nvPr/>
        </p:nvSpPr>
        <p:spPr>
          <a:xfrm>
            <a:off x="1083747" y="4507364"/>
            <a:ext cx="2689459" cy="400110"/>
          </a:xfrm>
          <a:prstGeom prst="rect">
            <a:avLst/>
          </a:prstGeom>
          <a:noFill/>
        </p:spPr>
        <p:txBody>
          <a:bodyPr wrap="square" rtlCol="0">
            <a:spAutoFit/>
          </a:bodyPr>
          <a:lstStyle/>
          <a:p>
            <a:r>
              <a:rPr lang="en-US" sz="2000" dirty="0">
                <a:solidFill>
                  <a:srgbClr val="72BBE8"/>
                </a:solidFill>
              </a:rPr>
              <a:t>5,000 liters</a:t>
            </a:r>
            <a:endParaRPr lang="en-GB" sz="2000" dirty="0">
              <a:solidFill>
                <a:srgbClr val="72BBE8"/>
              </a:solidFill>
            </a:endParaRPr>
          </a:p>
        </p:txBody>
      </p:sp>
      <p:sp>
        <p:nvSpPr>
          <p:cNvPr id="13" name="TextBox 12">
            <a:extLst>
              <a:ext uri="{FF2B5EF4-FFF2-40B4-BE49-F238E27FC236}">
                <a16:creationId xmlns:a16="http://schemas.microsoft.com/office/drawing/2014/main" id="{EE4AFDF2-82CC-4B1F-8A4E-1A93577C085C}"/>
              </a:ext>
            </a:extLst>
          </p:cNvPr>
          <p:cNvSpPr txBox="1"/>
          <p:nvPr/>
        </p:nvSpPr>
        <p:spPr>
          <a:xfrm>
            <a:off x="4439734" y="5033188"/>
            <a:ext cx="2917965" cy="400110"/>
          </a:xfrm>
          <a:prstGeom prst="rect">
            <a:avLst/>
          </a:prstGeom>
          <a:noFill/>
        </p:spPr>
        <p:txBody>
          <a:bodyPr wrap="square" rtlCol="0">
            <a:spAutoFit/>
          </a:bodyPr>
          <a:lstStyle/>
          <a:p>
            <a:r>
              <a:rPr lang="en-US" sz="2000" dirty="0">
                <a:solidFill>
                  <a:schemeClr val="bg1"/>
                </a:solidFill>
              </a:rPr>
              <a:t>1,000 Liters</a:t>
            </a:r>
            <a:endParaRPr lang="en-GB" sz="2000" dirty="0">
              <a:solidFill>
                <a:schemeClr val="bg1"/>
              </a:solidFill>
            </a:endParaRPr>
          </a:p>
        </p:txBody>
      </p:sp>
      <p:sp>
        <p:nvSpPr>
          <p:cNvPr id="14" name="Oval 13">
            <a:extLst>
              <a:ext uri="{FF2B5EF4-FFF2-40B4-BE49-F238E27FC236}">
                <a16:creationId xmlns:a16="http://schemas.microsoft.com/office/drawing/2014/main" id="{B9AD8B55-72CA-44A1-AAB8-4327063C290B}"/>
              </a:ext>
            </a:extLst>
          </p:cNvPr>
          <p:cNvSpPr/>
          <p:nvPr/>
        </p:nvSpPr>
        <p:spPr>
          <a:xfrm>
            <a:off x="4085132" y="4001096"/>
            <a:ext cx="2475682" cy="2864403"/>
          </a:xfrm>
          <a:prstGeom prst="ellipse">
            <a:avLst/>
          </a:prstGeom>
          <a:noFill/>
          <a:ln w="7620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EEBA05F3-6AAD-43EB-8A8F-095C6DB515C9}"/>
              </a:ext>
            </a:extLst>
          </p:cNvPr>
          <p:cNvSpPr txBox="1"/>
          <p:nvPr/>
        </p:nvSpPr>
        <p:spPr>
          <a:xfrm>
            <a:off x="7895724" y="5178810"/>
            <a:ext cx="2689459" cy="400110"/>
          </a:xfrm>
          <a:prstGeom prst="rect">
            <a:avLst/>
          </a:prstGeom>
          <a:noFill/>
        </p:spPr>
        <p:txBody>
          <a:bodyPr wrap="square" rtlCol="0">
            <a:spAutoFit/>
          </a:bodyPr>
          <a:lstStyle/>
          <a:p>
            <a:r>
              <a:rPr lang="en-US" sz="2000" dirty="0">
                <a:solidFill>
                  <a:schemeClr val="bg1"/>
                </a:solidFill>
              </a:rPr>
              <a:t>100 Liters</a:t>
            </a:r>
            <a:endParaRPr lang="en-GB" sz="2000" dirty="0">
              <a:solidFill>
                <a:schemeClr val="bg1"/>
              </a:solidFill>
            </a:endParaRPr>
          </a:p>
        </p:txBody>
      </p:sp>
      <p:sp>
        <p:nvSpPr>
          <p:cNvPr id="17" name="Text Placeholder 6">
            <a:extLst>
              <a:ext uri="{FF2B5EF4-FFF2-40B4-BE49-F238E27FC236}">
                <a16:creationId xmlns:a16="http://schemas.microsoft.com/office/drawing/2014/main" id="{85F78D22-2077-4741-AF77-62F1CF7D5BDE}"/>
              </a:ext>
            </a:extLst>
          </p:cNvPr>
          <p:cNvSpPr txBox="1">
            <a:spLocks/>
          </p:cNvSpPr>
          <p:nvPr/>
        </p:nvSpPr>
        <p:spPr bwMode="gray">
          <a:xfrm>
            <a:off x="274404" y="1395218"/>
            <a:ext cx="5678243" cy="4671709"/>
          </a:xfrm>
          <a:prstGeom prst="rect">
            <a:avLst/>
          </a:prstGeom>
        </p:spPr>
        <p:txBody>
          <a:bodyPr vert="horz" lIns="18000" tIns="0" rIns="18000" bIns="0" rtlCol="0">
            <a:noAutofit/>
          </a:bodyPr>
          <a:lstStyle>
            <a:lvl1pPr marL="0" indent="0" algn="l" defTabSz="1008126" rtl="0" eaLnBrk="1" latinLnBrk="0" hangingPunct="1">
              <a:lnSpc>
                <a:spcPct val="110000"/>
              </a:lnSpc>
              <a:spcBef>
                <a:spcPts val="1103"/>
              </a:spcBef>
              <a:spcAft>
                <a:spcPts val="662"/>
              </a:spcAft>
              <a:buClr>
                <a:schemeClr val="tx1"/>
              </a:buClr>
              <a:buSzPct val="80000"/>
              <a:buFontTx/>
              <a:buNone/>
              <a:defRPr sz="1544" b="0" kern="1200">
                <a:solidFill>
                  <a:schemeClr val="tx1"/>
                </a:solidFill>
                <a:latin typeface="+mn-lt"/>
                <a:ea typeface="+mn-ea"/>
                <a:cs typeface="Times New Roman" panose="02020603050405020304" pitchFamily="18" charset="0"/>
              </a:defRPr>
            </a:lvl1pPr>
            <a:lvl2pPr marL="397300" indent="-197775"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2pPr>
            <a:lvl3pPr marL="91186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3pPr>
            <a:lvl4pPr marL="130041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4pPr>
            <a:lvl5pPr marL="1781723" indent="-39554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5pPr>
            <a:lvl6pPr marL="2273535" indent="-395549" algn="l" defTabSz="1008126" rtl="0" eaLnBrk="1" latinLnBrk="0" hangingPunct="1">
              <a:lnSpc>
                <a:spcPct val="90000"/>
              </a:lnSpc>
              <a:spcBef>
                <a:spcPts val="551"/>
              </a:spcBef>
              <a:buFont typeface="Arial" panose="020B0604020202020204" pitchFamily="34" charset="0"/>
              <a:buChar char="•"/>
              <a:defRPr sz="1544" kern="1200">
                <a:solidFill>
                  <a:schemeClr val="tx1"/>
                </a:solidFill>
                <a:latin typeface="+mn-lt"/>
                <a:ea typeface="+mn-ea"/>
                <a:cs typeface="+mn-cs"/>
              </a:defRPr>
            </a:lvl6pPr>
            <a:lvl7pPr marL="3276410"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7pPr>
            <a:lvl8pPr marL="3780473"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8pPr>
            <a:lvl9pPr marL="4284536"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9pPr>
          </a:lstStyle>
          <a:p>
            <a:pPr fontAlgn="auto">
              <a:defRPr/>
            </a:pPr>
            <a:r>
              <a:rPr lang="en-US" sz="2000" dirty="0"/>
              <a:t>Facility uses </a:t>
            </a:r>
            <a:r>
              <a:rPr lang="en-US" sz="2000" b="1" dirty="0">
                <a:solidFill>
                  <a:srgbClr val="FF00FF"/>
                </a:solidFill>
              </a:rPr>
              <a:t>1,550 liters</a:t>
            </a:r>
            <a:r>
              <a:rPr lang="en-US" sz="2000" dirty="0"/>
              <a:t> of water / week</a:t>
            </a:r>
          </a:p>
          <a:p>
            <a:pPr fontAlgn="auto"/>
            <a:r>
              <a:rPr lang="en-US" altLang="en-US" sz="2000" dirty="0">
                <a:ea typeface="ＭＳ Ｐゴシック" pitchFamily="34" charset="-128"/>
              </a:rPr>
              <a:t>1,550 liters / 7 days = 221 liters /day </a:t>
            </a:r>
          </a:p>
          <a:p>
            <a:pPr fontAlgn="auto"/>
            <a:r>
              <a:rPr lang="en-US" altLang="en-US" sz="2000" dirty="0">
                <a:ea typeface="ＭＳ Ｐゴシック" pitchFamily="34" charset="-128"/>
              </a:rPr>
              <a:t>Storage for 2 days =  221 x 2 = 442 liters</a:t>
            </a:r>
          </a:p>
          <a:p>
            <a:pPr fontAlgn="auto"/>
            <a:r>
              <a:rPr lang="en-US" altLang="en-US" sz="2000" dirty="0">
                <a:ea typeface="ＭＳ Ｐゴシック" pitchFamily="34" charset="-128"/>
              </a:rPr>
              <a:t>(+100 liters if births occur sequentially + 500 liters for climate resilience)</a:t>
            </a:r>
          </a:p>
        </p:txBody>
      </p:sp>
      <p:sp>
        <p:nvSpPr>
          <p:cNvPr id="8" name="Rectangle 7">
            <a:extLst>
              <a:ext uri="{FF2B5EF4-FFF2-40B4-BE49-F238E27FC236}">
                <a16:creationId xmlns:a16="http://schemas.microsoft.com/office/drawing/2014/main" id="{710B8CE3-134C-44CC-A15C-186CCC35F540}"/>
              </a:ext>
            </a:extLst>
          </p:cNvPr>
          <p:cNvSpPr/>
          <p:nvPr/>
        </p:nvSpPr>
        <p:spPr>
          <a:xfrm>
            <a:off x="6947333" y="2995102"/>
            <a:ext cx="3424335" cy="707886"/>
          </a:xfrm>
          <a:prstGeom prst="rect">
            <a:avLst/>
          </a:prstGeom>
        </p:spPr>
        <p:txBody>
          <a:bodyPr wrap="none">
            <a:spAutoFit/>
          </a:bodyPr>
          <a:lstStyle/>
          <a:p>
            <a:pPr fontAlgn="auto"/>
            <a:r>
              <a:rPr lang="en-US" altLang="en-US" sz="4000" dirty="0">
                <a:solidFill>
                  <a:srgbClr val="FF00FF"/>
                </a:solidFill>
                <a:ea typeface="ＭＳ Ｐゴシック" pitchFamily="34" charset="-128"/>
              </a:rPr>
              <a:t>= 1,000 liters </a:t>
            </a:r>
            <a:endParaRPr lang="en-GB" altLang="en-US" sz="4000" dirty="0">
              <a:solidFill>
                <a:srgbClr val="FF00FF"/>
              </a:solidFill>
              <a:ea typeface="ＭＳ Ｐゴシック" pitchFamily="34" charset="-128"/>
            </a:endParaRPr>
          </a:p>
        </p:txBody>
      </p:sp>
    </p:spTree>
    <p:extLst>
      <p:ext uri="{BB962C8B-B14F-4D97-AF65-F5344CB8AC3E}">
        <p14:creationId xmlns:p14="http://schemas.microsoft.com/office/powerpoint/2010/main" val="19074611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GB" dirty="0"/>
              <a:t>Spotlight on microbiological contamination of drinking-water </a:t>
            </a:r>
            <a:endParaRPr lang="en-US" dirty="0"/>
          </a:p>
        </p:txBody>
      </p:sp>
      <p:sp>
        <p:nvSpPr>
          <p:cNvPr id="9" name="Text Placeholder 8"/>
          <p:cNvSpPr>
            <a:spLocks noGrp="1"/>
          </p:cNvSpPr>
          <p:nvPr>
            <p:ph type="body" sz="quarter" idx="13"/>
          </p:nvPr>
        </p:nvSpPr>
        <p:spPr>
          <a:xfrm>
            <a:off x="303631" y="1322476"/>
            <a:ext cx="5692220" cy="573437"/>
          </a:xfrm>
        </p:spPr>
        <p:txBody>
          <a:bodyPr>
            <a:noAutofit/>
          </a:bodyPr>
          <a:lstStyle/>
          <a:p>
            <a:r>
              <a:rPr lang="en-GB" sz="2000" dirty="0">
                <a:solidFill>
                  <a:srgbClr val="09164D"/>
                </a:solidFill>
                <a:latin typeface="+mn-lt"/>
              </a:rPr>
              <a:t>Microbial groups commonly associated with waterborne diarrhoea</a:t>
            </a:r>
            <a:endParaRPr lang="en-US" sz="2000" dirty="0">
              <a:solidFill>
                <a:srgbClr val="09164D"/>
              </a:solidFill>
              <a:latin typeface="+mn-lt"/>
            </a:endParaRPr>
          </a:p>
        </p:txBody>
      </p:sp>
      <p:graphicFrame>
        <p:nvGraphicFramePr>
          <p:cNvPr id="2" name="Diagram 1"/>
          <p:cNvGraphicFramePr/>
          <p:nvPr>
            <p:extLst/>
          </p:nvPr>
        </p:nvGraphicFramePr>
        <p:xfrm>
          <a:off x="1986139" y="2129447"/>
          <a:ext cx="6721122" cy="44807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7" name="Group 6"/>
          <p:cNvGrpSpPr/>
          <p:nvPr/>
        </p:nvGrpSpPr>
        <p:grpSpPr>
          <a:xfrm>
            <a:off x="1986139" y="2137329"/>
            <a:ext cx="6819620" cy="1400233"/>
            <a:chOff x="0" y="1396999"/>
            <a:chExt cx="6185337" cy="1269999"/>
          </a:xfrm>
        </p:grpSpPr>
        <p:sp>
          <p:nvSpPr>
            <p:cNvPr id="10" name="Rounded Rectangle 9"/>
            <p:cNvSpPr/>
            <p:nvPr/>
          </p:nvSpPr>
          <p:spPr>
            <a:xfrm>
              <a:off x="0" y="1396999"/>
              <a:ext cx="6096000" cy="1269999"/>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Rounded Rectangle 4"/>
            <p:cNvSpPr/>
            <p:nvPr/>
          </p:nvSpPr>
          <p:spPr>
            <a:xfrm>
              <a:off x="1435537" y="1396999"/>
              <a:ext cx="4749800" cy="126999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0817" tIns="100817" rIns="100817" bIns="100817" numCol="1" spcCol="1270" anchor="t" anchorCtr="0">
              <a:noAutofit/>
            </a:bodyPr>
            <a:lstStyle/>
            <a:p>
              <a:pPr defTabSz="1176147" rtl="0" fontAlgn="auto">
                <a:lnSpc>
                  <a:spcPct val="90000"/>
                </a:lnSpc>
                <a:spcAft>
                  <a:spcPct val="35000"/>
                </a:spcAft>
              </a:pPr>
              <a:r>
                <a:rPr lang="en-GB" sz="2646" b="0" dirty="0">
                  <a:solidFill>
                    <a:prstClr val="white"/>
                  </a:solidFill>
                  <a:latin typeface="Calibri" panose="020F0502020204030204" pitchFamily="34" charset="0"/>
                  <a:cs typeface="Calibri" panose="020F0502020204030204" pitchFamily="34" charset="0"/>
                </a:rPr>
                <a:t>Viruses</a:t>
              </a:r>
              <a:endParaRPr lang="en-US" sz="2646" b="0" dirty="0">
                <a:solidFill>
                  <a:prstClr val="white"/>
                </a:solidFill>
                <a:latin typeface="Calibri" panose="020F0502020204030204" pitchFamily="34" charset="0"/>
                <a:cs typeface="Calibri" panose="020F0502020204030204" pitchFamily="34" charset="0"/>
              </a:endParaRPr>
            </a:p>
            <a:p>
              <a:pPr marL="189024" lvl="1" indent="-189024" defTabSz="931116" rtl="0" fontAlgn="auto">
                <a:lnSpc>
                  <a:spcPct val="90000"/>
                </a:lnSpc>
                <a:spcAft>
                  <a:spcPct val="15000"/>
                </a:spcAft>
                <a:buFontTx/>
                <a:buChar char="••"/>
              </a:pPr>
              <a:r>
                <a:rPr lang="en-GB" sz="2095" b="0" dirty="0">
                  <a:solidFill>
                    <a:prstClr val="white"/>
                  </a:solidFill>
                  <a:latin typeface="Calibri" panose="020F0502020204030204" pitchFamily="34" charset="0"/>
                  <a:cs typeface="Calibri" panose="020F0502020204030204" pitchFamily="34" charset="0"/>
                </a:rPr>
                <a:t>E.g. Hepatitis A, poliovirus A</a:t>
              </a:r>
              <a:endParaRPr lang="en-US" sz="2095" b="0" dirty="0">
                <a:solidFill>
                  <a:prstClr val="white"/>
                </a:solidFill>
                <a:latin typeface="Calibri" panose="020F0502020204030204" pitchFamily="34" charset="0"/>
                <a:cs typeface="Calibri" panose="020F0502020204030204" pitchFamily="34" charset="0"/>
              </a:endParaRPr>
            </a:p>
            <a:p>
              <a:pPr marL="189024" lvl="1" indent="-189024" defTabSz="931116" rtl="0" fontAlgn="auto">
                <a:lnSpc>
                  <a:spcPct val="90000"/>
                </a:lnSpc>
                <a:spcAft>
                  <a:spcPct val="15000"/>
                </a:spcAft>
                <a:buFontTx/>
                <a:buChar char="••"/>
              </a:pPr>
              <a:r>
                <a:rPr lang="en-GB" sz="2095" b="0" dirty="0">
                  <a:solidFill>
                    <a:prstClr val="white"/>
                  </a:solidFill>
                  <a:latin typeface="Calibri" panose="020F0502020204030204" pitchFamily="34" charset="0"/>
                  <a:cs typeface="Calibri" panose="020F0502020204030204" pitchFamily="34" charset="0"/>
                </a:rPr>
                <a:t>Smallest; 0.02-0.3 </a:t>
              </a:r>
              <a:r>
                <a:rPr lang="el-GR" sz="2095" b="0" dirty="0">
                  <a:solidFill>
                    <a:prstClr val="white"/>
                  </a:solidFill>
                  <a:latin typeface="Calibri"/>
                  <a:cs typeface="Calibri"/>
                </a:rPr>
                <a:t>μ</a:t>
              </a:r>
              <a:r>
                <a:rPr lang="en-GB" sz="2095" b="0" dirty="0">
                  <a:solidFill>
                    <a:prstClr val="white"/>
                  </a:solidFill>
                  <a:latin typeface="Calibri"/>
                  <a:cs typeface="Calibri"/>
                </a:rPr>
                <a:t>m</a:t>
              </a:r>
              <a:endParaRPr lang="en-US" sz="2095" b="0" dirty="0">
                <a:solidFill>
                  <a:prstClr val="white"/>
                </a:solidFill>
                <a:latin typeface="Calibri" panose="020F0502020204030204" pitchFamily="34" charset="0"/>
                <a:cs typeface="Calibri" panose="020F0502020204030204" pitchFamily="34" charset="0"/>
              </a:endParaRPr>
            </a:p>
          </p:txBody>
        </p:sp>
      </p:grpSp>
      <p:grpSp>
        <p:nvGrpSpPr>
          <p:cNvPr id="12" name="Group 11"/>
          <p:cNvGrpSpPr/>
          <p:nvPr/>
        </p:nvGrpSpPr>
        <p:grpSpPr>
          <a:xfrm>
            <a:off x="1986139" y="3651736"/>
            <a:ext cx="6721122" cy="1400233"/>
            <a:chOff x="0" y="0"/>
            <a:chExt cx="6096000" cy="1269999"/>
          </a:xfrm>
        </p:grpSpPr>
        <p:sp>
          <p:nvSpPr>
            <p:cNvPr id="13" name="Rounded Rectangle 12"/>
            <p:cNvSpPr/>
            <p:nvPr/>
          </p:nvSpPr>
          <p:spPr>
            <a:xfrm>
              <a:off x="0" y="0"/>
              <a:ext cx="6096000" cy="1269999"/>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Rounded Rectangle 4"/>
            <p:cNvSpPr/>
            <p:nvPr/>
          </p:nvSpPr>
          <p:spPr>
            <a:xfrm>
              <a:off x="1346200" y="0"/>
              <a:ext cx="4749800" cy="126999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0817" tIns="100817" rIns="100817" bIns="100817" numCol="1" spcCol="1270" anchor="t" anchorCtr="0">
              <a:noAutofit/>
            </a:bodyPr>
            <a:lstStyle/>
            <a:p>
              <a:pPr defTabSz="1176147" rtl="0" fontAlgn="auto">
                <a:lnSpc>
                  <a:spcPct val="90000"/>
                </a:lnSpc>
                <a:spcAft>
                  <a:spcPct val="35000"/>
                </a:spcAft>
              </a:pPr>
              <a:r>
                <a:rPr lang="en-GB" sz="2646" b="0" dirty="0">
                  <a:solidFill>
                    <a:prstClr val="white"/>
                  </a:solidFill>
                  <a:latin typeface="Calibri" panose="020F0502020204030204" pitchFamily="34" charset="0"/>
                  <a:cs typeface="Calibri" panose="020F0502020204030204" pitchFamily="34" charset="0"/>
                </a:rPr>
                <a:t>Bacteria </a:t>
              </a:r>
              <a:endParaRPr lang="en-US" sz="2646" b="0" dirty="0">
                <a:solidFill>
                  <a:prstClr val="white"/>
                </a:solidFill>
                <a:latin typeface="Calibri" panose="020F0502020204030204" pitchFamily="34" charset="0"/>
                <a:cs typeface="Calibri" panose="020F0502020204030204" pitchFamily="34" charset="0"/>
              </a:endParaRPr>
            </a:p>
            <a:p>
              <a:pPr marL="189024" lvl="1" indent="-189024" defTabSz="931116" rtl="0" fontAlgn="auto">
                <a:lnSpc>
                  <a:spcPct val="90000"/>
                </a:lnSpc>
                <a:spcAft>
                  <a:spcPct val="15000"/>
                </a:spcAft>
                <a:buFontTx/>
                <a:buChar char="••"/>
              </a:pPr>
              <a:r>
                <a:rPr lang="en-GB" sz="2095" b="0" dirty="0">
                  <a:solidFill>
                    <a:prstClr val="white"/>
                  </a:solidFill>
                  <a:latin typeface="Calibri" panose="020F0502020204030204" pitchFamily="34" charset="0"/>
                  <a:cs typeface="Calibri" panose="020F0502020204030204" pitchFamily="34" charset="0"/>
                </a:rPr>
                <a:t>E.g. </a:t>
              </a:r>
              <a:r>
                <a:rPr lang="en-GB" sz="2095" b="0" i="1" dirty="0">
                  <a:solidFill>
                    <a:prstClr val="white"/>
                  </a:solidFill>
                  <a:latin typeface="Calibri" panose="020F0502020204030204" pitchFamily="34" charset="0"/>
                  <a:cs typeface="Calibri" panose="020F0502020204030204" pitchFamily="34" charset="0"/>
                </a:rPr>
                <a:t>Escherichia coli, Vibrio </a:t>
              </a:r>
              <a:r>
                <a:rPr lang="en-GB" sz="2095" b="0" i="1" dirty="0" err="1">
                  <a:solidFill>
                    <a:prstClr val="white"/>
                  </a:solidFill>
                  <a:latin typeface="Calibri" panose="020F0502020204030204" pitchFamily="34" charset="0"/>
                  <a:cs typeface="Calibri" panose="020F0502020204030204" pitchFamily="34" charset="0"/>
                </a:rPr>
                <a:t>cholerae</a:t>
              </a:r>
              <a:endParaRPr lang="en-US" sz="2095" b="0" i="1" dirty="0">
                <a:solidFill>
                  <a:prstClr val="white"/>
                </a:solidFill>
                <a:latin typeface="Calibri" panose="020F0502020204030204" pitchFamily="34" charset="0"/>
                <a:cs typeface="Calibri" panose="020F0502020204030204" pitchFamily="34" charset="0"/>
              </a:endParaRPr>
            </a:p>
            <a:p>
              <a:pPr marL="189024" lvl="1" indent="-189024" defTabSz="931116" rtl="0" fontAlgn="auto">
                <a:lnSpc>
                  <a:spcPct val="90000"/>
                </a:lnSpc>
                <a:spcAft>
                  <a:spcPct val="15000"/>
                </a:spcAft>
                <a:buFontTx/>
                <a:buChar char="••"/>
              </a:pPr>
              <a:r>
                <a:rPr lang="en-GB" sz="2095" b="0" dirty="0">
                  <a:solidFill>
                    <a:prstClr val="white"/>
                  </a:solidFill>
                  <a:latin typeface="Calibri" panose="020F0502020204030204" pitchFamily="34" charset="0"/>
                  <a:cs typeface="Calibri" panose="020F0502020204030204" pitchFamily="34" charset="0"/>
                </a:rPr>
                <a:t>0.5-2.0 </a:t>
              </a:r>
              <a:r>
                <a:rPr lang="el-GR" sz="2095" b="0" dirty="0">
                  <a:solidFill>
                    <a:prstClr val="white"/>
                  </a:solidFill>
                  <a:latin typeface="Calibri"/>
                  <a:cs typeface="Calibri"/>
                </a:rPr>
                <a:t>μ</a:t>
              </a:r>
              <a:r>
                <a:rPr lang="en-GB" sz="2095" b="0" dirty="0">
                  <a:solidFill>
                    <a:prstClr val="white"/>
                  </a:solidFill>
                  <a:latin typeface="Calibri"/>
                  <a:cs typeface="Calibri"/>
                </a:rPr>
                <a:t>m in diameter</a:t>
              </a:r>
              <a:endParaRPr lang="en-US" sz="2095" b="0" dirty="0">
                <a:solidFill>
                  <a:prstClr val="white"/>
                </a:solidFill>
                <a:latin typeface="Calibri" panose="020F0502020204030204" pitchFamily="34" charset="0"/>
                <a:cs typeface="Calibri" panose="020F0502020204030204" pitchFamily="34" charset="0"/>
              </a:endParaRPr>
            </a:p>
          </p:txBody>
        </p:sp>
      </p:grpSp>
      <p:sp>
        <p:nvSpPr>
          <p:cNvPr id="15" name="Rounded Rectangle 14"/>
          <p:cNvSpPr/>
          <p:nvPr/>
        </p:nvSpPr>
        <p:spPr>
          <a:xfrm>
            <a:off x="2126162" y="3809728"/>
            <a:ext cx="1344224" cy="1120186"/>
          </a:xfrm>
          <a:prstGeom prst="roundRect">
            <a:avLst>
              <a:gd name="adj" fmla="val 10000"/>
            </a:avLst>
          </a:prstGeom>
          <a:blipFill rotWithShape="1">
            <a:blip r:embed="rId7" cstate="email">
              <a:extLst>
                <a:ext uri="{28A0092B-C50C-407E-A947-70E740481C1C}">
                  <a14:useLocalDpi xmlns:a14="http://schemas.microsoft.com/office/drawing/2010/main"/>
                </a:ext>
              </a:extLst>
            </a:blip>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6" name="Rounded Rectangle 15"/>
          <p:cNvSpPr/>
          <p:nvPr/>
        </p:nvSpPr>
        <p:spPr>
          <a:xfrm>
            <a:off x="2084637" y="2281897"/>
            <a:ext cx="1344224" cy="1120186"/>
          </a:xfrm>
          <a:prstGeom prst="roundRect">
            <a:avLst>
              <a:gd name="adj" fmla="val 10000"/>
            </a:avLst>
          </a:prstGeom>
          <a:blipFill rotWithShape="1">
            <a:blip r:embed="rId8" cstate="email">
              <a:extLst>
                <a:ext uri="{28A0092B-C50C-407E-A947-70E740481C1C}">
                  <a14:useLocalDpi xmlns:a14="http://schemas.microsoft.com/office/drawing/2010/main"/>
                </a:ext>
              </a:extLst>
            </a:blip>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pic>
        <p:nvPicPr>
          <p:cNvPr id="3" name="Picture 2">
            <a:extLst>
              <a:ext uri="{FF2B5EF4-FFF2-40B4-BE49-F238E27FC236}">
                <a16:creationId xmlns:a16="http://schemas.microsoft.com/office/drawing/2014/main" id="{B754B7B1-4FCC-4F9F-93DB-CB12B9574696}"/>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54315" y="3083885"/>
            <a:ext cx="1650275" cy="938227"/>
          </a:xfrm>
          <a:prstGeom prst="rect">
            <a:avLst/>
          </a:prstGeom>
        </p:spPr>
      </p:pic>
      <p:cxnSp>
        <p:nvCxnSpPr>
          <p:cNvPr id="17" name="Straight Arrow Connector 16">
            <a:extLst>
              <a:ext uri="{FF2B5EF4-FFF2-40B4-BE49-F238E27FC236}">
                <a16:creationId xmlns:a16="http://schemas.microsoft.com/office/drawing/2014/main" id="{49B655EA-16EE-4957-9341-391FB1404F66}"/>
              </a:ext>
            </a:extLst>
          </p:cNvPr>
          <p:cNvCxnSpPr/>
          <p:nvPr/>
        </p:nvCxnSpPr>
        <p:spPr>
          <a:xfrm flipH="1" flipV="1">
            <a:off x="1441342" y="4153546"/>
            <a:ext cx="651056" cy="57343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4F0D571C-EE47-4EEB-A651-9CA5B6A5F1AE}"/>
              </a:ext>
            </a:extLst>
          </p:cNvPr>
          <p:cNvSpPr txBox="1"/>
          <p:nvPr/>
        </p:nvSpPr>
        <p:spPr>
          <a:xfrm>
            <a:off x="154315" y="4369821"/>
            <a:ext cx="1798060" cy="2123658"/>
          </a:xfrm>
          <a:prstGeom prst="rect">
            <a:avLst/>
          </a:prstGeom>
          <a:noFill/>
        </p:spPr>
        <p:txBody>
          <a:bodyPr wrap="square" rtlCol="0">
            <a:spAutoFit/>
          </a:bodyPr>
          <a:lstStyle/>
          <a:p>
            <a:r>
              <a:rPr lang="en-US" sz="2000" dirty="0">
                <a:solidFill>
                  <a:srgbClr val="09164D"/>
                </a:solidFill>
              </a:rPr>
              <a:t>Legionella:</a:t>
            </a:r>
          </a:p>
          <a:p>
            <a:r>
              <a:rPr lang="en-US" sz="1600" b="0" dirty="0">
                <a:solidFill>
                  <a:srgbClr val="09164D"/>
                </a:solidFill>
              </a:rPr>
              <a:t>Bacterium increasingly associated with waterborne outbreaks in health care facilities </a:t>
            </a:r>
            <a:endParaRPr lang="en-GB" sz="1600" b="0" dirty="0">
              <a:solidFill>
                <a:srgbClr val="09164D"/>
              </a:solidFill>
            </a:endParaRPr>
          </a:p>
        </p:txBody>
      </p:sp>
      <p:sp>
        <p:nvSpPr>
          <p:cNvPr id="5" name="Rectangle 4">
            <a:extLst>
              <a:ext uri="{FF2B5EF4-FFF2-40B4-BE49-F238E27FC236}">
                <a16:creationId xmlns:a16="http://schemas.microsoft.com/office/drawing/2014/main" id="{5EF84982-E607-49BB-AAC9-7DA80396D637}"/>
              </a:ext>
            </a:extLst>
          </p:cNvPr>
          <p:cNvSpPr/>
          <p:nvPr/>
        </p:nvSpPr>
        <p:spPr>
          <a:xfrm>
            <a:off x="19158" y="7190242"/>
            <a:ext cx="14845346" cy="276999"/>
          </a:xfrm>
          <a:prstGeom prst="rect">
            <a:avLst/>
          </a:prstGeom>
        </p:spPr>
        <p:txBody>
          <a:bodyPr wrap="square">
            <a:spAutoFit/>
          </a:bodyPr>
          <a:lstStyle/>
          <a:p>
            <a:r>
              <a:rPr lang="en-US" sz="1200" b="0" dirty="0">
                <a:hlinkClick r:id="rId10"/>
              </a:rPr>
              <a:t>https://www.who.int/water_sanitation_health/publications/legionella/en/</a:t>
            </a:r>
            <a:endParaRPr lang="en-US" sz="1200" b="0" dirty="0"/>
          </a:p>
        </p:txBody>
      </p:sp>
      <p:pic>
        <p:nvPicPr>
          <p:cNvPr id="19" name="Picture 18">
            <a:extLst>
              <a:ext uri="{FF2B5EF4-FFF2-40B4-BE49-F238E27FC236}">
                <a16:creationId xmlns:a16="http://schemas.microsoft.com/office/drawing/2014/main" id="{F45AFB1D-2285-4763-96CD-7E989C5CC4D6}"/>
              </a:ext>
            </a:extLst>
          </p:cNvPr>
          <p:cNvPicPr>
            <a:picLocks noChangeAspect="1"/>
          </p:cNvPicPr>
          <p:nvPr/>
        </p:nvPicPr>
        <p:blipFill rotWithShape="1">
          <a:blip r:embed="rId11" cstate="email">
            <a:extLst>
              <a:ext uri="{28A0092B-C50C-407E-A947-70E740481C1C}">
                <a14:useLocalDpi xmlns:a14="http://schemas.microsoft.com/office/drawing/2010/main"/>
              </a:ext>
            </a:extLst>
          </a:blip>
          <a:srcRect/>
          <a:stretch/>
        </p:blipFill>
        <p:spPr>
          <a:xfrm>
            <a:off x="8492449" y="94022"/>
            <a:ext cx="2054074" cy="1417681"/>
          </a:xfrm>
          <a:prstGeom prst="rect">
            <a:avLst/>
          </a:prstGeom>
        </p:spPr>
      </p:pic>
      <p:sp>
        <p:nvSpPr>
          <p:cNvPr id="20" name="TextBox 19">
            <a:extLst>
              <a:ext uri="{FF2B5EF4-FFF2-40B4-BE49-F238E27FC236}">
                <a16:creationId xmlns:a16="http://schemas.microsoft.com/office/drawing/2014/main" id="{F155A4BC-A1B9-4C64-AC39-C1E3833ED3C1}"/>
              </a:ext>
            </a:extLst>
          </p:cNvPr>
          <p:cNvSpPr txBox="1"/>
          <p:nvPr/>
        </p:nvSpPr>
        <p:spPr>
          <a:xfrm>
            <a:off x="6531852" y="1054031"/>
            <a:ext cx="2383829" cy="954107"/>
          </a:xfrm>
          <a:prstGeom prst="rect">
            <a:avLst/>
          </a:prstGeom>
          <a:noFill/>
        </p:spPr>
        <p:txBody>
          <a:bodyPr wrap="square" rtlCol="0">
            <a:spAutoFit/>
          </a:bodyPr>
          <a:lstStyle/>
          <a:p>
            <a:pPr defTabSz="781903" rtl="1" fontAlgn="base">
              <a:spcBef>
                <a:spcPct val="0"/>
              </a:spcBef>
              <a:spcAft>
                <a:spcPct val="0"/>
              </a:spcAft>
            </a:pPr>
            <a:r>
              <a:rPr lang="en-US" sz="1400" b="1" dirty="0">
                <a:solidFill>
                  <a:srgbClr val="09164D"/>
                </a:solidFill>
                <a:latin typeface="Arial" charset="0"/>
                <a:cs typeface="Arial" charset="0"/>
              </a:rPr>
              <a:t>SARS-CoV2:</a:t>
            </a:r>
          </a:p>
          <a:p>
            <a:pPr defTabSz="781903" rtl="1" fontAlgn="base">
              <a:spcBef>
                <a:spcPct val="0"/>
              </a:spcBef>
              <a:spcAft>
                <a:spcPct val="0"/>
              </a:spcAft>
            </a:pPr>
            <a:r>
              <a:rPr lang="en-US" sz="1400" dirty="0">
                <a:solidFill>
                  <a:srgbClr val="09164D"/>
                </a:solidFill>
                <a:latin typeface="Arial" charset="0"/>
                <a:cs typeface="Arial" charset="0"/>
              </a:rPr>
              <a:t>Enveloped virus; has not been detected in water supplies or water sources</a:t>
            </a:r>
            <a:endParaRPr lang="en-GB" sz="1400" dirty="0">
              <a:solidFill>
                <a:srgbClr val="09164D"/>
              </a:solidFill>
              <a:latin typeface="Arial" charset="0"/>
              <a:cs typeface="Arial" charset="0"/>
            </a:endParaRPr>
          </a:p>
        </p:txBody>
      </p:sp>
      <p:cxnSp>
        <p:nvCxnSpPr>
          <p:cNvPr id="21" name="Straight Arrow Connector 20">
            <a:extLst>
              <a:ext uri="{FF2B5EF4-FFF2-40B4-BE49-F238E27FC236}">
                <a16:creationId xmlns:a16="http://schemas.microsoft.com/office/drawing/2014/main" id="{C29E57FC-1D02-4DFB-9BAF-8334226AF18B}"/>
              </a:ext>
            </a:extLst>
          </p:cNvPr>
          <p:cNvCxnSpPr>
            <a:cxnSpLocks/>
            <a:endCxn id="20" idx="1"/>
          </p:cNvCxnSpPr>
          <p:nvPr/>
        </p:nvCxnSpPr>
        <p:spPr>
          <a:xfrm flipV="1">
            <a:off x="5995851" y="1531085"/>
            <a:ext cx="536001" cy="65154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42679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521ABB1-C993-124E-A942-F5B623CCC738}"/>
              </a:ext>
            </a:extLst>
          </p:cNvPr>
          <p:cNvSpPr>
            <a:spLocks noGrp="1"/>
          </p:cNvSpPr>
          <p:nvPr>
            <p:ph idx="1"/>
          </p:nvPr>
        </p:nvSpPr>
        <p:spPr>
          <a:xfrm>
            <a:off x="252999" y="1301085"/>
            <a:ext cx="5520594" cy="4671709"/>
          </a:xfrm>
        </p:spPr>
        <p:txBody>
          <a:bodyPr/>
          <a:lstStyle/>
          <a:p>
            <a:pPr marL="315039" indent="-315039">
              <a:buFont typeface="Arial" panose="020B0604020202020204" pitchFamily="34" charset="0"/>
              <a:buChar char="•"/>
            </a:pPr>
            <a:r>
              <a:rPr lang="en-GB" sz="2000" b="1" dirty="0">
                <a:solidFill>
                  <a:srgbClr val="09164D"/>
                </a:solidFill>
              </a:rPr>
              <a:t>While the presence of the COVID-19 virus in untreated drinking-water is possible, it has not been detected in drinking-water supplies. </a:t>
            </a:r>
          </a:p>
          <a:p>
            <a:pPr marL="315039" indent="-315039">
              <a:buFont typeface="Arial" panose="020B0604020202020204" pitchFamily="34" charset="0"/>
              <a:buChar char="•"/>
            </a:pPr>
            <a:r>
              <a:rPr lang="en-GB" sz="1600" dirty="0">
                <a:solidFill>
                  <a:srgbClr val="09164D"/>
                </a:solidFill>
              </a:rPr>
              <a:t>Other coronaviruses have not been detected in surface or groundwater sources </a:t>
            </a:r>
            <a:r>
              <a:rPr lang="en-GB" sz="1600" dirty="0">
                <a:solidFill>
                  <a:srgbClr val="09164D"/>
                </a:solidFill>
                <a:sym typeface="Wingdings" panose="05000000000000000000" pitchFamily="2" charset="2"/>
              </a:rPr>
              <a:t></a:t>
            </a:r>
            <a:r>
              <a:rPr lang="en-GB" sz="1600" b="1" dirty="0">
                <a:solidFill>
                  <a:srgbClr val="09164D"/>
                </a:solidFill>
              </a:rPr>
              <a:t> the risk of coronaviruses to water supplies is low. </a:t>
            </a:r>
          </a:p>
          <a:p>
            <a:pPr marL="315039" indent="-315039">
              <a:buFont typeface="Arial" panose="020B0604020202020204" pitchFamily="34" charset="0"/>
              <a:buChar char="•"/>
            </a:pPr>
            <a:r>
              <a:rPr lang="en-GB" sz="1600" b="1" dirty="0">
                <a:solidFill>
                  <a:srgbClr val="09164D"/>
                </a:solidFill>
              </a:rPr>
              <a:t>COVID-19 is an enveloped virus. </a:t>
            </a:r>
            <a:r>
              <a:rPr lang="en-GB" sz="1600" dirty="0">
                <a:solidFill>
                  <a:srgbClr val="09164D"/>
                </a:solidFill>
              </a:rPr>
              <a:t>As such it has a fragile outer lipid membrane which makes it </a:t>
            </a:r>
            <a:r>
              <a:rPr lang="en-GB" sz="1600" b="1" dirty="0">
                <a:solidFill>
                  <a:srgbClr val="09164D"/>
                </a:solidFill>
              </a:rPr>
              <a:t>less stable, compared to non-enveloped viruses in the environment</a:t>
            </a:r>
            <a:r>
              <a:rPr lang="en-GB" sz="1600" dirty="0">
                <a:solidFill>
                  <a:srgbClr val="09164D"/>
                </a:solidFill>
              </a:rPr>
              <a:t>. </a:t>
            </a:r>
          </a:p>
          <a:p>
            <a:pPr marL="315039" indent="-315039">
              <a:buFont typeface="Arial" panose="020B0604020202020204" pitchFamily="34" charset="0"/>
              <a:buChar char="•"/>
            </a:pPr>
            <a:r>
              <a:rPr lang="en-GB" sz="1600" b="1" dirty="0">
                <a:solidFill>
                  <a:srgbClr val="09164D"/>
                </a:solidFill>
              </a:rPr>
              <a:t>More susceptible to chlorine </a:t>
            </a:r>
            <a:r>
              <a:rPr lang="en-GB" sz="1600" dirty="0">
                <a:solidFill>
                  <a:srgbClr val="09164D"/>
                </a:solidFill>
              </a:rPr>
              <a:t>than other viruses </a:t>
            </a:r>
          </a:p>
          <a:p>
            <a:pPr marL="315039" indent="-315039">
              <a:buFont typeface="Arial" panose="020B0604020202020204" pitchFamily="34" charset="0"/>
              <a:buChar char="•"/>
            </a:pPr>
            <a:r>
              <a:rPr lang="en-US" sz="1600" dirty="0">
                <a:solidFill>
                  <a:srgbClr val="09164D"/>
                </a:solidFill>
              </a:rPr>
              <a:t>Ensure a residual concentration of </a:t>
            </a:r>
            <a:r>
              <a:rPr lang="en-US" sz="1600" b="1" dirty="0">
                <a:solidFill>
                  <a:srgbClr val="09164D"/>
                </a:solidFill>
              </a:rPr>
              <a:t>free chlorine of ≥0.5 mg/L after at least 30 minutes </a:t>
            </a:r>
            <a:r>
              <a:rPr lang="en-US" sz="1600" dirty="0">
                <a:solidFill>
                  <a:srgbClr val="09164D"/>
                </a:solidFill>
              </a:rPr>
              <a:t>of contact time at pH &lt; 8.0.</a:t>
            </a:r>
          </a:p>
          <a:p>
            <a:pPr marL="315039" indent="-315039">
              <a:buFont typeface="Arial" panose="020B0604020202020204" pitchFamily="34" charset="0"/>
              <a:buChar char="•"/>
            </a:pPr>
            <a:r>
              <a:rPr lang="en-US" sz="1600" b="1" dirty="0">
                <a:solidFill>
                  <a:srgbClr val="09164D"/>
                </a:solidFill>
              </a:rPr>
              <a:t>Centralized distribution</a:t>
            </a:r>
            <a:r>
              <a:rPr lang="en-US" sz="1600" dirty="0">
                <a:solidFill>
                  <a:srgbClr val="09164D"/>
                </a:solidFill>
              </a:rPr>
              <a:t>: chlorine residual should be maintained throughout the distribution system. </a:t>
            </a:r>
          </a:p>
          <a:p>
            <a:endParaRPr lang="en-US" sz="2000" dirty="0">
              <a:solidFill>
                <a:srgbClr val="09164D"/>
              </a:solidFill>
            </a:endParaRPr>
          </a:p>
        </p:txBody>
      </p:sp>
      <p:sp>
        <p:nvSpPr>
          <p:cNvPr id="6" name="Title 5">
            <a:extLst>
              <a:ext uri="{FF2B5EF4-FFF2-40B4-BE49-F238E27FC236}">
                <a16:creationId xmlns:a16="http://schemas.microsoft.com/office/drawing/2014/main" id="{9DF12C26-8C4D-234F-A3F2-F7BBD158231F}"/>
              </a:ext>
            </a:extLst>
          </p:cNvPr>
          <p:cNvSpPr>
            <a:spLocks noGrp="1"/>
          </p:cNvSpPr>
          <p:nvPr>
            <p:ph type="title"/>
          </p:nvPr>
        </p:nvSpPr>
        <p:spPr/>
        <p:txBody>
          <a:bodyPr/>
          <a:lstStyle/>
          <a:p>
            <a:r>
              <a:rPr lang="en-US" dirty="0">
                <a:cs typeface="Arial" panose="020B0604020202020204" pitchFamily="34" charset="0"/>
              </a:rPr>
              <a:t>Drinking water &amp; COVID-19</a:t>
            </a:r>
          </a:p>
        </p:txBody>
      </p:sp>
      <p:pic>
        <p:nvPicPr>
          <p:cNvPr id="10" name="Picture 9">
            <a:extLst>
              <a:ext uri="{FF2B5EF4-FFF2-40B4-BE49-F238E27FC236}">
                <a16:creationId xmlns:a16="http://schemas.microsoft.com/office/drawing/2014/main" id="{97A9471B-3655-4177-8ECF-B23590A43EC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5400000">
            <a:off x="5676156" y="2612938"/>
            <a:ext cx="5026839" cy="377012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4398332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0999" y="1716437"/>
            <a:ext cx="9851401" cy="4671709"/>
          </a:xfrm>
        </p:spPr>
        <p:txBody>
          <a:bodyPr/>
          <a:lstStyle/>
          <a:p>
            <a:pPr marL="457200" indent="-457200">
              <a:buFont typeface="+mj-lt"/>
              <a:buAutoNum type="arabicPeriod"/>
              <a:defRPr/>
            </a:pPr>
            <a:r>
              <a:rPr lang="en-US" sz="2400" dirty="0">
                <a:solidFill>
                  <a:srgbClr val="09164D"/>
                </a:solidFill>
              </a:rPr>
              <a:t>Sanitary inspection forms</a:t>
            </a:r>
          </a:p>
          <a:p>
            <a:pPr marL="457200" indent="-457200">
              <a:buFont typeface="+mj-lt"/>
              <a:buAutoNum type="arabicPeriod"/>
              <a:defRPr/>
            </a:pPr>
            <a:r>
              <a:rPr lang="en-US" sz="2400" dirty="0">
                <a:solidFill>
                  <a:srgbClr val="09164D"/>
                </a:solidFill>
              </a:rPr>
              <a:t>Review of regulatory data</a:t>
            </a:r>
          </a:p>
          <a:p>
            <a:pPr marL="457200" indent="-457200">
              <a:buFont typeface="+mj-lt"/>
              <a:buAutoNum type="arabicPeriod"/>
              <a:defRPr/>
            </a:pPr>
            <a:r>
              <a:rPr lang="en-US" sz="2400" dirty="0">
                <a:solidFill>
                  <a:srgbClr val="09164D"/>
                </a:solidFill>
              </a:rPr>
              <a:t>Check chlorine residual</a:t>
            </a:r>
          </a:p>
          <a:p>
            <a:pPr marL="457200" indent="-457200">
              <a:buFont typeface="+mj-lt"/>
              <a:buAutoNum type="arabicPeriod"/>
              <a:defRPr/>
            </a:pPr>
            <a:r>
              <a:rPr lang="en-US" sz="2400" dirty="0">
                <a:solidFill>
                  <a:srgbClr val="09164D"/>
                </a:solidFill>
              </a:rPr>
              <a:t>Conduct fecal indicator bacteria testing</a:t>
            </a:r>
          </a:p>
          <a:p>
            <a:pPr marL="457200" indent="-457200">
              <a:buFont typeface="+mj-lt"/>
              <a:buAutoNum type="arabicPeriod"/>
              <a:defRPr/>
            </a:pPr>
            <a:endParaRPr lang="en-GB" sz="2400" dirty="0">
              <a:solidFill>
                <a:srgbClr val="09164D"/>
              </a:solidFill>
            </a:endParaRPr>
          </a:p>
        </p:txBody>
      </p:sp>
      <p:sp>
        <p:nvSpPr>
          <p:cNvPr id="2" name="Title 1"/>
          <p:cNvSpPr>
            <a:spLocks noGrp="1"/>
          </p:cNvSpPr>
          <p:nvPr>
            <p:ph type="title"/>
          </p:nvPr>
        </p:nvSpPr>
        <p:spPr>
          <a:xfrm>
            <a:off x="238104" y="819628"/>
            <a:ext cx="6208401" cy="793833"/>
          </a:xfrm>
        </p:spPr>
        <p:txBody>
          <a:bodyPr/>
          <a:lstStyle/>
          <a:p>
            <a:pPr>
              <a:defRPr/>
            </a:pPr>
            <a:r>
              <a:rPr lang="en-GB" dirty="0"/>
              <a:t>What methods can you use to understand risks associated with water quality?</a:t>
            </a:r>
          </a:p>
        </p:txBody>
      </p:sp>
      <p:pic>
        <p:nvPicPr>
          <p:cNvPr id="6" name="Picture 2" descr="D:\Dropbox (Personal)\Water Testing\Microbiological\Portable Microbiology Laboratory\Water_testing_kit.jpg">
            <a:extLst>
              <a:ext uri="{FF2B5EF4-FFF2-40B4-BE49-F238E27FC236}">
                <a16:creationId xmlns:a16="http://schemas.microsoft.com/office/drawing/2014/main" id="{2F9FCBFE-D4AF-4222-8447-6EE2F751883E}"/>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077593" y="4972918"/>
            <a:ext cx="3406667" cy="250421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0EFFA192-25A4-4823-AAFD-F094996C0C4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017869" y="127491"/>
            <a:ext cx="3338187" cy="2289232"/>
          </a:xfrm>
          <a:prstGeom prst="rect">
            <a:avLst/>
          </a:prstGeom>
          <a:ln>
            <a:noFill/>
          </a:ln>
          <a:effectLst>
            <a:outerShdw blurRad="292100" dist="139700" dir="2700000" algn="tl" rotWithShape="0">
              <a:srgbClr val="333333">
                <a:alpha val="65000"/>
              </a:srgbClr>
            </a:outerShdw>
          </a:effectLst>
        </p:spPr>
      </p:pic>
      <p:pic>
        <p:nvPicPr>
          <p:cNvPr id="13" name="Picture 12" descr="A picture containing person, outdoor, man, holding&#10;&#10;Description generated with very high confidence">
            <a:extLst>
              <a:ext uri="{FF2B5EF4-FFF2-40B4-BE49-F238E27FC236}">
                <a16:creationId xmlns:a16="http://schemas.microsoft.com/office/drawing/2014/main" id="{12FDE22D-2A6E-4571-A4C7-E209F9B7269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17869" y="2536788"/>
            <a:ext cx="3486799" cy="2327370"/>
          </a:xfrm>
          <a:prstGeom prst="rect">
            <a:avLst/>
          </a:prstGeom>
          <a:ln>
            <a:noFill/>
          </a:ln>
          <a:effectLst>
            <a:outerShdw blurRad="292100" dist="139700" dir="2700000" algn="tl" rotWithShape="0">
              <a:srgbClr val="333333">
                <a:alpha val="65000"/>
              </a:srgbClr>
            </a:outerShdw>
          </a:effectLst>
        </p:spPr>
      </p:pic>
      <p:grpSp>
        <p:nvGrpSpPr>
          <p:cNvPr id="21" name="Group 20">
            <a:extLst>
              <a:ext uri="{FF2B5EF4-FFF2-40B4-BE49-F238E27FC236}">
                <a16:creationId xmlns:a16="http://schemas.microsoft.com/office/drawing/2014/main" id="{DE3A6B44-E203-4A72-A0EF-AD405C9A80E3}"/>
              </a:ext>
            </a:extLst>
          </p:cNvPr>
          <p:cNvGrpSpPr/>
          <p:nvPr/>
        </p:nvGrpSpPr>
        <p:grpSpPr>
          <a:xfrm>
            <a:off x="2487489" y="4328867"/>
            <a:ext cx="4382256" cy="3148261"/>
            <a:chOff x="2403345" y="4052291"/>
            <a:chExt cx="4382256" cy="3286692"/>
          </a:xfrm>
        </p:grpSpPr>
        <p:pic>
          <p:nvPicPr>
            <p:cNvPr id="5" name="Picture 4" descr="A close up of text on a white background&#10;&#10;Description generated with very high confidence">
              <a:extLst>
                <a:ext uri="{FF2B5EF4-FFF2-40B4-BE49-F238E27FC236}">
                  <a16:creationId xmlns:a16="http://schemas.microsoft.com/office/drawing/2014/main" id="{D3D1ABDA-4D90-43E9-9991-AE99B60A326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403345" y="4052291"/>
              <a:ext cx="4382256" cy="3286692"/>
            </a:xfrm>
            <a:prstGeom prst="rect">
              <a:avLst/>
            </a:prstGeom>
            <a:ln>
              <a:noFill/>
            </a:ln>
            <a:effectLst>
              <a:outerShdw blurRad="292100" dist="139700" dir="2700000" algn="tl" rotWithShape="0">
                <a:srgbClr val="333333">
                  <a:alpha val="65000"/>
                </a:srgbClr>
              </a:outerShdw>
            </a:effectLst>
          </p:spPr>
        </p:pic>
        <p:sp>
          <p:nvSpPr>
            <p:cNvPr id="7" name="TextBox 6">
              <a:extLst>
                <a:ext uri="{FF2B5EF4-FFF2-40B4-BE49-F238E27FC236}">
                  <a16:creationId xmlns:a16="http://schemas.microsoft.com/office/drawing/2014/main" id="{881B8E9C-3ECB-4F90-8FA0-3F724E783699}"/>
                </a:ext>
              </a:extLst>
            </p:cNvPr>
            <p:cNvSpPr txBox="1"/>
            <p:nvPr/>
          </p:nvSpPr>
          <p:spPr>
            <a:xfrm>
              <a:off x="3740150" y="4279901"/>
              <a:ext cx="914400" cy="114300"/>
            </a:xfrm>
            <a:prstGeom prst="rect">
              <a:avLst/>
            </a:prstGeom>
            <a:solidFill>
              <a:schemeClr val="bg2">
                <a:lumMod val="75000"/>
              </a:schemeClr>
            </a:solidFill>
          </p:spPr>
          <p:txBody>
            <a:bodyPr wrap="square" rtlCol="0">
              <a:spAutoFit/>
            </a:bodyPr>
            <a:lstStyle/>
            <a:p>
              <a:endParaRPr lang="en-US" dirty="0"/>
            </a:p>
          </p:txBody>
        </p:sp>
        <p:sp>
          <p:nvSpPr>
            <p:cNvPr id="11" name="TextBox 10">
              <a:extLst>
                <a:ext uri="{FF2B5EF4-FFF2-40B4-BE49-F238E27FC236}">
                  <a16:creationId xmlns:a16="http://schemas.microsoft.com/office/drawing/2014/main" id="{6F73E37B-C8AC-4BBD-A9E0-776917498EB5}"/>
                </a:ext>
              </a:extLst>
            </p:cNvPr>
            <p:cNvSpPr txBox="1"/>
            <p:nvPr/>
          </p:nvSpPr>
          <p:spPr>
            <a:xfrm>
              <a:off x="2565400" y="6121712"/>
              <a:ext cx="565150" cy="126687"/>
            </a:xfrm>
            <a:prstGeom prst="rect">
              <a:avLst/>
            </a:prstGeom>
            <a:solidFill>
              <a:schemeClr val="bg2">
                <a:lumMod val="75000"/>
              </a:schemeClr>
            </a:solidFill>
          </p:spPr>
          <p:txBody>
            <a:bodyPr wrap="square" rtlCol="0">
              <a:spAutoFit/>
            </a:bodyPr>
            <a:lstStyle/>
            <a:p>
              <a:endParaRPr lang="en-US" dirty="0"/>
            </a:p>
          </p:txBody>
        </p:sp>
        <p:sp>
          <p:nvSpPr>
            <p:cNvPr id="12" name="TextBox 11">
              <a:extLst>
                <a:ext uri="{FF2B5EF4-FFF2-40B4-BE49-F238E27FC236}">
                  <a16:creationId xmlns:a16="http://schemas.microsoft.com/office/drawing/2014/main" id="{188521D7-59A5-4BF4-BFFC-C8E5FDC5598F}"/>
                </a:ext>
              </a:extLst>
            </p:cNvPr>
            <p:cNvSpPr txBox="1"/>
            <p:nvPr/>
          </p:nvSpPr>
          <p:spPr>
            <a:xfrm>
              <a:off x="2508250" y="6255062"/>
              <a:ext cx="336550" cy="126687"/>
            </a:xfrm>
            <a:prstGeom prst="rect">
              <a:avLst/>
            </a:prstGeom>
            <a:solidFill>
              <a:schemeClr val="bg2">
                <a:lumMod val="75000"/>
              </a:schemeClr>
            </a:solidFill>
          </p:spPr>
          <p:txBody>
            <a:bodyPr wrap="square" rtlCol="0">
              <a:spAutoFit/>
            </a:bodyPr>
            <a:lstStyle/>
            <a:p>
              <a:endParaRPr lang="en-US" dirty="0"/>
            </a:p>
          </p:txBody>
        </p:sp>
        <p:sp>
          <p:nvSpPr>
            <p:cNvPr id="14" name="TextBox 13">
              <a:extLst>
                <a:ext uri="{FF2B5EF4-FFF2-40B4-BE49-F238E27FC236}">
                  <a16:creationId xmlns:a16="http://schemas.microsoft.com/office/drawing/2014/main" id="{4988B5AD-18C1-4DB2-B265-743548FE9A9F}"/>
                </a:ext>
              </a:extLst>
            </p:cNvPr>
            <p:cNvSpPr txBox="1"/>
            <p:nvPr/>
          </p:nvSpPr>
          <p:spPr>
            <a:xfrm>
              <a:off x="2568575" y="6503775"/>
              <a:ext cx="501650" cy="176378"/>
            </a:xfrm>
            <a:prstGeom prst="rect">
              <a:avLst/>
            </a:prstGeom>
            <a:solidFill>
              <a:schemeClr val="bg2">
                <a:lumMod val="75000"/>
              </a:schemeClr>
            </a:solidFill>
          </p:spPr>
          <p:txBody>
            <a:bodyPr wrap="square" rtlCol="0">
              <a:spAutoFit/>
            </a:bodyPr>
            <a:lstStyle/>
            <a:p>
              <a:endParaRPr lang="en-US" dirty="0"/>
            </a:p>
          </p:txBody>
        </p:sp>
        <p:sp>
          <p:nvSpPr>
            <p:cNvPr id="15" name="TextBox 14">
              <a:extLst>
                <a:ext uri="{FF2B5EF4-FFF2-40B4-BE49-F238E27FC236}">
                  <a16:creationId xmlns:a16="http://schemas.microsoft.com/office/drawing/2014/main" id="{D7479515-7CCB-453B-898D-00DC9B296E4D}"/>
                </a:ext>
              </a:extLst>
            </p:cNvPr>
            <p:cNvSpPr txBox="1"/>
            <p:nvPr/>
          </p:nvSpPr>
          <p:spPr>
            <a:xfrm>
              <a:off x="2536318" y="6635647"/>
              <a:ext cx="501650" cy="176378"/>
            </a:xfrm>
            <a:prstGeom prst="rect">
              <a:avLst/>
            </a:prstGeom>
            <a:solidFill>
              <a:schemeClr val="bg2">
                <a:lumMod val="75000"/>
              </a:schemeClr>
            </a:solidFill>
          </p:spPr>
          <p:txBody>
            <a:bodyPr wrap="square" rtlCol="0">
              <a:spAutoFit/>
            </a:bodyPr>
            <a:lstStyle/>
            <a:p>
              <a:endParaRPr lang="en-US" dirty="0"/>
            </a:p>
          </p:txBody>
        </p:sp>
        <p:sp>
          <p:nvSpPr>
            <p:cNvPr id="16" name="TextBox 15">
              <a:extLst>
                <a:ext uri="{FF2B5EF4-FFF2-40B4-BE49-F238E27FC236}">
                  <a16:creationId xmlns:a16="http://schemas.microsoft.com/office/drawing/2014/main" id="{DBC1F5CC-B718-4F84-AD1A-0DF4FC406942}"/>
                </a:ext>
              </a:extLst>
            </p:cNvPr>
            <p:cNvSpPr txBox="1"/>
            <p:nvPr/>
          </p:nvSpPr>
          <p:spPr>
            <a:xfrm>
              <a:off x="2508250" y="6795922"/>
              <a:ext cx="501650" cy="176378"/>
            </a:xfrm>
            <a:prstGeom prst="rect">
              <a:avLst/>
            </a:prstGeom>
            <a:solidFill>
              <a:schemeClr val="bg2">
                <a:lumMod val="75000"/>
              </a:schemeClr>
            </a:solidFill>
          </p:spPr>
          <p:txBody>
            <a:bodyPr wrap="square" rtlCol="0">
              <a:spAutoFit/>
            </a:bodyPr>
            <a:lstStyle/>
            <a:p>
              <a:endParaRPr lang="en-US" dirty="0"/>
            </a:p>
          </p:txBody>
        </p:sp>
        <p:sp>
          <p:nvSpPr>
            <p:cNvPr id="17" name="TextBox 16">
              <a:extLst>
                <a:ext uri="{FF2B5EF4-FFF2-40B4-BE49-F238E27FC236}">
                  <a16:creationId xmlns:a16="http://schemas.microsoft.com/office/drawing/2014/main" id="{69F7B6B9-D568-4575-8EB7-94312AC53DE7}"/>
                </a:ext>
              </a:extLst>
            </p:cNvPr>
            <p:cNvSpPr txBox="1"/>
            <p:nvPr/>
          </p:nvSpPr>
          <p:spPr>
            <a:xfrm>
              <a:off x="3740150" y="4750532"/>
              <a:ext cx="514350" cy="183417"/>
            </a:xfrm>
            <a:prstGeom prst="rect">
              <a:avLst/>
            </a:prstGeom>
            <a:solidFill>
              <a:schemeClr val="bg2">
                <a:lumMod val="75000"/>
              </a:schemeClr>
            </a:solidFill>
          </p:spPr>
          <p:txBody>
            <a:bodyPr wrap="square" rtlCol="0">
              <a:spAutoFit/>
            </a:bodyPr>
            <a:lstStyle/>
            <a:p>
              <a:endParaRPr lang="en-US" dirty="0"/>
            </a:p>
          </p:txBody>
        </p:sp>
      </p:grpSp>
      <p:sp>
        <p:nvSpPr>
          <p:cNvPr id="10" name="Oval 9">
            <a:extLst>
              <a:ext uri="{FF2B5EF4-FFF2-40B4-BE49-F238E27FC236}">
                <a16:creationId xmlns:a16="http://schemas.microsoft.com/office/drawing/2014/main" id="{AD55FA25-FEB7-4600-819E-32CFFC2F962F}"/>
              </a:ext>
            </a:extLst>
          </p:cNvPr>
          <p:cNvSpPr/>
          <p:nvPr/>
        </p:nvSpPr>
        <p:spPr>
          <a:xfrm>
            <a:off x="7128687" y="2614300"/>
            <a:ext cx="391886" cy="402548"/>
          </a:xfrm>
          <a:prstGeom prst="ellipse">
            <a:avLst/>
          </a:prstGeom>
          <a:solidFill>
            <a:srgbClr val="FF00FF"/>
          </a:solid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1800" dirty="0"/>
              <a:t>3</a:t>
            </a:r>
            <a:endParaRPr lang="en-US" dirty="0"/>
          </a:p>
        </p:txBody>
      </p:sp>
      <p:sp>
        <p:nvSpPr>
          <p:cNvPr id="18" name="Oval 17">
            <a:extLst>
              <a:ext uri="{FF2B5EF4-FFF2-40B4-BE49-F238E27FC236}">
                <a16:creationId xmlns:a16="http://schemas.microsoft.com/office/drawing/2014/main" id="{13E08584-1E2B-4558-BAC4-42F55E084582}"/>
              </a:ext>
            </a:extLst>
          </p:cNvPr>
          <p:cNvSpPr/>
          <p:nvPr/>
        </p:nvSpPr>
        <p:spPr>
          <a:xfrm>
            <a:off x="7117109" y="179415"/>
            <a:ext cx="391886" cy="402548"/>
          </a:xfrm>
          <a:prstGeom prst="ellipse">
            <a:avLst/>
          </a:prstGeom>
          <a:solidFill>
            <a:srgbClr val="FF00FF"/>
          </a:solid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1800" dirty="0"/>
              <a:t>1</a:t>
            </a:r>
            <a:endParaRPr lang="en-US" dirty="0"/>
          </a:p>
        </p:txBody>
      </p:sp>
      <p:sp>
        <p:nvSpPr>
          <p:cNvPr id="19" name="Oval 18">
            <a:extLst>
              <a:ext uri="{FF2B5EF4-FFF2-40B4-BE49-F238E27FC236}">
                <a16:creationId xmlns:a16="http://schemas.microsoft.com/office/drawing/2014/main" id="{8CF48BF6-3A94-4DF7-BABE-B0103633B248}"/>
              </a:ext>
            </a:extLst>
          </p:cNvPr>
          <p:cNvSpPr/>
          <p:nvPr/>
        </p:nvSpPr>
        <p:spPr>
          <a:xfrm>
            <a:off x="7117109" y="5035245"/>
            <a:ext cx="391886" cy="402548"/>
          </a:xfrm>
          <a:prstGeom prst="ellipse">
            <a:avLst/>
          </a:prstGeom>
          <a:solidFill>
            <a:srgbClr val="FF00FF"/>
          </a:solid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1800" dirty="0"/>
              <a:t>4</a:t>
            </a:r>
            <a:endParaRPr lang="en-US" dirty="0"/>
          </a:p>
        </p:txBody>
      </p:sp>
      <p:sp>
        <p:nvSpPr>
          <p:cNvPr id="20" name="Oval 19">
            <a:extLst>
              <a:ext uri="{FF2B5EF4-FFF2-40B4-BE49-F238E27FC236}">
                <a16:creationId xmlns:a16="http://schemas.microsoft.com/office/drawing/2014/main" id="{5D83690A-2BD8-4F04-982A-7F4D8176C60B}"/>
              </a:ext>
            </a:extLst>
          </p:cNvPr>
          <p:cNvSpPr/>
          <p:nvPr/>
        </p:nvSpPr>
        <p:spPr>
          <a:xfrm>
            <a:off x="2549240" y="4427024"/>
            <a:ext cx="346669" cy="406958"/>
          </a:xfrm>
          <a:prstGeom prst="ellipse">
            <a:avLst/>
          </a:prstGeom>
          <a:solidFill>
            <a:srgbClr val="FF00FF"/>
          </a:solid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sz="1800" dirty="0"/>
              <a:t>2</a:t>
            </a:r>
            <a:endParaRPr lang="en-US" dirty="0"/>
          </a:p>
        </p:txBody>
      </p:sp>
    </p:spTree>
    <p:extLst>
      <p:ext uri="{BB962C8B-B14F-4D97-AF65-F5344CB8AC3E}">
        <p14:creationId xmlns:p14="http://schemas.microsoft.com/office/powerpoint/2010/main" val="11859835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0693400" cy="7561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5">
            <a:extLst>
              <a:ext uri="{FF2B5EF4-FFF2-40B4-BE49-F238E27FC236}">
                <a16:creationId xmlns:a16="http://schemas.microsoft.com/office/drawing/2014/main" id="{5A514700-6D5B-4343-96EE-C49133B209B1}"/>
              </a:ext>
            </a:extLst>
          </p:cNvPr>
          <p:cNvSpPr>
            <a:spLocks noGrp="1"/>
          </p:cNvSpPr>
          <p:nvPr>
            <p:ph type="title"/>
          </p:nvPr>
        </p:nvSpPr>
        <p:spPr>
          <a:xfrm>
            <a:off x="216639" y="263425"/>
            <a:ext cx="9564651" cy="1252203"/>
          </a:xfrm>
        </p:spPr>
        <p:txBody>
          <a:bodyPr vert="horz" lIns="91440" tIns="45720" rIns="91440" bIns="45720" rtlCol="0" anchor="ctr">
            <a:normAutofit/>
          </a:bodyPr>
          <a:lstStyle/>
          <a:p>
            <a:pPr defTabSz="914400"/>
            <a:r>
              <a:rPr lang="en-US" dirty="0"/>
              <a:t>Sanitary inspection forms </a:t>
            </a:r>
          </a:p>
        </p:txBody>
      </p:sp>
      <p:sp>
        <p:nvSpPr>
          <p:cNvPr id="2" name="Content Placeholder 1">
            <a:extLst>
              <a:ext uri="{FF2B5EF4-FFF2-40B4-BE49-F238E27FC236}">
                <a16:creationId xmlns:a16="http://schemas.microsoft.com/office/drawing/2014/main" id="{06EAAB06-9B69-49C1-B3F7-91BB3E82866D}"/>
              </a:ext>
            </a:extLst>
          </p:cNvPr>
          <p:cNvSpPr>
            <a:spLocks noGrp="1"/>
          </p:cNvSpPr>
          <p:nvPr>
            <p:ph idx="1"/>
          </p:nvPr>
        </p:nvSpPr>
        <p:spPr>
          <a:xfrm>
            <a:off x="124080" y="1503176"/>
            <a:ext cx="5126804" cy="5420533"/>
          </a:xfrm>
        </p:spPr>
        <p:txBody>
          <a:bodyPr vert="horz" lIns="91440" tIns="45720" rIns="91440" bIns="45720" rtlCol="0">
            <a:normAutofit fontScale="92500" lnSpcReduction="10000"/>
          </a:bodyPr>
          <a:lstStyle/>
          <a:p>
            <a:pPr marL="342900" indent="-228600" defTabSz="914400">
              <a:lnSpc>
                <a:spcPct val="90000"/>
              </a:lnSpc>
              <a:buFont typeface="Arial" panose="020B0604020202020204" pitchFamily="34" charset="0"/>
              <a:buChar char="•"/>
            </a:pPr>
            <a:r>
              <a:rPr lang="en-US" sz="2400" dirty="0">
                <a:solidFill>
                  <a:srgbClr val="09164D"/>
                </a:solidFill>
                <a:cs typeface="+mn-cs"/>
              </a:rPr>
              <a:t>An on-site evaluation of </a:t>
            </a:r>
            <a:r>
              <a:rPr lang="en-US" sz="2400" b="1" dirty="0">
                <a:solidFill>
                  <a:srgbClr val="09164D"/>
                </a:solidFill>
                <a:cs typeface="+mn-cs"/>
              </a:rPr>
              <a:t>all conditions, components </a:t>
            </a:r>
            <a:r>
              <a:rPr lang="en-US" sz="2400" dirty="0">
                <a:solidFill>
                  <a:srgbClr val="09164D"/>
                </a:solidFill>
                <a:cs typeface="+mn-cs"/>
              </a:rPr>
              <a:t>and</a:t>
            </a:r>
            <a:r>
              <a:rPr lang="en-US" sz="2400" b="1" dirty="0">
                <a:solidFill>
                  <a:srgbClr val="09164D"/>
                </a:solidFill>
                <a:cs typeface="+mn-cs"/>
              </a:rPr>
              <a:t> practices </a:t>
            </a:r>
            <a:r>
              <a:rPr lang="en-US" sz="2400" dirty="0">
                <a:solidFill>
                  <a:srgbClr val="09164D"/>
                </a:solidFill>
                <a:cs typeface="+mn-cs"/>
              </a:rPr>
              <a:t>in the water supply system that pose an </a:t>
            </a:r>
            <a:r>
              <a:rPr lang="en-US" sz="2400" b="1" dirty="0">
                <a:solidFill>
                  <a:srgbClr val="09164D"/>
                </a:solidFill>
                <a:cs typeface="+mn-cs"/>
              </a:rPr>
              <a:t>actual or potential risk </a:t>
            </a:r>
            <a:r>
              <a:rPr lang="en-US" sz="2400" dirty="0">
                <a:solidFill>
                  <a:srgbClr val="09164D"/>
                </a:solidFill>
                <a:cs typeface="+mn-cs"/>
              </a:rPr>
              <a:t>to </a:t>
            </a:r>
            <a:r>
              <a:rPr lang="en-US" sz="2400" b="1" dirty="0">
                <a:solidFill>
                  <a:srgbClr val="09164D"/>
                </a:solidFill>
                <a:cs typeface="+mn-cs"/>
              </a:rPr>
              <a:t>public health</a:t>
            </a:r>
          </a:p>
          <a:p>
            <a:pPr marL="342900" indent="-228600" defTabSz="914400">
              <a:lnSpc>
                <a:spcPct val="90000"/>
              </a:lnSpc>
              <a:spcAft>
                <a:spcPts val="0"/>
              </a:spcAft>
              <a:buFont typeface="Arial" panose="020B0604020202020204" pitchFamily="34" charset="0"/>
              <a:buChar char="•"/>
            </a:pPr>
            <a:r>
              <a:rPr lang="en-US" sz="2400" dirty="0">
                <a:solidFill>
                  <a:srgbClr val="09164D"/>
                </a:solidFill>
                <a:cs typeface="+mn-cs"/>
              </a:rPr>
              <a:t>Select appropriate form for facility’s water supply:</a:t>
            </a:r>
          </a:p>
          <a:p>
            <a:pPr marL="740200" lvl="1" indent="-228600" defTabSz="914400">
              <a:lnSpc>
                <a:spcPct val="90000"/>
              </a:lnSpc>
              <a:spcAft>
                <a:spcPts val="0"/>
              </a:spcAft>
            </a:pPr>
            <a:r>
              <a:rPr lang="en-US" sz="2400" dirty="0">
                <a:solidFill>
                  <a:srgbClr val="09164D"/>
                </a:solidFill>
                <a:cs typeface="+mn-cs"/>
              </a:rPr>
              <a:t>Dug well with hand pump</a:t>
            </a:r>
          </a:p>
          <a:p>
            <a:pPr marL="740200" lvl="1" indent="-228600" defTabSz="914400">
              <a:lnSpc>
                <a:spcPct val="90000"/>
              </a:lnSpc>
              <a:spcAft>
                <a:spcPts val="0"/>
              </a:spcAft>
            </a:pPr>
            <a:r>
              <a:rPr lang="en-US" sz="2400" dirty="0">
                <a:solidFill>
                  <a:srgbClr val="09164D"/>
                </a:solidFill>
                <a:cs typeface="+mn-cs"/>
              </a:rPr>
              <a:t>Deep borehole with motorized pump </a:t>
            </a:r>
          </a:p>
          <a:p>
            <a:pPr marL="740200" lvl="1" indent="-228600" defTabSz="914400">
              <a:lnSpc>
                <a:spcPct val="90000"/>
              </a:lnSpc>
              <a:spcAft>
                <a:spcPts val="0"/>
              </a:spcAft>
            </a:pPr>
            <a:r>
              <a:rPr lang="en-US" sz="2400" dirty="0">
                <a:solidFill>
                  <a:srgbClr val="09164D"/>
                </a:solidFill>
              </a:rPr>
              <a:t>P</a:t>
            </a:r>
            <a:r>
              <a:rPr lang="en-US" sz="2400" dirty="0">
                <a:solidFill>
                  <a:srgbClr val="09164D"/>
                </a:solidFill>
                <a:cs typeface="+mn-cs"/>
              </a:rPr>
              <a:t>ublic yard taps/piped distribution. </a:t>
            </a:r>
          </a:p>
          <a:p>
            <a:pPr marL="342900" indent="-228600" defTabSz="914400">
              <a:lnSpc>
                <a:spcPct val="90000"/>
              </a:lnSpc>
              <a:buFont typeface="Arial" panose="020B0604020202020204" pitchFamily="34" charset="0"/>
              <a:buChar char="•"/>
            </a:pPr>
            <a:r>
              <a:rPr lang="en-US" sz="2400" b="1" dirty="0">
                <a:solidFill>
                  <a:srgbClr val="09164D"/>
                </a:solidFill>
                <a:cs typeface="+mn-cs"/>
              </a:rPr>
              <a:t>WASH FIT indicator</a:t>
            </a:r>
            <a:r>
              <a:rPr lang="en-US" sz="2400" dirty="0">
                <a:solidFill>
                  <a:srgbClr val="09164D"/>
                </a:solidFill>
                <a:cs typeface="+mn-cs"/>
              </a:rPr>
              <a:t>: “</a:t>
            </a:r>
            <a:r>
              <a:rPr lang="en-US" sz="2400" i="1" dirty="0">
                <a:solidFill>
                  <a:srgbClr val="09164D"/>
                </a:solidFill>
                <a:cs typeface="+mn-cs"/>
              </a:rPr>
              <a:t>Water supply poses low or no risk to public health, as measured by the Sanitary Inspection risk score</a:t>
            </a:r>
            <a:r>
              <a:rPr lang="en-US" sz="2400" dirty="0">
                <a:solidFill>
                  <a:srgbClr val="09164D"/>
                </a:solidFill>
                <a:cs typeface="+mn-cs"/>
              </a:rPr>
              <a:t>”</a:t>
            </a:r>
          </a:p>
          <a:p>
            <a:pPr indent="-228600" defTabSz="914400">
              <a:lnSpc>
                <a:spcPct val="90000"/>
              </a:lnSpc>
              <a:buFont typeface="Arial" panose="020B0604020202020204" pitchFamily="34" charset="0"/>
              <a:buChar char="•"/>
            </a:pPr>
            <a:endParaRPr lang="en-US" sz="2400" dirty="0">
              <a:solidFill>
                <a:srgbClr val="09164D"/>
              </a:solidFill>
              <a:cs typeface="+mn-cs"/>
            </a:endParaRPr>
          </a:p>
        </p:txBody>
      </p:sp>
      <p:grpSp>
        <p:nvGrpSpPr>
          <p:cNvPr id="17" name="Group 16">
            <a:extLst>
              <a:ext uri="{FF2B5EF4-FFF2-40B4-BE49-F238E27FC236}">
                <a16:creationId xmlns:a16="http://schemas.microsoft.com/office/drawing/2014/main" id="{5995D10D-E9C9-47DB-AE7E-801FEF38F5C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840252" y="0"/>
            <a:ext cx="853147" cy="2133764"/>
            <a:chOff x="10918968" y="713127"/>
            <a:chExt cx="1273032" cy="2532832"/>
          </a:xfrm>
        </p:grpSpPr>
        <p:sp>
          <p:nvSpPr>
            <p:cNvPr id="18" name="Rectangle 17">
              <a:extLst>
                <a:ext uri="{FF2B5EF4-FFF2-40B4-BE49-F238E27FC236}">
                  <a16:creationId xmlns:a16="http://schemas.microsoft.com/office/drawing/2014/main" id="{CC1A72C6-3DE4-4EC3-9AD5-9E0D40D8CE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Isosceles Triangle 18">
              <a:extLst>
                <a:ext uri="{FF2B5EF4-FFF2-40B4-BE49-F238E27FC236}">
                  <a16:creationId xmlns:a16="http://schemas.microsoft.com/office/drawing/2014/main" id="{0B0DA1F1-C391-4EDF-9FE0-23E86E1377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1" name="Group 20">
            <a:extLst>
              <a:ext uri="{FF2B5EF4-FFF2-40B4-BE49-F238E27FC236}">
                <a16:creationId xmlns:a16="http://schemas.microsoft.com/office/drawing/2014/main" id="{828A5161-06F1-46CF-8AD7-844680A59E1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5073363"/>
            <a:ext cx="889415" cy="2224475"/>
            <a:chOff x="0" y="4601497"/>
            <a:chExt cx="1014060" cy="2017580"/>
          </a:xfrm>
        </p:grpSpPr>
        <p:sp>
          <p:nvSpPr>
            <p:cNvPr id="22" name="Isosceles Triangle 21">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0" name="Picture 19">
            <a:extLst>
              <a:ext uri="{FF2B5EF4-FFF2-40B4-BE49-F238E27FC236}">
                <a16:creationId xmlns:a16="http://schemas.microsoft.com/office/drawing/2014/main" id="{66309178-0F4E-4FA8-A931-DA928BB5686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469457" y="147539"/>
            <a:ext cx="5126804" cy="3515813"/>
          </a:xfrm>
          <a:prstGeom prst="rect">
            <a:avLst/>
          </a:prstGeom>
          <a:ln>
            <a:noFill/>
          </a:ln>
          <a:effectLst>
            <a:outerShdw blurRad="292100" dist="139700" dir="2700000" algn="tl" rotWithShape="0">
              <a:srgbClr val="333333">
                <a:alpha val="65000"/>
              </a:srgbClr>
            </a:outerShdw>
          </a:effectLst>
        </p:spPr>
      </p:pic>
      <p:pic>
        <p:nvPicPr>
          <p:cNvPr id="11" name="Picture 10">
            <a:extLst>
              <a:ext uri="{FF2B5EF4-FFF2-40B4-BE49-F238E27FC236}">
                <a16:creationId xmlns:a16="http://schemas.microsoft.com/office/drawing/2014/main" id="{CE1F5DD8-E486-4F0E-98D1-04CF3244012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469457" y="3870539"/>
            <a:ext cx="5126804" cy="325539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2328465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407EA4B-CD6C-4937-B05D-0529A0B8E324}"/>
              </a:ext>
            </a:extLst>
          </p:cNvPr>
          <p:cNvSpPr>
            <a:spLocks noGrp="1"/>
          </p:cNvSpPr>
          <p:nvPr>
            <p:ph type="title"/>
          </p:nvPr>
        </p:nvSpPr>
        <p:spPr/>
        <p:txBody>
          <a:bodyPr/>
          <a:lstStyle/>
          <a:p>
            <a:r>
              <a:rPr lang="en-US" dirty="0"/>
              <a:t>Exercise: conducting a “virtual Sanitary Inspection” form </a:t>
            </a:r>
            <a:br>
              <a:rPr lang="en-US" dirty="0"/>
            </a:br>
            <a:r>
              <a:rPr lang="en-US" sz="1600" dirty="0"/>
              <a:t>(Refer to handout: “Virtual SI exercise”) </a:t>
            </a:r>
            <a:endParaRPr lang="en-US" dirty="0"/>
          </a:p>
        </p:txBody>
      </p:sp>
      <p:grpSp>
        <p:nvGrpSpPr>
          <p:cNvPr id="7" name="Group 6">
            <a:extLst>
              <a:ext uri="{FF2B5EF4-FFF2-40B4-BE49-F238E27FC236}">
                <a16:creationId xmlns:a16="http://schemas.microsoft.com/office/drawing/2014/main" id="{668BD2B6-A121-49A6-909E-1C8C1A24C13A}"/>
              </a:ext>
            </a:extLst>
          </p:cNvPr>
          <p:cNvGrpSpPr/>
          <p:nvPr/>
        </p:nvGrpSpPr>
        <p:grpSpPr>
          <a:xfrm>
            <a:off x="9112650" y="210990"/>
            <a:ext cx="1608259" cy="1716355"/>
            <a:chOff x="10475415" y="275913"/>
            <a:chExt cx="1458677" cy="1556719"/>
          </a:xfrm>
        </p:grpSpPr>
        <p:pic>
          <p:nvPicPr>
            <p:cNvPr id="8" name="Picture 7">
              <a:extLst>
                <a:ext uri="{FF2B5EF4-FFF2-40B4-BE49-F238E27FC236}">
                  <a16:creationId xmlns:a16="http://schemas.microsoft.com/office/drawing/2014/main" id="{036F045F-94AA-457B-AB03-C147ABB02A0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727487" y="275913"/>
              <a:ext cx="1030462" cy="1030462"/>
            </a:xfrm>
            <a:prstGeom prst="rect">
              <a:avLst/>
            </a:prstGeom>
          </p:spPr>
        </p:pic>
        <p:sp>
          <p:nvSpPr>
            <p:cNvPr id="9" name="Content Placeholder 2">
              <a:extLst>
                <a:ext uri="{FF2B5EF4-FFF2-40B4-BE49-F238E27FC236}">
                  <a16:creationId xmlns:a16="http://schemas.microsoft.com/office/drawing/2014/main" id="{A24CE3D1-6A0D-4E2B-AD75-61C4F10D9B50}"/>
                </a:ext>
              </a:extLst>
            </p:cNvPr>
            <p:cNvSpPr txBox="1">
              <a:spLocks/>
            </p:cNvSpPr>
            <p:nvPr/>
          </p:nvSpPr>
          <p:spPr>
            <a:xfrm>
              <a:off x="10475415" y="1279626"/>
              <a:ext cx="1458677" cy="553006"/>
            </a:xfrm>
            <a:prstGeom prst="rect">
              <a:avLst/>
            </a:prstGeom>
          </p:spPr>
          <p:txBody>
            <a:bodyPr vert="horz" lIns="100817" tIns="50408" rIns="100817" bIns="50408"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087" dirty="0">
                  <a:solidFill>
                    <a:srgbClr val="002060"/>
                  </a:solidFill>
                  <a:latin typeface="Arial" panose="020B0604020202020204" pitchFamily="34" charset="0"/>
                  <a:cs typeface="Arial" panose="020B0604020202020204" pitchFamily="34" charset="0"/>
                </a:rPr>
                <a:t>30 mins</a:t>
              </a:r>
            </a:p>
          </p:txBody>
        </p:sp>
      </p:grpSp>
      <p:pic>
        <p:nvPicPr>
          <p:cNvPr id="11" name="Picture 10">
            <a:extLst>
              <a:ext uri="{FF2B5EF4-FFF2-40B4-BE49-F238E27FC236}">
                <a16:creationId xmlns:a16="http://schemas.microsoft.com/office/drawing/2014/main" id="{2B208F0B-0453-4472-A41A-96A21DADC4A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10208" y="1523268"/>
            <a:ext cx="6793493" cy="4510879"/>
          </a:xfrm>
          <a:prstGeom prst="rect">
            <a:avLst/>
          </a:prstGeom>
        </p:spPr>
      </p:pic>
      <p:sp>
        <p:nvSpPr>
          <p:cNvPr id="10" name="TextBox 1">
            <a:extLst>
              <a:ext uri="{FF2B5EF4-FFF2-40B4-BE49-F238E27FC236}">
                <a16:creationId xmlns:a16="http://schemas.microsoft.com/office/drawing/2014/main" id="{F2443CEA-92CF-4211-94B9-1050A647E8DB}"/>
              </a:ext>
            </a:extLst>
          </p:cNvPr>
          <p:cNvSpPr txBox="1">
            <a:spLocks noChangeArrowheads="1"/>
          </p:cNvSpPr>
          <p:nvPr/>
        </p:nvSpPr>
        <p:spPr bwMode="auto">
          <a:xfrm>
            <a:off x="7178514" y="2132104"/>
            <a:ext cx="3514886" cy="23083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Arial" charset="0"/>
                <a:ea typeface="ＭＳ Ｐゴシック" charset="0"/>
                <a:cs typeface="ＭＳ Ｐゴシック" charset="0"/>
              </a:defRPr>
            </a:lvl1pPr>
            <a:lvl2pPr marL="742950" indent="-285750">
              <a:defRPr sz="2800">
                <a:solidFill>
                  <a:schemeClr val="tx1"/>
                </a:solidFill>
                <a:latin typeface="Arial" charset="0"/>
                <a:ea typeface="ＭＳ Ｐゴシック" charset="0"/>
              </a:defRPr>
            </a:lvl2pPr>
            <a:lvl3pPr marL="1143000" indent="-228600">
              <a:defRPr sz="2800">
                <a:solidFill>
                  <a:schemeClr val="tx1"/>
                </a:solidFill>
                <a:latin typeface="Arial" charset="0"/>
                <a:ea typeface="ＭＳ Ｐゴシック" charset="0"/>
              </a:defRPr>
            </a:lvl3pPr>
            <a:lvl4pPr marL="1600200" indent="-228600">
              <a:defRPr sz="2800">
                <a:solidFill>
                  <a:schemeClr val="tx1"/>
                </a:solidFill>
                <a:latin typeface="Arial" charset="0"/>
                <a:ea typeface="ＭＳ Ｐゴシック" charset="0"/>
              </a:defRPr>
            </a:lvl4pPr>
            <a:lvl5pPr marL="2057400" indent="-228600">
              <a:defRPr sz="2800">
                <a:solidFill>
                  <a:schemeClr val="tx1"/>
                </a:solidFill>
                <a:latin typeface="Arial" charset="0"/>
                <a:ea typeface="ＭＳ Ｐゴシック" charset="0"/>
              </a:defRPr>
            </a:lvl5pPr>
            <a:lvl6pPr marL="2514600" indent="-228600" eaLnBrk="0" fontAlgn="base" hangingPunct="0">
              <a:spcBef>
                <a:spcPct val="0"/>
              </a:spcBef>
              <a:spcAft>
                <a:spcPct val="0"/>
              </a:spcAft>
              <a:defRPr sz="2800">
                <a:solidFill>
                  <a:schemeClr val="tx1"/>
                </a:solidFill>
                <a:latin typeface="Arial" charset="0"/>
                <a:ea typeface="ＭＳ Ｐゴシック" charset="0"/>
              </a:defRPr>
            </a:lvl6pPr>
            <a:lvl7pPr marL="2971800" indent="-228600" eaLnBrk="0" fontAlgn="base" hangingPunct="0">
              <a:spcBef>
                <a:spcPct val="0"/>
              </a:spcBef>
              <a:spcAft>
                <a:spcPct val="0"/>
              </a:spcAft>
              <a:defRPr sz="2800">
                <a:solidFill>
                  <a:schemeClr val="tx1"/>
                </a:solidFill>
                <a:latin typeface="Arial" charset="0"/>
                <a:ea typeface="ＭＳ Ｐゴシック" charset="0"/>
              </a:defRPr>
            </a:lvl7pPr>
            <a:lvl8pPr marL="3429000" indent="-228600" eaLnBrk="0" fontAlgn="base" hangingPunct="0">
              <a:spcBef>
                <a:spcPct val="0"/>
              </a:spcBef>
              <a:spcAft>
                <a:spcPct val="0"/>
              </a:spcAft>
              <a:defRPr sz="2800">
                <a:solidFill>
                  <a:schemeClr val="tx1"/>
                </a:solidFill>
                <a:latin typeface="Arial" charset="0"/>
                <a:ea typeface="ＭＳ Ｐゴシック" charset="0"/>
              </a:defRPr>
            </a:lvl8pPr>
            <a:lvl9pPr marL="3886200" indent="-228600" eaLnBrk="0" fontAlgn="base" hangingPunct="0">
              <a:spcBef>
                <a:spcPct val="0"/>
              </a:spcBef>
              <a:spcAft>
                <a:spcPct val="0"/>
              </a:spcAft>
              <a:defRPr sz="2800">
                <a:solidFill>
                  <a:schemeClr val="tx1"/>
                </a:solidFill>
                <a:latin typeface="Arial" charset="0"/>
                <a:ea typeface="ＭＳ Ｐゴシック" charset="0"/>
              </a:defRPr>
            </a:lvl9pPr>
          </a:lstStyle>
          <a:p>
            <a:pPr defTabSz="1008126" rtl="0" eaLnBrk="0" hangingPunct="0">
              <a:spcAft>
                <a:spcPts val="0"/>
              </a:spcAft>
            </a:pPr>
            <a:r>
              <a:rPr lang="en-US" sz="1600" b="0" dirty="0">
                <a:solidFill>
                  <a:srgbClr val="09164D"/>
                </a:solidFill>
                <a:latin typeface="+mn-lt"/>
                <a:cs typeface="Calibri" panose="020F0502020204030204" pitchFamily="34" charset="0"/>
              </a:rPr>
              <a:t>1. In groups, complete </a:t>
            </a:r>
            <a:r>
              <a:rPr lang="en-US" sz="1600" b="0" i="1" u="sng" dirty="0">
                <a:solidFill>
                  <a:srgbClr val="09164D"/>
                </a:solidFill>
                <a:latin typeface="+mn-lt"/>
                <a:cs typeface="Calibri" panose="020F0502020204030204" pitchFamily="34" charset="0"/>
              </a:rPr>
              <a:t>all sections </a:t>
            </a:r>
            <a:r>
              <a:rPr lang="en-US" sz="1600" b="0" dirty="0">
                <a:solidFill>
                  <a:srgbClr val="09164D"/>
                </a:solidFill>
                <a:latin typeface="+mn-lt"/>
                <a:cs typeface="Calibri" panose="020F0502020204030204" pitchFamily="34" charset="0"/>
              </a:rPr>
              <a:t>of the SI form</a:t>
            </a:r>
          </a:p>
          <a:p>
            <a:pPr defTabSz="1008126" rtl="0" eaLnBrk="0" hangingPunct="0">
              <a:spcAft>
                <a:spcPts val="0"/>
              </a:spcAft>
            </a:pPr>
            <a:endParaRPr lang="en-US" sz="1600" b="0" dirty="0">
              <a:solidFill>
                <a:srgbClr val="09164D"/>
              </a:solidFill>
              <a:latin typeface="+mn-lt"/>
              <a:cs typeface="Calibri" panose="020F0502020204030204" pitchFamily="34" charset="0"/>
            </a:endParaRPr>
          </a:p>
          <a:p>
            <a:pPr defTabSz="1008126" rtl="0" eaLnBrk="0" hangingPunct="0">
              <a:spcAft>
                <a:spcPts val="0"/>
              </a:spcAft>
            </a:pPr>
            <a:r>
              <a:rPr lang="en-US" sz="1600" b="0" dirty="0">
                <a:solidFill>
                  <a:srgbClr val="09164D"/>
                </a:solidFill>
                <a:latin typeface="+mn-lt"/>
                <a:cs typeface="Calibri" panose="020F0502020204030204" pitchFamily="34" charset="0"/>
              </a:rPr>
              <a:t>2. Use the </a:t>
            </a:r>
            <a:r>
              <a:rPr lang="en-US" sz="1600" b="0" i="1" dirty="0">
                <a:solidFill>
                  <a:srgbClr val="09164D"/>
                </a:solidFill>
                <a:latin typeface="+mn-lt"/>
                <a:cs typeface="Calibri" panose="020F0502020204030204" pitchFamily="34" charset="0"/>
              </a:rPr>
              <a:t>Technology Fact Sheet </a:t>
            </a:r>
            <a:r>
              <a:rPr lang="en-US" sz="1600" b="0" dirty="0">
                <a:solidFill>
                  <a:srgbClr val="09164D"/>
                </a:solidFill>
                <a:latin typeface="+mn-lt"/>
                <a:cs typeface="Calibri" panose="020F0502020204030204" pitchFamily="34" charset="0"/>
              </a:rPr>
              <a:t>and </a:t>
            </a:r>
            <a:r>
              <a:rPr lang="en-US" sz="1600" b="0" i="1" dirty="0">
                <a:solidFill>
                  <a:srgbClr val="09164D"/>
                </a:solidFill>
                <a:latin typeface="+mn-lt"/>
                <a:cs typeface="Calibri" panose="020F0502020204030204" pitchFamily="34" charset="0"/>
              </a:rPr>
              <a:t>Management Advice Sheet </a:t>
            </a:r>
            <a:r>
              <a:rPr lang="en-US" sz="1600" b="0" dirty="0">
                <a:solidFill>
                  <a:srgbClr val="09164D"/>
                </a:solidFill>
                <a:latin typeface="+mn-lt"/>
                <a:cs typeface="Calibri" panose="020F0502020204030204" pitchFamily="34" charset="0"/>
              </a:rPr>
              <a:t>to help you complete the SI</a:t>
            </a:r>
          </a:p>
          <a:p>
            <a:pPr defTabSz="1008126" rtl="0" eaLnBrk="0" hangingPunct="0">
              <a:spcAft>
                <a:spcPts val="0"/>
              </a:spcAft>
            </a:pPr>
            <a:endParaRPr lang="en-US" sz="1600" b="0" dirty="0">
              <a:solidFill>
                <a:srgbClr val="09164D"/>
              </a:solidFill>
              <a:latin typeface="+mn-lt"/>
              <a:cs typeface="Calibri" panose="020F0502020204030204" pitchFamily="34" charset="0"/>
            </a:endParaRPr>
          </a:p>
          <a:p>
            <a:pPr defTabSz="1008126" rtl="0" eaLnBrk="0" hangingPunct="0">
              <a:spcAft>
                <a:spcPts val="0"/>
              </a:spcAft>
            </a:pPr>
            <a:r>
              <a:rPr lang="en-US" sz="1600" b="0" dirty="0">
                <a:solidFill>
                  <a:srgbClr val="09164D"/>
                </a:solidFill>
                <a:latin typeface="+mn-lt"/>
                <a:cs typeface="Calibri" panose="020F0502020204030204" pitchFamily="34" charset="0"/>
              </a:rPr>
              <a:t>3. Discuss the guiding questions (Page 3) as a group</a:t>
            </a:r>
          </a:p>
        </p:txBody>
      </p:sp>
      <p:sp>
        <p:nvSpPr>
          <p:cNvPr id="12" name="Text Box 63">
            <a:extLst>
              <a:ext uri="{FF2B5EF4-FFF2-40B4-BE49-F238E27FC236}">
                <a16:creationId xmlns:a16="http://schemas.microsoft.com/office/drawing/2014/main" id="{94BCD745-02AD-4762-88DE-76C4EF820344}"/>
              </a:ext>
            </a:extLst>
          </p:cNvPr>
          <p:cNvSpPr txBox="1">
            <a:spLocks noChangeArrowheads="1"/>
          </p:cNvSpPr>
          <p:nvPr/>
        </p:nvSpPr>
        <p:spPr bwMode="auto">
          <a:xfrm>
            <a:off x="210208" y="6127432"/>
            <a:ext cx="6968305" cy="461665"/>
          </a:xfrm>
          <a:prstGeom prst="rect">
            <a:avLst/>
          </a:prstGeom>
          <a:solidFill>
            <a:schemeClr val="bg1"/>
          </a:solidFill>
          <a:ln>
            <a:noFill/>
          </a:ln>
          <a:effectLst/>
          <a:extLst/>
        </p:spPr>
        <p:txBody>
          <a:bodyPr wrap="square">
            <a:spAutoFit/>
          </a:bodyPr>
          <a:lstStyle>
            <a:lvl1pPr algn="ctr">
              <a:defRPr sz="2400">
                <a:solidFill>
                  <a:schemeClr val="tx1"/>
                </a:solidFill>
                <a:latin typeface="Californian FB" charset="0"/>
                <a:ea typeface="ＭＳ Ｐゴシック" charset="0"/>
                <a:cs typeface="ＭＳ Ｐゴシック" charset="0"/>
              </a:defRPr>
            </a:lvl1pPr>
            <a:lvl2pPr marL="742950" indent="-285750" algn="ctr">
              <a:defRPr sz="2400">
                <a:solidFill>
                  <a:schemeClr val="tx1"/>
                </a:solidFill>
                <a:latin typeface="Californian FB" charset="0"/>
                <a:ea typeface="ＭＳ Ｐゴシック" charset="0"/>
              </a:defRPr>
            </a:lvl2pPr>
            <a:lvl3pPr marL="1143000" indent="-228600" algn="ctr">
              <a:defRPr sz="2400">
                <a:solidFill>
                  <a:schemeClr val="tx1"/>
                </a:solidFill>
                <a:latin typeface="Californian FB" charset="0"/>
                <a:ea typeface="ＭＳ Ｐゴシック" charset="0"/>
              </a:defRPr>
            </a:lvl3pPr>
            <a:lvl4pPr marL="1600200" indent="-228600" algn="ctr">
              <a:defRPr sz="2400">
                <a:solidFill>
                  <a:schemeClr val="tx1"/>
                </a:solidFill>
                <a:latin typeface="Californian FB" charset="0"/>
                <a:ea typeface="ＭＳ Ｐゴシック" charset="0"/>
              </a:defRPr>
            </a:lvl4pPr>
            <a:lvl5pPr marL="2057400" indent="-228600" algn="ctr">
              <a:defRPr sz="2400">
                <a:solidFill>
                  <a:schemeClr val="tx1"/>
                </a:solidFill>
                <a:latin typeface="Californian FB" charset="0"/>
                <a:ea typeface="ＭＳ Ｐゴシック" charset="0"/>
              </a:defRPr>
            </a:lvl5pPr>
            <a:lvl6pPr marL="2514600" indent="-228600" algn="ctr" eaLnBrk="0" fontAlgn="base" hangingPunct="0">
              <a:spcBef>
                <a:spcPct val="0"/>
              </a:spcBef>
              <a:spcAft>
                <a:spcPct val="0"/>
              </a:spcAft>
              <a:defRPr sz="2400">
                <a:solidFill>
                  <a:schemeClr val="tx1"/>
                </a:solidFill>
                <a:latin typeface="Californian FB" charset="0"/>
                <a:ea typeface="ＭＳ Ｐゴシック" charset="0"/>
              </a:defRPr>
            </a:lvl6pPr>
            <a:lvl7pPr marL="2971800" indent="-228600" algn="ctr" eaLnBrk="0" fontAlgn="base" hangingPunct="0">
              <a:spcBef>
                <a:spcPct val="0"/>
              </a:spcBef>
              <a:spcAft>
                <a:spcPct val="0"/>
              </a:spcAft>
              <a:defRPr sz="2400">
                <a:solidFill>
                  <a:schemeClr val="tx1"/>
                </a:solidFill>
                <a:latin typeface="Californian FB" charset="0"/>
                <a:ea typeface="ＭＳ Ｐゴシック" charset="0"/>
              </a:defRPr>
            </a:lvl7pPr>
            <a:lvl8pPr marL="3429000" indent="-228600" algn="ctr" eaLnBrk="0" fontAlgn="base" hangingPunct="0">
              <a:spcBef>
                <a:spcPct val="0"/>
              </a:spcBef>
              <a:spcAft>
                <a:spcPct val="0"/>
              </a:spcAft>
              <a:defRPr sz="2400">
                <a:solidFill>
                  <a:schemeClr val="tx1"/>
                </a:solidFill>
                <a:latin typeface="Californian FB" charset="0"/>
                <a:ea typeface="ＭＳ Ｐゴシック" charset="0"/>
              </a:defRPr>
            </a:lvl8pPr>
            <a:lvl9pPr marL="3886200" indent="-228600" algn="ctr" eaLnBrk="0" fontAlgn="base" hangingPunct="0">
              <a:spcBef>
                <a:spcPct val="0"/>
              </a:spcBef>
              <a:spcAft>
                <a:spcPct val="0"/>
              </a:spcAft>
              <a:defRPr sz="2400">
                <a:solidFill>
                  <a:schemeClr val="tx1"/>
                </a:solidFill>
                <a:latin typeface="Californian FB" charset="0"/>
                <a:ea typeface="ＭＳ Ｐゴシック" charset="0"/>
              </a:defRPr>
            </a:lvl9pPr>
          </a:lstStyle>
          <a:p>
            <a:pPr algn="l" defTabSz="1008126" eaLnBrk="0" hangingPunct="0">
              <a:spcBef>
                <a:spcPct val="50000"/>
              </a:spcBef>
              <a:defRPr/>
            </a:pPr>
            <a:r>
              <a:rPr lang="en-US" i="1" dirty="0">
                <a:solidFill>
                  <a:srgbClr val="09164D"/>
                </a:solidFill>
                <a:highlight>
                  <a:srgbClr val="FFFF00"/>
                </a:highlight>
                <a:latin typeface="+mn-lt"/>
                <a:cs typeface="Calibri" panose="020F0502020204030204" pitchFamily="34" charset="0"/>
              </a:rPr>
              <a:t>Example: Dug well with a hand pump</a:t>
            </a:r>
          </a:p>
        </p:txBody>
      </p:sp>
    </p:spTree>
    <p:extLst>
      <p:ext uri="{BB962C8B-B14F-4D97-AF65-F5344CB8AC3E}">
        <p14:creationId xmlns:p14="http://schemas.microsoft.com/office/powerpoint/2010/main" val="10961152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366850" y="1624657"/>
            <a:ext cx="6305264" cy="4671709"/>
          </a:xfrm>
        </p:spPr>
        <p:txBody>
          <a:bodyPr/>
          <a:lstStyle/>
          <a:p>
            <a:r>
              <a:rPr lang="en-US" sz="2000" dirty="0">
                <a:solidFill>
                  <a:srgbClr val="09164D"/>
                </a:solidFill>
              </a:rPr>
              <a:t>You are back at the facility. </a:t>
            </a:r>
          </a:p>
          <a:p>
            <a:r>
              <a:rPr lang="en-US" sz="2000" dirty="0">
                <a:solidFill>
                  <a:srgbClr val="09164D"/>
                </a:solidFill>
              </a:rPr>
              <a:t>The team conducted a sanitation inspection and found </a:t>
            </a:r>
            <a:r>
              <a:rPr lang="en-US" sz="2000" b="1" dirty="0">
                <a:solidFill>
                  <a:srgbClr val="FF00FF"/>
                </a:solidFill>
              </a:rPr>
              <a:t>medium risk </a:t>
            </a:r>
            <a:r>
              <a:rPr lang="en-US" sz="2000" dirty="0">
                <a:solidFill>
                  <a:srgbClr val="09164D"/>
                </a:solidFill>
              </a:rPr>
              <a:t>from the piped water supply. You check and there is </a:t>
            </a:r>
            <a:r>
              <a:rPr lang="en-US" sz="2000" b="1" dirty="0">
                <a:solidFill>
                  <a:srgbClr val="FF00FF"/>
                </a:solidFill>
              </a:rPr>
              <a:t>no chlorine in the water</a:t>
            </a:r>
            <a:r>
              <a:rPr lang="en-US" sz="2000" dirty="0">
                <a:solidFill>
                  <a:srgbClr val="09164D"/>
                </a:solidFill>
              </a:rPr>
              <a:t>. You spoke with the local regulator and the water in the past 30 days has exceeded </a:t>
            </a:r>
            <a:r>
              <a:rPr lang="en-US" sz="2000" i="1" dirty="0">
                <a:solidFill>
                  <a:srgbClr val="09164D"/>
                </a:solidFill>
              </a:rPr>
              <a:t>E. Coli </a:t>
            </a:r>
            <a:r>
              <a:rPr lang="en-US" sz="2000" dirty="0">
                <a:solidFill>
                  <a:srgbClr val="09164D"/>
                </a:solidFill>
              </a:rPr>
              <a:t>limits 10 times. </a:t>
            </a:r>
          </a:p>
          <a:p>
            <a:r>
              <a:rPr lang="en-US" sz="2000" dirty="0">
                <a:solidFill>
                  <a:srgbClr val="09164D"/>
                </a:solidFill>
              </a:rPr>
              <a:t>In the past 5 years there have been </a:t>
            </a:r>
            <a:r>
              <a:rPr lang="en-US" sz="2000" b="1" dirty="0">
                <a:solidFill>
                  <a:srgbClr val="FF00FF"/>
                </a:solidFill>
              </a:rPr>
              <a:t>3 major flooding events</a:t>
            </a:r>
            <a:r>
              <a:rPr lang="en-US" sz="2000" dirty="0">
                <a:solidFill>
                  <a:srgbClr val="09164D"/>
                </a:solidFill>
              </a:rPr>
              <a:t>.</a:t>
            </a:r>
          </a:p>
          <a:p>
            <a:r>
              <a:rPr lang="en-US" sz="2000" dirty="0">
                <a:solidFill>
                  <a:srgbClr val="09164D"/>
                </a:solidFill>
              </a:rPr>
              <a:t>You decide to install water treatment. Furthermore, there is not reliable power at the facility. </a:t>
            </a:r>
          </a:p>
          <a:p>
            <a:r>
              <a:rPr lang="en-US" sz="2000" b="1" dirty="0">
                <a:solidFill>
                  <a:srgbClr val="FF00FF"/>
                </a:solidFill>
              </a:rPr>
              <a:t>What kind of treatment do you select and why? </a:t>
            </a:r>
          </a:p>
          <a:p>
            <a:endParaRPr lang="en-GB" sz="2000" dirty="0">
              <a:solidFill>
                <a:srgbClr val="09164D"/>
              </a:solidFill>
            </a:endParaRPr>
          </a:p>
          <a:p>
            <a:endParaRPr lang="en-GB" sz="2000" dirty="0">
              <a:solidFill>
                <a:srgbClr val="09164D"/>
              </a:solidFill>
            </a:endParaRPr>
          </a:p>
        </p:txBody>
      </p:sp>
      <p:sp>
        <p:nvSpPr>
          <p:cNvPr id="12292" name="Slide Number Placeholder 4"/>
          <p:cNvSpPr>
            <a:spLocks noGrp="1"/>
          </p:cNvSpPr>
          <p:nvPr>
            <p:ph type="sldNum" sz="quarter" idx="16"/>
          </p:nvPr>
        </p:nvSpPr>
        <p:spPr bwMode="auto">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87" tIns="52144" rIns="104287" bIns="52144"/>
          <a:lstStyle>
            <a:lvl1pPr eaLnBrk="0" hangingPunct="0">
              <a:spcBef>
                <a:spcPct val="80000"/>
              </a:spcBef>
              <a:buClr>
                <a:srgbClr val="1E7FB8"/>
              </a:buClr>
              <a:buFont typeface="Wingdings" pitchFamily="2" charset="2"/>
              <a:buChar char="l"/>
              <a:defRPr sz="2900">
                <a:solidFill>
                  <a:srgbClr val="000066"/>
                </a:solidFill>
                <a:latin typeface="Verdana" pitchFamily="34" charset="0"/>
                <a:ea typeface="ＭＳ Ｐゴシック" pitchFamily="34" charset="-128"/>
                <a:cs typeface="Arial" charset="0"/>
              </a:defRPr>
            </a:lvl1pPr>
            <a:lvl2pPr marL="43259679" indent="-42739070" eaLnBrk="0" hangingPunct="0">
              <a:spcBef>
                <a:spcPct val="20000"/>
              </a:spcBef>
              <a:buClr>
                <a:srgbClr val="1E7FB8"/>
              </a:buClr>
              <a:buFont typeface="Arial" charset="0"/>
              <a:buChar char="–"/>
              <a:defRPr sz="2400">
                <a:solidFill>
                  <a:srgbClr val="000066"/>
                </a:solidFill>
                <a:latin typeface="Verdana" pitchFamily="34" charset="0"/>
                <a:ea typeface="Arial" charset="0"/>
                <a:cs typeface="Arial" charset="0"/>
              </a:defRPr>
            </a:lvl2pPr>
            <a:lvl3pPr marL="1303108" indent="-260304" eaLnBrk="0" hangingPunct="0">
              <a:spcBef>
                <a:spcPct val="20000"/>
              </a:spcBef>
              <a:buClr>
                <a:srgbClr val="1E7FB8"/>
              </a:buClr>
              <a:buFont typeface="Wingdings" pitchFamily="2" charset="2"/>
              <a:buChar char="§"/>
              <a:defRPr sz="2400">
                <a:solidFill>
                  <a:srgbClr val="000066"/>
                </a:solidFill>
                <a:latin typeface="Verdana" pitchFamily="34" charset="0"/>
                <a:ea typeface="Arial" charset="0"/>
                <a:cs typeface="Arial" charset="0"/>
              </a:defRPr>
            </a:lvl3pPr>
            <a:lvl4pPr marL="1823716" indent="-260304" eaLnBrk="0" hangingPunct="0">
              <a:spcBef>
                <a:spcPct val="20000"/>
              </a:spcBef>
              <a:buClr>
                <a:srgbClr val="1E7FB8"/>
              </a:buClr>
              <a:buChar char="–"/>
              <a:defRPr sz="2400">
                <a:solidFill>
                  <a:srgbClr val="000066"/>
                </a:solidFill>
                <a:latin typeface="Verdana" pitchFamily="34" charset="0"/>
                <a:ea typeface="Arial" charset="0"/>
                <a:cs typeface="Arial" charset="0"/>
              </a:defRPr>
            </a:lvl4pPr>
            <a:lvl5pPr marL="2345911" indent="-260304" algn="r" rtl="1" eaLnBrk="0" hangingPunct="0">
              <a:spcBef>
                <a:spcPct val="20000"/>
              </a:spcBef>
              <a:buChar char="»"/>
              <a:defRPr sz="2300">
                <a:solidFill>
                  <a:srgbClr val="000066"/>
                </a:solidFill>
                <a:latin typeface="Arial" charset="0"/>
                <a:ea typeface="Arial" charset="0"/>
                <a:cs typeface="Arial" charset="0"/>
              </a:defRPr>
            </a:lvl5pPr>
            <a:lvl6pPr marL="2803031" indent="-260304" algn="r" rtl="1" eaLnBrk="0" fontAlgn="base" hangingPunct="0">
              <a:spcBef>
                <a:spcPct val="20000"/>
              </a:spcBef>
              <a:spcAft>
                <a:spcPct val="0"/>
              </a:spcAft>
              <a:buChar char="»"/>
              <a:defRPr sz="2300">
                <a:solidFill>
                  <a:srgbClr val="000066"/>
                </a:solidFill>
                <a:latin typeface="Arial" charset="0"/>
                <a:ea typeface="Arial" charset="0"/>
                <a:cs typeface="Arial" charset="0"/>
              </a:defRPr>
            </a:lvl6pPr>
            <a:lvl7pPr marL="3260149" indent="-260304" algn="r" rtl="1" eaLnBrk="0" fontAlgn="base" hangingPunct="0">
              <a:spcBef>
                <a:spcPct val="20000"/>
              </a:spcBef>
              <a:spcAft>
                <a:spcPct val="0"/>
              </a:spcAft>
              <a:buChar char="»"/>
              <a:defRPr sz="2300">
                <a:solidFill>
                  <a:srgbClr val="000066"/>
                </a:solidFill>
                <a:latin typeface="Arial" charset="0"/>
                <a:ea typeface="Arial" charset="0"/>
                <a:cs typeface="Arial" charset="0"/>
              </a:defRPr>
            </a:lvl7pPr>
            <a:lvl8pPr marL="3717269" indent="-260304" algn="r" rtl="1" eaLnBrk="0" fontAlgn="base" hangingPunct="0">
              <a:spcBef>
                <a:spcPct val="20000"/>
              </a:spcBef>
              <a:spcAft>
                <a:spcPct val="0"/>
              </a:spcAft>
              <a:buChar char="»"/>
              <a:defRPr sz="2300">
                <a:solidFill>
                  <a:srgbClr val="000066"/>
                </a:solidFill>
                <a:latin typeface="Arial" charset="0"/>
                <a:ea typeface="Arial" charset="0"/>
                <a:cs typeface="Arial" charset="0"/>
              </a:defRPr>
            </a:lvl8pPr>
            <a:lvl9pPr marL="4174388" indent="-260304" algn="r" rtl="1" eaLnBrk="0" fontAlgn="base" hangingPunct="0">
              <a:spcBef>
                <a:spcPct val="20000"/>
              </a:spcBef>
              <a:spcAft>
                <a:spcPct val="0"/>
              </a:spcAft>
              <a:buChar char="»"/>
              <a:defRPr sz="2300">
                <a:solidFill>
                  <a:srgbClr val="000066"/>
                </a:solidFill>
                <a:latin typeface="Arial" charset="0"/>
                <a:ea typeface="Arial" charset="0"/>
                <a:cs typeface="Arial" charset="0"/>
              </a:defRPr>
            </a:lvl9pPr>
          </a:lstStyle>
          <a:p>
            <a:pPr eaLnBrk="1" hangingPunct="1">
              <a:spcBef>
                <a:spcPct val="0"/>
              </a:spcBef>
              <a:buClrTx/>
              <a:buFontTx/>
              <a:buNone/>
            </a:pPr>
            <a:fld id="{5131CCF0-D4DB-4033-AD62-D02B525CD6C3}" type="slidenum">
              <a:rPr lang="en-GB" altLang="en-US" sz="1400">
                <a:solidFill>
                  <a:srgbClr val="808285"/>
                </a:solidFill>
                <a:latin typeface="Trebuchet MS" pitchFamily="34" charset="0"/>
              </a:rPr>
              <a:pPr eaLnBrk="1" hangingPunct="1">
                <a:spcBef>
                  <a:spcPct val="0"/>
                </a:spcBef>
                <a:buClrTx/>
                <a:buFontTx/>
                <a:buNone/>
              </a:pPr>
              <a:t>27</a:t>
            </a:fld>
            <a:endParaRPr lang="en-GB" altLang="en-US" sz="1400">
              <a:solidFill>
                <a:srgbClr val="808285"/>
              </a:solidFill>
              <a:latin typeface="Trebuchet MS" pitchFamily="34" charset="0"/>
            </a:endParaRPr>
          </a:p>
        </p:txBody>
      </p:sp>
      <p:sp>
        <p:nvSpPr>
          <p:cNvPr id="2" name="Title 1"/>
          <p:cNvSpPr>
            <a:spLocks noGrp="1"/>
          </p:cNvSpPr>
          <p:nvPr>
            <p:ph type="title"/>
          </p:nvPr>
        </p:nvSpPr>
        <p:spPr/>
        <p:txBody>
          <a:bodyPr/>
          <a:lstStyle/>
          <a:p>
            <a:pPr>
              <a:defRPr/>
            </a:pPr>
            <a:r>
              <a:rPr lang="en-GB" dirty="0"/>
              <a:t>Water treatment – making water safer</a:t>
            </a:r>
          </a:p>
        </p:txBody>
      </p:sp>
      <p:grpSp>
        <p:nvGrpSpPr>
          <p:cNvPr id="7" name="Group 6">
            <a:extLst>
              <a:ext uri="{FF2B5EF4-FFF2-40B4-BE49-F238E27FC236}">
                <a16:creationId xmlns:a16="http://schemas.microsoft.com/office/drawing/2014/main" id="{59FA1558-A493-4CD3-B8EE-09977F2C2707}"/>
              </a:ext>
            </a:extLst>
          </p:cNvPr>
          <p:cNvGrpSpPr/>
          <p:nvPr/>
        </p:nvGrpSpPr>
        <p:grpSpPr>
          <a:xfrm>
            <a:off x="6672114" y="373410"/>
            <a:ext cx="3800811" cy="2502495"/>
            <a:chOff x="6024518" y="4711241"/>
            <a:chExt cx="3800811" cy="2444705"/>
          </a:xfrm>
        </p:grpSpPr>
        <p:pic>
          <p:nvPicPr>
            <p:cNvPr id="8" name="Picture 7" descr="A dirt road in front of a house&#10;&#10;Description generated with very high confidence">
              <a:extLst>
                <a:ext uri="{FF2B5EF4-FFF2-40B4-BE49-F238E27FC236}">
                  <a16:creationId xmlns:a16="http://schemas.microsoft.com/office/drawing/2014/main" id="{EBFE0543-D1AE-4B26-8C2D-7C26ADFA823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024518" y="4711241"/>
              <a:ext cx="3800811" cy="2444705"/>
            </a:xfrm>
            <a:prstGeom prst="rect">
              <a:avLst/>
            </a:prstGeom>
            <a:ln>
              <a:noFill/>
            </a:ln>
            <a:effectLst>
              <a:outerShdw blurRad="292100" dist="139700" dir="2700000" algn="tl" rotWithShape="0">
                <a:srgbClr val="333333">
                  <a:alpha val="65000"/>
                </a:srgbClr>
              </a:outerShdw>
            </a:effectLst>
          </p:spPr>
        </p:pic>
        <p:sp>
          <p:nvSpPr>
            <p:cNvPr id="9" name="TextBox 8">
              <a:extLst>
                <a:ext uri="{FF2B5EF4-FFF2-40B4-BE49-F238E27FC236}">
                  <a16:creationId xmlns:a16="http://schemas.microsoft.com/office/drawing/2014/main" id="{7B379BEF-E0DC-436B-970E-DD666F855CB7}"/>
                </a:ext>
              </a:extLst>
            </p:cNvPr>
            <p:cNvSpPr txBox="1"/>
            <p:nvPr/>
          </p:nvSpPr>
          <p:spPr>
            <a:xfrm rot="16200000">
              <a:off x="9086627" y="6509925"/>
              <a:ext cx="1015042" cy="276999"/>
            </a:xfrm>
            <a:prstGeom prst="rect">
              <a:avLst/>
            </a:prstGeom>
            <a:noFill/>
          </p:spPr>
          <p:txBody>
            <a:bodyPr wrap="square" rtlCol="0">
              <a:spAutoFit/>
            </a:bodyPr>
            <a:lstStyle/>
            <a:p>
              <a:pPr algn="r"/>
              <a:r>
                <a:rPr lang="en-US" sz="1200" dirty="0">
                  <a:solidFill>
                    <a:schemeClr val="bg1"/>
                  </a:solidFill>
                </a:rPr>
                <a:t>© WaterAid</a:t>
              </a:r>
            </a:p>
          </p:txBody>
        </p:sp>
      </p:grpSp>
    </p:spTree>
    <p:extLst>
      <p:ext uri="{BB962C8B-B14F-4D97-AF65-F5344CB8AC3E}">
        <p14:creationId xmlns:p14="http://schemas.microsoft.com/office/powerpoint/2010/main" val="2612536448"/>
      </p:ext>
    </p:extLst>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a:solidFill>
                  <a:srgbClr val="FF00FF"/>
                </a:solidFill>
              </a:rPr>
              <a:t>Answers &amp; discussion points </a:t>
            </a:r>
          </a:p>
        </p:txBody>
      </p:sp>
      <p:sp>
        <p:nvSpPr>
          <p:cNvPr id="7" name="Content Placeholder 3">
            <a:extLst>
              <a:ext uri="{FF2B5EF4-FFF2-40B4-BE49-F238E27FC236}">
                <a16:creationId xmlns:a16="http://schemas.microsoft.com/office/drawing/2014/main" id="{A92C3C6D-F647-428B-94E8-088D5B623D3B}"/>
              </a:ext>
            </a:extLst>
          </p:cNvPr>
          <p:cNvSpPr txBox="1">
            <a:spLocks/>
          </p:cNvSpPr>
          <p:nvPr/>
        </p:nvSpPr>
        <p:spPr bwMode="gray">
          <a:xfrm>
            <a:off x="313156" y="1836868"/>
            <a:ext cx="5811197" cy="4671709"/>
          </a:xfrm>
          <a:prstGeom prst="rect">
            <a:avLst/>
          </a:prstGeom>
        </p:spPr>
        <p:txBody>
          <a:bodyPr vert="horz" lIns="18000" tIns="0" rIns="18000" bIns="0" rtlCol="0">
            <a:noAutofit/>
          </a:bodyPr>
          <a:lstStyle>
            <a:lvl1pPr marL="0" indent="0" algn="l" defTabSz="1008126" rtl="0" eaLnBrk="1" latinLnBrk="0" hangingPunct="1">
              <a:lnSpc>
                <a:spcPct val="110000"/>
              </a:lnSpc>
              <a:spcBef>
                <a:spcPts val="1103"/>
              </a:spcBef>
              <a:spcAft>
                <a:spcPts val="662"/>
              </a:spcAft>
              <a:buClr>
                <a:schemeClr val="tx1"/>
              </a:buClr>
              <a:buSzPct val="80000"/>
              <a:buFontTx/>
              <a:buNone/>
              <a:defRPr sz="1544" b="0" kern="1200">
                <a:solidFill>
                  <a:schemeClr val="tx1"/>
                </a:solidFill>
                <a:latin typeface="+mn-lt"/>
                <a:ea typeface="+mn-ea"/>
                <a:cs typeface="Times New Roman" panose="02020603050405020304" pitchFamily="18" charset="0"/>
              </a:defRPr>
            </a:lvl1pPr>
            <a:lvl2pPr marL="397300" indent="-197775"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2pPr>
            <a:lvl3pPr marL="91186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3pPr>
            <a:lvl4pPr marL="130041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4pPr>
            <a:lvl5pPr marL="1781723" indent="-39554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5pPr>
            <a:lvl6pPr marL="2273535" indent="-395549" algn="l" defTabSz="1008126" rtl="0" eaLnBrk="1" latinLnBrk="0" hangingPunct="1">
              <a:lnSpc>
                <a:spcPct val="90000"/>
              </a:lnSpc>
              <a:spcBef>
                <a:spcPts val="551"/>
              </a:spcBef>
              <a:buFont typeface="Arial" panose="020B0604020202020204" pitchFamily="34" charset="0"/>
              <a:buChar char="•"/>
              <a:defRPr sz="1544" kern="1200">
                <a:solidFill>
                  <a:schemeClr val="tx1"/>
                </a:solidFill>
                <a:latin typeface="+mn-lt"/>
                <a:ea typeface="+mn-ea"/>
                <a:cs typeface="+mn-cs"/>
              </a:defRPr>
            </a:lvl6pPr>
            <a:lvl7pPr marL="3276410"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7pPr>
            <a:lvl8pPr marL="3780473"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8pPr>
            <a:lvl9pPr marL="4284536"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9pPr>
          </a:lstStyle>
          <a:p>
            <a:pPr fontAlgn="auto"/>
            <a:endParaRPr lang="en-GB" sz="2000" dirty="0">
              <a:highlight>
                <a:srgbClr val="FFFF00"/>
              </a:highlight>
            </a:endParaRPr>
          </a:p>
          <a:p>
            <a:pPr fontAlgn="auto"/>
            <a:endParaRPr lang="en-GB" sz="2000" dirty="0"/>
          </a:p>
        </p:txBody>
      </p:sp>
      <p:grpSp>
        <p:nvGrpSpPr>
          <p:cNvPr id="11" name="Group 10">
            <a:extLst>
              <a:ext uri="{FF2B5EF4-FFF2-40B4-BE49-F238E27FC236}">
                <a16:creationId xmlns:a16="http://schemas.microsoft.com/office/drawing/2014/main" id="{E558253E-9E77-4608-A96D-BD754056D099}"/>
              </a:ext>
            </a:extLst>
          </p:cNvPr>
          <p:cNvGrpSpPr/>
          <p:nvPr/>
        </p:nvGrpSpPr>
        <p:grpSpPr>
          <a:xfrm>
            <a:off x="6672114" y="373410"/>
            <a:ext cx="3800811" cy="2502495"/>
            <a:chOff x="6024518" y="4711241"/>
            <a:chExt cx="3800811" cy="2444705"/>
          </a:xfrm>
        </p:grpSpPr>
        <p:pic>
          <p:nvPicPr>
            <p:cNvPr id="12" name="Picture 11" descr="A dirt road in front of a house&#10;&#10;Description generated with very high confidence">
              <a:extLst>
                <a:ext uri="{FF2B5EF4-FFF2-40B4-BE49-F238E27FC236}">
                  <a16:creationId xmlns:a16="http://schemas.microsoft.com/office/drawing/2014/main" id="{DAF2C963-F1D7-43B5-B4B7-D5C8AEA6528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24518" y="4711241"/>
              <a:ext cx="3800811" cy="2444705"/>
            </a:xfrm>
            <a:prstGeom prst="rect">
              <a:avLst/>
            </a:prstGeom>
            <a:ln>
              <a:noFill/>
            </a:ln>
            <a:effectLst>
              <a:outerShdw blurRad="292100" dist="139700" dir="2700000" algn="tl" rotWithShape="0">
                <a:srgbClr val="333333">
                  <a:alpha val="65000"/>
                </a:srgbClr>
              </a:outerShdw>
            </a:effectLst>
          </p:spPr>
        </p:pic>
        <p:sp>
          <p:nvSpPr>
            <p:cNvPr id="13" name="TextBox 12">
              <a:extLst>
                <a:ext uri="{FF2B5EF4-FFF2-40B4-BE49-F238E27FC236}">
                  <a16:creationId xmlns:a16="http://schemas.microsoft.com/office/drawing/2014/main" id="{C478F706-1273-4F1B-9B27-DC011A124C2C}"/>
                </a:ext>
              </a:extLst>
            </p:cNvPr>
            <p:cNvSpPr txBox="1"/>
            <p:nvPr/>
          </p:nvSpPr>
          <p:spPr>
            <a:xfrm rot="16200000">
              <a:off x="9086627" y="6509925"/>
              <a:ext cx="1015042" cy="276999"/>
            </a:xfrm>
            <a:prstGeom prst="rect">
              <a:avLst/>
            </a:prstGeom>
            <a:noFill/>
          </p:spPr>
          <p:txBody>
            <a:bodyPr wrap="square" rtlCol="0">
              <a:spAutoFit/>
            </a:bodyPr>
            <a:lstStyle/>
            <a:p>
              <a:pPr algn="r"/>
              <a:r>
                <a:rPr lang="en-US" sz="1200" dirty="0">
                  <a:solidFill>
                    <a:schemeClr val="bg1"/>
                  </a:solidFill>
                </a:rPr>
                <a:t>© WaterAid</a:t>
              </a:r>
            </a:p>
          </p:txBody>
        </p:sp>
      </p:grpSp>
      <p:sp>
        <p:nvSpPr>
          <p:cNvPr id="3" name="TextBox 2">
            <a:extLst>
              <a:ext uri="{FF2B5EF4-FFF2-40B4-BE49-F238E27FC236}">
                <a16:creationId xmlns:a16="http://schemas.microsoft.com/office/drawing/2014/main" id="{F5E490B7-7423-4790-99B8-A51624D20B43}"/>
              </a:ext>
            </a:extLst>
          </p:cNvPr>
          <p:cNvSpPr txBox="1"/>
          <p:nvPr/>
        </p:nvSpPr>
        <p:spPr>
          <a:xfrm>
            <a:off x="313156" y="2128030"/>
            <a:ext cx="7718933" cy="4708981"/>
          </a:xfrm>
          <a:prstGeom prst="rect">
            <a:avLst/>
          </a:prstGeom>
          <a:noFill/>
        </p:spPr>
        <p:txBody>
          <a:bodyPr wrap="square" rtlCol="0">
            <a:spAutoFit/>
          </a:bodyPr>
          <a:lstStyle/>
          <a:p>
            <a:pPr marL="342900" indent="-342900" rtl="0">
              <a:buFont typeface="Arial" panose="020B0604020202020204" pitchFamily="34" charset="0"/>
              <a:buChar char="•"/>
            </a:pPr>
            <a:r>
              <a:rPr lang="en-US" sz="2000" b="0" dirty="0"/>
              <a:t>Chlorination is important to provide ongoing disinfectant protection, especially as water supply is often faecally contaminated.</a:t>
            </a:r>
          </a:p>
          <a:p>
            <a:pPr marL="342900" indent="-342900" rtl="0">
              <a:buFont typeface="Arial" panose="020B0604020202020204" pitchFamily="34" charset="0"/>
              <a:buChar char="•"/>
            </a:pPr>
            <a:r>
              <a:rPr lang="en-US" sz="2000" b="0" dirty="0"/>
              <a:t>Floods will add a lot of organic matter, both naturally and from overflowing septic tanks </a:t>
            </a:r>
            <a:r>
              <a:rPr lang="en-US" sz="2000" b="0" dirty="0">
                <a:sym typeface="Wingdings" panose="05000000000000000000" pitchFamily="2" charset="2"/>
              </a:rPr>
              <a:t></a:t>
            </a:r>
            <a:r>
              <a:rPr lang="en-US" sz="2000" b="0" dirty="0"/>
              <a:t> </a:t>
            </a:r>
            <a:r>
              <a:rPr lang="en-US" sz="2000" b="0" i="1" dirty="0"/>
              <a:t>consider filtration</a:t>
            </a:r>
            <a:r>
              <a:rPr lang="en-US" sz="2000" b="0" dirty="0"/>
              <a:t>.</a:t>
            </a:r>
          </a:p>
          <a:p>
            <a:pPr marL="342900" indent="-342900" rtl="0">
              <a:buFont typeface="Arial" panose="020B0604020202020204" pitchFamily="34" charset="0"/>
              <a:buChar char="•"/>
            </a:pPr>
            <a:r>
              <a:rPr lang="en-US" sz="2000" b="0" dirty="0"/>
              <a:t>Recommend an option that is off the grid due to unreliable power </a:t>
            </a:r>
            <a:r>
              <a:rPr lang="en-US" sz="2000" b="0" dirty="0">
                <a:sym typeface="Wingdings" panose="05000000000000000000" pitchFamily="2" charset="2"/>
              </a:rPr>
              <a:t> </a:t>
            </a:r>
            <a:r>
              <a:rPr lang="en-US" sz="2000" b="0" i="1" dirty="0">
                <a:sym typeface="Wingdings" panose="05000000000000000000" pitchFamily="2" charset="2"/>
              </a:rPr>
              <a:t>consider </a:t>
            </a:r>
            <a:r>
              <a:rPr lang="en-US" sz="2000" b="0" i="1" dirty="0"/>
              <a:t>a device that is solar powered or powered by a 12 volt battery</a:t>
            </a:r>
            <a:r>
              <a:rPr lang="en-US" sz="2000" b="0" dirty="0"/>
              <a:t>.</a:t>
            </a:r>
          </a:p>
          <a:p>
            <a:pPr rtl="0"/>
            <a:endParaRPr lang="en-US" sz="2000" b="0" dirty="0"/>
          </a:p>
          <a:p>
            <a:pPr rtl="0"/>
            <a:r>
              <a:rPr lang="en-US" sz="2000" b="0" dirty="0"/>
              <a:t>Possible options include:</a:t>
            </a:r>
          </a:p>
          <a:p>
            <a:pPr marL="342900" indent="-342900" rtl="0">
              <a:buFont typeface="Arial" panose="020B0604020202020204" pitchFamily="34" charset="0"/>
              <a:buChar char="•"/>
            </a:pPr>
            <a:r>
              <a:rPr lang="en-US" sz="2000" b="0" i="1" dirty="0"/>
              <a:t>Ultra or </a:t>
            </a:r>
            <a:r>
              <a:rPr lang="en-US" sz="2000" b="0" i="1" dirty="0" err="1"/>
              <a:t>nano</a:t>
            </a:r>
            <a:r>
              <a:rPr lang="en-US" sz="2000" b="0" i="1" dirty="0"/>
              <a:t> Membrane filter + chlorination</a:t>
            </a:r>
          </a:p>
          <a:p>
            <a:pPr marL="342900" indent="-342900" rtl="0">
              <a:buFont typeface="Arial" panose="020B0604020202020204" pitchFamily="34" charset="0"/>
              <a:buChar char="•"/>
            </a:pPr>
            <a:r>
              <a:rPr lang="en-US" sz="2000" b="0" i="1" dirty="0"/>
              <a:t>Solar water pasteurization </a:t>
            </a:r>
          </a:p>
          <a:p>
            <a:pPr marL="342900" indent="-342900" rtl="0">
              <a:buFont typeface="Arial" panose="020B0604020202020204" pitchFamily="34" charset="0"/>
              <a:buChar char="•"/>
            </a:pPr>
            <a:r>
              <a:rPr lang="en-US" sz="2000" b="0" i="1" dirty="0"/>
              <a:t>Chlorine alone (need to increase dose or find alternative supply if water highly turbid during a flood) </a:t>
            </a:r>
          </a:p>
          <a:p>
            <a:pPr marL="342900" indent="-342900" rtl="0">
              <a:buFont typeface="Arial" panose="020B0604020202020204" pitchFamily="34" charset="0"/>
              <a:buChar char="•"/>
            </a:pPr>
            <a:endParaRPr lang="en-GB" sz="2000" b="0" dirty="0"/>
          </a:p>
        </p:txBody>
      </p:sp>
    </p:spTree>
    <p:extLst>
      <p:ext uri="{BB962C8B-B14F-4D97-AF65-F5344CB8AC3E}">
        <p14:creationId xmlns:p14="http://schemas.microsoft.com/office/powerpoint/2010/main" val="121110376"/>
      </p:ext>
    </p:extLst>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C30A74F-F3F5-4956-AAFF-1F06C21FE9D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157967" y="2868208"/>
            <a:ext cx="1376216" cy="2152402"/>
          </a:xfrm>
          <a:prstGeom prst="rect">
            <a:avLst/>
          </a:prstGeom>
        </p:spPr>
      </p:pic>
      <p:sp>
        <p:nvSpPr>
          <p:cNvPr id="8" name="Title 7"/>
          <p:cNvSpPr>
            <a:spLocks noGrp="1"/>
          </p:cNvSpPr>
          <p:nvPr>
            <p:ph type="title"/>
          </p:nvPr>
        </p:nvSpPr>
        <p:spPr>
          <a:xfrm>
            <a:off x="826565" y="640961"/>
            <a:ext cx="6967552" cy="922039"/>
          </a:xfrm>
        </p:spPr>
        <p:txBody>
          <a:bodyPr/>
          <a:lstStyle/>
          <a:p>
            <a:r>
              <a:rPr lang="en-GB" sz="3326" dirty="0"/>
              <a:t>Where safely managed, treated piped water is not an option</a:t>
            </a:r>
            <a:br>
              <a:rPr lang="en-GB" sz="3326" dirty="0"/>
            </a:br>
            <a:r>
              <a:rPr lang="en-GB" sz="1985" dirty="0">
                <a:solidFill>
                  <a:srgbClr val="09164D"/>
                </a:solidFill>
              </a:rPr>
              <a:t>Choose wisely: 30 products tested, 6 fail</a:t>
            </a:r>
            <a:endParaRPr lang="en-US" sz="1985" dirty="0">
              <a:solidFill>
                <a:srgbClr val="09164D"/>
              </a:solidFill>
            </a:endParaRPr>
          </a:p>
        </p:txBody>
      </p:sp>
      <p:graphicFrame>
        <p:nvGraphicFramePr>
          <p:cNvPr id="10" name="Diagram 9">
            <a:extLst>
              <a:ext uri="{FF2B5EF4-FFF2-40B4-BE49-F238E27FC236}">
                <a16:creationId xmlns:a16="http://schemas.microsoft.com/office/drawing/2014/main" id="{D7F39E6A-EDD0-4AD3-A7C8-17D06CB7A54A}"/>
              </a:ext>
            </a:extLst>
          </p:cNvPr>
          <p:cNvGraphicFramePr/>
          <p:nvPr>
            <p:extLst/>
          </p:nvPr>
        </p:nvGraphicFramePr>
        <p:xfrm>
          <a:off x="981283" y="1775986"/>
          <a:ext cx="6336640" cy="422442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TextBox 1">
            <a:extLst>
              <a:ext uri="{FF2B5EF4-FFF2-40B4-BE49-F238E27FC236}">
                <a16:creationId xmlns:a16="http://schemas.microsoft.com/office/drawing/2014/main" id="{B11FD519-B38D-45AD-B2DC-23D64692366A}"/>
              </a:ext>
            </a:extLst>
          </p:cNvPr>
          <p:cNvSpPr txBox="1"/>
          <p:nvPr/>
        </p:nvSpPr>
        <p:spPr>
          <a:xfrm>
            <a:off x="32673" y="6638560"/>
            <a:ext cx="9125294" cy="338554"/>
          </a:xfrm>
          <a:prstGeom prst="rect">
            <a:avLst/>
          </a:prstGeom>
          <a:noFill/>
        </p:spPr>
        <p:txBody>
          <a:bodyPr wrap="square" rtlCol="0">
            <a:spAutoFit/>
          </a:bodyPr>
          <a:lstStyle/>
          <a:p>
            <a:pPr defTabSz="1008126" rtl="0" fontAlgn="auto">
              <a:spcBef>
                <a:spcPts val="0"/>
              </a:spcBef>
              <a:spcAft>
                <a:spcPts val="0"/>
              </a:spcAft>
            </a:pPr>
            <a:r>
              <a:rPr lang="en-US" sz="1600" dirty="0">
                <a:solidFill>
                  <a:srgbClr val="09164D"/>
                </a:solidFill>
                <a:latin typeface="Arial"/>
                <a:cs typeface="+mn-cs"/>
              </a:rPr>
              <a:t>WHO Scheme to Evaluate Household Water Treatment Performance</a:t>
            </a:r>
            <a:endParaRPr lang="en-GB" sz="1600" dirty="0">
              <a:solidFill>
                <a:srgbClr val="09164D"/>
              </a:solidFill>
              <a:latin typeface="Arial"/>
              <a:cs typeface="+mn-cs"/>
            </a:endParaRPr>
          </a:p>
        </p:txBody>
      </p:sp>
      <p:pic>
        <p:nvPicPr>
          <p:cNvPr id="11" name="Picture 2" descr="Publication cover">
            <a:extLst>
              <a:ext uri="{FF2B5EF4-FFF2-40B4-BE49-F238E27FC236}">
                <a16:creationId xmlns:a16="http://schemas.microsoft.com/office/drawing/2014/main" id="{A0FA4E3A-59BD-4093-BBB4-A925E030345C}"/>
              </a:ext>
            </a:extLst>
          </p:cNvPr>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8249278" y="68303"/>
            <a:ext cx="1880375" cy="26325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79E22EDF-4AA4-4B0C-B4FF-0CDAC554CD3C}"/>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7564688" y="4824712"/>
            <a:ext cx="2842192" cy="2152402"/>
          </a:xfrm>
          <a:prstGeom prst="rect">
            <a:avLst/>
          </a:prstGeom>
        </p:spPr>
      </p:pic>
      <p:sp>
        <p:nvSpPr>
          <p:cNvPr id="9" name="Text Placeholder 1"/>
          <p:cNvSpPr>
            <a:spLocks noGrp="1"/>
          </p:cNvSpPr>
          <p:nvPr>
            <p:ph type="body" sz="quarter" idx="13"/>
          </p:nvPr>
        </p:nvSpPr>
        <p:spPr>
          <a:xfrm>
            <a:off x="73527" y="5998843"/>
            <a:ext cx="7861031" cy="2481931"/>
          </a:xfrm>
        </p:spPr>
        <p:txBody>
          <a:bodyPr>
            <a:normAutofit/>
          </a:bodyPr>
          <a:lstStyle/>
          <a:p>
            <a:r>
              <a:rPr lang="en-GB" sz="1400" dirty="0">
                <a:latin typeface="+mn-lt"/>
                <a:hlinkClick r:id="rId11"/>
              </a:rPr>
              <a:t>https://www.who.int/water_sanitation_health/water-quality/household/scheme-household-water-treatment/en/</a:t>
            </a:r>
            <a:endParaRPr lang="en-US" sz="1400" dirty="0">
              <a:latin typeface="+mn-lt"/>
            </a:endParaRPr>
          </a:p>
        </p:txBody>
      </p:sp>
    </p:spTree>
    <p:extLst>
      <p:ext uri="{BB962C8B-B14F-4D97-AF65-F5344CB8AC3E}">
        <p14:creationId xmlns:p14="http://schemas.microsoft.com/office/powerpoint/2010/main" val="10014763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6" name="Rectangle 35">
            <a:extLst>
              <a:ext uri="{FF2B5EF4-FFF2-40B4-BE49-F238E27FC236}">
                <a16:creationId xmlns:a16="http://schemas.microsoft.com/office/drawing/2014/main" id="{300346A0-9279-4B6E-A4DF-93D4D09C1B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0693400" cy="75612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8" name="Rectangle 37">
            <a:extLst>
              <a:ext uri="{FF2B5EF4-FFF2-40B4-BE49-F238E27FC236}">
                <a16:creationId xmlns:a16="http://schemas.microsoft.com/office/drawing/2014/main" id="{0ADDB668-2CA4-4D2B-9C34-3487CA330B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3757" y="5199706"/>
            <a:ext cx="9733300" cy="1734470"/>
          </a:xfrm>
          <a:prstGeom prst="rect">
            <a:avLst/>
          </a:prstGeom>
          <a:ln w="12700">
            <a:solidFill>
              <a:srgbClr val="DEDEDE"/>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761904" y="5310813"/>
            <a:ext cx="4456476" cy="1512252"/>
          </a:xfrm>
        </p:spPr>
        <p:txBody>
          <a:bodyPr vert="horz" lIns="91440" tIns="45720" rIns="91440" bIns="45720" rtlCol="0" anchor="ctr">
            <a:normAutofit/>
          </a:bodyPr>
          <a:lstStyle/>
          <a:p>
            <a:pPr defTabSz="914400"/>
            <a:r>
              <a:rPr lang="en-US" sz="2200" kern="1200" dirty="0">
                <a:solidFill>
                  <a:srgbClr val="009CDE"/>
                </a:solidFill>
                <a:ea typeface="+mj-ea"/>
                <a:cs typeface="+mj-cs"/>
              </a:rPr>
              <a:t>What are some of the problems linked to an inadequate water supply in health care facilities ?</a:t>
            </a:r>
            <a:br>
              <a:rPr lang="en-US" sz="2200" kern="1200" dirty="0">
                <a:solidFill>
                  <a:srgbClr val="009CDE"/>
                </a:solidFill>
                <a:ea typeface="+mj-ea"/>
                <a:cs typeface="+mj-cs"/>
              </a:rPr>
            </a:br>
            <a:endParaRPr lang="en-US" sz="2200" kern="1200" dirty="0">
              <a:solidFill>
                <a:srgbClr val="009CDE"/>
              </a:solidFill>
              <a:ea typeface="+mj-ea"/>
              <a:cs typeface="+mj-cs"/>
            </a:endParaRPr>
          </a:p>
        </p:txBody>
      </p:sp>
      <p:pic>
        <p:nvPicPr>
          <p:cNvPr id="4" name="Picture 3" descr="A close up of a brick building&#10;&#10;Description generated with very high confidence">
            <a:extLst>
              <a:ext uri="{FF2B5EF4-FFF2-40B4-BE49-F238E27FC236}">
                <a16:creationId xmlns:a16="http://schemas.microsoft.com/office/drawing/2014/main" id="{DEF112B5-2905-4B91-A750-08F25CFA2F9B}"/>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80701" y="332694"/>
            <a:ext cx="3248121" cy="4636726"/>
          </a:xfrm>
          <a:prstGeom prst="rect">
            <a:avLst/>
          </a:prstGeom>
        </p:spPr>
      </p:pic>
      <p:pic>
        <p:nvPicPr>
          <p:cNvPr id="11" name="Picture 10" descr="A dirty bathroom with a sink and a bathtub&#10;&#10;Description generated with high confidence">
            <a:extLst>
              <a:ext uri="{FF2B5EF4-FFF2-40B4-BE49-F238E27FC236}">
                <a16:creationId xmlns:a16="http://schemas.microsoft.com/office/drawing/2014/main" id="{92788240-DB34-4479-9176-8DCBB69A04FE}"/>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3722639" y="332694"/>
            <a:ext cx="3248121" cy="4636726"/>
          </a:xfrm>
          <a:prstGeom prst="rect">
            <a:avLst/>
          </a:prstGeom>
        </p:spPr>
      </p:pic>
      <p:pic>
        <p:nvPicPr>
          <p:cNvPr id="22" name="Picture 2" descr="D:\Montgomery\My Home Space (H)\Presentations_Photos\Mali 2015 Workshop\IMG_1408.JPG">
            <a:extLst>
              <a:ext uri="{FF2B5EF4-FFF2-40B4-BE49-F238E27FC236}">
                <a16:creationId xmlns:a16="http://schemas.microsoft.com/office/drawing/2014/main" id="{89EBC63B-D9AA-4498-BE61-2FA8DF70393E}"/>
              </a:ext>
            </a:extLst>
          </p:cNvPr>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7161904" y="332694"/>
            <a:ext cx="3248120" cy="4636726"/>
          </a:xfrm>
          <a:prstGeom prst="rect">
            <a:avLst/>
          </a:prstGeom>
          <a:noFill/>
          <a:extLst>
            <a:ext uri="{909E8E84-426E-40DD-AFC4-6F175D3DCCD1}">
              <a14:hiddenFill xmlns:a14="http://schemas.microsoft.com/office/drawing/2010/main">
                <a:solidFill>
                  <a:srgbClr val="FFFFFF"/>
                </a:solidFill>
              </a14:hiddenFill>
            </a:ext>
          </a:extLst>
        </p:spPr>
      </p:pic>
      <p:sp>
        <p:nvSpPr>
          <p:cNvPr id="40" name="Rectangle 39">
            <a:extLst>
              <a:ext uri="{FF2B5EF4-FFF2-40B4-BE49-F238E27FC236}">
                <a16:creationId xmlns:a16="http://schemas.microsoft.com/office/drawing/2014/main" id="{2568BC19-F052-4108-93E1-6A3D1DEC07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3966" y="5706460"/>
            <a:ext cx="112281" cy="7209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2" name="Rectangle 41">
            <a:extLst>
              <a:ext uri="{FF2B5EF4-FFF2-40B4-BE49-F238E27FC236}">
                <a16:creationId xmlns:a16="http://schemas.microsoft.com/office/drawing/2014/main" id="{D5FD337D-4D6B-4C8B-B6F5-121097E098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779588" y="6042418"/>
            <a:ext cx="1126205" cy="16040"/>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699057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963C2D1-0649-4C5E-9623-EB5C24E63D06}"/>
              </a:ext>
            </a:extLst>
          </p:cNvPr>
          <p:cNvSpPr>
            <a:spLocks noGrp="1"/>
          </p:cNvSpPr>
          <p:nvPr>
            <p:ph idx="1"/>
          </p:nvPr>
        </p:nvSpPr>
        <p:spPr/>
        <p:txBody>
          <a:bodyPr/>
          <a:lstStyle/>
          <a:p>
            <a:pPr marL="285750" indent="-285750">
              <a:buFont typeface="Arial" panose="020B0604020202020204" pitchFamily="34" charset="0"/>
              <a:buChar char="•"/>
            </a:pPr>
            <a:r>
              <a:rPr lang="en-US" sz="2400" dirty="0">
                <a:solidFill>
                  <a:srgbClr val="09164D"/>
                </a:solidFill>
              </a:rPr>
              <a:t>Raised water storage tanks</a:t>
            </a:r>
          </a:p>
          <a:p>
            <a:pPr marL="285750" indent="-285750">
              <a:buFont typeface="Arial" panose="020B0604020202020204" pitchFamily="34" charset="0"/>
              <a:buChar char="•"/>
            </a:pPr>
            <a:r>
              <a:rPr lang="en-US" sz="2400" dirty="0">
                <a:solidFill>
                  <a:srgbClr val="09164D"/>
                </a:solidFill>
              </a:rPr>
              <a:t>Back-up water supplies in event of drought, flooding, power outages</a:t>
            </a:r>
          </a:p>
          <a:p>
            <a:pPr marL="285750" indent="-285750">
              <a:buFont typeface="Arial" panose="020B0604020202020204" pitchFamily="34" charset="0"/>
              <a:buChar char="•"/>
            </a:pPr>
            <a:r>
              <a:rPr lang="en-US" sz="2400" dirty="0">
                <a:solidFill>
                  <a:srgbClr val="09164D"/>
                </a:solidFill>
              </a:rPr>
              <a:t>Use of renewable power (e.g. solar)</a:t>
            </a:r>
          </a:p>
          <a:p>
            <a:pPr marL="285750" indent="-285750">
              <a:buFont typeface="Arial" panose="020B0604020202020204" pitchFamily="34" charset="0"/>
              <a:buChar char="•"/>
            </a:pPr>
            <a:r>
              <a:rPr lang="en-US" sz="2400" dirty="0">
                <a:solidFill>
                  <a:srgbClr val="09164D"/>
                </a:solidFill>
              </a:rPr>
              <a:t>Re-use of greywater/</a:t>
            </a:r>
            <a:r>
              <a:rPr lang="en-US" sz="2400" dirty="0" err="1">
                <a:solidFill>
                  <a:srgbClr val="09164D"/>
                </a:solidFill>
              </a:rPr>
              <a:t>washwater</a:t>
            </a:r>
            <a:r>
              <a:rPr lang="en-US" sz="2400" dirty="0">
                <a:solidFill>
                  <a:srgbClr val="09164D"/>
                </a:solidFill>
              </a:rPr>
              <a:t> for watering grounds, flushing toilets</a:t>
            </a:r>
          </a:p>
        </p:txBody>
      </p:sp>
      <p:sp>
        <p:nvSpPr>
          <p:cNvPr id="6" name="Title 5">
            <a:extLst>
              <a:ext uri="{FF2B5EF4-FFF2-40B4-BE49-F238E27FC236}">
                <a16:creationId xmlns:a16="http://schemas.microsoft.com/office/drawing/2014/main" id="{343F6B49-BEDC-4946-BD5D-82B2E1F24F08}"/>
              </a:ext>
            </a:extLst>
          </p:cNvPr>
          <p:cNvSpPr>
            <a:spLocks noGrp="1"/>
          </p:cNvSpPr>
          <p:nvPr>
            <p:ph type="title"/>
          </p:nvPr>
        </p:nvSpPr>
        <p:spPr/>
        <p:txBody>
          <a:bodyPr/>
          <a:lstStyle/>
          <a:p>
            <a:r>
              <a:rPr lang="en-US" dirty="0"/>
              <a:t>Climate resilient water supplies</a:t>
            </a:r>
            <a:endParaRPr lang="en-GB" dirty="0"/>
          </a:p>
        </p:txBody>
      </p:sp>
    </p:spTree>
    <p:extLst>
      <p:ext uri="{BB962C8B-B14F-4D97-AF65-F5344CB8AC3E}">
        <p14:creationId xmlns:p14="http://schemas.microsoft.com/office/powerpoint/2010/main" val="24499893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963C2D1-0649-4C5E-9623-EB5C24E63D06}"/>
              </a:ext>
            </a:extLst>
          </p:cNvPr>
          <p:cNvSpPr>
            <a:spLocks noGrp="1"/>
          </p:cNvSpPr>
          <p:nvPr>
            <p:ph idx="1"/>
          </p:nvPr>
        </p:nvSpPr>
        <p:spPr>
          <a:xfrm>
            <a:off x="181547" y="1434068"/>
            <a:ext cx="5165153" cy="4671709"/>
          </a:xfrm>
        </p:spPr>
        <p:txBody>
          <a:bodyPr/>
          <a:lstStyle/>
          <a:p>
            <a:pPr marL="285750" indent="-285750">
              <a:buFont typeface="Arial" panose="020B0604020202020204" pitchFamily="34" charset="0"/>
              <a:buChar char="•"/>
            </a:pPr>
            <a:r>
              <a:rPr lang="en-US" sz="2000" dirty="0">
                <a:solidFill>
                  <a:srgbClr val="09164D"/>
                </a:solidFill>
              </a:rPr>
              <a:t>Plumbing should not have any </a:t>
            </a:r>
            <a:r>
              <a:rPr lang="en-US" sz="2000" b="1" dirty="0">
                <a:solidFill>
                  <a:srgbClr val="09164D"/>
                </a:solidFill>
              </a:rPr>
              <a:t>cross connections </a:t>
            </a:r>
            <a:r>
              <a:rPr lang="en-US" sz="2000" dirty="0">
                <a:solidFill>
                  <a:srgbClr val="09164D"/>
                </a:solidFill>
              </a:rPr>
              <a:t>(e.g. between safe water supply and contamination)</a:t>
            </a:r>
          </a:p>
          <a:p>
            <a:pPr marL="285750" indent="-285750">
              <a:buFont typeface="Arial" panose="020B0604020202020204" pitchFamily="34" charset="0"/>
              <a:buChar char="•"/>
            </a:pPr>
            <a:r>
              <a:rPr lang="en-US" sz="2000" dirty="0">
                <a:solidFill>
                  <a:srgbClr val="09164D"/>
                </a:solidFill>
              </a:rPr>
              <a:t>Piping connections should </a:t>
            </a:r>
            <a:r>
              <a:rPr lang="en-US" sz="2000" b="1" dirty="0">
                <a:solidFill>
                  <a:srgbClr val="09164D"/>
                </a:solidFill>
              </a:rPr>
              <a:t>be regularly checked</a:t>
            </a:r>
            <a:r>
              <a:rPr lang="en-US" sz="2000" dirty="0">
                <a:solidFill>
                  <a:srgbClr val="09164D"/>
                </a:solidFill>
              </a:rPr>
              <a:t> and leaks fixed</a:t>
            </a:r>
          </a:p>
          <a:p>
            <a:pPr marL="285750" indent="-285750">
              <a:buFont typeface="Arial" panose="020B0604020202020204" pitchFamily="34" charset="0"/>
              <a:buChar char="•"/>
            </a:pPr>
            <a:r>
              <a:rPr lang="en-US" sz="2000" dirty="0">
                <a:solidFill>
                  <a:srgbClr val="09164D"/>
                </a:solidFill>
              </a:rPr>
              <a:t>Safe water pipes should be placed </a:t>
            </a:r>
            <a:r>
              <a:rPr lang="en-US" sz="2000" b="1" dirty="0">
                <a:solidFill>
                  <a:srgbClr val="09164D"/>
                </a:solidFill>
              </a:rPr>
              <a:t>above black or grey water pipes</a:t>
            </a:r>
            <a:r>
              <a:rPr lang="en-US" sz="2000" dirty="0">
                <a:solidFill>
                  <a:srgbClr val="09164D"/>
                </a:solidFill>
              </a:rPr>
              <a:t> to avoid cross contamination</a:t>
            </a:r>
          </a:p>
          <a:p>
            <a:pPr marL="285750" indent="-285750">
              <a:buFont typeface="Arial" panose="020B0604020202020204" pitchFamily="34" charset="0"/>
              <a:buChar char="•"/>
            </a:pPr>
            <a:r>
              <a:rPr lang="en-US" sz="2000" dirty="0">
                <a:solidFill>
                  <a:srgbClr val="09164D"/>
                </a:solidFill>
              </a:rPr>
              <a:t>Bathroom showers and sprayers should have </a:t>
            </a:r>
            <a:r>
              <a:rPr lang="en-US" sz="2000" b="1" dirty="0">
                <a:solidFill>
                  <a:srgbClr val="09164D"/>
                </a:solidFill>
              </a:rPr>
              <a:t>backflow protectors </a:t>
            </a:r>
            <a:r>
              <a:rPr lang="en-US" sz="2000" dirty="0">
                <a:solidFill>
                  <a:srgbClr val="09164D"/>
                </a:solidFill>
              </a:rPr>
              <a:t>to prevent blackwater or fecal matter entering system</a:t>
            </a:r>
          </a:p>
          <a:p>
            <a:pPr marL="285750" indent="-285750">
              <a:buFont typeface="Arial" panose="020B0604020202020204" pitchFamily="34" charset="0"/>
              <a:buChar char="•"/>
            </a:pPr>
            <a:r>
              <a:rPr lang="en-US" sz="2000" dirty="0">
                <a:solidFill>
                  <a:srgbClr val="09164D"/>
                </a:solidFill>
              </a:rPr>
              <a:t>After an adverse event where water quality is compromised, </a:t>
            </a:r>
            <a:r>
              <a:rPr lang="en-US" sz="2000" b="1" dirty="0">
                <a:solidFill>
                  <a:srgbClr val="09164D"/>
                </a:solidFill>
              </a:rPr>
              <a:t>treatment</a:t>
            </a:r>
            <a:r>
              <a:rPr lang="en-US" sz="2000" dirty="0">
                <a:solidFill>
                  <a:srgbClr val="09164D"/>
                </a:solidFill>
              </a:rPr>
              <a:t> should be used and </a:t>
            </a:r>
            <a:r>
              <a:rPr lang="en-US" sz="2000" b="1" dirty="0">
                <a:solidFill>
                  <a:srgbClr val="09164D"/>
                </a:solidFill>
              </a:rPr>
              <a:t>water system flushed.</a:t>
            </a:r>
          </a:p>
          <a:p>
            <a:pPr marL="285750" indent="-285750">
              <a:buFont typeface="Arial" panose="020B0604020202020204" pitchFamily="34" charset="0"/>
              <a:buChar char="•"/>
            </a:pPr>
            <a:endParaRPr lang="en-US" sz="2000" dirty="0">
              <a:solidFill>
                <a:srgbClr val="09164D"/>
              </a:solidFill>
            </a:endParaRPr>
          </a:p>
        </p:txBody>
      </p:sp>
      <p:sp>
        <p:nvSpPr>
          <p:cNvPr id="6" name="Title 5">
            <a:extLst>
              <a:ext uri="{FF2B5EF4-FFF2-40B4-BE49-F238E27FC236}">
                <a16:creationId xmlns:a16="http://schemas.microsoft.com/office/drawing/2014/main" id="{343F6B49-BEDC-4946-BD5D-82B2E1F24F08}"/>
              </a:ext>
            </a:extLst>
          </p:cNvPr>
          <p:cNvSpPr>
            <a:spLocks noGrp="1"/>
          </p:cNvSpPr>
          <p:nvPr>
            <p:ph type="title"/>
          </p:nvPr>
        </p:nvSpPr>
        <p:spPr/>
        <p:txBody>
          <a:bodyPr/>
          <a:lstStyle/>
          <a:p>
            <a:r>
              <a:rPr lang="en-US" dirty="0"/>
              <a:t>Safe plumbing</a:t>
            </a:r>
            <a:endParaRPr lang="en-GB" dirty="0"/>
          </a:p>
        </p:txBody>
      </p:sp>
      <p:pic>
        <p:nvPicPr>
          <p:cNvPr id="1026" name="Picture 2" descr="8aa85f3d-bbad-48d9-bb2b-d4b98cd45bc1@eurprd01">
            <a:extLst>
              <a:ext uri="{FF2B5EF4-FFF2-40B4-BE49-F238E27FC236}">
                <a16:creationId xmlns:a16="http://schemas.microsoft.com/office/drawing/2014/main" id="{0EA05ED0-2D77-4C0B-9A1E-7D8D244C2325}"/>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rot="5400000">
            <a:off x="5673136" y="627341"/>
            <a:ext cx="4995514" cy="393883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3290A7EE-8AF6-4ECA-A950-1BC696AAEE97}"/>
              </a:ext>
            </a:extLst>
          </p:cNvPr>
          <p:cNvSpPr txBox="1"/>
          <p:nvPr/>
        </p:nvSpPr>
        <p:spPr>
          <a:xfrm>
            <a:off x="5806515" y="5400832"/>
            <a:ext cx="4460942" cy="1409891"/>
          </a:xfrm>
          <a:prstGeom prst="rect">
            <a:avLst/>
          </a:prstGeom>
          <a:noFill/>
        </p:spPr>
        <p:txBody>
          <a:bodyPr wrap="square" rtlCol="0">
            <a:spAutoFit/>
          </a:bodyPr>
          <a:lstStyle/>
          <a:p>
            <a:pPr algn="ctr" rtl="0"/>
            <a:r>
              <a:rPr lang="en-US" sz="2800" dirty="0">
                <a:solidFill>
                  <a:srgbClr val="FF00FF"/>
                </a:solidFill>
              </a:rPr>
              <a:t>What risks, linked to unsafe plumbing, do you notice in this photo?</a:t>
            </a:r>
            <a:endParaRPr lang="en-GB" sz="2800" dirty="0">
              <a:solidFill>
                <a:srgbClr val="FF00FF"/>
              </a:solidFill>
            </a:endParaRPr>
          </a:p>
        </p:txBody>
      </p:sp>
    </p:spTree>
    <p:extLst>
      <p:ext uri="{BB962C8B-B14F-4D97-AF65-F5344CB8AC3E}">
        <p14:creationId xmlns:p14="http://schemas.microsoft.com/office/powerpoint/2010/main" val="1392507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963C2D1-0649-4C5E-9623-EB5C24E63D06}"/>
              </a:ext>
            </a:extLst>
          </p:cNvPr>
          <p:cNvSpPr>
            <a:spLocks noGrp="1"/>
          </p:cNvSpPr>
          <p:nvPr>
            <p:ph idx="1"/>
          </p:nvPr>
        </p:nvSpPr>
        <p:spPr>
          <a:xfrm>
            <a:off x="275856" y="1444776"/>
            <a:ext cx="4314825" cy="4671709"/>
          </a:xfrm>
        </p:spPr>
        <p:txBody>
          <a:bodyPr/>
          <a:lstStyle/>
          <a:p>
            <a:pPr marL="285750" indent="-285750" fontAlgn="base">
              <a:buFont typeface="Arial" panose="020B0604020202020204" pitchFamily="34" charset="0"/>
              <a:buChar char="•"/>
            </a:pPr>
            <a:r>
              <a:rPr lang="en-US" sz="2400" dirty="0">
                <a:solidFill>
                  <a:srgbClr val="09164D"/>
                </a:solidFill>
              </a:rPr>
              <a:t>Legionella: a bacteria that naturally occurs in freshwater and can multiply under certain conditions</a:t>
            </a:r>
          </a:p>
          <a:p>
            <a:pPr marL="285750" indent="-285750" fontAlgn="base">
              <a:spcBef>
                <a:spcPts val="600"/>
              </a:spcBef>
              <a:spcAft>
                <a:spcPts val="0"/>
              </a:spcAft>
              <a:buFont typeface="Arial" panose="020B0604020202020204" pitchFamily="34" charset="0"/>
              <a:buChar char="•"/>
            </a:pPr>
            <a:r>
              <a:rPr lang="en-US" sz="2400" dirty="0">
                <a:solidFill>
                  <a:srgbClr val="09164D"/>
                </a:solidFill>
              </a:rPr>
              <a:t>Legionella can cause </a:t>
            </a:r>
            <a:r>
              <a:rPr lang="en-US" sz="2400" b="1" dirty="0" err="1">
                <a:solidFill>
                  <a:srgbClr val="FF00FF"/>
                </a:solidFill>
              </a:rPr>
              <a:t>Legionellosis</a:t>
            </a:r>
            <a:r>
              <a:rPr lang="en-US" sz="2400" dirty="0">
                <a:solidFill>
                  <a:srgbClr val="09164D"/>
                </a:solidFill>
              </a:rPr>
              <a:t>: people contract this disease by inhaling small droplets of the contaminated water through mist or vapor. </a:t>
            </a:r>
          </a:p>
          <a:p>
            <a:pPr marL="285750" indent="-285750" fontAlgn="base">
              <a:spcBef>
                <a:spcPts val="600"/>
              </a:spcBef>
              <a:spcAft>
                <a:spcPts val="0"/>
              </a:spcAft>
              <a:buFont typeface="Arial" panose="020B0604020202020204" pitchFamily="34" charset="0"/>
              <a:buChar char="•"/>
            </a:pPr>
            <a:r>
              <a:rPr lang="en-US" sz="2400" dirty="0">
                <a:solidFill>
                  <a:srgbClr val="09164D"/>
                </a:solidFill>
              </a:rPr>
              <a:t>Legionella grows best in lukewarm water (25°C - 43°C).</a:t>
            </a:r>
          </a:p>
          <a:p>
            <a:pPr marL="285750" indent="-285750">
              <a:buFont typeface="Arial" panose="020B0604020202020204" pitchFamily="34" charset="0"/>
              <a:buChar char="•"/>
            </a:pPr>
            <a:endParaRPr lang="en-US" sz="2800" dirty="0">
              <a:solidFill>
                <a:srgbClr val="09164D"/>
              </a:solidFill>
            </a:endParaRPr>
          </a:p>
        </p:txBody>
      </p:sp>
      <p:sp>
        <p:nvSpPr>
          <p:cNvPr id="5" name="Text Placeholder 4">
            <a:extLst>
              <a:ext uri="{FF2B5EF4-FFF2-40B4-BE49-F238E27FC236}">
                <a16:creationId xmlns:a16="http://schemas.microsoft.com/office/drawing/2014/main" id="{2C53F14A-5066-4B58-ADE3-276ED1A85672}"/>
              </a:ext>
            </a:extLst>
          </p:cNvPr>
          <p:cNvSpPr>
            <a:spLocks noGrp="1"/>
          </p:cNvSpPr>
          <p:nvPr>
            <p:ph type="body" sz="quarter" idx="21"/>
          </p:nvPr>
        </p:nvSpPr>
        <p:spPr/>
        <p:txBody>
          <a:bodyPr>
            <a:normAutofit/>
          </a:bodyPr>
          <a:lstStyle/>
          <a:p>
            <a:pPr algn="r"/>
            <a:r>
              <a:rPr lang="en-US" sz="1200" dirty="0">
                <a:solidFill>
                  <a:srgbClr val="09164D"/>
                </a:solidFill>
              </a:rPr>
              <a:t>Image: Guidelines for Legionella control. Australian Government. 2015</a:t>
            </a:r>
            <a:endParaRPr lang="en-GB" sz="1200" dirty="0">
              <a:solidFill>
                <a:srgbClr val="09164D"/>
              </a:solidFill>
            </a:endParaRPr>
          </a:p>
        </p:txBody>
      </p:sp>
      <p:sp>
        <p:nvSpPr>
          <p:cNvPr id="6" name="Title 5">
            <a:extLst>
              <a:ext uri="{FF2B5EF4-FFF2-40B4-BE49-F238E27FC236}">
                <a16:creationId xmlns:a16="http://schemas.microsoft.com/office/drawing/2014/main" id="{343F6B49-BEDC-4946-BD5D-82B2E1F24F08}"/>
              </a:ext>
            </a:extLst>
          </p:cNvPr>
          <p:cNvSpPr>
            <a:spLocks noGrp="1"/>
          </p:cNvSpPr>
          <p:nvPr>
            <p:ph type="title"/>
          </p:nvPr>
        </p:nvSpPr>
        <p:spPr/>
        <p:txBody>
          <a:bodyPr/>
          <a:lstStyle/>
          <a:p>
            <a:r>
              <a:rPr lang="en-US" dirty="0"/>
              <a:t>Water management </a:t>
            </a:r>
            <a:br>
              <a:rPr lang="en-US" dirty="0"/>
            </a:br>
            <a:r>
              <a:rPr lang="en-US" sz="2400" dirty="0">
                <a:solidFill>
                  <a:srgbClr val="FF00FF"/>
                </a:solidFill>
              </a:rPr>
              <a:t>Spotlight on Legionella</a:t>
            </a:r>
            <a:endParaRPr lang="en-GB" sz="2400" dirty="0">
              <a:solidFill>
                <a:srgbClr val="FF00FF"/>
              </a:solidFill>
            </a:endParaRPr>
          </a:p>
        </p:txBody>
      </p:sp>
      <p:pic>
        <p:nvPicPr>
          <p:cNvPr id="8" name="Picture 7">
            <a:extLst>
              <a:ext uri="{FF2B5EF4-FFF2-40B4-BE49-F238E27FC236}">
                <a16:creationId xmlns:a16="http://schemas.microsoft.com/office/drawing/2014/main" id="{DF3FE25E-E09E-49DC-A275-857989F041F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t="2024" b="3047"/>
          <a:stretch/>
        </p:blipFill>
        <p:spPr>
          <a:xfrm>
            <a:off x="4905769" y="1045029"/>
            <a:ext cx="5595980" cy="531222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4877717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963C2D1-0649-4C5E-9623-EB5C24E63D06}"/>
              </a:ext>
            </a:extLst>
          </p:cNvPr>
          <p:cNvSpPr>
            <a:spLocks noGrp="1"/>
          </p:cNvSpPr>
          <p:nvPr>
            <p:ph idx="1"/>
          </p:nvPr>
        </p:nvSpPr>
        <p:spPr>
          <a:xfrm>
            <a:off x="204645" y="1343062"/>
            <a:ext cx="8024955" cy="4671709"/>
          </a:xfrm>
        </p:spPr>
        <p:txBody>
          <a:bodyPr/>
          <a:lstStyle/>
          <a:p>
            <a:pPr marL="285750" indent="-285750" fontAlgn="base">
              <a:buFont typeface="Arial" panose="020B0604020202020204" pitchFamily="34" charset="0"/>
              <a:buChar char="•"/>
            </a:pPr>
            <a:r>
              <a:rPr lang="en-US" sz="2400" dirty="0">
                <a:solidFill>
                  <a:srgbClr val="09164D"/>
                </a:solidFill>
              </a:rPr>
              <a:t>Keep hot and cold water </a:t>
            </a:r>
            <a:r>
              <a:rPr lang="en-US" sz="2400" b="1" dirty="0">
                <a:solidFill>
                  <a:srgbClr val="09164D"/>
                </a:solidFill>
              </a:rPr>
              <a:t>outside growth range </a:t>
            </a:r>
            <a:r>
              <a:rPr lang="en-US" sz="2400" dirty="0">
                <a:solidFill>
                  <a:srgbClr val="09164D"/>
                </a:solidFill>
              </a:rPr>
              <a:t>of Legionella (i.e. hot water at point of distribution &gt; 50°C) </a:t>
            </a:r>
          </a:p>
          <a:p>
            <a:pPr marL="285750" indent="-285750" fontAlgn="base">
              <a:buFont typeface="Arial" panose="020B0604020202020204" pitchFamily="34" charset="0"/>
              <a:buChar char="•"/>
            </a:pPr>
            <a:r>
              <a:rPr lang="en-US" sz="2400" dirty="0">
                <a:solidFill>
                  <a:srgbClr val="09164D"/>
                </a:solidFill>
              </a:rPr>
              <a:t>Ensure there are </a:t>
            </a:r>
            <a:r>
              <a:rPr lang="en-US" sz="2400" b="1" dirty="0">
                <a:solidFill>
                  <a:srgbClr val="09164D"/>
                </a:solidFill>
              </a:rPr>
              <a:t>no cross connections </a:t>
            </a:r>
            <a:r>
              <a:rPr lang="en-US" sz="2400" dirty="0">
                <a:solidFill>
                  <a:srgbClr val="09164D"/>
                </a:solidFill>
              </a:rPr>
              <a:t>between potable and non-potable water</a:t>
            </a:r>
          </a:p>
          <a:p>
            <a:pPr marL="285750" indent="-285750" fontAlgn="base">
              <a:buFont typeface="Arial" panose="020B0604020202020204" pitchFamily="34" charset="0"/>
              <a:buChar char="•"/>
            </a:pPr>
            <a:r>
              <a:rPr lang="en-US" sz="2400" dirty="0">
                <a:solidFill>
                  <a:srgbClr val="09164D"/>
                </a:solidFill>
              </a:rPr>
              <a:t>Regularly </a:t>
            </a:r>
            <a:r>
              <a:rPr lang="en-US" sz="2400" b="1" dirty="0">
                <a:solidFill>
                  <a:srgbClr val="09164D"/>
                </a:solidFill>
              </a:rPr>
              <a:t>monitor and adjust disinfectant </a:t>
            </a:r>
            <a:r>
              <a:rPr lang="en-US" sz="2400" dirty="0">
                <a:solidFill>
                  <a:srgbClr val="09164D"/>
                </a:solidFill>
              </a:rPr>
              <a:t>dose to achieve minimum concentration at point of distribution (&gt;0.2 mg/l chlorine)</a:t>
            </a:r>
          </a:p>
          <a:p>
            <a:pPr marL="285750" indent="-285750" fontAlgn="base">
              <a:buFont typeface="Arial" panose="020B0604020202020204" pitchFamily="34" charset="0"/>
              <a:buChar char="•"/>
            </a:pPr>
            <a:r>
              <a:rPr lang="en-US" sz="2400" dirty="0">
                <a:solidFill>
                  <a:srgbClr val="09164D"/>
                </a:solidFill>
              </a:rPr>
              <a:t>Ensure there is </a:t>
            </a:r>
            <a:r>
              <a:rPr lang="en-US" sz="2400" b="1" dirty="0">
                <a:solidFill>
                  <a:srgbClr val="09164D"/>
                </a:solidFill>
              </a:rPr>
              <a:t>no stagnant or low flow water </a:t>
            </a:r>
            <a:r>
              <a:rPr lang="en-US" sz="2400" dirty="0">
                <a:solidFill>
                  <a:srgbClr val="09164D"/>
                </a:solidFill>
              </a:rPr>
              <a:t>in the water system.</a:t>
            </a:r>
          </a:p>
          <a:p>
            <a:pPr marL="285750" indent="-285750" fontAlgn="base">
              <a:buFont typeface="Arial" panose="020B0604020202020204" pitchFamily="34" charset="0"/>
              <a:buChar char="•"/>
            </a:pPr>
            <a:r>
              <a:rPr lang="en-US" sz="2400" dirty="0">
                <a:solidFill>
                  <a:srgbClr val="09164D"/>
                </a:solidFill>
              </a:rPr>
              <a:t>Develop and implement a </a:t>
            </a:r>
            <a:r>
              <a:rPr lang="en-US" sz="2400" b="1" dirty="0">
                <a:solidFill>
                  <a:srgbClr val="09164D"/>
                </a:solidFill>
              </a:rPr>
              <a:t>water risk management plan </a:t>
            </a:r>
            <a:r>
              <a:rPr lang="en-US" sz="2400" dirty="0">
                <a:solidFill>
                  <a:srgbClr val="09164D"/>
                </a:solidFill>
              </a:rPr>
              <a:t>considering the factors above.</a:t>
            </a:r>
            <a:br>
              <a:rPr lang="en-US" sz="2400" dirty="0">
                <a:solidFill>
                  <a:srgbClr val="09164D"/>
                </a:solidFill>
              </a:rPr>
            </a:br>
            <a:endParaRPr lang="en-US" sz="2400" dirty="0">
              <a:solidFill>
                <a:srgbClr val="09164D"/>
              </a:solidFill>
            </a:endParaRPr>
          </a:p>
          <a:p>
            <a:pPr marL="285750" indent="-285750">
              <a:buFont typeface="Arial" panose="020B0604020202020204" pitchFamily="34" charset="0"/>
              <a:buChar char="•"/>
            </a:pPr>
            <a:endParaRPr lang="en-US" sz="2400" dirty="0">
              <a:solidFill>
                <a:srgbClr val="09164D"/>
              </a:solidFill>
            </a:endParaRPr>
          </a:p>
        </p:txBody>
      </p:sp>
      <p:sp>
        <p:nvSpPr>
          <p:cNvPr id="5" name="Text Placeholder 4">
            <a:extLst>
              <a:ext uri="{FF2B5EF4-FFF2-40B4-BE49-F238E27FC236}">
                <a16:creationId xmlns:a16="http://schemas.microsoft.com/office/drawing/2014/main" id="{2C53F14A-5066-4B58-ADE3-276ED1A85672}"/>
              </a:ext>
            </a:extLst>
          </p:cNvPr>
          <p:cNvSpPr>
            <a:spLocks noGrp="1"/>
          </p:cNvSpPr>
          <p:nvPr>
            <p:ph type="body" sz="quarter" idx="21"/>
          </p:nvPr>
        </p:nvSpPr>
        <p:spPr>
          <a:xfrm>
            <a:off x="204645" y="7195272"/>
            <a:ext cx="9846458" cy="229968"/>
          </a:xfrm>
        </p:spPr>
        <p:txBody>
          <a:bodyPr>
            <a:normAutofit/>
          </a:bodyPr>
          <a:lstStyle/>
          <a:p>
            <a:r>
              <a:rPr lang="en-GB" sz="1200" dirty="0">
                <a:solidFill>
                  <a:srgbClr val="09164D"/>
                </a:solidFill>
                <a:hlinkClick r:id="rId3"/>
              </a:rPr>
              <a:t>https://www.who.int/water_sanitation_health/publications/legionella/en/</a:t>
            </a:r>
            <a:r>
              <a:rPr lang="en-GB" sz="1200" dirty="0">
                <a:solidFill>
                  <a:srgbClr val="09164D"/>
                </a:solidFill>
              </a:rPr>
              <a:t> </a:t>
            </a:r>
          </a:p>
        </p:txBody>
      </p:sp>
      <p:sp>
        <p:nvSpPr>
          <p:cNvPr id="6" name="Title 5">
            <a:extLst>
              <a:ext uri="{FF2B5EF4-FFF2-40B4-BE49-F238E27FC236}">
                <a16:creationId xmlns:a16="http://schemas.microsoft.com/office/drawing/2014/main" id="{343F6B49-BEDC-4946-BD5D-82B2E1F24F08}"/>
              </a:ext>
            </a:extLst>
          </p:cNvPr>
          <p:cNvSpPr>
            <a:spLocks noGrp="1"/>
          </p:cNvSpPr>
          <p:nvPr>
            <p:ph type="title"/>
          </p:nvPr>
        </p:nvSpPr>
        <p:spPr>
          <a:xfrm>
            <a:off x="659133" y="549229"/>
            <a:ext cx="7157000" cy="793833"/>
          </a:xfrm>
        </p:spPr>
        <p:txBody>
          <a:bodyPr/>
          <a:lstStyle/>
          <a:p>
            <a:r>
              <a:rPr lang="en-US" dirty="0"/>
              <a:t>What would you do to prevent Legionella?</a:t>
            </a:r>
            <a:br>
              <a:rPr lang="en-US" dirty="0"/>
            </a:br>
            <a:endParaRPr lang="en-GB" sz="2400" dirty="0">
              <a:solidFill>
                <a:srgbClr val="FF00FF"/>
              </a:solidFill>
            </a:endParaRPr>
          </a:p>
        </p:txBody>
      </p:sp>
      <p:pic>
        <p:nvPicPr>
          <p:cNvPr id="8" name="Picture 2" descr="https://www.who.int/water_sanitation_health/publications/legionnella_cover.jpg">
            <a:extLst>
              <a:ext uri="{FF2B5EF4-FFF2-40B4-BE49-F238E27FC236}">
                <a16:creationId xmlns:a16="http://schemas.microsoft.com/office/drawing/2014/main" id="{93AB8117-46E0-4F9E-BFC3-05ED65B314DB}"/>
              </a:ext>
            </a:extLst>
          </p:cNvPr>
          <p:cNvPicPr>
            <a:picLocks noChangeAspect="1" noChangeArrowheads="1"/>
          </p:cNvPicPr>
          <p:nvPr/>
        </p:nvPicPr>
        <p:blipFill rotWithShape="1">
          <a:blip r:embed="rId4">
            <a:extLst>
              <a:ext uri="{28A0092B-C50C-407E-A947-70E740481C1C}">
                <a14:useLocalDpi xmlns:a14="http://schemas.microsoft.com/office/drawing/2010/main"/>
              </a:ext>
            </a:extLst>
          </a:blip>
          <a:srcRect/>
          <a:stretch/>
        </p:blipFill>
        <p:spPr bwMode="auto">
          <a:xfrm>
            <a:off x="8111068" y="99000"/>
            <a:ext cx="2377687" cy="316415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947057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F3DC155-00FD-4456-82CE-09D49BA42328}"/>
              </a:ext>
            </a:extLst>
          </p:cNvPr>
          <p:cNvSpPr>
            <a:spLocks noGrp="1"/>
          </p:cNvSpPr>
          <p:nvPr>
            <p:ph idx="1"/>
          </p:nvPr>
        </p:nvSpPr>
        <p:spPr>
          <a:xfrm>
            <a:off x="561715" y="1499865"/>
            <a:ext cx="7578108" cy="3503782"/>
          </a:xfrm>
        </p:spPr>
        <p:txBody>
          <a:bodyPr/>
          <a:lstStyle/>
          <a:p>
            <a:pPr>
              <a:spcBef>
                <a:spcPts val="0"/>
              </a:spcBef>
              <a:spcAft>
                <a:spcPts val="0"/>
              </a:spcAft>
            </a:pPr>
            <a:r>
              <a:rPr lang="en-US" b="1" dirty="0">
                <a:solidFill>
                  <a:srgbClr val="09164D"/>
                </a:solidFill>
              </a:rPr>
              <a:t>SUPPLY: </a:t>
            </a:r>
            <a:r>
              <a:rPr lang="en-US" dirty="0">
                <a:solidFill>
                  <a:srgbClr val="09164D"/>
                </a:solidFill>
              </a:rPr>
              <a:t>Improved water supply is piped into the facility or on premises </a:t>
            </a:r>
          </a:p>
          <a:p>
            <a:pPr>
              <a:spcBef>
                <a:spcPts val="0"/>
              </a:spcBef>
              <a:spcAft>
                <a:spcPts val="0"/>
              </a:spcAft>
            </a:pPr>
            <a:r>
              <a:rPr lang="en-US" dirty="0">
                <a:solidFill>
                  <a:srgbClr val="09164D"/>
                </a:solidFill>
              </a:rPr>
              <a:t>Additional improved source(s) identified and can be accessed in case main source is no longer functioning/available.</a:t>
            </a:r>
          </a:p>
          <a:p>
            <a:pPr>
              <a:spcBef>
                <a:spcPts val="0"/>
              </a:spcBef>
              <a:spcAft>
                <a:spcPts val="0"/>
              </a:spcAft>
            </a:pPr>
            <a:endParaRPr lang="en-US" dirty="0">
              <a:solidFill>
                <a:srgbClr val="09164D"/>
              </a:solidFill>
            </a:endParaRPr>
          </a:p>
          <a:p>
            <a:pPr>
              <a:spcBef>
                <a:spcPts val="0"/>
              </a:spcBef>
              <a:spcAft>
                <a:spcPts val="0"/>
              </a:spcAft>
            </a:pPr>
            <a:r>
              <a:rPr lang="en-US" b="1" dirty="0">
                <a:solidFill>
                  <a:srgbClr val="09164D"/>
                </a:solidFill>
              </a:rPr>
              <a:t>AVAILABILITY: </a:t>
            </a:r>
            <a:r>
              <a:rPr lang="en-US" dirty="0">
                <a:solidFill>
                  <a:srgbClr val="09164D"/>
                </a:solidFill>
              </a:rPr>
              <a:t>Water services available at all times throughout the day (and night, if facility is open)</a:t>
            </a:r>
          </a:p>
          <a:p>
            <a:pPr>
              <a:spcBef>
                <a:spcPts val="0"/>
              </a:spcBef>
              <a:spcAft>
                <a:spcPts val="0"/>
              </a:spcAft>
            </a:pPr>
            <a:r>
              <a:rPr lang="en-US" dirty="0">
                <a:solidFill>
                  <a:srgbClr val="09164D"/>
                </a:solidFill>
              </a:rPr>
              <a:t>Water services available throughout the year (i.e. not affected by seasonality, climate change-related extreme events or other constraints)</a:t>
            </a:r>
          </a:p>
          <a:p>
            <a:pPr>
              <a:spcBef>
                <a:spcPts val="0"/>
              </a:spcBef>
              <a:spcAft>
                <a:spcPts val="0"/>
              </a:spcAft>
            </a:pPr>
            <a:endParaRPr lang="en-US" b="1" dirty="0">
              <a:solidFill>
                <a:srgbClr val="09164D"/>
              </a:solidFill>
            </a:endParaRPr>
          </a:p>
          <a:p>
            <a:pPr>
              <a:spcBef>
                <a:spcPts val="0"/>
              </a:spcBef>
              <a:spcAft>
                <a:spcPts val="0"/>
              </a:spcAft>
            </a:pPr>
            <a:r>
              <a:rPr lang="en-US" b="1" dirty="0">
                <a:solidFill>
                  <a:srgbClr val="09164D"/>
                </a:solidFill>
              </a:rPr>
              <a:t>QUANTITY: </a:t>
            </a:r>
            <a:r>
              <a:rPr lang="en-US" dirty="0">
                <a:solidFill>
                  <a:srgbClr val="09164D"/>
                </a:solidFill>
              </a:rPr>
              <a:t>Water of sufficient quantity for all uses </a:t>
            </a:r>
          </a:p>
          <a:p>
            <a:pPr>
              <a:spcBef>
                <a:spcPts val="0"/>
              </a:spcBef>
              <a:spcAft>
                <a:spcPts val="0"/>
              </a:spcAft>
            </a:pPr>
            <a:endParaRPr lang="en-US" b="1" dirty="0">
              <a:solidFill>
                <a:srgbClr val="09164D"/>
              </a:solidFill>
            </a:endParaRPr>
          </a:p>
          <a:p>
            <a:pPr>
              <a:spcBef>
                <a:spcPts val="0"/>
              </a:spcBef>
              <a:spcAft>
                <a:spcPts val="0"/>
              </a:spcAft>
            </a:pPr>
            <a:r>
              <a:rPr lang="en-US" b="1" dirty="0">
                <a:solidFill>
                  <a:srgbClr val="09164D"/>
                </a:solidFill>
              </a:rPr>
              <a:t>SAFE STORAGE: </a:t>
            </a:r>
            <a:r>
              <a:rPr lang="en-US" dirty="0">
                <a:solidFill>
                  <a:srgbClr val="09164D"/>
                </a:solidFill>
              </a:rPr>
              <a:t>Safe water storage exists to meet needs of facility for two days </a:t>
            </a:r>
          </a:p>
          <a:p>
            <a:pPr>
              <a:spcBef>
                <a:spcPts val="0"/>
              </a:spcBef>
              <a:spcAft>
                <a:spcPts val="0"/>
              </a:spcAft>
            </a:pPr>
            <a:endParaRPr lang="en-US" dirty="0">
              <a:solidFill>
                <a:srgbClr val="09164D"/>
              </a:solidFill>
            </a:endParaRPr>
          </a:p>
          <a:p>
            <a:pPr>
              <a:spcBef>
                <a:spcPts val="0"/>
              </a:spcBef>
              <a:spcAft>
                <a:spcPts val="0"/>
              </a:spcAft>
            </a:pPr>
            <a:r>
              <a:rPr lang="en-US" b="1" dirty="0">
                <a:solidFill>
                  <a:srgbClr val="09164D"/>
                </a:solidFill>
              </a:rPr>
              <a:t>DRINKING WATER: </a:t>
            </a:r>
            <a:r>
              <a:rPr lang="en-US" dirty="0">
                <a:solidFill>
                  <a:srgbClr val="09164D"/>
                </a:solidFill>
              </a:rPr>
              <a:t>Safe drinking water is available and accessible for staff, patients and </a:t>
            </a:r>
            <a:r>
              <a:rPr lang="en-US" dirty="0" err="1">
                <a:solidFill>
                  <a:srgbClr val="09164D"/>
                </a:solidFill>
              </a:rPr>
              <a:t>carers</a:t>
            </a:r>
            <a:r>
              <a:rPr lang="en-US" dirty="0">
                <a:solidFill>
                  <a:srgbClr val="09164D"/>
                </a:solidFill>
              </a:rPr>
              <a:t> at all times in main waiting areas and/or entrance to each ward and in all rooms where patients stay overnight or receive specialized care.</a:t>
            </a:r>
          </a:p>
          <a:p>
            <a:pPr>
              <a:spcBef>
                <a:spcPts val="0"/>
              </a:spcBef>
              <a:spcAft>
                <a:spcPts val="0"/>
              </a:spcAft>
            </a:pPr>
            <a:r>
              <a:rPr lang="en-US" dirty="0">
                <a:solidFill>
                  <a:srgbClr val="09164D"/>
                </a:solidFill>
              </a:rPr>
              <a:t>Drinking-water has appropriate chlorine residual (0.2mg/L or 0.5mg/L in emergencies) or 0 E. coli/100 ml.</a:t>
            </a:r>
          </a:p>
          <a:p>
            <a:pPr>
              <a:spcBef>
                <a:spcPts val="0"/>
              </a:spcBef>
              <a:spcAft>
                <a:spcPts val="0"/>
              </a:spcAft>
            </a:pPr>
            <a:endParaRPr lang="en-US" dirty="0">
              <a:solidFill>
                <a:srgbClr val="09164D"/>
              </a:solidFill>
            </a:endParaRPr>
          </a:p>
          <a:p>
            <a:pPr>
              <a:spcBef>
                <a:spcPts val="0"/>
              </a:spcBef>
              <a:spcAft>
                <a:spcPts val="0"/>
              </a:spcAft>
            </a:pPr>
            <a:r>
              <a:rPr lang="en-US" b="1" dirty="0">
                <a:solidFill>
                  <a:srgbClr val="09164D"/>
                </a:solidFill>
              </a:rPr>
              <a:t>SURVEILLANCE: </a:t>
            </a:r>
            <a:r>
              <a:rPr lang="en-US" dirty="0">
                <a:solidFill>
                  <a:srgbClr val="09164D"/>
                </a:solidFill>
              </a:rPr>
              <a:t>The facility water supply is routinely tested by a staff member/and or independent authority (e.g. the surveillance agency)</a:t>
            </a:r>
          </a:p>
          <a:p>
            <a:pPr>
              <a:spcBef>
                <a:spcPts val="0"/>
              </a:spcBef>
              <a:spcAft>
                <a:spcPts val="0"/>
              </a:spcAft>
            </a:pPr>
            <a:r>
              <a:rPr lang="en-US" dirty="0">
                <a:solidFill>
                  <a:srgbClr val="09164D"/>
                </a:solidFill>
              </a:rPr>
              <a:t>Most recent water quality testing results confirm that water quality meets national water quality standards</a:t>
            </a:r>
          </a:p>
          <a:p>
            <a:pPr>
              <a:spcBef>
                <a:spcPts val="0"/>
              </a:spcBef>
              <a:spcAft>
                <a:spcPts val="0"/>
              </a:spcAft>
            </a:pPr>
            <a:endParaRPr lang="en-US" b="1" dirty="0">
              <a:solidFill>
                <a:srgbClr val="09164D"/>
              </a:solidFill>
            </a:endParaRPr>
          </a:p>
          <a:p>
            <a:pPr>
              <a:spcBef>
                <a:spcPts val="0"/>
              </a:spcBef>
              <a:spcAft>
                <a:spcPts val="0"/>
              </a:spcAft>
            </a:pPr>
            <a:endParaRPr lang="en-US" dirty="0">
              <a:solidFill>
                <a:srgbClr val="09164D"/>
              </a:solidFill>
            </a:endParaRPr>
          </a:p>
          <a:p>
            <a:pPr marL="378047" indent="-378047">
              <a:spcBef>
                <a:spcPts val="0"/>
              </a:spcBef>
              <a:spcAft>
                <a:spcPts val="0"/>
              </a:spcAft>
              <a:buFont typeface="+mj-lt"/>
              <a:buAutoNum type="arabicPeriod"/>
            </a:pPr>
            <a:endParaRPr lang="en-US" sz="1654" dirty="0">
              <a:solidFill>
                <a:srgbClr val="09164D"/>
              </a:solidFill>
            </a:endParaRPr>
          </a:p>
        </p:txBody>
      </p:sp>
      <p:sp>
        <p:nvSpPr>
          <p:cNvPr id="6" name="Title 5">
            <a:extLst>
              <a:ext uri="{FF2B5EF4-FFF2-40B4-BE49-F238E27FC236}">
                <a16:creationId xmlns:a16="http://schemas.microsoft.com/office/drawing/2014/main" id="{9893224E-7954-47E0-B44C-FE4552DAEF94}"/>
              </a:ext>
            </a:extLst>
          </p:cNvPr>
          <p:cNvSpPr>
            <a:spLocks noGrp="1"/>
          </p:cNvSpPr>
          <p:nvPr>
            <p:ph type="title"/>
          </p:nvPr>
        </p:nvSpPr>
        <p:spPr/>
        <p:txBody>
          <a:bodyPr/>
          <a:lstStyle/>
          <a:p>
            <a:r>
              <a:rPr lang="en-US" dirty="0"/>
              <a:t>WASH FIT essential WATER indicators</a:t>
            </a:r>
          </a:p>
        </p:txBody>
      </p:sp>
      <p:pic>
        <p:nvPicPr>
          <p:cNvPr id="1026" name="Picture 2" descr="WASH-FIT cover illustration">
            <a:extLst>
              <a:ext uri="{FF2B5EF4-FFF2-40B4-BE49-F238E27FC236}">
                <a16:creationId xmlns:a16="http://schemas.microsoft.com/office/drawing/2014/main" id="{9B084415-B30B-484F-A474-A9F0BC356332}"/>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139822" y="219794"/>
            <a:ext cx="2134929" cy="30173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178139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963C2D1-0649-4C5E-9623-EB5C24E63D06}"/>
              </a:ext>
            </a:extLst>
          </p:cNvPr>
          <p:cNvSpPr>
            <a:spLocks noGrp="1"/>
          </p:cNvSpPr>
          <p:nvPr>
            <p:ph idx="1"/>
          </p:nvPr>
        </p:nvSpPr>
        <p:spPr>
          <a:xfrm>
            <a:off x="416056" y="1628381"/>
            <a:ext cx="9851401" cy="4671709"/>
          </a:xfrm>
        </p:spPr>
        <p:txBody>
          <a:bodyPr/>
          <a:lstStyle/>
          <a:p>
            <a:pPr marL="285750" indent="-285750">
              <a:buFont typeface="Arial" panose="020B0604020202020204" pitchFamily="34" charset="0"/>
              <a:buChar char="•"/>
            </a:pPr>
            <a:r>
              <a:rPr lang="en-US" sz="2400" dirty="0">
                <a:solidFill>
                  <a:srgbClr val="09164D"/>
                </a:solidFill>
              </a:rPr>
              <a:t>Water is fundamental for providing safe and clean care and for respecting the dignity and rights of staff, patients and caregivers</a:t>
            </a:r>
          </a:p>
          <a:p>
            <a:pPr marL="285750" indent="-285750">
              <a:buFont typeface="Arial" panose="020B0604020202020204" pitchFamily="34" charset="0"/>
              <a:buChar char="•"/>
            </a:pPr>
            <a:r>
              <a:rPr lang="en-US" sz="2400" dirty="0">
                <a:solidFill>
                  <a:srgbClr val="09164D"/>
                </a:solidFill>
              </a:rPr>
              <a:t>Water quantity needs depend on the types of services and number of patients and their caregivers </a:t>
            </a:r>
          </a:p>
          <a:p>
            <a:pPr marL="285750" indent="-285750">
              <a:buFont typeface="Arial" panose="020B0604020202020204" pitchFamily="34" charset="0"/>
              <a:buChar char="•"/>
            </a:pPr>
            <a:r>
              <a:rPr lang="en-US" sz="2400">
                <a:solidFill>
                  <a:srgbClr val="09164D"/>
                </a:solidFill>
              </a:rPr>
              <a:t>The risk of coronaviruses to water supplies is low</a:t>
            </a:r>
            <a:endParaRPr lang="en-US" sz="2400" dirty="0">
              <a:solidFill>
                <a:srgbClr val="09164D"/>
              </a:solidFill>
            </a:endParaRPr>
          </a:p>
          <a:p>
            <a:pPr marL="285750" indent="-285750">
              <a:buFont typeface="Arial" panose="020B0604020202020204" pitchFamily="34" charset="0"/>
              <a:buChar char="•"/>
            </a:pPr>
            <a:r>
              <a:rPr lang="en-US" sz="2400" dirty="0">
                <a:solidFill>
                  <a:srgbClr val="09164D"/>
                </a:solidFill>
              </a:rPr>
              <a:t>When possible, water should be treated: many low-cost options exist</a:t>
            </a:r>
          </a:p>
          <a:p>
            <a:pPr marL="285750" indent="-285750">
              <a:buFont typeface="Arial" panose="020B0604020202020204" pitchFamily="34" charset="0"/>
              <a:buChar char="•"/>
            </a:pPr>
            <a:r>
              <a:rPr lang="en-US" sz="2400" dirty="0">
                <a:solidFill>
                  <a:srgbClr val="09164D"/>
                </a:solidFill>
              </a:rPr>
              <a:t>Climate resilient water systems require back-up supplies, storage, additional treatment and infrastructure that can withstand floods, droughts and extreme events</a:t>
            </a:r>
          </a:p>
          <a:p>
            <a:pPr marL="285750" indent="-285750">
              <a:buFont typeface="Arial" panose="020B0604020202020204" pitchFamily="34" charset="0"/>
              <a:buChar char="•"/>
            </a:pPr>
            <a:r>
              <a:rPr lang="en-US" sz="2400" dirty="0">
                <a:solidFill>
                  <a:srgbClr val="09164D"/>
                </a:solidFill>
              </a:rPr>
              <a:t>Legionella can be prevented through good water system management.</a:t>
            </a:r>
          </a:p>
        </p:txBody>
      </p:sp>
      <p:sp>
        <p:nvSpPr>
          <p:cNvPr id="6" name="Title 5">
            <a:extLst>
              <a:ext uri="{FF2B5EF4-FFF2-40B4-BE49-F238E27FC236}">
                <a16:creationId xmlns:a16="http://schemas.microsoft.com/office/drawing/2014/main" id="{343F6B49-BEDC-4946-BD5D-82B2E1F24F08}"/>
              </a:ext>
            </a:extLst>
          </p:cNvPr>
          <p:cNvSpPr>
            <a:spLocks noGrp="1"/>
          </p:cNvSpPr>
          <p:nvPr>
            <p:ph type="title"/>
          </p:nvPr>
        </p:nvSpPr>
        <p:spPr/>
        <p:txBody>
          <a:bodyPr/>
          <a:lstStyle/>
          <a:p>
            <a:r>
              <a:rPr lang="en-US" dirty="0"/>
              <a:t>Key takeaways</a:t>
            </a:r>
            <a:endParaRPr lang="en-GB" dirty="0"/>
          </a:p>
        </p:txBody>
      </p:sp>
    </p:spTree>
    <p:extLst>
      <p:ext uri="{BB962C8B-B14F-4D97-AF65-F5344CB8AC3E}">
        <p14:creationId xmlns:p14="http://schemas.microsoft.com/office/powerpoint/2010/main" val="153949624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729521" y="3088398"/>
            <a:ext cx="7157000" cy="793833"/>
          </a:xfrm>
        </p:spPr>
        <p:txBody>
          <a:bodyPr/>
          <a:lstStyle/>
          <a:p>
            <a:pPr>
              <a:defRPr/>
            </a:pPr>
            <a:r>
              <a:rPr lang="en-GB" dirty="0"/>
              <a:t>Questions? </a:t>
            </a:r>
          </a:p>
        </p:txBody>
      </p:sp>
      <p:pic>
        <p:nvPicPr>
          <p:cNvPr id="8" name="Picture 7">
            <a:extLst>
              <a:ext uri="{FF2B5EF4-FFF2-40B4-BE49-F238E27FC236}">
                <a16:creationId xmlns:a16="http://schemas.microsoft.com/office/drawing/2014/main" id="{D265A19B-5FA9-431A-B7FA-A3F92A94001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07201" y="2426441"/>
            <a:ext cx="2378180" cy="2378180"/>
          </a:xfrm>
          <a:prstGeom prst="rect">
            <a:avLst/>
          </a:prstGeom>
        </p:spPr>
      </p:pic>
    </p:spTree>
    <p:extLst>
      <p:ext uri="{BB962C8B-B14F-4D97-AF65-F5344CB8AC3E}">
        <p14:creationId xmlns:p14="http://schemas.microsoft.com/office/powerpoint/2010/main" val="37385625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pPr>
              <a:spcBef>
                <a:spcPts val="0"/>
              </a:spcBef>
              <a:spcAft>
                <a:spcPts val="600"/>
              </a:spcAft>
              <a:tabLst>
                <a:tab pos="901809" algn="l"/>
              </a:tabLst>
            </a:pPr>
            <a:r>
              <a:rPr lang="en-GB" sz="1800" dirty="0">
                <a:solidFill>
                  <a:srgbClr val="002060"/>
                </a:solidFill>
                <a:ea typeface="MS PGothic" pitchFamily="34" charset="-128"/>
                <a:cs typeface="Arial" pitchFamily="34" charset="0"/>
              </a:rPr>
              <a:t>WHO. (2008). Essential environmental health standards in health care.</a:t>
            </a:r>
            <a:endParaRPr lang="en-US" sz="1800" dirty="0">
              <a:solidFill>
                <a:srgbClr val="002060"/>
              </a:solidFill>
              <a:ea typeface="MS PGothic" pitchFamily="34" charset="-128"/>
              <a:cs typeface="Arial" pitchFamily="34" charset="0"/>
            </a:endParaRPr>
          </a:p>
          <a:p>
            <a:pPr>
              <a:spcBef>
                <a:spcPts val="0"/>
              </a:spcBef>
              <a:spcAft>
                <a:spcPts val="600"/>
              </a:spcAft>
              <a:tabLst>
                <a:tab pos="901809" algn="l"/>
              </a:tabLst>
            </a:pPr>
            <a:r>
              <a:rPr lang="en-GB" sz="1800" dirty="0">
                <a:solidFill>
                  <a:srgbClr val="002060"/>
                </a:solidFill>
                <a:ea typeface="MS PGothic" pitchFamily="34" charset="-128"/>
                <a:cs typeface="Arial" pitchFamily="34" charset="0"/>
              </a:rPr>
              <a:t>WHO. (2011). Technical notes on drinking water, sanitation and hygiene in emergencies. </a:t>
            </a:r>
            <a:r>
              <a:rPr lang="en-GB" sz="1800" dirty="0">
                <a:solidFill>
                  <a:srgbClr val="002060"/>
                </a:solidFill>
                <a:ea typeface="MS PGothic" pitchFamily="34" charset="-128"/>
                <a:cs typeface="Arial" pitchFamily="34" charset="0"/>
                <a:hlinkClick r:id="rId3"/>
              </a:rPr>
              <a:t>http://www.who.int/water_sanitation_health/publications/2011/tn9_how_much_water_en.pdf</a:t>
            </a:r>
            <a:endParaRPr lang="en-GB" sz="1800" dirty="0">
              <a:solidFill>
                <a:srgbClr val="002060"/>
              </a:solidFill>
              <a:ea typeface="MS PGothic" pitchFamily="34" charset="-128"/>
              <a:cs typeface="Arial" pitchFamily="34" charset="0"/>
            </a:endParaRPr>
          </a:p>
          <a:p>
            <a:pPr>
              <a:spcBef>
                <a:spcPts val="0"/>
              </a:spcBef>
              <a:spcAft>
                <a:spcPts val="600"/>
              </a:spcAft>
              <a:tabLst>
                <a:tab pos="901809" algn="l"/>
              </a:tabLst>
            </a:pPr>
            <a:r>
              <a:rPr lang="en-GB" sz="1800" dirty="0">
                <a:solidFill>
                  <a:srgbClr val="002060"/>
                </a:solidFill>
                <a:ea typeface="MS PGothic" pitchFamily="34" charset="-128"/>
                <a:cs typeface="Arial" pitchFamily="34" charset="0"/>
              </a:rPr>
              <a:t>WHO, 2007. Legionella and the prevention of </a:t>
            </a:r>
            <a:r>
              <a:rPr lang="en-GB" sz="1800" dirty="0" err="1">
                <a:solidFill>
                  <a:srgbClr val="002060"/>
                </a:solidFill>
                <a:ea typeface="MS PGothic" pitchFamily="34" charset="-128"/>
                <a:cs typeface="Arial" pitchFamily="34" charset="0"/>
              </a:rPr>
              <a:t>Legionellosis</a:t>
            </a:r>
            <a:r>
              <a:rPr lang="en-GB" sz="1800" dirty="0">
                <a:solidFill>
                  <a:srgbClr val="002060"/>
                </a:solidFill>
                <a:ea typeface="MS PGothic" pitchFamily="34" charset="-128"/>
                <a:cs typeface="Arial" pitchFamily="34" charset="0"/>
              </a:rPr>
              <a:t>. </a:t>
            </a:r>
            <a:r>
              <a:rPr lang="en-GB" sz="1800" dirty="0">
                <a:solidFill>
                  <a:srgbClr val="002060"/>
                </a:solidFill>
                <a:ea typeface="MS PGothic" pitchFamily="34" charset="-128"/>
                <a:cs typeface="Arial" pitchFamily="34" charset="0"/>
                <a:hlinkClick r:id="rId4"/>
              </a:rPr>
              <a:t>www.who.int/water_sanitation_health/emerging/legionella_rel/en/index.html</a:t>
            </a:r>
            <a:endParaRPr lang="en-US" sz="1800" dirty="0">
              <a:solidFill>
                <a:srgbClr val="002060"/>
              </a:solidFill>
              <a:ea typeface="MS PGothic" pitchFamily="34" charset="-128"/>
              <a:cs typeface="Arial" pitchFamily="34" charset="0"/>
            </a:endParaRPr>
          </a:p>
          <a:p>
            <a:pPr>
              <a:spcBef>
                <a:spcPts val="0"/>
              </a:spcBef>
              <a:spcAft>
                <a:spcPts val="600"/>
              </a:spcAft>
              <a:buClr>
                <a:srgbClr val="DE2414"/>
              </a:buClr>
            </a:pPr>
            <a:r>
              <a:rPr lang="en-US" sz="1800" dirty="0">
                <a:solidFill>
                  <a:srgbClr val="002060"/>
                </a:solidFill>
                <a:ea typeface="MS PGothic" pitchFamily="34" charset="-128"/>
                <a:cs typeface="Arial" pitchFamily="34" charset="0"/>
              </a:rPr>
              <a:t>WHO, 2017. Guidelines for drinking-water quality, 4th edition. </a:t>
            </a:r>
            <a:r>
              <a:rPr lang="en-US" sz="1800" dirty="0">
                <a:solidFill>
                  <a:srgbClr val="002060"/>
                </a:solidFill>
                <a:ea typeface="MS PGothic" pitchFamily="34" charset="-128"/>
                <a:cs typeface="Arial" pitchFamily="34" charset="0"/>
                <a:hlinkClick r:id="rId5"/>
              </a:rPr>
              <a:t>www.who.int/water_sanitation_health/publications/drinking-water-quality-guidelines-4-including-1st-addendum/en/</a:t>
            </a:r>
            <a:endParaRPr lang="en-US" sz="1800" dirty="0">
              <a:solidFill>
                <a:srgbClr val="002060"/>
              </a:solidFill>
              <a:ea typeface="MS PGothic" pitchFamily="34" charset="-128"/>
              <a:cs typeface="Arial" pitchFamily="34" charset="0"/>
            </a:endParaRPr>
          </a:p>
          <a:p>
            <a:pPr>
              <a:spcBef>
                <a:spcPts val="0"/>
              </a:spcBef>
              <a:spcAft>
                <a:spcPts val="600"/>
              </a:spcAft>
              <a:buClr>
                <a:srgbClr val="DE2414"/>
              </a:buClr>
            </a:pPr>
            <a:r>
              <a:rPr lang="en-US" sz="1800" dirty="0">
                <a:solidFill>
                  <a:srgbClr val="002060"/>
                </a:solidFill>
                <a:ea typeface="MS PGothic" pitchFamily="34" charset="-128"/>
                <a:cs typeface="Arial" pitchFamily="34" charset="0"/>
              </a:rPr>
              <a:t>WHO Water safety </a:t>
            </a:r>
            <a:r>
              <a:rPr lang="en-US" sz="1800">
                <a:solidFill>
                  <a:srgbClr val="002060"/>
                </a:solidFill>
                <a:ea typeface="MS PGothic" pitchFamily="34" charset="-128"/>
                <a:cs typeface="Arial" pitchFamily="34" charset="0"/>
              </a:rPr>
              <a:t>and quality </a:t>
            </a:r>
            <a:r>
              <a:rPr lang="en-US" sz="1800">
                <a:hlinkClick r:id="rId6"/>
              </a:rPr>
              <a:t>https://www.who.int/water_sanitation_health/water-quality/en/</a:t>
            </a:r>
            <a:endParaRPr lang="en-US" sz="1800">
              <a:solidFill>
                <a:srgbClr val="002060"/>
              </a:solidFill>
              <a:ea typeface="MS PGothic" pitchFamily="34" charset="-128"/>
              <a:cs typeface="Arial" pitchFamily="34" charset="0"/>
            </a:endParaRPr>
          </a:p>
          <a:p>
            <a:pPr>
              <a:spcBef>
                <a:spcPts val="0"/>
              </a:spcBef>
              <a:spcAft>
                <a:spcPts val="600"/>
              </a:spcAft>
              <a:buClr>
                <a:srgbClr val="DE2414"/>
              </a:buClr>
            </a:pPr>
            <a:r>
              <a:rPr lang="en-US" sz="1800" dirty="0">
                <a:solidFill>
                  <a:srgbClr val="002060"/>
                </a:solidFill>
                <a:ea typeface="MS PGothic" pitchFamily="34" charset="-128"/>
                <a:cs typeface="Arial" pitchFamily="34" charset="0"/>
              </a:rPr>
              <a:t>WHO International Scheme to Evaluate Household Water Treatment Technologies </a:t>
            </a:r>
            <a:r>
              <a:rPr lang="en-US" sz="1800" dirty="0">
                <a:hlinkClick r:id="rId7"/>
              </a:rPr>
              <a:t>https://www.who.int/water_sanitation_health/water-quality/household/scheme-household-water-treatment/en/</a:t>
            </a:r>
            <a:endParaRPr lang="en-US" sz="1800" dirty="0">
              <a:solidFill>
                <a:srgbClr val="002060"/>
              </a:solidFill>
              <a:ea typeface="MS PGothic" pitchFamily="34" charset="-128"/>
              <a:cs typeface="Arial" pitchFamily="34" charset="0"/>
            </a:endParaRPr>
          </a:p>
          <a:p>
            <a:pPr>
              <a:spcBef>
                <a:spcPts val="0"/>
              </a:spcBef>
              <a:spcAft>
                <a:spcPts val="600"/>
              </a:spcAft>
              <a:buClr>
                <a:srgbClr val="DE2414"/>
              </a:buClr>
            </a:pPr>
            <a:r>
              <a:rPr lang="en-GB" altLang="en-US" sz="1800" dirty="0">
                <a:solidFill>
                  <a:srgbClr val="002060"/>
                </a:solidFill>
                <a:ea typeface="MS PGothic" pitchFamily="34" charset="-128"/>
                <a:cs typeface="Arial" pitchFamily="34" charset="0"/>
              </a:rPr>
              <a:t>HOUSE, S.; REED, B. (1997): Emergency Water Sources. Guidelines for Selection and Treatment. Loughborough: Water, Engineering and Development Centre (WEDC). URL: </a:t>
            </a:r>
            <a:r>
              <a:rPr lang="en-GB" altLang="en-US" sz="1800" dirty="0">
                <a:solidFill>
                  <a:srgbClr val="002060"/>
                </a:solidFill>
                <a:ea typeface="MS PGothic" pitchFamily="34" charset="-128"/>
                <a:cs typeface="Arial" pitchFamily="34" charset="0"/>
                <a:hlinkClick r:id="rId8"/>
              </a:rPr>
              <a:t>http://sheltercentre.org/sites/default/files/Emergency%20Water%20Sources%20%28WEDC%29.pdf</a:t>
            </a:r>
            <a:r>
              <a:rPr lang="en-GB" altLang="en-US" sz="1800" dirty="0">
                <a:solidFill>
                  <a:srgbClr val="002060"/>
                </a:solidFill>
                <a:ea typeface="MS PGothic" pitchFamily="34" charset="-128"/>
                <a:cs typeface="Arial" pitchFamily="34" charset="0"/>
              </a:rPr>
              <a:t> </a:t>
            </a:r>
          </a:p>
          <a:p>
            <a:pPr>
              <a:spcBef>
                <a:spcPts val="0"/>
              </a:spcBef>
              <a:spcAft>
                <a:spcPts val="600"/>
              </a:spcAft>
              <a:buClr>
                <a:srgbClr val="DE2414"/>
              </a:buClr>
            </a:pPr>
            <a:endParaRPr lang="en-GB" sz="1800" dirty="0">
              <a:solidFill>
                <a:srgbClr val="000000"/>
              </a:solidFill>
              <a:ea typeface="MS PGothic" pitchFamily="34" charset="-128"/>
              <a:cs typeface="Arial" pitchFamily="34" charset="0"/>
            </a:endParaRPr>
          </a:p>
          <a:p>
            <a:pPr>
              <a:spcBef>
                <a:spcPts val="0"/>
              </a:spcBef>
              <a:spcAft>
                <a:spcPts val="600"/>
              </a:spcAft>
              <a:buFont typeface="Arial" panose="020B0604020202020204" pitchFamily="34" charset="0"/>
              <a:buChar char="•"/>
              <a:tabLst>
                <a:tab pos="901809" algn="l"/>
              </a:tabLst>
            </a:pPr>
            <a:endParaRPr lang="en-GB" sz="1800" dirty="0"/>
          </a:p>
        </p:txBody>
      </p:sp>
      <p:sp>
        <p:nvSpPr>
          <p:cNvPr id="4" name="Title 3"/>
          <p:cNvSpPr>
            <a:spLocks noGrp="1"/>
          </p:cNvSpPr>
          <p:nvPr>
            <p:ph type="title"/>
          </p:nvPr>
        </p:nvSpPr>
        <p:spPr/>
        <p:txBody>
          <a:bodyPr/>
          <a:lstStyle/>
          <a:p>
            <a:pPr>
              <a:defRPr/>
            </a:pPr>
            <a:r>
              <a:rPr lang="en-GB" dirty="0"/>
              <a:t>References</a:t>
            </a:r>
          </a:p>
        </p:txBody>
      </p:sp>
    </p:spTree>
    <p:extLst>
      <p:ext uri="{BB962C8B-B14F-4D97-AF65-F5344CB8AC3E}">
        <p14:creationId xmlns:p14="http://schemas.microsoft.com/office/powerpoint/2010/main" val="41540488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7DFD226-553C-46B0-876E-D2FC46F9561E}"/>
              </a:ext>
            </a:extLst>
          </p:cNvPr>
          <p:cNvSpPr>
            <a:spLocks noGrp="1"/>
          </p:cNvSpPr>
          <p:nvPr>
            <p:ph type="title"/>
          </p:nvPr>
        </p:nvSpPr>
        <p:spPr>
          <a:xfrm>
            <a:off x="421000" y="367942"/>
            <a:ext cx="7157000" cy="793833"/>
          </a:xfrm>
        </p:spPr>
        <p:txBody>
          <a:bodyPr/>
          <a:lstStyle/>
          <a:p>
            <a:r>
              <a:rPr lang="en-IE" dirty="0"/>
              <a:t>Climate impacts on water supply</a:t>
            </a:r>
            <a:endParaRPr lang="en-US" dirty="0"/>
          </a:p>
        </p:txBody>
      </p:sp>
      <p:pic>
        <p:nvPicPr>
          <p:cNvPr id="2050" name="Picture 2" descr="image001">
            <a:extLst>
              <a:ext uri="{FF2B5EF4-FFF2-40B4-BE49-F238E27FC236}">
                <a16:creationId xmlns:a16="http://schemas.microsoft.com/office/drawing/2014/main" id="{3721E559-AC9D-471B-8C02-A3C434A02959}"/>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69619" y="1369106"/>
            <a:ext cx="10354162" cy="5824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53ED6E61-41A8-40B9-B5BB-ED37CD1ECF6F}"/>
              </a:ext>
            </a:extLst>
          </p:cNvPr>
          <p:cNvSpPr txBox="1"/>
          <p:nvPr/>
        </p:nvSpPr>
        <p:spPr>
          <a:xfrm>
            <a:off x="169619" y="7193321"/>
            <a:ext cx="3065950" cy="276999"/>
          </a:xfrm>
          <a:prstGeom prst="rect">
            <a:avLst/>
          </a:prstGeom>
          <a:noFill/>
        </p:spPr>
        <p:txBody>
          <a:bodyPr wrap="square" rtlCol="0">
            <a:spAutoFit/>
          </a:bodyPr>
          <a:lstStyle/>
          <a:p>
            <a:pPr rtl="0"/>
            <a:r>
              <a:rPr lang="en-US" sz="1200" b="0" dirty="0"/>
              <a:t>Credit: </a:t>
            </a:r>
            <a:r>
              <a:rPr lang="en-GB" sz="1200" b="0" dirty="0"/>
              <a:t>IWA/Chris Wells.</a:t>
            </a:r>
            <a:endParaRPr lang="en-US" sz="1200" b="0" dirty="0"/>
          </a:p>
        </p:txBody>
      </p:sp>
    </p:spTree>
    <p:extLst>
      <p:ext uri="{BB962C8B-B14F-4D97-AF65-F5344CB8AC3E}">
        <p14:creationId xmlns:p14="http://schemas.microsoft.com/office/powerpoint/2010/main" val="21830108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7DFD226-553C-46B0-876E-D2FC46F9561E}"/>
              </a:ext>
            </a:extLst>
          </p:cNvPr>
          <p:cNvSpPr>
            <a:spLocks noGrp="1"/>
          </p:cNvSpPr>
          <p:nvPr>
            <p:ph type="title"/>
          </p:nvPr>
        </p:nvSpPr>
        <p:spPr>
          <a:xfrm>
            <a:off x="421000" y="367942"/>
            <a:ext cx="7157000" cy="793833"/>
          </a:xfrm>
        </p:spPr>
        <p:txBody>
          <a:bodyPr/>
          <a:lstStyle/>
          <a:p>
            <a:r>
              <a:rPr lang="en-IE" dirty="0"/>
              <a:t>Climate impacts on water supply</a:t>
            </a:r>
            <a:endParaRPr lang="en-US" dirty="0"/>
          </a:p>
        </p:txBody>
      </p:sp>
      <p:pic>
        <p:nvPicPr>
          <p:cNvPr id="3074" name="Picture 2" descr="image002">
            <a:extLst>
              <a:ext uri="{FF2B5EF4-FFF2-40B4-BE49-F238E27FC236}">
                <a16:creationId xmlns:a16="http://schemas.microsoft.com/office/drawing/2014/main" id="{90CF0321-15E0-4E2D-BA2F-52FFC51DC3A3}"/>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31711" y="1295967"/>
            <a:ext cx="10029978" cy="5641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A8C39A54-8CCD-4FA5-96D7-1A0D4C241CF2}"/>
              </a:ext>
            </a:extLst>
          </p:cNvPr>
          <p:cNvSpPr txBox="1"/>
          <p:nvPr/>
        </p:nvSpPr>
        <p:spPr>
          <a:xfrm>
            <a:off x="169619" y="7193321"/>
            <a:ext cx="3065950" cy="276999"/>
          </a:xfrm>
          <a:prstGeom prst="rect">
            <a:avLst/>
          </a:prstGeom>
          <a:noFill/>
        </p:spPr>
        <p:txBody>
          <a:bodyPr wrap="square" rtlCol="0">
            <a:spAutoFit/>
          </a:bodyPr>
          <a:lstStyle/>
          <a:p>
            <a:pPr rtl="0"/>
            <a:r>
              <a:rPr lang="en-US" sz="1200" b="0" dirty="0"/>
              <a:t>Credit: </a:t>
            </a:r>
            <a:r>
              <a:rPr lang="en-GB" sz="1200" b="0" dirty="0"/>
              <a:t>IWA/Chris Wells.</a:t>
            </a:r>
            <a:endParaRPr lang="en-US" sz="1200" b="0" dirty="0"/>
          </a:p>
        </p:txBody>
      </p:sp>
    </p:spTree>
    <p:extLst>
      <p:ext uri="{BB962C8B-B14F-4D97-AF65-F5344CB8AC3E}">
        <p14:creationId xmlns:p14="http://schemas.microsoft.com/office/powerpoint/2010/main" val="12037180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99915BD-4EEB-4D60-AEDE-2C116F2856F3}"/>
              </a:ext>
            </a:extLst>
          </p:cNvPr>
          <p:cNvSpPr txBox="1"/>
          <p:nvPr/>
        </p:nvSpPr>
        <p:spPr>
          <a:xfrm>
            <a:off x="703845" y="1944088"/>
            <a:ext cx="1995812" cy="584775"/>
          </a:xfrm>
          <a:prstGeom prst="rect">
            <a:avLst/>
          </a:prstGeom>
          <a:noFill/>
        </p:spPr>
        <p:txBody>
          <a:bodyPr wrap="square" rtlCol="0">
            <a:spAutoFit/>
          </a:bodyPr>
          <a:lstStyle/>
          <a:p>
            <a:r>
              <a:rPr lang="en-GB" sz="1600" dirty="0"/>
              <a:t>No/ insufficient drinking water</a:t>
            </a:r>
          </a:p>
        </p:txBody>
      </p:sp>
      <p:sp>
        <p:nvSpPr>
          <p:cNvPr id="11" name="TextBox 10">
            <a:extLst>
              <a:ext uri="{FF2B5EF4-FFF2-40B4-BE49-F238E27FC236}">
                <a16:creationId xmlns:a16="http://schemas.microsoft.com/office/drawing/2014/main" id="{5353B287-D4C7-4004-9E2C-79BEB03D06C3}"/>
              </a:ext>
            </a:extLst>
          </p:cNvPr>
          <p:cNvSpPr txBox="1"/>
          <p:nvPr/>
        </p:nvSpPr>
        <p:spPr>
          <a:xfrm>
            <a:off x="3164115" y="1549076"/>
            <a:ext cx="1451428" cy="338554"/>
          </a:xfrm>
          <a:prstGeom prst="rect">
            <a:avLst/>
          </a:prstGeom>
          <a:noFill/>
        </p:spPr>
        <p:txBody>
          <a:bodyPr wrap="square" rtlCol="0">
            <a:spAutoFit/>
          </a:bodyPr>
          <a:lstStyle/>
          <a:p>
            <a:r>
              <a:rPr lang="en-GB" sz="1600" b="0" dirty="0">
                <a:solidFill>
                  <a:srgbClr val="09164D"/>
                </a:solidFill>
              </a:rPr>
              <a:t>Dehydration</a:t>
            </a:r>
          </a:p>
        </p:txBody>
      </p:sp>
      <p:sp>
        <p:nvSpPr>
          <p:cNvPr id="12" name="TextBox 11">
            <a:extLst>
              <a:ext uri="{FF2B5EF4-FFF2-40B4-BE49-F238E27FC236}">
                <a16:creationId xmlns:a16="http://schemas.microsoft.com/office/drawing/2014/main" id="{2684D259-7023-4B9B-82C7-ED9AFB433E1D}"/>
              </a:ext>
            </a:extLst>
          </p:cNvPr>
          <p:cNvSpPr txBox="1"/>
          <p:nvPr/>
        </p:nvSpPr>
        <p:spPr>
          <a:xfrm>
            <a:off x="3193619" y="2913806"/>
            <a:ext cx="1451428" cy="338554"/>
          </a:xfrm>
          <a:prstGeom prst="rect">
            <a:avLst/>
          </a:prstGeom>
          <a:noFill/>
        </p:spPr>
        <p:txBody>
          <a:bodyPr wrap="square" rtlCol="0">
            <a:spAutoFit/>
          </a:bodyPr>
          <a:lstStyle/>
          <a:p>
            <a:r>
              <a:rPr lang="en-GB" sz="1600" b="0" dirty="0"/>
              <a:t>Diarrhoea</a:t>
            </a:r>
          </a:p>
        </p:txBody>
      </p:sp>
      <p:sp>
        <p:nvSpPr>
          <p:cNvPr id="14" name="TextBox 13">
            <a:extLst>
              <a:ext uri="{FF2B5EF4-FFF2-40B4-BE49-F238E27FC236}">
                <a16:creationId xmlns:a16="http://schemas.microsoft.com/office/drawing/2014/main" id="{20A4472A-57A9-4DA2-9470-8076CB109F9E}"/>
              </a:ext>
            </a:extLst>
          </p:cNvPr>
          <p:cNvSpPr txBox="1"/>
          <p:nvPr/>
        </p:nvSpPr>
        <p:spPr>
          <a:xfrm>
            <a:off x="703845" y="3087911"/>
            <a:ext cx="2025316" cy="584775"/>
          </a:xfrm>
          <a:prstGeom prst="rect">
            <a:avLst/>
          </a:prstGeom>
          <a:noFill/>
        </p:spPr>
        <p:txBody>
          <a:bodyPr wrap="square" rtlCol="0">
            <a:spAutoFit/>
          </a:bodyPr>
          <a:lstStyle/>
          <a:p>
            <a:r>
              <a:rPr lang="en-GB" sz="1600" dirty="0"/>
              <a:t>Contaminated water</a:t>
            </a:r>
          </a:p>
        </p:txBody>
      </p:sp>
      <p:sp>
        <p:nvSpPr>
          <p:cNvPr id="15" name="TextBox 14">
            <a:extLst>
              <a:ext uri="{FF2B5EF4-FFF2-40B4-BE49-F238E27FC236}">
                <a16:creationId xmlns:a16="http://schemas.microsoft.com/office/drawing/2014/main" id="{9DDD020A-5EEB-4EF6-BEFE-5A14C602BE71}"/>
              </a:ext>
            </a:extLst>
          </p:cNvPr>
          <p:cNvSpPr txBox="1"/>
          <p:nvPr/>
        </p:nvSpPr>
        <p:spPr>
          <a:xfrm>
            <a:off x="703845" y="4064091"/>
            <a:ext cx="1988562" cy="584775"/>
          </a:xfrm>
          <a:prstGeom prst="rect">
            <a:avLst/>
          </a:prstGeom>
          <a:noFill/>
        </p:spPr>
        <p:txBody>
          <a:bodyPr wrap="square" rtlCol="0">
            <a:spAutoFit/>
          </a:bodyPr>
          <a:lstStyle/>
          <a:p>
            <a:r>
              <a:rPr lang="en-GB" sz="1600" dirty="0"/>
              <a:t>Insufficient water for hand hygiene</a:t>
            </a:r>
          </a:p>
        </p:txBody>
      </p:sp>
      <p:sp>
        <p:nvSpPr>
          <p:cNvPr id="16" name="TextBox 15">
            <a:extLst>
              <a:ext uri="{FF2B5EF4-FFF2-40B4-BE49-F238E27FC236}">
                <a16:creationId xmlns:a16="http://schemas.microsoft.com/office/drawing/2014/main" id="{A6D4164D-6AB8-4CC7-BD04-62D944365AA4}"/>
              </a:ext>
            </a:extLst>
          </p:cNvPr>
          <p:cNvSpPr txBox="1"/>
          <p:nvPr/>
        </p:nvSpPr>
        <p:spPr>
          <a:xfrm>
            <a:off x="703845" y="5705668"/>
            <a:ext cx="1988562" cy="830997"/>
          </a:xfrm>
          <a:prstGeom prst="rect">
            <a:avLst/>
          </a:prstGeom>
          <a:noFill/>
        </p:spPr>
        <p:txBody>
          <a:bodyPr wrap="square" rtlCol="0">
            <a:spAutoFit/>
          </a:bodyPr>
          <a:lstStyle/>
          <a:p>
            <a:r>
              <a:rPr lang="en-GB" sz="1600" dirty="0"/>
              <a:t>Insufficient water for cleaning, showers, toilets</a:t>
            </a:r>
          </a:p>
        </p:txBody>
      </p:sp>
      <p:sp>
        <p:nvSpPr>
          <p:cNvPr id="17" name="TextBox 16">
            <a:extLst>
              <a:ext uri="{FF2B5EF4-FFF2-40B4-BE49-F238E27FC236}">
                <a16:creationId xmlns:a16="http://schemas.microsoft.com/office/drawing/2014/main" id="{5D15D845-981C-49C2-8DAE-4076B55C8458}"/>
              </a:ext>
            </a:extLst>
          </p:cNvPr>
          <p:cNvSpPr txBox="1"/>
          <p:nvPr/>
        </p:nvSpPr>
        <p:spPr>
          <a:xfrm>
            <a:off x="2910708" y="3450546"/>
            <a:ext cx="1451428" cy="584775"/>
          </a:xfrm>
          <a:prstGeom prst="rect">
            <a:avLst/>
          </a:prstGeom>
          <a:noFill/>
        </p:spPr>
        <p:txBody>
          <a:bodyPr wrap="square" rtlCol="0">
            <a:spAutoFit/>
          </a:bodyPr>
          <a:lstStyle/>
          <a:p>
            <a:pPr rtl="0"/>
            <a:r>
              <a:rPr lang="en-GB" sz="1600" b="0" dirty="0"/>
              <a:t>Waterborne outbreaks</a:t>
            </a:r>
          </a:p>
        </p:txBody>
      </p:sp>
      <p:cxnSp>
        <p:nvCxnSpPr>
          <p:cNvPr id="19" name="Straight Arrow Connector 18">
            <a:extLst>
              <a:ext uri="{FF2B5EF4-FFF2-40B4-BE49-F238E27FC236}">
                <a16:creationId xmlns:a16="http://schemas.microsoft.com/office/drawing/2014/main" id="{43941549-DA68-4848-8DDC-FC08288FE2EE}"/>
              </a:ext>
            </a:extLst>
          </p:cNvPr>
          <p:cNvCxnSpPr>
            <a:cxnSpLocks/>
          </p:cNvCxnSpPr>
          <p:nvPr/>
        </p:nvCxnSpPr>
        <p:spPr>
          <a:xfrm flipV="1">
            <a:off x="2758308" y="1827758"/>
            <a:ext cx="460875" cy="299209"/>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EE9A32AF-2129-4B27-9FD5-873100D01BFC}"/>
              </a:ext>
            </a:extLst>
          </p:cNvPr>
          <p:cNvCxnSpPr>
            <a:cxnSpLocks/>
            <a:endCxn id="12" idx="1"/>
          </p:cNvCxnSpPr>
          <p:nvPr/>
        </p:nvCxnSpPr>
        <p:spPr>
          <a:xfrm flipV="1">
            <a:off x="2656708" y="3083083"/>
            <a:ext cx="536911" cy="201638"/>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EB08730D-1AAF-4D1A-BCEA-E0334F0FC5DF}"/>
              </a:ext>
            </a:extLst>
          </p:cNvPr>
          <p:cNvCxnSpPr>
            <a:cxnSpLocks/>
            <a:endCxn id="17" idx="1"/>
          </p:cNvCxnSpPr>
          <p:nvPr/>
        </p:nvCxnSpPr>
        <p:spPr>
          <a:xfrm>
            <a:off x="2552281" y="3495081"/>
            <a:ext cx="358427" cy="247853"/>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DA5310BA-5C1D-477F-B49E-D906CBD770FB}"/>
              </a:ext>
            </a:extLst>
          </p:cNvPr>
          <p:cNvCxnSpPr>
            <a:cxnSpLocks/>
            <a:stCxn id="15" idx="3"/>
          </p:cNvCxnSpPr>
          <p:nvPr/>
        </p:nvCxnSpPr>
        <p:spPr>
          <a:xfrm>
            <a:off x="2692407" y="4356479"/>
            <a:ext cx="531888" cy="73923"/>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F3393A6D-89E6-40F5-AFA0-1C1C55B2AFA4}"/>
              </a:ext>
            </a:extLst>
          </p:cNvPr>
          <p:cNvSpPr txBox="1"/>
          <p:nvPr/>
        </p:nvSpPr>
        <p:spPr>
          <a:xfrm>
            <a:off x="3365873" y="4218538"/>
            <a:ext cx="3049899" cy="830997"/>
          </a:xfrm>
          <a:prstGeom prst="rect">
            <a:avLst/>
          </a:prstGeom>
          <a:noFill/>
        </p:spPr>
        <p:txBody>
          <a:bodyPr wrap="square" rtlCol="0">
            <a:spAutoFit/>
          </a:bodyPr>
          <a:lstStyle/>
          <a:p>
            <a:pPr rtl="0"/>
            <a:r>
              <a:rPr lang="en-GB" sz="1600" b="0" dirty="0"/>
              <a:t>Spread of infections; risks to patient and staff safety, inability to control outbreaks</a:t>
            </a:r>
          </a:p>
        </p:txBody>
      </p:sp>
      <p:sp>
        <p:nvSpPr>
          <p:cNvPr id="30" name="TextBox 29">
            <a:extLst>
              <a:ext uri="{FF2B5EF4-FFF2-40B4-BE49-F238E27FC236}">
                <a16:creationId xmlns:a16="http://schemas.microsoft.com/office/drawing/2014/main" id="{DA7715CD-5B4E-44DF-B873-83ADBF8C46BE}"/>
              </a:ext>
            </a:extLst>
          </p:cNvPr>
          <p:cNvSpPr txBox="1"/>
          <p:nvPr/>
        </p:nvSpPr>
        <p:spPr>
          <a:xfrm>
            <a:off x="3886085" y="5514837"/>
            <a:ext cx="2641600" cy="584775"/>
          </a:xfrm>
          <a:prstGeom prst="rect">
            <a:avLst/>
          </a:prstGeom>
          <a:noFill/>
        </p:spPr>
        <p:txBody>
          <a:bodyPr wrap="square" rtlCol="0">
            <a:spAutoFit/>
          </a:bodyPr>
          <a:lstStyle/>
          <a:p>
            <a:r>
              <a:rPr lang="en-GB" sz="1600" b="0" dirty="0"/>
              <a:t>Spread of </a:t>
            </a:r>
            <a:r>
              <a:rPr lang="en-GB" sz="1600" b="0" dirty="0" err="1"/>
              <a:t>fecal</a:t>
            </a:r>
            <a:r>
              <a:rPr lang="en-GB" sz="1600" b="0" dirty="0"/>
              <a:t> contamination</a:t>
            </a:r>
          </a:p>
        </p:txBody>
      </p:sp>
      <p:cxnSp>
        <p:nvCxnSpPr>
          <p:cNvPr id="31" name="Straight Arrow Connector 30">
            <a:extLst>
              <a:ext uri="{FF2B5EF4-FFF2-40B4-BE49-F238E27FC236}">
                <a16:creationId xmlns:a16="http://schemas.microsoft.com/office/drawing/2014/main" id="{955D5736-EC29-4BC0-82AC-D4ED5DF3971F}"/>
              </a:ext>
            </a:extLst>
          </p:cNvPr>
          <p:cNvCxnSpPr>
            <a:cxnSpLocks/>
          </p:cNvCxnSpPr>
          <p:nvPr/>
        </p:nvCxnSpPr>
        <p:spPr>
          <a:xfrm flipV="1">
            <a:off x="2249691" y="4845901"/>
            <a:ext cx="1534808" cy="80059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941E01C1-AAD0-4A16-BA52-7D3EEB143C5D}"/>
              </a:ext>
            </a:extLst>
          </p:cNvPr>
          <p:cNvSpPr txBox="1"/>
          <p:nvPr/>
        </p:nvSpPr>
        <p:spPr>
          <a:xfrm>
            <a:off x="3324247" y="6287209"/>
            <a:ext cx="2641600" cy="830997"/>
          </a:xfrm>
          <a:prstGeom prst="rect">
            <a:avLst/>
          </a:prstGeom>
          <a:noFill/>
        </p:spPr>
        <p:txBody>
          <a:bodyPr wrap="square" rtlCol="0">
            <a:spAutoFit/>
          </a:bodyPr>
          <a:lstStyle/>
          <a:p>
            <a:r>
              <a:rPr lang="en-GB" sz="1600" b="0" dirty="0"/>
              <a:t>Visually dirty, smells, decrease in care seeking and trust in health care</a:t>
            </a:r>
          </a:p>
        </p:txBody>
      </p:sp>
      <p:cxnSp>
        <p:nvCxnSpPr>
          <p:cNvPr id="35" name="Straight Arrow Connector 34">
            <a:extLst>
              <a:ext uri="{FF2B5EF4-FFF2-40B4-BE49-F238E27FC236}">
                <a16:creationId xmlns:a16="http://schemas.microsoft.com/office/drawing/2014/main" id="{555C9CEE-79E6-4C16-96CA-C8A013B4B91C}"/>
              </a:ext>
            </a:extLst>
          </p:cNvPr>
          <p:cNvCxnSpPr>
            <a:cxnSpLocks/>
            <a:endCxn id="30" idx="1"/>
          </p:cNvCxnSpPr>
          <p:nvPr/>
        </p:nvCxnSpPr>
        <p:spPr>
          <a:xfrm flipV="1">
            <a:off x="2552281" y="5807225"/>
            <a:ext cx="1333804" cy="16043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FA840993-A292-42A5-B6D4-8AC13C62EA28}"/>
              </a:ext>
            </a:extLst>
          </p:cNvPr>
          <p:cNvCxnSpPr>
            <a:cxnSpLocks/>
          </p:cNvCxnSpPr>
          <p:nvPr/>
        </p:nvCxnSpPr>
        <p:spPr>
          <a:xfrm>
            <a:off x="2623892" y="6512616"/>
            <a:ext cx="629642" cy="21848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787AE7F4-BC87-4F2C-8045-704C6273A47A}"/>
              </a:ext>
            </a:extLst>
          </p:cNvPr>
          <p:cNvSpPr>
            <a:spLocks noGrp="1"/>
          </p:cNvSpPr>
          <p:nvPr>
            <p:ph type="title"/>
          </p:nvPr>
        </p:nvSpPr>
        <p:spPr/>
        <p:txBody>
          <a:bodyPr/>
          <a:lstStyle/>
          <a:p>
            <a:r>
              <a:rPr lang="en-US" dirty="0">
                <a:solidFill>
                  <a:srgbClr val="009CDE"/>
                </a:solidFill>
              </a:rPr>
              <a:t>Poor water supply leads to: </a:t>
            </a:r>
          </a:p>
        </p:txBody>
      </p:sp>
      <p:cxnSp>
        <p:nvCxnSpPr>
          <p:cNvPr id="25" name="Straight Arrow Connector 24">
            <a:extLst>
              <a:ext uri="{FF2B5EF4-FFF2-40B4-BE49-F238E27FC236}">
                <a16:creationId xmlns:a16="http://schemas.microsoft.com/office/drawing/2014/main" id="{60C2A59B-1F87-460B-8159-3A3A7BA56571}"/>
              </a:ext>
            </a:extLst>
          </p:cNvPr>
          <p:cNvCxnSpPr>
            <a:cxnSpLocks/>
            <a:stCxn id="3" idx="3"/>
          </p:cNvCxnSpPr>
          <p:nvPr/>
        </p:nvCxnSpPr>
        <p:spPr>
          <a:xfrm flipV="1">
            <a:off x="2699657" y="2229606"/>
            <a:ext cx="595086" cy="687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4F33F6EF-6004-40FF-AEC2-BFAC913A3EF1}"/>
              </a:ext>
            </a:extLst>
          </p:cNvPr>
          <p:cNvSpPr txBox="1"/>
          <p:nvPr/>
        </p:nvSpPr>
        <p:spPr>
          <a:xfrm>
            <a:off x="3294743" y="2113086"/>
            <a:ext cx="2051956" cy="584775"/>
          </a:xfrm>
          <a:prstGeom prst="rect">
            <a:avLst/>
          </a:prstGeom>
          <a:noFill/>
        </p:spPr>
        <p:txBody>
          <a:bodyPr wrap="square" rtlCol="0">
            <a:spAutoFit/>
          </a:bodyPr>
          <a:lstStyle/>
          <a:p>
            <a:r>
              <a:rPr lang="en-GB" sz="1600" b="0" dirty="0"/>
              <a:t>Inability to take medicines</a:t>
            </a:r>
          </a:p>
        </p:txBody>
      </p:sp>
      <p:pic>
        <p:nvPicPr>
          <p:cNvPr id="43" name="Picture 42" descr="A bathroom with a white door&#10;&#10;Description generated with very high confidence">
            <a:extLst>
              <a:ext uri="{FF2B5EF4-FFF2-40B4-BE49-F238E27FC236}">
                <a16:creationId xmlns:a16="http://schemas.microsoft.com/office/drawing/2014/main" id="{275786EF-0E67-473B-A85B-EE5B3EE513FE}"/>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b="-7138"/>
          <a:stretch/>
        </p:blipFill>
        <p:spPr>
          <a:xfrm>
            <a:off x="6013321" y="1137784"/>
            <a:ext cx="4476288" cy="498338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553087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7" grpId="0"/>
      <p:bldP spid="29" grpId="0"/>
      <p:bldP spid="30" grpId="0"/>
      <p:bldP spid="34" grpId="0"/>
      <p:bldP spid="27"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36BB260-9391-40EA-8BF3-CF2248DCA9AD}"/>
              </a:ext>
            </a:extLst>
          </p:cNvPr>
          <p:cNvSpPr/>
          <p:nvPr/>
        </p:nvSpPr>
        <p:spPr>
          <a:xfrm>
            <a:off x="7031799" y="5157357"/>
            <a:ext cx="3225521" cy="2074896"/>
          </a:xfrm>
          <a:prstGeom prst="rect">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031799" y="579320"/>
            <a:ext cx="2926428" cy="1827596"/>
          </a:xfrm>
        </p:spPr>
        <p:txBody>
          <a:bodyPr vert="horz" lIns="91440" tIns="45720" rIns="91440" bIns="45720" rtlCol="0" anchor="ctr">
            <a:normAutofit/>
          </a:bodyPr>
          <a:lstStyle/>
          <a:p>
            <a:pPr defTabSz="914400"/>
            <a:r>
              <a:rPr lang="en-US" sz="2500" kern="1200" dirty="0">
                <a:solidFill>
                  <a:srgbClr val="009CDE"/>
                </a:solidFill>
                <a:latin typeface="+mj-lt"/>
                <a:ea typeface="+mj-ea"/>
                <a:cs typeface="+mj-cs"/>
              </a:rPr>
              <a:t>What are some of the solutions to these problems?</a:t>
            </a:r>
            <a:br>
              <a:rPr lang="en-US" sz="2500" kern="1200" dirty="0">
                <a:solidFill>
                  <a:srgbClr val="009CDE"/>
                </a:solidFill>
                <a:latin typeface="+mj-lt"/>
                <a:ea typeface="+mj-ea"/>
                <a:cs typeface="+mj-cs"/>
              </a:rPr>
            </a:br>
            <a:endParaRPr lang="en-US" sz="2500" kern="1200" dirty="0">
              <a:solidFill>
                <a:srgbClr val="009CDE"/>
              </a:solidFill>
              <a:latin typeface="+mj-lt"/>
              <a:ea typeface="+mj-ea"/>
              <a:cs typeface="+mj-cs"/>
            </a:endParaRPr>
          </a:p>
        </p:txBody>
      </p:sp>
      <p:pic>
        <p:nvPicPr>
          <p:cNvPr id="8" name="Picture 4" descr="C:\Users\MONTGO~1\AppData\Local\Temp\IMG_6998.JPG">
            <a:extLst>
              <a:ext uri="{FF2B5EF4-FFF2-40B4-BE49-F238E27FC236}">
                <a16:creationId xmlns:a16="http://schemas.microsoft.com/office/drawing/2014/main" id="{E689C05B-95D9-455B-8660-70E1C35A4626}"/>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rot="5400000">
            <a:off x="-466092" y="466091"/>
            <a:ext cx="4979048" cy="404686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D:\Work\HWTS\Scheme\Reporting\Round I\Report photos\LifeStraw Family 2.0\LifeStraw 2.0.JPG">
            <a:extLst>
              <a:ext uri="{FF2B5EF4-FFF2-40B4-BE49-F238E27FC236}">
                <a16:creationId xmlns:a16="http://schemas.microsoft.com/office/drawing/2014/main" id="{22CBA41E-5C8F-4DD5-B73E-DBC9F7233AF2}"/>
              </a:ext>
            </a:extLst>
          </p:cNvP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4127064" y="-1"/>
            <a:ext cx="2481457" cy="240691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Users\MONTGO~1\AppData\Local\Temp\IMG_6986.JPG">
            <a:extLst>
              <a:ext uri="{FF2B5EF4-FFF2-40B4-BE49-F238E27FC236}">
                <a16:creationId xmlns:a16="http://schemas.microsoft.com/office/drawing/2014/main" id="{F54B3CAD-4859-491C-B540-30D4FD972248}"/>
              </a:ext>
            </a:extLst>
          </p:cNvPr>
          <p:cNvPicPr>
            <a:picLocks noGrp="1" noChangeAspect="1" noChangeArrowheads="1"/>
          </p:cNvPicPr>
          <p:nvPr>
            <p:ph idx="1"/>
          </p:nvPr>
        </p:nvPicPr>
        <p:blipFill rotWithShape="1">
          <a:blip r:embed="rId5" cstate="email">
            <a:extLst>
              <a:ext uri="{28A0092B-C50C-407E-A947-70E740481C1C}">
                <a14:useLocalDpi xmlns:a14="http://schemas.microsoft.com/office/drawing/2010/main"/>
              </a:ext>
            </a:extLst>
          </a:blip>
          <a:srcRect/>
          <a:stretch/>
        </p:blipFill>
        <p:spPr bwMode="auto">
          <a:xfrm rot="5400000">
            <a:off x="4130503" y="2504291"/>
            <a:ext cx="2471317" cy="247819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3" descr="C:\Users\MONTGO~1\AppData\Local\Temp\IMG_6987.JPG">
            <a:extLst>
              <a:ext uri="{FF2B5EF4-FFF2-40B4-BE49-F238E27FC236}">
                <a16:creationId xmlns:a16="http://schemas.microsoft.com/office/drawing/2014/main" id="{B671F88D-A5B6-4851-9EFC-E6430827ABA4}"/>
              </a:ext>
            </a:extLst>
          </p:cNvPr>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a:stretch/>
        </p:blipFill>
        <p:spPr bwMode="auto">
          <a:xfrm rot="5400000">
            <a:off x="1808" y="5084876"/>
            <a:ext cx="2471318" cy="2481454"/>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9AA7BE12-B4E1-4DB2-A6BB-1235A292F8F1}"/>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r="-2"/>
          <a:stretch/>
        </p:blipFill>
        <p:spPr>
          <a:xfrm>
            <a:off x="2555137" y="5079864"/>
            <a:ext cx="4046864" cy="2481398"/>
          </a:xfrm>
          <a:prstGeom prst="rect">
            <a:avLst/>
          </a:prstGeom>
        </p:spPr>
      </p:pic>
      <p:sp>
        <p:nvSpPr>
          <p:cNvPr id="4" name="TextBox 3">
            <a:extLst>
              <a:ext uri="{FF2B5EF4-FFF2-40B4-BE49-F238E27FC236}">
                <a16:creationId xmlns:a16="http://schemas.microsoft.com/office/drawing/2014/main" id="{B8961C99-98C5-4C15-9372-EBFA67911181}"/>
              </a:ext>
            </a:extLst>
          </p:cNvPr>
          <p:cNvSpPr txBox="1"/>
          <p:nvPr/>
        </p:nvSpPr>
        <p:spPr>
          <a:xfrm>
            <a:off x="6693302" y="2017907"/>
            <a:ext cx="3654295" cy="4302656"/>
          </a:xfrm>
          <a:prstGeom prst="rect">
            <a:avLst/>
          </a:prstGeom>
        </p:spPr>
        <p:txBody>
          <a:bodyPr vert="horz" lIns="91440" tIns="45720" rIns="91440" bIns="45720" rtlCol="0">
            <a:normAutofit/>
          </a:bodyPr>
          <a:lstStyle/>
          <a:p>
            <a:pPr marL="457200" indent="-228600" rtl="0">
              <a:lnSpc>
                <a:spcPct val="90000"/>
              </a:lnSpc>
              <a:spcAft>
                <a:spcPts val="600"/>
              </a:spcAft>
              <a:buFont typeface="Arial" panose="020B0604020202020204" pitchFamily="34" charset="0"/>
              <a:buChar char="•"/>
            </a:pPr>
            <a:r>
              <a:rPr lang="en-US" sz="2000" b="0" dirty="0">
                <a:solidFill>
                  <a:srgbClr val="09164D"/>
                </a:solidFill>
                <a:latin typeface="+mn-lt"/>
                <a:cs typeface="+mn-cs"/>
              </a:rPr>
              <a:t>Rainwater harvesting</a:t>
            </a:r>
          </a:p>
          <a:p>
            <a:pPr marL="457200" indent="-228600" rtl="0">
              <a:lnSpc>
                <a:spcPct val="90000"/>
              </a:lnSpc>
              <a:spcAft>
                <a:spcPts val="600"/>
              </a:spcAft>
              <a:buFont typeface="Arial" panose="020B0604020202020204" pitchFamily="34" charset="0"/>
              <a:buChar char="•"/>
            </a:pPr>
            <a:r>
              <a:rPr lang="en-US" sz="2000" b="0" dirty="0">
                <a:solidFill>
                  <a:srgbClr val="09164D"/>
                </a:solidFill>
                <a:latin typeface="+mn-lt"/>
                <a:cs typeface="+mn-cs"/>
              </a:rPr>
              <a:t>Solar powered water pumping</a:t>
            </a:r>
          </a:p>
          <a:p>
            <a:pPr marL="457200" indent="-228600" rtl="0">
              <a:lnSpc>
                <a:spcPct val="90000"/>
              </a:lnSpc>
              <a:spcAft>
                <a:spcPts val="600"/>
              </a:spcAft>
              <a:buFont typeface="Arial" panose="020B0604020202020204" pitchFamily="34" charset="0"/>
              <a:buChar char="•"/>
            </a:pPr>
            <a:r>
              <a:rPr lang="en-US" sz="2000" b="0" dirty="0">
                <a:solidFill>
                  <a:srgbClr val="09164D"/>
                </a:solidFill>
                <a:latin typeface="+mn-lt"/>
                <a:cs typeface="+mn-cs"/>
              </a:rPr>
              <a:t>Elevated water storage</a:t>
            </a:r>
          </a:p>
          <a:p>
            <a:pPr marL="457200" indent="-228600" rtl="0">
              <a:lnSpc>
                <a:spcPct val="90000"/>
              </a:lnSpc>
              <a:spcAft>
                <a:spcPts val="600"/>
              </a:spcAft>
              <a:buFont typeface="Arial" panose="020B0604020202020204" pitchFamily="34" charset="0"/>
              <a:buChar char="•"/>
            </a:pPr>
            <a:r>
              <a:rPr lang="en-US" sz="2000" b="0" dirty="0">
                <a:solidFill>
                  <a:srgbClr val="09164D"/>
                </a:solidFill>
                <a:latin typeface="+mn-lt"/>
                <a:cs typeface="+mn-cs"/>
              </a:rPr>
              <a:t>Sourcing additional water supplies</a:t>
            </a:r>
          </a:p>
          <a:p>
            <a:pPr marL="457200" indent="-228600" rtl="0">
              <a:lnSpc>
                <a:spcPct val="90000"/>
              </a:lnSpc>
              <a:spcAft>
                <a:spcPts val="600"/>
              </a:spcAft>
              <a:buFont typeface="Arial" panose="020B0604020202020204" pitchFamily="34" charset="0"/>
              <a:buChar char="•"/>
            </a:pPr>
            <a:r>
              <a:rPr lang="en-US" sz="2000" b="0" dirty="0">
                <a:solidFill>
                  <a:srgbClr val="09164D"/>
                </a:solidFill>
                <a:latin typeface="+mn-lt"/>
                <a:cs typeface="+mn-cs"/>
              </a:rPr>
              <a:t>Water treatment</a:t>
            </a:r>
          </a:p>
          <a:p>
            <a:pPr marL="457200" indent="-228600" rtl="0">
              <a:lnSpc>
                <a:spcPct val="90000"/>
              </a:lnSpc>
              <a:spcAft>
                <a:spcPts val="600"/>
              </a:spcAft>
              <a:buFont typeface="Arial" panose="020B0604020202020204" pitchFamily="34" charset="0"/>
              <a:buChar char="•"/>
            </a:pPr>
            <a:r>
              <a:rPr lang="en-US" sz="2000" b="0" dirty="0">
                <a:solidFill>
                  <a:srgbClr val="09164D"/>
                </a:solidFill>
                <a:latin typeface="+mn-lt"/>
                <a:cs typeface="+mn-cs"/>
              </a:rPr>
              <a:t>Portable drinking-water and handwashing stations</a:t>
            </a:r>
          </a:p>
        </p:txBody>
      </p:sp>
      <p:sp>
        <p:nvSpPr>
          <p:cNvPr id="11" name="TextBox 10">
            <a:extLst>
              <a:ext uri="{FF2B5EF4-FFF2-40B4-BE49-F238E27FC236}">
                <a16:creationId xmlns:a16="http://schemas.microsoft.com/office/drawing/2014/main" id="{B784D953-B42D-4C41-8962-129CDE6E8B6B}"/>
              </a:ext>
            </a:extLst>
          </p:cNvPr>
          <p:cNvSpPr txBox="1"/>
          <p:nvPr/>
        </p:nvSpPr>
        <p:spPr>
          <a:xfrm>
            <a:off x="6941529" y="5299373"/>
            <a:ext cx="4162245" cy="1538883"/>
          </a:xfrm>
          <a:prstGeom prst="rect">
            <a:avLst/>
          </a:prstGeom>
          <a:noFill/>
        </p:spPr>
        <p:txBody>
          <a:bodyPr wrap="square" rtlCol="0">
            <a:spAutoFit/>
          </a:bodyPr>
          <a:lstStyle/>
          <a:p>
            <a:pPr rtl="0">
              <a:spcAft>
                <a:spcPts val="600"/>
              </a:spcAft>
            </a:pPr>
            <a:r>
              <a:rPr lang="en-GB" sz="2500" dirty="0">
                <a:solidFill>
                  <a:srgbClr val="009CDE"/>
                </a:solidFill>
                <a:latin typeface="+mj-lt"/>
                <a:ea typeface="+mj-ea"/>
                <a:cs typeface="+mj-cs"/>
              </a:rPr>
              <a:t>    All rely on: </a:t>
            </a:r>
          </a:p>
          <a:p>
            <a:pPr marL="457200" indent="-228600" rtl="0">
              <a:lnSpc>
                <a:spcPct val="90000"/>
              </a:lnSpc>
              <a:spcAft>
                <a:spcPts val="600"/>
              </a:spcAft>
              <a:buFont typeface="Arial" panose="020B0604020202020204" pitchFamily="34" charset="0"/>
              <a:buChar char="•"/>
            </a:pPr>
            <a:r>
              <a:rPr lang="en-GB" sz="2000" b="0" dirty="0">
                <a:solidFill>
                  <a:srgbClr val="09164D"/>
                </a:solidFill>
                <a:latin typeface="+mn-lt"/>
                <a:cs typeface="+mn-cs"/>
              </a:rPr>
              <a:t>Leadership</a:t>
            </a:r>
          </a:p>
          <a:p>
            <a:pPr marL="457200" indent="-228600" rtl="0">
              <a:lnSpc>
                <a:spcPct val="90000"/>
              </a:lnSpc>
              <a:spcAft>
                <a:spcPts val="600"/>
              </a:spcAft>
              <a:buFont typeface="Arial" panose="020B0604020202020204" pitchFamily="34" charset="0"/>
              <a:buChar char="•"/>
            </a:pPr>
            <a:r>
              <a:rPr lang="en-GB" sz="2000" b="0" dirty="0">
                <a:solidFill>
                  <a:srgbClr val="09164D"/>
                </a:solidFill>
                <a:latin typeface="+mn-lt"/>
                <a:cs typeface="+mn-cs"/>
              </a:rPr>
              <a:t>P</a:t>
            </a:r>
            <a:r>
              <a:rPr lang="en-GB" sz="2000" b="0" dirty="0"/>
              <a:t>lanning </a:t>
            </a:r>
          </a:p>
          <a:p>
            <a:pPr marL="457200" indent="-228600" rtl="0">
              <a:lnSpc>
                <a:spcPct val="90000"/>
              </a:lnSpc>
              <a:spcAft>
                <a:spcPts val="600"/>
              </a:spcAft>
              <a:buFont typeface="Arial" panose="020B0604020202020204" pitchFamily="34" charset="0"/>
              <a:buChar char="•"/>
            </a:pPr>
            <a:r>
              <a:rPr lang="en-GB" sz="2000" b="0" dirty="0"/>
              <a:t>Advocacy!</a:t>
            </a:r>
          </a:p>
        </p:txBody>
      </p:sp>
    </p:spTree>
    <p:extLst>
      <p:ext uri="{BB962C8B-B14F-4D97-AF65-F5344CB8AC3E}">
        <p14:creationId xmlns:p14="http://schemas.microsoft.com/office/powerpoint/2010/main" val="37729400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Straight Arrow Connector 26">
            <a:extLst>
              <a:ext uri="{FF2B5EF4-FFF2-40B4-BE49-F238E27FC236}">
                <a16:creationId xmlns:a16="http://schemas.microsoft.com/office/drawing/2014/main" id="{E139ED21-26DC-499C-A1B8-FC8D0CC7374F}"/>
              </a:ext>
            </a:extLst>
          </p:cNvPr>
          <p:cNvCxnSpPr>
            <a:cxnSpLocks/>
            <a:endCxn id="11" idx="1"/>
          </p:cNvCxnSpPr>
          <p:nvPr/>
        </p:nvCxnSpPr>
        <p:spPr>
          <a:xfrm>
            <a:off x="2497824" y="3875239"/>
            <a:ext cx="3587052" cy="2402243"/>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283710" y="290380"/>
            <a:ext cx="7157000" cy="793833"/>
          </a:xfrm>
        </p:spPr>
        <p:txBody>
          <a:bodyPr>
            <a:normAutofit fontScale="90000"/>
          </a:bodyPr>
          <a:lstStyle/>
          <a:p>
            <a:pPr>
              <a:defRPr/>
            </a:pPr>
            <a:r>
              <a:rPr lang="en-GB" sz="3200" dirty="0">
                <a:solidFill>
                  <a:srgbClr val="009CDE"/>
                </a:solidFill>
              </a:rPr>
              <a:t>Applying a risk-based approach:</a:t>
            </a:r>
            <a:br>
              <a:rPr lang="en-GB" sz="3200" dirty="0">
                <a:solidFill>
                  <a:srgbClr val="009CDE"/>
                </a:solidFill>
              </a:rPr>
            </a:br>
            <a:r>
              <a:rPr lang="en-GB" sz="3200" dirty="0">
                <a:solidFill>
                  <a:srgbClr val="009CDE"/>
                </a:solidFill>
              </a:rPr>
              <a:t>WHO guidance</a:t>
            </a:r>
          </a:p>
        </p:txBody>
      </p:sp>
      <p:pic>
        <p:nvPicPr>
          <p:cNvPr id="8" name="Picture 7">
            <a:extLst>
              <a:ext uri="{FF2B5EF4-FFF2-40B4-BE49-F238E27FC236}">
                <a16:creationId xmlns:a16="http://schemas.microsoft.com/office/drawing/2014/main" id="{1745A3FF-7B79-41AB-BD3E-3237956D5A5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34636" y="2966546"/>
            <a:ext cx="1341327" cy="2000251"/>
          </a:xfrm>
          <a:prstGeom prst="rect">
            <a:avLst/>
          </a:prstGeom>
          <a:ln>
            <a:noFill/>
          </a:ln>
          <a:effectLst>
            <a:outerShdw blurRad="292100" dist="139700" dir="2700000" algn="tl" rotWithShape="0">
              <a:srgbClr val="333333">
                <a:alpha val="65000"/>
              </a:srgbClr>
            </a:outerShdw>
          </a:effectLst>
        </p:spPr>
      </p:pic>
      <p:pic>
        <p:nvPicPr>
          <p:cNvPr id="9" name="Picture 2">
            <a:extLst>
              <a:ext uri="{FF2B5EF4-FFF2-40B4-BE49-F238E27FC236}">
                <a16:creationId xmlns:a16="http://schemas.microsoft.com/office/drawing/2014/main" id="{FED7E5A2-3034-4CFE-856C-2E9DDE36B609}"/>
              </a:ext>
            </a:extLst>
          </p:cNvP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5998320" y="894303"/>
            <a:ext cx="1341327" cy="174529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descr="https://www.who.int/water_sanitation_health/publications/cover-gdwq-4-ed-with-1st-add-150px.jpg">
            <a:extLst>
              <a:ext uri="{FF2B5EF4-FFF2-40B4-BE49-F238E27FC236}">
                <a16:creationId xmlns:a16="http://schemas.microsoft.com/office/drawing/2014/main" id="{F0D4E0DD-FB1F-46C1-BAB1-98ED877C16FE}"/>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74315" y="1322783"/>
            <a:ext cx="1928132" cy="289219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28" name="Picture 4" descr="Publication cover">
            <a:extLst>
              <a:ext uri="{FF2B5EF4-FFF2-40B4-BE49-F238E27FC236}">
                <a16:creationId xmlns:a16="http://schemas.microsoft.com/office/drawing/2014/main" id="{DA95ACBD-0C91-4E87-A174-2AA4FA38E205}"/>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3760229" y="3724633"/>
            <a:ext cx="1547971" cy="216715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A6E3111A-9A7E-4A02-8F35-F44C4E323930}"/>
              </a:ext>
            </a:extLst>
          </p:cNvPr>
          <p:cNvSpPr txBox="1"/>
          <p:nvPr/>
        </p:nvSpPr>
        <p:spPr>
          <a:xfrm>
            <a:off x="2374114" y="2085604"/>
            <a:ext cx="2772229" cy="553998"/>
          </a:xfrm>
          <a:prstGeom prst="rect">
            <a:avLst/>
          </a:prstGeom>
          <a:noFill/>
        </p:spPr>
        <p:txBody>
          <a:bodyPr wrap="square" rtlCol="0">
            <a:spAutoFit/>
          </a:bodyPr>
          <a:lstStyle/>
          <a:p>
            <a:r>
              <a:rPr lang="en-GB" sz="3000" dirty="0">
                <a:solidFill>
                  <a:srgbClr val="09164D"/>
                </a:solidFill>
              </a:rPr>
              <a:t>Guidelines</a:t>
            </a:r>
          </a:p>
        </p:txBody>
      </p:sp>
      <p:sp>
        <p:nvSpPr>
          <p:cNvPr id="14" name="TextBox 13">
            <a:extLst>
              <a:ext uri="{FF2B5EF4-FFF2-40B4-BE49-F238E27FC236}">
                <a16:creationId xmlns:a16="http://schemas.microsoft.com/office/drawing/2014/main" id="{A435157F-9AEE-4D23-86C0-C4780ADC88F2}"/>
              </a:ext>
            </a:extLst>
          </p:cNvPr>
          <p:cNvSpPr txBox="1"/>
          <p:nvPr/>
        </p:nvSpPr>
        <p:spPr>
          <a:xfrm>
            <a:off x="7440710" y="463615"/>
            <a:ext cx="2978375" cy="1938992"/>
          </a:xfrm>
          <a:prstGeom prst="rect">
            <a:avLst/>
          </a:prstGeom>
          <a:noFill/>
        </p:spPr>
        <p:txBody>
          <a:bodyPr wrap="square" rtlCol="0">
            <a:spAutoFit/>
          </a:bodyPr>
          <a:lstStyle/>
          <a:p>
            <a:endParaRPr lang="en-GB" sz="3000" dirty="0"/>
          </a:p>
          <a:p>
            <a:r>
              <a:rPr lang="en-GB" sz="3000" dirty="0"/>
              <a:t>Water safety planning and climate</a:t>
            </a:r>
          </a:p>
        </p:txBody>
      </p:sp>
      <p:sp>
        <p:nvSpPr>
          <p:cNvPr id="15" name="TextBox 14">
            <a:extLst>
              <a:ext uri="{FF2B5EF4-FFF2-40B4-BE49-F238E27FC236}">
                <a16:creationId xmlns:a16="http://schemas.microsoft.com/office/drawing/2014/main" id="{044A9EF0-6779-45EA-8CD9-3BF4B69BBD99}"/>
              </a:ext>
            </a:extLst>
          </p:cNvPr>
          <p:cNvSpPr txBox="1"/>
          <p:nvPr/>
        </p:nvSpPr>
        <p:spPr>
          <a:xfrm>
            <a:off x="7577999" y="2793636"/>
            <a:ext cx="2841086" cy="1015663"/>
          </a:xfrm>
          <a:prstGeom prst="rect">
            <a:avLst/>
          </a:prstGeom>
          <a:noFill/>
        </p:spPr>
        <p:txBody>
          <a:bodyPr wrap="square" rtlCol="0">
            <a:spAutoFit/>
          </a:bodyPr>
          <a:lstStyle/>
          <a:p>
            <a:endParaRPr lang="en-GB" sz="3000" dirty="0"/>
          </a:p>
          <a:p>
            <a:r>
              <a:rPr lang="en-GB" sz="3000" dirty="0"/>
              <a:t>Regulations</a:t>
            </a:r>
          </a:p>
        </p:txBody>
      </p:sp>
      <p:pic>
        <p:nvPicPr>
          <p:cNvPr id="11" name="Picture 10">
            <a:extLst>
              <a:ext uri="{FF2B5EF4-FFF2-40B4-BE49-F238E27FC236}">
                <a16:creationId xmlns:a16="http://schemas.microsoft.com/office/drawing/2014/main" id="{515424E8-56DB-4615-AC77-41DD2C6D35FE}"/>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084876" y="5277356"/>
            <a:ext cx="1516258" cy="2000251"/>
          </a:xfrm>
          <a:prstGeom prst="rect">
            <a:avLst/>
          </a:prstGeom>
          <a:ln>
            <a:noFill/>
          </a:ln>
          <a:effectLst>
            <a:outerShdw blurRad="292100" dist="139700" dir="2700000" algn="tl" rotWithShape="0">
              <a:srgbClr val="333333">
                <a:alpha val="65000"/>
              </a:srgbClr>
            </a:outerShdw>
          </a:effectLst>
        </p:spPr>
      </p:pic>
      <p:sp>
        <p:nvSpPr>
          <p:cNvPr id="17" name="TextBox 16">
            <a:extLst>
              <a:ext uri="{FF2B5EF4-FFF2-40B4-BE49-F238E27FC236}">
                <a16:creationId xmlns:a16="http://schemas.microsoft.com/office/drawing/2014/main" id="{4745F8D8-DB75-4F8E-ADD7-EC401CEA96D4}"/>
              </a:ext>
            </a:extLst>
          </p:cNvPr>
          <p:cNvSpPr txBox="1"/>
          <p:nvPr/>
        </p:nvSpPr>
        <p:spPr>
          <a:xfrm>
            <a:off x="7737030" y="5232588"/>
            <a:ext cx="2777750" cy="1477328"/>
          </a:xfrm>
          <a:prstGeom prst="rect">
            <a:avLst/>
          </a:prstGeom>
          <a:noFill/>
        </p:spPr>
        <p:txBody>
          <a:bodyPr wrap="square" rtlCol="0">
            <a:spAutoFit/>
          </a:bodyPr>
          <a:lstStyle/>
          <a:p>
            <a:endParaRPr lang="en-GB" sz="3000" dirty="0"/>
          </a:p>
          <a:p>
            <a:r>
              <a:rPr lang="en-GB" sz="3000" dirty="0"/>
              <a:t>Health care facilities</a:t>
            </a:r>
          </a:p>
        </p:txBody>
      </p:sp>
      <p:sp>
        <p:nvSpPr>
          <p:cNvPr id="21" name="TextBox 20">
            <a:extLst>
              <a:ext uri="{FF2B5EF4-FFF2-40B4-BE49-F238E27FC236}">
                <a16:creationId xmlns:a16="http://schemas.microsoft.com/office/drawing/2014/main" id="{E16D4678-C460-40B3-A33F-313D6F07E41A}"/>
              </a:ext>
            </a:extLst>
          </p:cNvPr>
          <p:cNvSpPr txBox="1"/>
          <p:nvPr/>
        </p:nvSpPr>
        <p:spPr>
          <a:xfrm>
            <a:off x="3542051" y="6007805"/>
            <a:ext cx="2492585" cy="1477328"/>
          </a:xfrm>
          <a:prstGeom prst="rect">
            <a:avLst/>
          </a:prstGeom>
          <a:noFill/>
        </p:spPr>
        <p:txBody>
          <a:bodyPr wrap="square" rtlCol="0">
            <a:spAutoFit/>
          </a:bodyPr>
          <a:lstStyle/>
          <a:p>
            <a:r>
              <a:rPr lang="en-GB" sz="3000" dirty="0"/>
              <a:t>Water treatment performance</a:t>
            </a:r>
          </a:p>
        </p:txBody>
      </p:sp>
      <p:sp>
        <p:nvSpPr>
          <p:cNvPr id="22" name="TextBox 21">
            <a:extLst>
              <a:ext uri="{FF2B5EF4-FFF2-40B4-BE49-F238E27FC236}">
                <a16:creationId xmlns:a16="http://schemas.microsoft.com/office/drawing/2014/main" id="{C739DEC5-7683-4139-9D92-938029319660}"/>
              </a:ext>
            </a:extLst>
          </p:cNvPr>
          <p:cNvSpPr txBox="1"/>
          <p:nvPr/>
        </p:nvSpPr>
        <p:spPr>
          <a:xfrm>
            <a:off x="309253" y="4974831"/>
            <a:ext cx="3139452" cy="1938992"/>
          </a:xfrm>
          <a:prstGeom prst="rect">
            <a:avLst/>
          </a:prstGeom>
          <a:noFill/>
        </p:spPr>
        <p:txBody>
          <a:bodyPr wrap="square" rtlCol="0">
            <a:spAutoFit/>
          </a:bodyPr>
          <a:lstStyle/>
          <a:p>
            <a:r>
              <a:rPr lang="en-GB" sz="2900" dirty="0">
                <a:solidFill>
                  <a:srgbClr val="009CDE"/>
                </a:solidFill>
                <a:latin typeface="+mj-lt"/>
                <a:ea typeface="+mj-ea"/>
                <a:cs typeface="+mj-cs"/>
              </a:rPr>
              <a:t>Principals</a:t>
            </a:r>
          </a:p>
          <a:p>
            <a:pPr>
              <a:spcAft>
                <a:spcPts val="600"/>
              </a:spcAft>
            </a:pPr>
            <a:r>
              <a:rPr lang="en-GB" sz="2000" b="0" dirty="0"/>
              <a:t>1.Health based targets</a:t>
            </a:r>
          </a:p>
          <a:p>
            <a:pPr>
              <a:spcAft>
                <a:spcPts val="600"/>
              </a:spcAft>
            </a:pPr>
            <a:r>
              <a:rPr lang="en-GB" sz="2000" b="0" dirty="0"/>
              <a:t>2. Risk assessment and risk management</a:t>
            </a:r>
          </a:p>
          <a:p>
            <a:pPr>
              <a:spcAft>
                <a:spcPts val="600"/>
              </a:spcAft>
            </a:pPr>
            <a:r>
              <a:rPr lang="en-GB" sz="2000" b="0" dirty="0"/>
              <a:t>3. Surveillance</a:t>
            </a:r>
          </a:p>
        </p:txBody>
      </p:sp>
      <p:cxnSp>
        <p:nvCxnSpPr>
          <p:cNvPr id="19" name="Straight Arrow Connector 18">
            <a:extLst>
              <a:ext uri="{FF2B5EF4-FFF2-40B4-BE49-F238E27FC236}">
                <a16:creationId xmlns:a16="http://schemas.microsoft.com/office/drawing/2014/main" id="{C1DFE030-488B-4325-A208-403942F56C6C}"/>
              </a:ext>
            </a:extLst>
          </p:cNvPr>
          <p:cNvCxnSpPr/>
          <p:nvPr/>
        </p:nvCxnSpPr>
        <p:spPr>
          <a:xfrm flipV="1">
            <a:off x="2950849" y="1494971"/>
            <a:ext cx="2543487" cy="23222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6937EA06-5C3D-477F-98A4-A59C36971F4F}"/>
              </a:ext>
            </a:extLst>
          </p:cNvPr>
          <p:cNvCxnSpPr>
            <a:cxnSpLocks/>
          </p:cNvCxnSpPr>
          <p:nvPr/>
        </p:nvCxnSpPr>
        <p:spPr>
          <a:xfrm>
            <a:off x="3078826" y="3142367"/>
            <a:ext cx="2625288" cy="35906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617D954C-D775-4B7F-80DA-6F26E7F468AE}"/>
              </a:ext>
            </a:extLst>
          </p:cNvPr>
          <p:cNvSpPr/>
          <p:nvPr/>
        </p:nvSpPr>
        <p:spPr>
          <a:xfrm>
            <a:off x="231374" y="4949612"/>
            <a:ext cx="3225521" cy="2074896"/>
          </a:xfrm>
          <a:prstGeom prst="rect">
            <a:avLst/>
          </a:prstGeom>
          <a:noFill/>
          <a:ln w="57150">
            <a:solidFill>
              <a:srgbClr val="009C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629464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7383B190-6BFB-422F-B667-06B7B25F09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4129621" y="3869896"/>
            <a:ext cx="6220464" cy="3272180"/>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404555" y="4203958"/>
            <a:ext cx="5670595" cy="1671475"/>
          </a:xfrm>
        </p:spPr>
        <p:txBody>
          <a:bodyPr vert="horz" lIns="91440" tIns="45720" rIns="91440" bIns="45720" rtlCol="0" anchor="b">
            <a:normAutofit fontScale="90000"/>
          </a:bodyPr>
          <a:lstStyle/>
          <a:p>
            <a:pPr defTabSz="914400">
              <a:defRPr/>
            </a:pPr>
            <a:r>
              <a:rPr lang="en-US" sz="3600" kern="1200" dirty="0">
                <a:solidFill>
                  <a:srgbClr val="FFFFFF"/>
                </a:solidFill>
                <a:latin typeface="+mj-lt"/>
                <a:ea typeface="+mj-ea"/>
                <a:cs typeface="+mj-cs"/>
              </a:rPr>
              <a:t>What are the main water needs (and related standards) in a health care facility? </a:t>
            </a:r>
          </a:p>
        </p:txBody>
      </p:sp>
      <p:pic>
        <p:nvPicPr>
          <p:cNvPr id="6" name="Picture 5" descr="A person standing in front of a door&#10;&#10;Description generated with very high confidence">
            <a:extLst>
              <a:ext uri="{FF2B5EF4-FFF2-40B4-BE49-F238E27FC236}">
                <a16:creationId xmlns:a16="http://schemas.microsoft.com/office/drawing/2014/main" id="{55C74F71-715B-429D-9951-BBA221C27D9F}"/>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78592" y="330061"/>
            <a:ext cx="3649063" cy="3361889"/>
          </a:xfrm>
          <a:prstGeom prst="rect">
            <a:avLst/>
          </a:prstGeom>
        </p:spPr>
      </p:pic>
      <p:pic>
        <p:nvPicPr>
          <p:cNvPr id="9" name="Picture 8" descr="C:\Users\montgomerym\AppData\Local\Microsoft\Windows\Temporary Internet Files\Content.Word\Mali 2016 (44).jpg">
            <a:extLst>
              <a:ext uri="{FF2B5EF4-FFF2-40B4-BE49-F238E27FC236}">
                <a16:creationId xmlns:a16="http://schemas.microsoft.com/office/drawing/2014/main" id="{1F19EDC7-D07D-485F-B85B-A3275CEDB5E9}"/>
              </a:ext>
            </a:extLst>
          </p:cNvPr>
          <p:cNvPicPr/>
          <p:nvPr/>
        </p:nvPicPr>
        <p:blipFill rotWithShape="1">
          <a:blip r:embed="rId3" cstate="email">
            <a:extLst>
              <a:ext uri="{28A0092B-C50C-407E-A947-70E740481C1C}">
                <a14:useLocalDpi xmlns:a14="http://schemas.microsoft.com/office/drawing/2010/main"/>
              </a:ext>
            </a:extLst>
          </a:blip>
          <a:srcRect/>
          <a:stretch/>
        </p:blipFill>
        <p:spPr bwMode="auto">
          <a:xfrm>
            <a:off x="4082205" y="330061"/>
            <a:ext cx="6329985" cy="3316667"/>
          </a:xfrm>
          <a:prstGeom prst="rect">
            <a:avLst/>
          </a:prstGeom>
          <a:noFill/>
          <a:extLst>
            <a:ext uri="{53640926-AAD7-44D8-BBD7-CCE9431645EC}">
              <a14:shadowObscured xmlns:a14="http://schemas.microsoft.com/office/drawing/2010/main"/>
            </a:ext>
          </a:extLst>
        </p:spPr>
      </p:pic>
      <p:cxnSp>
        <p:nvCxnSpPr>
          <p:cNvPr id="37" name="Straight Connector 36">
            <a:extLst>
              <a:ext uri="{FF2B5EF4-FFF2-40B4-BE49-F238E27FC236}">
                <a16:creationId xmlns:a16="http://schemas.microsoft.com/office/drawing/2014/main" id="{ED28E597-4AF8-4D69-A9AB-A1EDC6156B0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506705" y="6001254"/>
            <a:ext cx="5614035"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4" name="Picture 3" descr="Two people standing in front of a building&#10;&#10;Description generated with high confidence">
            <a:extLst>
              <a:ext uri="{FF2B5EF4-FFF2-40B4-BE49-F238E27FC236}">
                <a16:creationId xmlns:a16="http://schemas.microsoft.com/office/drawing/2014/main" id="{9FD5C34F-6454-4012-A50E-0F3BAA5999EE}"/>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251213" y="3804853"/>
            <a:ext cx="3649063" cy="3337223"/>
          </a:xfrm>
          <a:prstGeom prst="rect">
            <a:avLst/>
          </a:prstGeom>
        </p:spPr>
      </p:pic>
    </p:spTree>
    <p:extLst>
      <p:ext uri="{BB962C8B-B14F-4D97-AF65-F5344CB8AC3E}">
        <p14:creationId xmlns:p14="http://schemas.microsoft.com/office/powerpoint/2010/main" val="1936905605"/>
      </p:ext>
    </p:extLst>
  </p:cSld>
  <p:clrMapOvr>
    <a:masterClrMapping/>
  </p:clrMapOvr>
</p:sld>
</file>

<file path=ppt/theme/theme1.xml><?xml version="1.0" encoding="utf-8"?>
<a:theme xmlns:a="http://schemas.openxmlformats.org/drawingml/2006/main" name="master">
  <a:themeElements>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master">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1" eaLnBrk="1" fontAlgn="base" latinLnBrk="0" hangingPunct="1">
          <a:lnSpc>
            <a:spcPct val="100000"/>
          </a:lnSpc>
          <a:spcBef>
            <a:spcPct val="0"/>
          </a:spcBef>
          <a:spcAft>
            <a:spcPct val="0"/>
          </a:spcAft>
          <a:buClrTx/>
          <a:buSzTx/>
          <a:buFontTx/>
          <a:buNone/>
          <a:tabLst/>
          <a:defRPr kumimoji="0" lang="en-GB" sz="3900" b="1" i="0" u="none" strike="noStrike" cap="none" normalizeH="0" baseline="0" smtClean="0">
            <a:ln>
              <a:noFill/>
            </a:ln>
            <a:solidFill>
              <a:srgbClr val="000066"/>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1" eaLnBrk="1" fontAlgn="base" latinLnBrk="0" hangingPunct="1">
          <a:lnSpc>
            <a:spcPct val="100000"/>
          </a:lnSpc>
          <a:spcBef>
            <a:spcPct val="0"/>
          </a:spcBef>
          <a:spcAft>
            <a:spcPct val="0"/>
          </a:spcAft>
          <a:buClrTx/>
          <a:buSzTx/>
          <a:buFontTx/>
          <a:buNone/>
          <a:tabLst/>
          <a:defRPr kumimoji="0" lang="en-GB" sz="3900" b="1" i="0" u="none" strike="noStrike" cap="none" normalizeH="0" baseline="0" smtClean="0">
            <a:ln>
              <a:noFill/>
            </a:ln>
            <a:solidFill>
              <a:srgbClr val="000066"/>
            </a:solidFill>
            <a:effectLst/>
            <a:latin typeface="Arial" charset="0"/>
            <a:cs typeface="Arial" charset="0"/>
          </a:defRPr>
        </a:defPPr>
      </a:lstStyle>
    </a:lnDef>
  </a:objectDefaults>
  <a:extraClrSchemeLst>
    <a:extraClrScheme>
      <a:clrScheme name="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Theme">
  <a:themeElements>
    <a:clrScheme name="WHO PPT color scheme 2016">
      <a:dk1>
        <a:sysClr val="windowText" lastClr="000000"/>
      </a:dk1>
      <a:lt1>
        <a:sysClr val="window" lastClr="FFFFFF"/>
      </a:lt1>
      <a:dk2>
        <a:srgbClr val="009CDE"/>
      </a:dk2>
      <a:lt2>
        <a:srgbClr val="F3F3F3"/>
      </a:lt2>
      <a:accent1>
        <a:srgbClr val="009CDE"/>
      </a:accent1>
      <a:accent2>
        <a:srgbClr val="183C5C"/>
      </a:accent2>
      <a:accent3>
        <a:srgbClr val="66C4EB"/>
      </a:accent3>
      <a:accent4>
        <a:srgbClr val="9B9B9B"/>
      </a:accent4>
      <a:accent5>
        <a:srgbClr val="CCEBF8"/>
      </a:accent5>
      <a:accent6>
        <a:srgbClr val="C9C9C9"/>
      </a:accent6>
      <a:hlink>
        <a:srgbClr val="009CDE"/>
      </a:hlink>
      <a:folHlink>
        <a:srgbClr val="B2B2B2"/>
      </a:folHlink>
    </a:clrScheme>
    <a:fontScheme name="WHO Fonts PPT 2016">
      <a:majorFont>
        <a:latin typeface="Ebrima"/>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WHO PPT color scheme 2016">
        <a:dk1>
          <a:sysClr val="windowText" lastClr="000000"/>
        </a:dk1>
        <a:lt1>
          <a:sysClr val="window" lastClr="FFFFFF"/>
        </a:lt1>
        <a:dk2>
          <a:srgbClr val="009CDE"/>
        </a:dk2>
        <a:lt2>
          <a:srgbClr val="F3F3F3"/>
        </a:lt2>
        <a:accent1>
          <a:srgbClr val="009CDE"/>
        </a:accent1>
        <a:accent2>
          <a:srgbClr val="183C5C"/>
        </a:accent2>
        <a:accent3>
          <a:srgbClr val="66C4EB"/>
        </a:accent3>
        <a:accent4>
          <a:srgbClr val="9B9B9B"/>
        </a:accent4>
        <a:accent5>
          <a:srgbClr val="CCEBF8"/>
        </a:accent5>
        <a:accent6>
          <a:srgbClr val="C9C9C9"/>
        </a:accent6>
        <a:hlink>
          <a:srgbClr val="009CDE"/>
        </a:hlink>
        <a:folHlink>
          <a:srgbClr val="B2B2B2"/>
        </a:folHlink>
      </a:clrScheme>
    </a:extraClrScheme>
  </a:extraClrSchemeLst>
  <a:custClrLst>
    <a:custClr name="WHO Blue">
      <a:srgbClr val="009CDE"/>
    </a:custClr>
    <a:custClr name="blank">
      <a:srgbClr val="FFFFFF"/>
    </a:custClr>
    <a:custClr name="blank">
      <a:srgbClr val="FFFFFF"/>
    </a:custClr>
    <a:custClr name="blank">
      <a:srgbClr val="FFFFFF"/>
    </a:custClr>
    <a:custClr name="WHO Indigo 01">
      <a:srgbClr val="09164D"/>
    </a:custClr>
    <a:custClr name="WHO Indigo 02">
      <a:srgbClr val="1A4164"/>
    </a:custClr>
    <a:custClr name="WHO Indigo 03">
      <a:srgbClr val="486783"/>
    </a:custClr>
    <a:custClr name="WHO Indigo 04">
      <a:srgbClr val="768DA2"/>
    </a:custClr>
    <a:custClr name="WHO Indigo 05">
      <a:srgbClr val="A3B3C1"/>
    </a:custClr>
    <a:custClr name="WHO Indigo 06">
      <a:srgbClr val="E8ECEF"/>
    </a:custClr>
    <a:custClr name="WHO Grey 01">
      <a:srgbClr val="9B9B9B"/>
    </a:custClr>
    <a:custClr name="WHO Grey 02">
      <a:srgbClr val="C9C9C9"/>
    </a:custClr>
    <a:custClr name="WHO Grey 03">
      <a:srgbClr val="F2F2F2"/>
    </a:custClr>
    <a:custClr name="blank">
      <a:srgbClr val="FFFFFF"/>
    </a:custClr>
    <a:custClr name="WHO Birchgreen 01">
      <a:srgbClr val="29811B"/>
    </a:custClr>
    <a:custClr name="WHO Birchgreen 02">
      <a:srgbClr val="7ABC32"/>
    </a:custClr>
    <a:custClr name="WHO Birchgreen 03">
      <a:srgbClr val="95C95B"/>
    </a:custClr>
    <a:custClr name="WHO Birchgreen 04">
      <a:srgbClr val="AFD784"/>
    </a:custClr>
    <a:custClr name="WHO Birchgreen 05">
      <a:srgbClr val="CAE4AD"/>
    </a:custClr>
    <a:custClr name="WHO Birchgreen 06">
      <a:srgbClr val="F2F8EA"/>
    </a:custClr>
    <a:custClr name="blank">
      <a:srgbClr val="FFFFFF"/>
    </a:custClr>
    <a:custClr name="blank">
      <a:srgbClr val="FFFFFF"/>
    </a:custClr>
    <a:custClr name="blank">
      <a:srgbClr val="FFFFFF"/>
    </a:custClr>
    <a:custClr name="blank">
      <a:srgbClr val="FFFFFF"/>
    </a:custClr>
    <a:custClr name="WHO Savannah 01">
      <a:srgbClr val="966100"/>
    </a:custClr>
    <a:custClr name="WHO Savannah 02">
      <a:srgbClr val="AF8100"/>
    </a:custClr>
    <a:custClr name="WHO Savannah 03">
      <a:srgbClr val="BF9A33"/>
    </a:custClr>
    <a:custClr name="WHO Savannah 04">
      <a:srgbClr val="CFB366"/>
    </a:custClr>
    <a:custClr name="WHO Savannah 05">
      <a:srgbClr val="DFCD99"/>
    </a:custClr>
    <a:custClr name="WHO Savannah 06">
      <a:srgbClr val="F7F2E5"/>
    </a:custClr>
    <a:custClr name="WHO Purple 01">
      <a:srgbClr val="761302"/>
    </a:custClr>
    <a:custClr name="WHO Purple 02">
      <a:srgbClr val="8F3807"/>
    </a:custClr>
    <a:custClr name="WHO Purple 03">
      <a:srgbClr val="A56039"/>
    </a:custClr>
    <a:custClr name="blank">
      <a:srgbClr val="FFFFFF"/>
    </a:custClr>
    <a:custClr name="WHO Heat 01">
      <a:srgbClr val="B54606"/>
    </a:custClr>
    <a:custClr name="WHO Heat 02">
      <a:srgbClr val="D46112"/>
    </a:custClr>
    <a:custClr name="WHO Heat 03">
      <a:srgbClr val="DD8141"/>
    </a:custClr>
    <a:custClr name="WHO Heat 04">
      <a:srgbClr val="E5A071"/>
    </a:custClr>
    <a:custClr name="WHO Heat 05">
      <a:srgbClr val="EEC0A0"/>
    </a:custClr>
    <a:custClr name="WHO Heat 06">
      <a:srgbClr val="FBEFE7"/>
    </a:custClr>
    <a:custClr name="WHO Purple 04">
      <a:srgbClr val="BC886A"/>
    </a:custClr>
    <a:custClr name="WHO Purple 05">
      <a:srgbClr val="D2AF9C"/>
    </a:custClr>
    <a:custClr name="WHO Purple 06">
      <a:srgbClr val="F4EBE6"/>
    </a:custClr>
    <a:custClr name="blank">
      <a:srgbClr val="FFFFFF"/>
    </a:custClr>
    <a:custClr name="WHO Wood 01">
      <a:srgbClr val="20521A"/>
    </a:custClr>
    <a:custClr name="WHO Wood 02">
      <a:srgbClr val="2F7D4F"/>
    </a:custClr>
    <a:custClr name="WHO Wood 03">
      <a:srgbClr val="599772"/>
    </a:custClr>
    <a:custClr name="WHO Wood 04">
      <a:srgbClr val="82B195"/>
    </a:custClr>
    <a:custClr name="WHO Wood 05">
      <a:srgbClr val="ACCBB9"/>
    </a:custClr>
    <a:custClr name="WHO Wood 06">
      <a:srgbClr val="EAF2ED"/>
    </a:custClr>
  </a:custClrLst>
  <a:extLst>
    <a:ext uri="{05A4C25C-085E-4340-85A3-A5531E510DB2}">
      <thm15:themeFamily xmlns:thm15="http://schemas.microsoft.com/office/thememl/2012/main" name="InterimAGDec2018V2_CKJS" id="{96BA60F7-6675-3E46-A0AD-8DEF05DABE2E}" vid="{CC487F63-9316-CE4E-B914-91B3E63996B2}"/>
    </a:ext>
  </a:extLst>
</a:theme>
</file>

<file path=ppt/theme/theme3.xml><?xml version="1.0" encoding="utf-8"?>
<a:theme xmlns:a="http://schemas.openxmlformats.org/drawingml/2006/main" name="Office Theme">
  <a:themeElements>
    <a:clrScheme name="WHO PPT color scheme 2016">
      <a:dk1>
        <a:sysClr val="windowText" lastClr="000000"/>
      </a:dk1>
      <a:lt1>
        <a:sysClr val="window" lastClr="FFFFFF"/>
      </a:lt1>
      <a:dk2>
        <a:srgbClr val="009CDE"/>
      </a:dk2>
      <a:lt2>
        <a:srgbClr val="F3F3F3"/>
      </a:lt2>
      <a:accent1>
        <a:srgbClr val="009CDE"/>
      </a:accent1>
      <a:accent2>
        <a:srgbClr val="183C5C"/>
      </a:accent2>
      <a:accent3>
        <a:srgbClr val="66C4EB"/>
      </a:accent3>
      <a:accent4>
        <a:srgbClr val="9B9B9B"/>
      </a:accent4>
      <a:accent5>
        <a:srgbClr val="CCEBF8"/>
      </a:accent5>
      <a:accent6>
        <a:srgbClr val="C9C9C9"/>
      </a:accent6>
      <a:hlink>
        <a:srgbClr val="009CDE"/>
      </a:hlink>
      <a:folHlink>
        <a:srgbClr val="B2B2B2"/>
      </a:folHlink>
    </a:clrScheme>
    <a:fontScheme name="WHO Fonts PPT 2016">
      <a:majorFont>
        <a:latin typeface="Ebrima"/>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WHO PPT color scheme 2016">
        <a:dk1>
          <a:sysClr val="windowText" lastClr="000000"/>
        </a:dk1>
        <a:lt1>
          <a:sysClr val="window" lastClr="FFFFFF"/>
        </a:lt1>
        <a:dk2>
          <a:srgbClr val="009CDE"/>
        </a:dk2>
        <a:lt2>
          <a:srgbClr val="F3F3F3"/>
        </a:lt2>
        <a:accent1>
          <a:srgbClr val="009CDE"/>
        </a:accent1>
        <a:accent2>
          <a:srgbClr val="183C5C"/>
        </a:accent2>
        <a:accent3>
          <a:srgbClr val="66C4EB"/>
        </a:accent3>
        <a:accent4>
          <a:srgbClr val="9B9B9B"/>
        </a:accent4>
        <a:accent5>
          <a:srgbClr val="CCEBF8"/>
        </a:accent5>
        <a:accent6>
          <a:srgbClr val="C9C9C9"/>
        </a:accent6>
        <a:hlink>
          <a:srgbClr val="009CDE"/>
        </a:hlink>
        <a:folHlink>
          <a:srgbClr val="B2B2B2"/>
        </a:folHlink>
      </a:clrScheme>
    </a:extraClrScheme>
  </a:extraClrSchemeLst>
  <a:custClrLst>
    <a:custClr name="WHO Blue">
      <a:srgbClr val="009CDE"/>
    </a:custClr>
    <a:custClr name="blank">
      <a:srgbClr val="FFFFFF"/>
    </a:custClr>
    <a:custClr name="blank">
      <a:srgbClr val="FFFFFF"/>
    </a:custClr>
    <a:custClr name="blank">
      <a:srgbClr val="FFFFFF"/>
    </a:custClr>
    <a:custClr name="WHO Indigo 01">
      <a:srgbClr val="09164D"/>
    </a:custClr>
    <a:custClr name="WHO Indigo 02">
      <a:srgbClr val="1A4164"/>
    </a:custClr>
    <a:custClr name="WHO Indigo 03">
      <a:srgbClr val="486783"/>
    </a:custClr>
    <a:custClr name="WHO Indigo 04">
      <a:srgbClr val="768DA2"/>
    </a:custClr>
    <a:custClr name="WHO Indigo 05">
      <a:srgbClr val="A3B3C1"/>
    </a:custClr>
    <a:custClr name="WHO Indigo 06">
      <a:srgbClr val="E8ECEF"/>
    </a:custClr>
    <a:custClr name="WHO Grey 01">
      <a:srgbClr val="9B9B9B"/>
    </a:custClr>
    <a:custClr name="WHO Grey 02">
      <a:srgbClr val="C9C9C9"/>
    </a:custClr>
    <a:custClr name="WHO Grey 03">
      <a:srgbClr val="F2F2F2"/>
    </a:custClr>
    <a:custClr name="blank">
      <a:srgbClr val="FFFFFF"/>
    </a:custClr>
    <a:custClr name="WHO Birchgreen 01">
      <a:srgbClr val="29811B"/>
    </a:custClr>
    <a:custClr name="WHO Birchgreen 02">
      <a:srgbClr val="7ABC32"/>
    </a:custClr>
    <a:custClr name="WHO Birchgreen 03">
      <a:srgbClr val="95C95B"/>
    </a:custClr>
    <a:custClr name="WHO Birchgreen 04">
      <a:srgbClr val="AFD784"/>
    </a:custClr>
    <a:custClr name="WHO Birchgreen 05">
      <a:srgbClr val="CAE4AD"/>
    </a:custClr>
    <a:custClr name="WHO Birchgreen 06">
      <a:srgbClr val="F2F8EA"/>
    </a:custClr>
    <a:custClr name="blank">
      <a:srgbClr val="FFFFFF"/>
    </a:custClr>
    <a:custClr name="blank">
      <a:srgbClr val="FFFFFF"/>
    </a:custClr>
    <a:custClr name="blank">
      <a:srgbClr val="FFFFFF"/>
    </a:custClr>
    <a:custClr name="blank">
      <a:srgbClr val="FFFFFF"/>
    </a:custClr>
    <a:custClr name="WHO Savannah 01">
      <a:srgbClr val="966100"/>
    </a:custClr>
    <a:custClr name="WHO Savannah 02">
      <a:srgbClr val="AF8100"/>
    </a:custClr>
    <a:custClr name="WHO Savannah 03">
      <a:srgbClr val="BF9A33"/>
    </a:custClr>
    <a:custClr name="WHO Savannah 04">
      <a:srgbClr val="CFB366"/>
    </a:custClr>
    <a:custClr name="WHO Savannah 05">
      <a:srgbClr val="DFCD99"/>
    </a:custClr>
    <a:custClr name="WHO Savannah 06">
      <a:srgbClr val="F7F2E5"/>
    </a:custClr>
    <a:custClr name="WHO Purple 01">
      <a:srgbClr val="761302"/>
    </a:custClr>
    <a:custClr name="WHO Purple 02">
      <a:srgbClr val="8F3807"/>
    </a:custClr>
    <a:custClr name="WHO Purple 03">
      <a:srgbClr val="A56039"/>
    </a:custClr>
    <a:custClr name="blank">
      <a:srgbClr val="FFFFFF"/>
    </a:custClr>
    <a:custClr name="WHO Heat 01">
      <a:srgbClr val="B54606"/>
    </a:custClr>
    <a:custClr name="WHO Heat 02">
      <a:srgbClr val="D46112"/>
    </a:custClr>
    <a:custClr name="WHO Heat 03">
      <a:srgbClr val="DD8141"/>
    </a:custClr>
    <a:custClr name="WHO Heat 04">
      <a:srgbClr val="E5A071"/>
    </a:custClr>
    <a:custClr name="WHO Heat 05">
      <a:srgbClr val="EEC0A0"/>
    </a:custClr>
    <a:custClr name="WHO Heat 06">
      <a:srgbClr val="FBEFE7"/>
    </a:custClr>
    <a:custClr name="WHO Purple 04">
      <a:srgbClr val="BC886A"/>
    </a:custClr>
    <a:custClr name="WHO Purple 05">
      <a:srgbClr val="D2AF9C"/>
    </a:custClr>
    <a:custClr name="WHO Purple 06">
      <a:srgbClr val="F4EBE6"/>
    </a:custClr>
    <a:custClr name="blank">
      <a:srgbClr val="FFFFFF"/>
    </a:custClr>
    <a:custClr name="WHO Wood 01">
      <a:srgbClr val="20521A"/>
    </a:custClr>
    <a:custClr name="WHO Wood 02">
      <a:srgbClr val="2F7D4F"/>
    </a:custClr>
    <a:custClr name="WHO Wood 03">
      <a:srgbClr val="599772"/>
    </a:custClr>
    <a:custClr name="WHO Wood 04">
      <a:srgbClr val="82B195"/>
    </a:custClr>
    <a:custClr name="WHO Wood 05">
      <a:srgbClr val="ACCBB9"/>
    </a:custClr>
    <a:custClr name="WHO Wood 06">
      <a:srgbClr val="EAF2ED"/>
    </a:custClr>
  </a:custClr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Office Theme">
  <a:themeElements>
    <a:clrScheme name="WHO PPT color scheme 2016">
      <a:dk1>
        <a:sysClr val="windowText" lastClr="000000"/>
      </a:dk1>
      <a:lt1>
        <a:sysClr val="window" lastClr="FFFFFF"/>
      </a:lt1>
      <a:dk2>
        <a:srgbClr val="009CDE"/>
      </a:dk2>
      <a:lt2>
        <a:srgbClr val="F3F3F3"/>
      </a:lt2>
      <a:accent1>
        <a:srgbClr val="009CDE"/>
      </a:accent1>
      <a:accent2>
        <a:srgbClr val="183C5C"/>
      </a:accent2>
      <a:accent3>
        <a:srgbClr val="66C4EB"/>
      </a:accent3>
      <a:accent4>
        <a:srgbClr val="9B9B9B"/>
      </a:accent4>
      <a:accent5>
        <a:srgbClr val="CCEBF8"/>
      </a:accent5>
      <a:accent6>
        <a:srgbClr val="C9C9C9"/>
      </a:accent6>
      <a:hlink>
        <a:srgbClr val="009CDE"/>
      </a:hlink>
      <a:folHlink>
        <a:srgbClr val="B2B2B2"/>
      </a:folHlink>
    </a:clrScheme>
    <a:fontScheme name="WHO Fonts PPT 2016">
      <a:majorFont>
        <a:latin typeface="Ebrima"/>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WHO PPT color scheme 2016">
        <a:dk1>
          <a:sysClr val="windowText" lastClr="000000"/>
        </a:dk1>
        <a:lt1>
          <a:sysClr val="window" lastClr="FFFFFF"/>
        </a:lt1>
        <a:dk2>
          <a:srgbClr val="009CDE"/>
        </a:dk2>
        <a:lt2>
          <a:srgbClr val="F3F3F3"/>
        </a:lt2>
        <a:accent1>
          <a:srgbClr val="009CDE"/>
        </a:accent1>
        <a:accent2>
          <a:srgbClr val="183C5C"/>
        </a:accent2>
        <a:accent3>
          <a:srgbClr val="66C4EB"/>
        </a:accent3>
        <a:accent4>
          <a:srgbClr val="9B9B9B"/>
        </a:accent4>
        <a:accent5>
          <a:srgbClr val="CCEBF8"/>
        </a:accent5>
        <a:accent6>
          <a:srgbClr val="C9C9C9"/>
        </a:accent6>
        <a:hlink>
          <a:srgbClr val="009CDE"/>
        </a:hlink>
        <a:folHlink>
          <a:srgbClr val="B2B2B2"/>
        </a:folHlink>
      </a:clrScheme>
    </a:extraClrScheme>
  </a:extraClrSchemeLst>
  <a:custClrLst>
    <a:custClr name="WHO Blue">
      <a:srgbClr val="009CDE"/>
    </a:custClr>
    <a:custClr name="blank">
      <a:srgbClr val="FFFFFF"/>
    </a:custClr>
    <a:custClr name="blank">
      <a:srgbClr val="FFFFFF"/>
    </a:custClr>
    <a:custClr name="blank">
      <a:srgbClr val="FFFFFF"/>
    </a:custClr>
    <a:custClr name="WHO Indigo 01">
      <a:srgbClr val="09164D"/>
    </a:custClr>
    <a:custClr name="WHO Indigo 02">
      <a:srgbClr val="1A4164"/>
    </a:custClr>
    <a:custClr name="WHO Indigo 03">
      <a:srgbClr val="486783"/>
    </a:custClr>
    <a:custClr name="WHO Indigo 04">
      <a:srgbClr val="768DA2"/>
    </a:custClr>
    <a:custClr name="WHO Indigo 05">
      <a:srgbClr val="A3B3C1"/>
    </a:custClr>
    <a:custClr name="WHO Indigo 06">
      <a:srgbClr val="E8ECEF"/>
    </a:custClr>
    <a:custClr name="WHO Grey 01">
      <a:srgbClr val="9B9B9B"/>
    </a:custClr>
    <a:custClr name="WHO Grey 02">
      <a:srgbClr val="C9C9C9"/>
    </a:custClr>
    <a:custClr name="WHO Grey 03">
      <a:srgbClr val="F2F2F2"/>
    </a:custClr>
    <a:custClr name="blank">
      <a:srgbClr val="FFFFFF"/>
    </a:custClr>
    <a:custClr name="WHO Birchgreen 01">
      <a:srgbClr val="29811B"/>
    </a:custClr>
    <a:custClr name="WHO Birchgreen 02">
      <a:srgbClr val="7ABC32"/>
    </a:custClr>
    <a:custClr name="WHO Birchgreen 03">
      <a:srgbClr val="95C95B"/>
    </a:custClr>
    <a:custClr name="WHO Birchgreen 04">
      <a:srgbClr val="AFD784"/>
    </a:custClr>
    <a:custClr name="WHO Birchgreen 05">
      <a:srgbClr val="CAE4AD"/>
    </a:custClr>
    <a:custClr name="WHO Birchgreen 06">
      <a:srgbClr val="F2F8EA"/>
    </a:custClr>
    <a:custClr name="blank">
      <a:srgbClr val="FFFFFF"/>
    </a:custClr>
    <a:custClr name="blank">
      <a:srgbClr val="FFFFFF"/>
    </a:custClr>
    <a:custClr name="blank">
      <a:srgbClr val="FFFFFF"/>
    </a:custClr>
    <a:custClr name="blank">
      <a:srgbClr val="FFFFFF"/>
    </a:custClr>
    <a:custClr name="WHO Savannah 01">
      <a:srgbClr val="966100"/>
    </a:custClr>
    <a:custClr name="WHO Savannah 02">
      <a:srgbClr val="AF8100"/>
    </a:custClr>
    <a:custClr name="WHO Savannah 03">
      <a:srgbClr val="BF9A33"/>
    </a:custClr>
    <a:custClr name="WHO Savannah 04">
      <a:srgbClr val="CFB366"/>
    </a:custClr>
    <a:custClr name="WHO Savannah 05">
      <a:srgbClr val="DFCD99"/>
    </a:custClr>
    <a:custClr name="WHO Savannah 06">
      <a:srgbClr val="F7F2E5"/>
    </a:custClr>
    <a:custClr name="WHO Purple 01">
      <a:srgbClr val="761302"/>
    </a:custClr>
    <a:custClr name="WHO Purple 02">
      <a:srgbClr val="8F3807"/>
    </a:custClr>
    <a:custClr name="WHO Purple 03">
      <a:srgbClr val="A56039"/>
    </a:custClr>
    <a:custClr name="blank">
      <a:srgbClr val="FFFFFF"/>
    </a:custClr>
    <a:custClr name="WHO Heat 01">
      <a:srgbClr val="B54606"/>
    </a:custClr>
    <a:custClr name="WHO Heat 02">
      <a:srgbClr val="D46112"/>
    </a:custClr>
    <a:custClr name="WHO Heat 03">
      <a:srgbClr val="DD8141"/>
    </a:custClr>
    <a:custClr name="WHO Heat 04">
      <a:srgbClr val="E5A071"/>
    </a:custClr>
    <a:custClr name="WHO Heat 05">
      <a:srgbClr val="EEC0A0"/>
    </a:custClr>
    <a:custClr name="WHO Heat 06">
      <a:srgbClr val="FBEFE7"/>
    </a:custClr>
    <a:custClr name="WHO Purple 04">
      <a:srgbClr val="BC886A"/>
    </a:custClr>
    <a:custClr name="WHO Purple 05">
      <a:srgbClr val="D2AF9C"/>
    </a:custClr>
    <a:custClr name="WHO Purple 06">
      <a:srgbClr val="F4EBE6"/>
    </a:custClr>
    <a:custClr name="blank">
      <a:srgbClr val="FFFFFF"/>
    </a:custClr>
    <a:custClr name="WHO Wood 01">
      <a:srgbClr val="20521A"/>
    </a:custClr>
    <a:custClr name="WHO Wood 02">
      <a:srgbClr val="2F7D4F"/>
    </a:custClr>
    <a:custClr name="WHO Wood 03">
      <a:srgbClr val="599772"/>
    </a:custClr>
    <a:custClr name="WHO Wood 04">
      <a:srgbClr val="82B195"/>
    </a:custClr>
    <a:custClr name="WHO Wood 05">
      <a:srgbClr val="ACCBB9"/>
    </a:custClr>
    <a:custClr name="WHO Wood 06">
      <a:srgbClr val="EAF2ED"/>
    </a:custClr>
  </a:custClrLst>
  <a:extLst>
    <a:ext uri="{05A4C25C-085E-4340-85A3-A5531E510DB2}">
      <thm15:themeFamily xmlns:thm15="http://schemas.microsoft.com/office/thememl/2012/main" name="InterimAGDec2018V2_CKJS" id="{96BA60F7-6675-3E46-A0AD-8DEF05DABE2E}" vid="{CC487F63-9316-CE4E-B914-91B3E63996B2}"/>
    </a:ext>
  </a:ext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4511</TotalTime>
  <Words>3599</Words>
  <Application>Microsoft Office PowerPoint</Application>
  <PresentationFormat>Custom</PresentationFormat>
  <Paragraphs>404</Paragraphs>
  <Slides>37</Slides>
  <Notes>15</Notes>
  <HiddenSlides>1</HiddenSlides>
  <MMClips>0</MMClips>
  <ScaleCrop>false</ScaleCrop>
  <HeadingPairs>
    <vt:vector size="6" baseType="variant">
      <vt:variant>
        <vt:lpstr>Fonts Used</vt:lpstr>
      </vt:variant>
      <vt:variant>
        <vt:i4>10</vt:i4>
      </vt:variant>
      <vt:variant>
        <vt:lpstr>Theme</vt:lpstr>
      </vt:variant>
      <vt:variant>
        <vt:i4>4</vt:i4>
      </vt:variant>
      <vt:variant>
        <vt:lpstr>Slide Titles</vt:lpstr>
      </vt:variant>
      <vt:variant>
        <vt:i4>37</vt:i4>
      </vt:variant>
    </vt:vector>
  </HeadingPairs>
  <TitlesOfParts>
    <vt:vector size="51" baseType="lpstr">
      <vt:lpstr>Arial Unicode MS</vt:lpstr>
      <vt:lpstr>ＭＳ Ｐゴシック</vt:lpstr>
      <vt:lpstr>ＭＳ Ｐゴシック</vt:lpstr>
      <vt:lpstr>Arial</vt:lpstr>
      <vt:lpstr>Arial Narrow</vt:lpstr>
      <vt:lpstr>Calibri</vt:lpstr>
      <vt:lpstr>Ebrima</vt:lpstr>
      <vt:lpstr>Times New Roman</vt:lpstr>
      <vt:lpstr>Trebuchet MS</vt:lpstr>
      <vt:lpstr>Wingdings</vt:lpstr>
      <vt:lpstr>master</vt:lpstr>
      <vt:lpstr>1_Office Theme</vt:lpstr>
      <vt:lpstr>Office Theme</vt:lpstr>
      <vt:lpstr>2_Office Theme</vt:lpstr>
      <vt:lpstr>PowerPoint Presentation</vt:lpstr>
      <vt:lpstr>Learning objectives</vt:lpstr>
      <vt:lpstr>What are some of the problems linked to an inadequate water supply in health care facilities ? </vt:lpstr>
      <vt:lpstr>Climate impacts on water supply</vt:lpstr>
      <vt:lpstr>Climate impacts on water supply</vt:lpstr>
      <vt:lpstr>Poor water supply leads to: </vt:lpstr>
      <vt:lpstr>What are some of the solutions to these problems? </vt:lpstr>
      <vt:lpstr>Applying a risk-based approach: WHO guidance</vt:lpstr>
      <vt:lpstr>What are the main water needs (and related standards) in a health care facility? </vt:lpstr>
      <vt:lpstr>Water needs and standards</vt:lpstr>
      <vt:lpstr>Water needs and standards</vt:lpstr>
      <vt:lpstr>Water requirements  What should you be doing differently for COVID-19? </vt:lpstr>
      <vt:lpstr>Types of “improved” water supply</vt:lpstr>
      <vt:lpstr>Consider climate resilience of water supply technologies</vt:lpstr>
      <vt:lpstr>WHO Standards for minimum water quantities in health care facilities</vt:lpstr>
      <vt:lpstr>Quiz: Water quantity requirements</vt:lpstr>
      <vt:lpstr>Answer</vt:lpstr>
      <vt:lpstr>Water uses and quality  </vt:lpstr>
      <vt:lpstr>PowerPoint Presentation</vt:lpstr>
      <vt:lpstr>Focus on water STORAGE</vt:lpstr>
      <vt:lpstr>Focus on water STORAGE</vt:lpstr>
      <vt:lpstr>Spotlight on microbiological contamination of drinking-water </vt:lpstr>
      <vt:lpstr>Drinking water &amp; COVID-19</vt:lpstr>
      <vt:lpstr>What methods can you use to understand risks associated with water quality?</vt:lpstr>
      <vt:lpstr>Sanitary inspection forms </vt:lpstr>
      <vt:lpstr>Exercise: conducting a “virtual Sanitary Inspection” form  (Refer to handout: “Virtual SI exercise”) </vt:lpstr>
      <vt:lpstr>Water treatment – making water safer</vt:lpstr>
      <vt:lpstr>Answers &amp; discussion points </vt:lpstr>
      <vt:lpstr>Where safely managed, treated piped water is not an option Choose wisely: 30 products tested, 6 fail</vt:lpstr>
      <vt:lpstr>Climate resilient water supplies</vt:lpstr>
      <vt:lpstr>Safe plumbing</vt:lpstr>
      <vt:lpstr>Water management  Spotlight on Legionella</vt:lpstr>
      <vt:lpstr>What would you do to prevent Legionella? </vt:lpstr>
      <vt:lpstr>WASH FIT essential WATER indicators</vt:lpstr>
      <vt:lpstr>Key takeaways</vt:lpstr>
      <vt:lpstr>Questions? </vt:lpstr>
      <vt:lpstr>References</vt:lpstr>
    </vt:vector>
  </TitlesOfParts>
  <Company>World Health Organization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Guidelines</dc:title>
  <dc:subject>WHO template and recommendations</dc:subject>
  <dc:creator>_WHO</dc:creator>
  <cp:keywords>communication, photos, text</cp:keywords>
  <cp:lastModifiedBy>HAYTER, Arabella</cp:lastModifiedBy>
  <cp:revision>148</cp:revision>
  <dcterms:created xsi:type="dcterms:W3CDTF">2005-03-01T08:26:43Z</dcterms:created>
  <dcterms:modified xsi:type="dcterms:W3CDTF">2020-05-29T09:13:59Z</dcterms:modified>
  <cp:category>Guidelines</cp:category>
</cp:coreProperties>
</file>