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 id="2147483712" r:id="rId2"/>
    <p:sldMasterId id="2147483739" r:id="rId3"/>
    <p:sldMasterId id="2147483743" r:id="rId4"/>
    <p:sldMasterId id="2147483774" r:id="rId5"/>
    <p:sldMasterId id="2147483793" r:id="rId6"/>
    <p:sldMasterId id="2147483812" r:id="rId7"/>
    <p:sldMasterId id="2147483832" r:id="rId8"/>
  </p:sldMasterIdLst>
  <p:notesMasterIdLst>
    <p:notesMasterId r:id="rId19"/>
  </p:notesMasterIdLst>
  <p:handoutMasterIdLst>
    <p:handoutMasterId r:id="rId20"/>
  </p:handoutMasterIdLst>
  <p:sldIdLst>
    <p:sldId id="915" r:id="rId9"/>
    <p:sldId id="1577" r:id="rId10"/>
    <p:sldId id="1050" r:id="rId11"/>
    <p:sldId id="895" r:id="rId12"/>
    <p:sldId id="897" r:id="rId13"/>
    <p:sldId id="1578" r:id="rId14"/>
    <p:sldId id="939" r:id="rId15"/>
    <p:sldId id="956" r:id="rId16"/>
    <p:sldId id="958" r:id="rId17"/>
    <p:sldId id="323" r:id="rId1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TER, Arabella" initials="HA" lastIdx="5"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 id="5" name="BOUARE, Sory Ibrahima" initials="BSI"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D7B"/>
    <a:srgbClr val="FF66FF"/>
    <a:srgbClr val="FBF377"/>
    <a:srgbClr val="FFB300"/>
    <a:srgbClr val="8064A2"/>
    <a:srgbClr val="5C4776"/>
    <a:srgbClr val="81C784"/>
    <a:srgbClr val="FFD54F"/>
    <a:srgbClr val="FDB315"/>
    <a:srgbClr val="85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9" autoAdjust="0"/>
    <p:restoredTop sz="88506" autoAdjust="0"/>
  </p:normalViewPr>
  <p:slideViewPr>
    <p:cSldViewPr snapToGrid="0">
      <p:cViewPr varScale="1">
        <p:scale>
          <a:sx n="64" d="100"/>
          <a:sy n="64" d="100"/>
        </p:scale>
        <p:origin x="136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14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35A89-D1E1-4302-A746-5FE1819DB562}"/>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53A7AB-77A3-4DB4-9425-7A58110305F7}"/>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AFEB4D1-5BD6-4115-B949-18C3E2C38DA6}" type="datetimeFigureOut">
              <a:rPr lang="en-US" smtClean="0"/>
              <a:t>10-Feb-20</a:t>
            </a:fld>
            <a:endParaRPr lang="en-US"/>
          </a:p>
        </p:txBody>
      </p:sp>
      <p:sp>
        <p:nvSpPr>
          <p:cNvPr id="4" name="Footer Placeholder 3">
            <a:extLst>
              <a:ext uri="{FF2B5EF4-FFF2-40B4-BE49-F238E27FC236}">
                <a16:creationId xmlns:a16="http://schemas.microsoft.com/office/drawing/2014/main" id="{7F33B877-7AEF-4D8A-9D74-3153F5032CAC}"/>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98ECC1-A724-4EFF-AB26-25099A387E73}"/>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7FCEA7F3-0FBF-4549-933C-F77127723B46}" type="slidenum">
              <a:rPr lang="en-US" smtClean="0"/>
              <a:t>‹#›</a:t>
            </a:fld>
            <a:endParaRPr lang="en-US"/>
          </a:p>
        </p:txBody>
      </p:sp>
    </p:spTree>
    <p:extLst>
      <p:ext uri="{BB962C8B-B14F-4D97-AF65-F5344CB8AC3E}">
        <p14:creationId xmlns:p14="http://schemas.microsoft.com/office/powerpoint/2010/main" val="315641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7836560-45CA-4F4B-8D80-1EAC7B95C824}" type="datetimeFigureOut">
              <a:rPr lang="en-US" smtClean="0"/>
              <a:t>10-Feb-20</a:t>
            </a:fld>
            <a:endParaRPr lang="en-US"/>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8024919-068E-49F4-A398-979F7784A2F4}" type="slidenum">
              <a:rPr lang="en-US" smtClean="0"/>
              <a:t>‹#›</a:t>
            </a:fld>
            <a:endParaRPr lang="en-US"/>
          </a:p>
        </p:txBody>
      </p:sp>
    </p:spTree>
    <p:extLst>
      <p:ext uri="{BB962C8B-B14F-4D97-AF65-F5344CB8AC3E}">
        <p14:creationId xmlns:p14="http://schemas.microsoft.com/office/powerpoint/2010/main" val="42275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F8024919-068E-49F4-A398-979F7784A2F4}" type="slidenum">
              <a:rPr lang="en-US" smtClean="0"/>
              <a:t>1</a:t>
            </a:fld>
            <a:endParaRPr lang="en-US"/>
          </a:p>
        </p:txBody>
      </p:sp>
    </p:spTree>
    <p:extLst>
      <p:ext uri="{BB962C8B-B14F-4D97-AF65-F5344CB8AC3E}">
        <p14:creationId xmlns:p14="http://schemas.microsoft.com/office/powerpoint/2010/main" val="334003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bring this to life by focusing on a topic of interest today – the prevention and control of infection (IPC) and how WASH plays such an important role in supporting efforts to stop preventable infection in health care as part of overall efforts to improve the quality and safety of health care.</a:t>
            </a:r>
          </a:p>
          <a:p>
            <a:r>
              <a:rPr lang="en-US" b="1" dirty="0"/>
              <a:t>A quick recap on what is meant by quality health care. </a:t>
            </a:r>
          </a:p>
          <a:p>
            <a:endParaRPr lang="en-US" dirty="0"/>
          </a:p>
          <a:p>
            <a:r>
              <a:rPr lang="en-US" dirty="0"/>
              <a:t>Quality health care us timely, it’s efficient, equitable and integrated - </a:t>
            </a:r>
            <a:r>
              <a:rPr lang="en-US" b="1" dirty="0"/>
              <a:t>delivered in a seamless way </a:t>
            </a:r>
            <a:r>
              <a:rPr lang="en-US" dirty="0"/>
              <a:t>for people who access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respect to WASH – one way of looking at this is that a </a:t>
            </a:r>
            <a:r>
              <a:rPr lang="en-US" dirty="0">
                <a:solidFill>
                  <a:prstClr val="white"/>
                </a:solidFill>
                <a:latin typeface="Arial"/>
              </a:rPr>
              <a:t>lack of WASH in health care means </a:t>
            </a:r>
            <a:r>
              <a:rPr lang="en-US" b="1" dirty="0">
                <a:solidFill>
                  <a:prstClr val="white"/>
                </a:solidFill>
                <a:latin typeface="Arial"/>
              </a:rPr>
              <a:t>care is less effective, less safe &amp; harmful.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rial"/>
              </a:rPr>
              <a:t>And if we think specifically about IPC - WASH supports &amp; strengthens IPC </a:t>
            </a:r>
            <a:r>
              <a:rPr lang="en-US" sz="1200" dirty="0">
                <a:solidFill>
                  <a:prstClr val="white"/>
                </a:solidFill>
                <a:latin typeface="Arial"/>
              </a:rPr>
              <a:t>to prevent: </a:t>
            </a:r>
            <a:r>
              <a:rPr lang="en-US" sz="1200" dirty="0" err="1">
                <a:solidFill>
                  <a:prstClr val="white"/>
                </a:solidFill>
                <a:latin typeface="Arial"/>
              </a:rPr>
              <a:t>i</a:t>
            </a:r>
            <a:r>
              <a:rPr lang="en-US" sz="1200" dirty="0">
                <a:solidFill>
                  <a:prstClr val="white"/>
                </a:solidFill>
                <a:latin typeface="Arial"/>
              </a:rPr>
              <a:t>) the spread of infection, ii) the overuse/unnecessary use of antibiotics &amp; iii) outbreaks.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rPr>
              <a:t>As we heard in the video – WASH is a building block for the delivery of quality health care for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Arial"/>
            </a:endParaRPr>
          </a:p>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3</a:t>
            </a:fld>
            <a:endParaRPr lang="en-US"/>
          </a:p>
        </p:txBody>
      </p:sp>
    </p:spTree>
    <p:extLst>
      <p:ext uri="{BB962C8B-B14F-4D97-AF65-F5344CB8AC3E}">
        <p14:creationId xmlns:p14="http://schemas.microsoft.com/office/powerpoint/2010/main" val="427028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FD3EAAD-4BE7-4E17-AECE-DE60F6E7DAC2}"/>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2D7FB15E-633F-4C39-826E-715CFD5B2D43}"/>
              </a:ext>
            </a:extLst>
          </p:cNvPr>
          <p:cNvSpPr>
            <a:spLocks noGrp="1" noChangeArrowheads="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F6CD003F-26E5-40E3-97AB-A2321007BCBA}"/>
              </a:ext>
            </a:extLst>
          </p:cNvPr>
          <p:cNvSpPr>
            <a:spLocks noGrp="1"/>
          </p:cNvSpPr>
          <p:nvPr>
            <p:ph type="sldNum" sz="quarter" idx="5"/>
          </p:nvPr>
        </p:nvSpPr>
        <p:spPr>
          <a:noFill/>
        </p:spPr>
        <p:txBody>
          <a:bodyPr/>
          <a:lstStyle>
            <a:lvl1pPr>
              <a:defRPr sz="2400">
                <a:solidFill>
                  <a:srgbClr val="000066"/>
                </a:solidFill>
                <a:latin typeface="Arial" panose="020B0604020202020204" pitchFamily="34" charset="0"/>
                <a:cs typeface="Arial" panose="020B0604020202020204" pitchFamily="34" charset="0"/>
              </a:defRPr>
            </a:lvl1pPr>
            <a:lvl2pPr marL="742950" indent="-285750">
              <a:defRPr sz="2400">
                <a:solidFill>
                  <a:srgbClr val="000066"/>
                </a:solidFill>
                <a:latin typeface="Arial" panose="020B0604020202020204" pitchFamily="34" charset="0"/>
                <a:cs typeface="Arial" panose="020B0604020202020204" pitchFamily="34" charset="0"/>
              </a:defRPr>
            </a:lvl2pPr>
            <a:lvl3pPr marL="1143000" indent="-228600">
              <a:defRPr sz="2400">
                <a:solidFill>
                  <a:srgbClr val="000066"/>
                </a:solidFill>
                <a:latin typeface="Arial" panose="020B0604020202020204" pitchFamily="34" charset="0"/>
                <a:cs typeface="Arial" panose="020B0604020202020204" pitchFamily="34" charset="0"/>
              </a:defRPr>
            </a:lvl3pPr>
            <a:lvl4pPr marL="1600200" indent="-228600">
              <a:defRPr sz="2400">
                <a:solidFill>
                  <a:srgbClr val="000066"/>
                </a:solidFill>
                <a:latin typeface="Arial" panose="020B0604020202020204" pitchFamily="34" charset="0"/>
                <a:cs typeface="Arial" panose="020B0604020202020204" pitchFamily="34" charset="0"/>
              </a:defRPr>
            </a:lvl4pPr>
            <a:lvl5pPr marL="2057400" indent="-22860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227002-3728-4F5F-AF62-BBB794042D2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256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p:spPr>
        <p:txBody>
          <a:bodyPr/>
          <a:lstStyle/>
          <a:p>
            <a:endParaRPr lang="en-US" altLang="en-US">
              <a:ea typeface="ＭＳ Ｐゴシック" pitchFamily="34" charset="-128"/>
            </a:endParaRPr>
          </a:p>
        </p:txBody>
      </p:sp>
      <p:sp>
        <p:nvSpPr>
          <p:cNvPr id="48131" name="Slide Number Placeholder 3"/>
          <p:cNvSpPr>
            <a:spLocks noGrp="1"/>
          </p:cNvSpPr>
          <p:nvPr>
            <p:ph type="sldNum" sz="quarter" idx="5"/>
          </p:nvPr>
        </p:nvSpPr>
        <p:spPr>
          <a:noFill/>
        </p:spPr>
        <p:txBody>
          <a:bodyPr/>
          <a:lstStyle>
            <a:lvl1pPr defTabSz="898206" eaLnBrk="0" hangingPunct="0">
              <a:defRPr sz="2200">
                <a:solidFill>
                  <a:schemeClr val="tx1"/>
                </a:solidFill>
                <a:latin typeface="Arial" pitchFamily="34" charset="0"/>
                <a:ea typeface="ＭＳ Ｐゴシック" pitchFamily="34" charset="-128"/>
              </a:defRPr>
            </a:lvl1pPr>
            <a:lvl2pPr marL="685743" indent="-263747" defTabSz="898206" eaLnBrk="0" hangingPunct="0">
              <a:defRPr sz="2200">
                <a:solidFill>
                  <a:schemeClr val="tx1"/>
                </a:solidFill>
                <a:latin typeface="Arial" pitchFamily="34" charset="0"/>
                <a:ea typeface="ＭＳ Ｐゴシック" pitchFamily="34" charset="-128"/>
              </a:defRPr>
            </a:lvl2pPr>
            <a:lvl3pPr marL="1054989" indent="-210998" defTabSz="898206" eaLnBrk="0" hangingPunct="0">
              <a:defRPr sz="2200">
                <a:solidFill>
                  <a:schemeClr val="tx1"/>
                </a:solidFill>
                <a:latin typeface="Arial" pitchFamily="34" charset="0"/>
                <a:ea typeface="ＭＳ Ｐゴシック" pitchFamily="34" charset="-128"/>
              </a:defRPr>
            </a:lvl3pPr>
            <a:lvl4pPr marL="1476985" indent="-210998" defTabSz="898206" eaLnBrk="0" hangingPunct="0">
              <a:defRPr sz="2200">
                <a:solidFill>
                  <a:schemeClr val="tx1"/>
                </a:solidFill>
                <a:latin typeface="Arial" pitchFamily="34" charset="0"/>
                <a:ea typeface="ＭＳ Ｐゴシック" pitchFamily="34" charset="-128"/>
              </a:defRPr>
            </a:lvl4pPr>
            <a:lvl5pPr marL="1898980" indent="-210998" defTabSz="898206" eaLnBrk="0" hangingPunct="0">
              <a:defRPr sz="2200">
                <a:solidFill>
                  <a:schemeClr val="tx1"/>
                </a:solidFill>
                <a:latin typeface="Arial" pitchFamily="34" charset="0"/>
                <a:ea typeface="ＭＳ Ｐゴシック" pitchFamily="34" charset="-128"/>
              </a:defRPr>
            </a:lvl5pPr>
            <a:lvl6pPr marL="2320976" indent="-210998" defTabSz="898206"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2971" indent="-210998" defTabSz="898206"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4967" indent="-210998" defTabSz="898206"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6963" indent="-210998" defTabSz="898206"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eaLnBrk="1" hangingPunct="1"/>
            <a:fld id="{D20D6A5D-152E-419C-916B-73F6EECFA46B}" type="slidenum">
              <a:rPr lang="en-CA" altLang="en-US" sz="1100"/>
              <a:pPr eaLnBrk="1" hangingPunct="1"/>
              <a:t>10</a:t>
            </a:fld>
            <a:endParaRPr lang="en-CA" altLang="en-US" sz="1100"/>
          </a:p>
        </p:txBody>
      </p:sp>
    </p:spTree>
    <p:extLst>
      <p:ext uri="{BB962C8B-B14F-4D97-AF65-F5344CB8AC3E}">
        <p14:creationId xmlns:p14="http://schemas.microsoft.com/office/powerpoint/2010/main" val="69720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9554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2"/>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795188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9"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052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ACBCA2-2593-43B4-B0CD-DA25AB27BF2B}" type="datetime1">
              <a:rPr lang="en-GB" smtClean="0">
                <a:solidFill>
                  <a:prstClr val="black"/>
                </a:solidFill>
              </a:rPr>
              <a:pPr>
                <a:defRPr/>
              </a:pPr>
              <a:t>10/02/2020</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Rectangle 8"/>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Tree>
    <p:extLst>
      <p:ext uri="{BB962C8B-B14F-4D97-AF65-F5344CB8AC3E}">
        <p14:creationId xmlns:p14="http://schemas.microsoft.com/office/powerpoint/2010/main" val="1669720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3" y="1380817"/>
            <a:ext cx="4080591" cy="4611835"/>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1" y="1380817"/>
            <a:ext cx="4080591" cy="4611835"/>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85110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8AE786-A5E5-4B88-9CF7-CFA41C5600D6}" type="datetimeFigureOut">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E3A5D0-70DF-4155-8377-6C4632C7835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35461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148"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4"/>
          </p:nvPr>
        </p:nvSpPr>
        <p:spPr>
          <a:xfrm>
            <a:off x="4709704"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1421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2" name="Group 16"/>
          <p:cNvGrpSpPr>
            <a:grpSpLocks/>
          </p:cNvGrpSpPr>
          <p:nvPr/>
        </p:nvGrpSpPr>
        <p:grpSpPr bwMode="auto">
          <a:xfrm>
            <a:off x="0" y="1277938"/>
            <a:ext cx="9145588" cy="5580062"/>
            <a:chOff x="0" y="1277938"/>
            <a:chExt cx="9145588" cy="5580062"/>
          </a:xfrm>
        </p:grpSpPr>
        <p:grpSp>
          <p:nvGrpSpPr>
            <p:cNvPr id="3" name="Group 15"/>
            <p:cNvGrpSpPr>
              <a:grpSpLocks/>
            </p:cNvGrpSpPr>
            <p:nvPr userDrawn="1"/>
          </p:nvGrpSpPr>
          <p:grpSpPr bwMode="auto">
            <a:xfrm>
              <a:off x="0" y="1277938"/>
              <a:ext cx="9145588" cy="5580062"/>
              <a:chOff x="0" y="1277938"/>
              <a:chExt cx="9145588" cy="5580062"/>
            </a:xfrm>
          </p:grpSpPr>
          <p:sp>
            <p:nvSpPr>
              <p:cNvPr id="5" name="Rectangle 5"/>
              <p:cNvSpPr>
                <a:spLocks noChangeArrowheads="1"/>
              </p:cNvSpPr>
              <p:nvPr userDrawn="1"/>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CA" altLang="en-US" sz="1350"/>
              </a:p>
            </p:txBody>
          </p:sp>
          <p:sp>
            <p:nvSpPr>
              <p:cNvPr id="6" name="Rectangle 6"/>
              <p:cNvSpPr>
                <a:spLocks noChangeArrowheads="1"/>
              </p:cNvSpPr>
              <p:nvPr userDrawn="1"/>
            </p:nvSpPr>
            <p:spPr bwMode="auto">
              <a:xfrm>
                <a:off x="927100" y="6426200"/>
                <a:ext cx="22923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900">
                  <a:solidFill>
                    <a:srgbClr val="96CCEE"/>
                  </a:solidFill>
                  <a:latin typeface="Arial Narrow" pitchFamily="34" charset="0"/>
                </a:endParaRPr>
              </a:p>
            </p:txBody>
          </p:sp>
          <p:sp>
            <p:nvSpPr>
              <p:cNvPr id="7" name="Rectangle 7"/>
              <p:cNvSpPr>
                <a:spLocks noChangeArrowheads="1"/>
              </p:cNvSpPr>
              <p:nvPr userDrawn="1"/>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25">
                    <a:solidFill>
                      <a:srgbClr val="72BBE8"/>
                    </a:solidFill>
                    <a:latin typeface="Arial Narrow" pitchFamily="34" charset="0"/>
                  </a:rPr>
                  <a:t> </a:t>
                </a:r>
                <a:endParaRPr lang="en-US" altLang="en-US" sz="1575" baseline="14000">
                  <a:solidFill>
                    <a:schemeClr val="bg1"/>
                  </a:solidFill>
                  <a:latin typeface="Arial Narrow" pitchFamily="34" charset="0"/>
                </a:endParaRPr>
              </a:p>
            </p:txBody>
          </p:sp>
          <p:sp>
            <p:nvSpPr>
              <p:cNvPr id="8" name="Line 4"/>
              <p:cNvSpPr>
                <a:spLocks noChangeShapeType="1"/>
              </p:cNvSpPr>
              <p:nvPr userDrawn="1"/>
            </p:nvSpPr>
            <p:spPr bwMode="auto">
              <a:xfrm>
                <a:off x="0" y="1277938"/>
                <a:ext cx="91440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a:lstStyle/>
              <a:p>
                <a:pPr>
                  <a:defRPr/>
                </a:pPr>
                <a:endParaRPr lang="en-US" sz="1350">
                  <a:latin typeface="Arial" charset="0"/>
                  <a:ea typeface="ＭＳ Ｐゴシック" charset="0"/>
                  <a:cs typeface="Arial" charset="0"/>
                </a:endParaRPr>
              </a:p>
            </p:txBody>
          </p:sp>
        </p:grpSp>
        <p:pic>
          <p:nvPicPr>
            <p:cNvPr id="4" name="Picture 4" descr="WHO-EN-white-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32501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396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94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508"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482002"/>
            <a:ext cx="9143999" cy="1656000"/>
          </a:xfrm>
          <a:solidFill>
            <a:schemeClr val="tx2"/>
          </a:solidFill>
        </p:spPr>
        <p:txBody>
          <a:bodyPr lIns="360000" tIns="360000" rIns="360000" bIns="828000" anchor="b">
            <a:noAutofit/>
          </a:bodyPr>
          <a:lstStyle>
            <a:lvl1pPr marL="0" indent="0" algn="l">
              <a:lnSpc>
                <a:spcPct val="90000"/>
              </a:lnSpc>
              <a:buNone/>
              <a:defRPr sz="2263" b="1">
                <a:solidFill>
                  <a:schemeClr val="bg1"/>
                </a:solidFill>
                <a:latin typeface="+mj-lt"/>
                <a:cs typeface="Arial" panose="020B0604020202020204" pitchFamily="34" charset="0"/>
              </a:defRPr>
            </a:lvl1pPr>
            <a:lvl2pPr marL="431024" indent="0" algn="ctr">
              <a:buNone/>
              <a:defRPr sz="1885"/>
            </a:lvl2pPr>
            <a:lvl3pPr marL="862049" indent="0" algn="ctr">
              <a:buNone/>
              <a:defRPr sz="1697"/>
            </a:lvl3pPr>
            <a:lvl4pPr marL="1293073" indent="0" algn="ctr">
              <a:buNone/>
              <a:defRPr sz="1508"/>
            </a:lvl4pPr>
            <a:lvl5pPr marL="1724097" indent="0" algn="ctr">
              <a:buNone/>
              <a:defRPr sz="1508"/>
            </a:lvl5pPr>
            <a:lvl6pPr marL="2155121" indent="0" algn="ctr">
              <a:buNone/>
              <a:defRPr sz="1508"/>
            </a:lvl6pPr>
            <a:lvl7pPr marL="2586146" indent="0" algn="ctr">
              <a:buNone/>
              <a:defRPr sz="1508"/>
            </a:lvl7pPr>
            <a:lvl8pPr marL="3017170" indent="0" algn="ctr">
              <a:buNone/>
              <a:defRPr sz="1508"/>
            </a:lvl8pPr>
            <a:lvl9pPr marL="3448194" indent="0" algn="ctr">
              <a:buNone/>
              <a:defRPr sz="1508"/>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508"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9" y="485185"/>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0414357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1"/>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023229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1"/>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1"/>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12264345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60000" y="1800000"/>
            <a:ext cx="4104001" cy="252012"/>
          </a:xfrm>
          <a:solidFill>
            <a:srgbClr val="009CDE"/>
          </a:solidFill>
        </p:spPr>
        <p:txBody>
          <a:bodyPr vert="horz" lIns="72000" tIns="18000" rIns="72000" bIns="18000" rtlCol="0" anchor="ctr">
            <a:normAutofit/>
          </a:bodyPr>
          <a:lstStyle>
            <a:lvl1pPr>
              <a:defRPr lang="en-US" sz="132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1367999" y="3920820"/>
            <a:ext cx="410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72695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000454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60000" y="1800000"/>
            <a:ext cx="4104001" cy="252012"/>
          </a:xfrm>
          <a:solidFill>
            <a:srgbClr val="009CDE"/>
          </a:solidFill>
        </p:spPr>
        <p:txBody>
          <a:bodyPr vert="horz" lIns="72000" tIns="18000" rIns="72000" bIns="18000" rtlCol="0" anchor="ctr">
            <a:normAutofit/>
          </a:bodyPr>
          <a:lstStyle>
            <a:lvl1pPr>
              <a:defRPr lang="en-US" sz="132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60000" y="4039524"/>
            <a:ext cx="4104001" cy="252012"/>
          </a:xfrm>
          <a:solidFill>
            <a:srgbClr val="009CDE"/>
          </a:solidFill>
        </p:spPr>
        <p:txBody>
          <a:bodyPr vert="horz" lIns="72000" tIns="18000" rIns="72000" bIns="18000" rtlCol="0" anchor="ctr">
            <a:normAutofit/>
          </a:bodyPr>
          <a:lstStyle>
            <a:lvl1pPr>
              <a:defRPr lang="en-US" sz="132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3247129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4264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1"/>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1"/>
            <a:ext cx="4104000" cy="4237200"/>
          </a:xfrm>
          <a:solidFill>
            <a:schemeClr val="bg1">
              <a:lumMod val="85000"/>
            </a:schemeClr>
          </a:solidFill>
        </p:spPr>
        <p:txBody>
          <a:bodyPr bIns="198000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baseline="0">
                <a:solidFill>
                  <a:schemeClr val="bg1"/>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409350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1"/>
            <a:ext cx="4104000" cy="4237200"/>
          </a:xfrm>
          <a:solidFill>
            <a:srgbClr val="009CDE"/>
          </a:solidFill>
        </p:spPr>
        <p:txBody>
          <a:bodyPr lIns="144000" tIns="144000" rIns="144000" bIns="144000"/>
          <a:lstStyle>
            <a:lvl1pPr>
              <a:defRPr sz="1320" b="1">
                <a:solidFill>
                  <a:schemeClr val="bg1"/>
                </a:solidFill>
                <a:latin typeface="+mn-lt"/>
              </a:defRPr>
            </a:lvl1pPr>
            <a:lvl2pPr>
              <a:buClr>
                <a:schemeClr val="bg1"/>
              </a:buClr>
              <a:defRPr sz="1320">
                <a:solidFill>
                  <a:schemeClr val="bg1"/>
                </a:solidFill>
                <a:latin typeface="+mn-lt"/>
              </a:defRPr>
            </a:lvl2pPr>
            <a:lvl3pPr>
              <a:buClr>
                <a:schemeClr val="bg1"/>
              </a:buClr>
              <a:defRPr sz="1320">
                <a:solidFill>
                  <a:schemeClr val="bg1"/>
                </a:solidFill>
                <a:latin typeface="+mn-lt"/>
              </a:defRPr>
            </a:lvl3pPr>
            <a:lvl4pPr>
              <a:buClr>
                <a:schemeClr val="bg1"/>
              </a:buClr>
              <a:defRPr sz="1320">
                <a:solidFill>
                  <a:schemeClr val="bg1"/>
                </a:solidFill>
                <a:latin typeface="+mn-lt"/>
              </a:defRPr>
            </a:lvl4pPr>
            <a:lvl5pPr>
              <a:buClr>
                <a:schemeClr val="bg1"/>
              </a:buClr>
              <a:defRPr sz="132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1"/>
            <a:ext cx="4104000" cy="4237200"/>
          </a:xfrm>
          <a:solidFill>
            <a:schemeClr val="bg1">
              <a:lumMod val="85000"/>
            </a:schemeClr>
          </a:solidFill>
        </p:spPr>
        <p:txBody>
          <a:bodyPr bIns="198000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bg1"/>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a:t>
            </a:r>
          </a:p>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887249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60000" y="1800001"/>
            <a:ext cx="8419773" cy="4237200"/>
          </a:xfrm>
          <a:solidFill>
            <a:schemeClr val="bg1">
              <a:lumMod val="85000"/>
            </a:schemeClr>
          </a:solidFill>
        </p:spPr>
        <p:txBody>
          <a:bodyPr bIns="198000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bg1"/>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840591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10/02/2020</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1"/>
            <a:ext cx="8419774" cy="208579"/>
          </a:xfrm>
          <a:noFill/>
        </p:spPr>
        <p:txBody>
          <a:bodyPr anchor="t">
            <a:normAutofit/>
          </a:bodyPr>
          <a:lstStyle>
            <a:lvl1pPr>
              <a:defRPr sz="754"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1"/>
            <a:ext cx="8419774" cy="4237200"/>
          </a:xfrm>
          <a:noFill/>
        </p:spPr>
        <p:txBody>
          <a:bodyPr lIns="0" tIns="0" rIns="0" bIns="0"/>
          <a:lstStyle>
            <a:lvl1pPr>
              <a:lnSpc>
                <a:spcPct val="110000"/>
              </a:lnSpc>
              <a:defRPr sz="1320" b="1">
                <a:solidFill>
                  <a:schemeClr val="tx1"/>
                </a:solidFill>
                <a:latin typeface="+mn-lt"/>
              </a:defRPr>
            </a:lvl1pPr>
            <a:lvl2pPr>
              <a:lnSpc>
                <a:spcPct val="110000"/>
              </a:lnSpc>
              <a:defRPr sz="132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4882325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9144000" cy="6857999"/>
          </a:xfrm>
          <a:solidFill>
            <a:schemeClr val="bg1"/>
          </a:solidFill>
        </p:spPr>
        <p:txBody>
          <a:bodyPr wrap="square" tIns="1980000" bIns="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accent6"/>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 then arrange object (send to back)</a:t>
            </a:r>
          </a:p>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640" b="1">
                <a:solidFill>
                  <a:schemeClr val="bg1"/>
                </a:solidFill>
                <a:latin typeface="+mj-lt"/>
              </a:defRPr>
            </a:lvl1pPr>
            <a:lvl2pPr marL="510345" indent="-258914">
              <a:buClr>
                <a:schemeClr val="bg1"/>
              </a:buClr>
              <a:defRPr sz="264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10/02/2020</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542681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10/02/2020</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3"/>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77">
              <a:solidFill>
                <a:prstClr val="white"/>
              </a:solidFill>
            </a:endParaRPr>
          </a:p>
        </p:txBody>
      </p:sp>
      <p:sp>
        <p:nvSpPr>
          <p:cNvPr id="4" name="Text Placeholder 3"/>
          <p:cNvSpPr>
            <a:spLocks noGrp="1"/>
          </p:cNvSpPr>
          <p:nvPr>
            <p:ph type="body" sz="quarter" idx="33" hasCustomPrompt="1"/>
          </p:nvPr>
        </p:nvSpPr>
        <p:spPr>
          <a:xfrm>
            <a:off x="360000" y="2143683"/>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3" y="2143683"/>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60000" y="2877928"/>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3" y="2877928"/>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60000" y="3612173"/>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3" y="3612173"/>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60000" y="4346418"/>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3" y="4346418"/>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60000" y="5080663"/>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3" y="5080663"/>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60000" y="5814910"/>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3" y="5814910"/>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263373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8699016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94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482001"/>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320" b="0">
                <a:solidFill>
                  <a:schemeClr val="bg1"/>
                </a:solidFill>
                <a:latin typeface="+mj-lt"/>
                <a:cs typeface="Arial" panose="020B0604020202020204" pitchFamily="34" charset="0"/>
              </a:defRPr>
            </a:lvl1pPr>
            <a:lvl2pPr marL="431024" indent="0" algn="ctr">
              <a:buNone/>
              <a:defRPr sz="1885"/>
            </a:lvl2pPr>
            <a:lvl3pPr marL="862049" indent="0" algn="ctr">
              <a:buNone/>
              <a:defRPr sz="1697"/>
            </a:lvl3pPr>
            <a:lvl4pPr marL="1293073" indent="0" algn="ctr">
              <a:buNone/>
              <a:defRPr sz="1508"/>
            </a:lvl4pPr>
            <a:lvl5pPr marL="1724097" indent="0" algn="ctr">
              <a:buNone/>
              <a:defRPr sz="1508"/>
            </a:lvl5pPr>
            <a:lvl6pPr marL="2155121" indent="0" algn="ctr">
              <a:buNone/>
              <a:defRPr sz="1508"/>
            </a:lvl6pPr>
            <a:lvl7pPr marL="2586146" indent="0" algn="ctr">
              <a:buNone/>
              <a:defRPr sz="1508"/>
            </a:lvl7pPr>
            <a:lvl8pPr marL="3017170" indent="0" algn="ctr">
              <a:buNone/>
              <a:defRPr sz="1508"/>
            </a:lvl8pPr>
            <a:lvl9pPr marL="3448194" indent="0" algn="ctr">
              <a:buNone/>
              <a:defRPr sz="1508"/>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9"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508"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396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109464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7722432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ACBCA2-2593-43B4-B0CD-DA25AB27BF2B}" type="datetime1">
              <a:rPr lang="en-GB" smtClean="0">
                <a:solidFill>
                  <a:prstClr val="black"/>
                </a:solidFill>
              </a:rPr>
              <a:pPr>
                <a:defRPr/>
              </a:pPr>
              <a:t>10/02/2020</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77">
              <a:solidFill>
                <a:prstClr val="white"/>
              </a:solidFill>
            </a:endParaRPr>
          </a:p>
        </p:txBody>
      </p:sp>
      <p:sp>
        <p:nvSpPr>
          <p:cNvPr id="9" name="Rectangle 8"/>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77">
              <a:solidFill>
                <a:prstClr val="white"/>
              </a:solidFill>
            </a:endParaRPr>
          </a:p>
        </p:txBody>
      </p:sp>
    </p:spTree>
    <p:extLst>
      <p:ext uri="{BB962C8B-B14F-4D97-AF65-F5344CB8AC3E}">
        <p14:creationId xmlns:p14="http://schemas.microsoft.com/office/powerpoint/2010/main" val="15151765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357"/>
            </a:lvl1pPr>
            <a:lvl2pPr>
              <a:defRPr sz="1980"/>
            </a:lvl2pPr>
            <a:lvl3pPr>
              <a:defRPr sz="1697"/>
            </a:lvl3pPr>
            <a:lvl4pPr>
              <a:defRPr sz="1508"/>
            </a:lvl4pPr>
            <a:lvl5pPr>
              <a:defRPr sz="1508"/>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357"/>
            </a:lvl1pPr>
            <a:lvl2pPr>
              <a:defRPr sz="1980"/>
            </a:lvl2pPr>
            <a:lvl3pPr>
              <a:defRPr sz="1697"/>
            </a:lvl3pPr>
            <a:lvl4pPr>
              <a:defRPr sz="1508"/>
            </a:lvl4pPr>
            <a:lvl5pPr>
              <a:defRPr sz="1508"/>
            </a:lvl5pPr>
            <a:lvl6pPr>
              <a:defRPr sz="1508"/>
            </a:lvl6pPr>
            <a:lvl7pPr>
              <a:defRPr sz="1508"/>
            </a:lvl7pPr>
            <a:lvl8pPr>
              <a:defRPr sz="1508"/>
            </a:lvl8pPr>
            <a:lvl9pPr>
              <a:defRPr sz="1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9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31024" indent="0" algn="ctr">
              <a:buNone/>
              <a:defRPr>
                <a:solidFill>
                  <a:schemeClr val="tx1">
                    <a:tint val="75000"/>
                  </a:schemeClr>
                </a:solidFill>
              </a:defRPr>
            </a:lvl2pPr>
            <a:lvl3pPr marL="862049" indent="0" algn="ctr">
              <a:buNone/>
              <a:defRPr>
                <a:solidFill>
                  <a:schemeClr val="tx1">
                    <a:tint val="75000"/>
                  </a:schemeClr>
                </a:solidFill>
              </a:defRPr>
            </a:lvl3pPr>
            <a:lvl4pPr marL="1293073" indent="0" algn="ctr">
              <a:buNone/>
              <a:defRPr>
                <a:solidFill>
                  <a:schemeClr val="tx1">
                    <a:tint val="75000"/>
                  </a:schemeClr>
                </a:solidFill>
              </a:defRPr>
            </a:lvl4pPr>
            <a:lvl5pPr marL="1724097" indent="0" algn="ctr">
              <a:buNone/>
              <a:defRPr>
                <a:solidFill>
                  <a:schemeClr val="tx1">
                    <a:tint val="75000"/>
                  </a:schemeClr>
                </a:solidFill>
              </a:defRPr>
            </a:lvl5pPr>
            <a:lvl6pPr marL="2155121" indent="0" algn="ctr">
              <a:buNone/>
              <a:defRPr>
                <a:solidFill>
                  <a:schemeClr val="tx1">
                    <a:tint val="75000"/>
                  </a:schemeClr>
                </a:solidFill>
              </a:defRPr>
            </a:lvl6pPr>
            <a:lvl7pPr marL="2586146" indent="0" algn="ctr">
              <a:buNone/>
              <a:defRPr>
                <a:solidFill>
                  <a:schemeClr val="tx1">
                    <a:tint val="75000"/>
                  </a:schemeClr>
                </a:solidFill>
              </a:defRPr>
            </a:lvl7pPr>
            <a:lvl8pPr marL="3017170" indent="0" algn="ctr">
              <a:buNone/>
              <a:defRPr>
                <a:solidFill>
                  <a:schemeClr val="tx1">
                    <a:tint val="75000"/>
                  </a:schemeClr>
                </a:solidFill>
              </a:defRPr>
            </a:lvl8pPr>
            <a:lvl9pPr marL="344819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8AE786-A5E5-4B88-9CF7-CFA41C5600D6}" type="datetimeFigureOut">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E3A5D0-70DF-4155-8377-6C4632C7835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83140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148" y="1600201"/>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4"/>
          </p:nvPr>
        </p:nvSpPr>
        <p:spPr>
          <a:xfrm>
            <a:off x="4709704" y="1600201"/>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376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2" name="Group 16"/>
          <p:cNvGrpSpPr>
            <a:grpSpLocks/>
          </p:cNvGrpSpPr>
          <p:nvPr/>
        </p:nvGrpSpPr>
        <p:grpSpPr bwMode="auto">
          <a:xfrm>
            <a:off x="0" y="1277938"/>
            <a:ext cx="9145588" cy="5580062"/>
            <a:chOff x="0" y="1277938"/>
            <a:chExt cx="9145588" cy="5580062"/>
          </a:xfrm>
        </p:grpSpPr>
        <p:grpSp>
          <p:nvGrpSpPr>
            <p:cNvPr id="3" name="Group 15"/>
            <p:cNvGrpSpPr>
              <a:grpSpLocks/>
            </p:cNvGrpSpPr>
            <p:nvPr userDrawn="1"/>
          </p:nvGrpSpPr>
          <p:grpSpPr bwMode="auto">
            <a:xfrm>
              <a:off x="0" y="1277938"/>
              <a:ext cx="9145588" cy="5580062"/>
              <a:chOff x="0" y="1277938"/>
              <a:chExt cx="9145588" cy="5580062"/>
            </a:xfrm>
          </p:grpSpPr>
          <p:sp>
            <p:nvSpPr>
              <p:cNvPr id="5" name="Rectangle 5"/>
              <p:cNvSpPr>
                <a:spLocks noChangeArrowheads="1"/>
              </p:cNvSpPr>
              <p:nvPr userDrawn="1"/>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CA" altLang="en-US" sz="1697"/>
              </a:p>
            </p:txBody>
          </p:sp>
          <p:sp>
            <p:nvSpPr>
              <p:cNvPr id="6" name="Rectangle 6"/>
              <p:cNvSpPr>
                <a:spLocks noChangeArrowheads="1"/>
              </p:cNvSpPr>
              <p:nvPr userDrawn="1"/>
            </p:nvSpPr>
            <p:spPr bwMode="auto">
              <a:xfrm>
                <a:off x="927100" y="6426200"/>
                <a:ext cx="22923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131">
                  <a:solidFill>
                    <a:srgbClr val="96CCEE"/>
                  </a:solidFill>
                  <a:latin typeface="Arial Narrow" pitchFamily="34" charset="0"/>
                </a:endParaRPr>
              </a:p>
            </p:txBody>
          </p:sp>
          <p:sp>
            <p:nvSpPr>
              <p:cNvPr id="7" name="Rectangle 7"/>
              <p:cNvSpPr>
                <a:spLocks noChangeArrowheads="1"/>
              </p:cNvSpPr>
              <p:nvPr userDrawn="1"/>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14">
                    <a:solidFill>
                      <a:srgbClr val="72BBE8"/>
                    </a:solidFill>
                    <a:latin typeface="Arial Narrow" pitchFamily="34" charset="0"/>
                  </a:rPr>
                  <a:t> </a:t>
                </a:r>
                <a:endParaRPr lang="en-US" altLang="en-US" sz="1980" baseline="14000">
                  <a:solidFill>
                    <a:schemeClr val="bg1"/>
                  </a:solidFill>
                  <a:latin typeface="Arial Narrow" pitchFamily="34" charset="0"/>
                </a:endParaRPr>
              </a:p>
            </p:txBody>
          </p:sp>
          <p:sp>
            <p:nvSpPr>
              <p:cNvPr id="8" name="Line 4"/>
              <p:cNvSpPr>
                <a:spLocks noChangeShapeType="1"/>
              </p:cNvSpPr>
              <p:nvPr userDrawn="1"/>
            </p:nvSpPr>
            <p:spPr bwMode="auto">
              <a:xfrm>
                <a:off x="0" y="1277938"/>
                <a:ext cx="91440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a:lstStyle/>
              <a:p>
                <a:pPr>
                  <a:defRPr/>
                </a:pPr>
                <a:endParaRPr lang="en-US" sz="3677">
                  <a:latin typeface="Arial" charset="0"/>
                  <a:ea typeface="ＭＳ Ｐゴシック" charset="0"/>
                  <a:cs typeface="Arial" charset="0"/>
                </a:endParaRPr>
              </a:p>
            </p:txBody>
          </p:sp>
        </p:grpSp>
        <p:pic>
          <p:nvPicPr>
            <p:cNvPr id="4" name="Picture 4" descr="WHO-EN-white-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23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32738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Rectangle 8"/>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40583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289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E3A5D0-70DF-4155-8377-6C4632C7835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165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147"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4"/>
          </p:nvPr>
        </p:nvSpPr>
        <p:spPr>
          <a:xfrm>
            <a:off x="4709703"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34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2" name="Group 16"/>
          <p:cNvGrpSpPr>
            <a:grpSpLocks/>
          </p:cNvGrpSpPr>
          <p:nvPr/>
        </p:nvGrpSpPr>
        <p:grpSpPr bwMode="auto">
          <a:xfrm>
            <a:off x="0" y="1277938"/>
            <a:ext cx="9145588" cy="5580062"/>
            <a:chOff x="0" y="1277938"/>
            <a:chExt cx="9145588" cy="5580062"/>
          </a:xfrm>
        </p:grpSpPr>
        <p:grpSp>
          <p:nvGrpSpPr>
            <p:cNvPr id="3" name="Group 15"/>
            <p:cNvGrpSpPr>
              <a:grpSpLocks/>
            </p:cNvGrpSpPr>
            <p:nvPr userDrawn="1"/>
          </p:nvGrpSpPr>
          <p:grpSpPr bwMode="auto">
            <a:xfrm>
              <a:off x="0" y="1277938"/>
              <a:ext cx="9145588" cy="5580062"/>
              <a:chOff x="0" y="1277938"/>
              <a:chExt cx="9145588" cy="5580062"/>
            </a:xfrm>
          </p:grpSpPr>
          <p:sp>
            <p:nvSpPr>
              <p:cNvPr id="5" name="Rectangle 5"/>
              <p:cNvSpPr>
                <a:spLocks noChangeArrowheads="1"/>
              </p:cNvSpPr>
              <p:nvPr userDrawn="1"/>
            </p:nvSpPr>
            <p:spPr bwMode="auto">
              <a:xfrm>
                <a:off x="1588" y="6015038"/>
                <a:ext cx="9144000" cy="842962"/>
              </a:xfrm>
              <a:prstGeom prst="rect">
                <a:avLst/>
              </a:prstGeom>
              <a:solidFill>
                <a:srgbClr val="1E7FB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CA" altLang="en-US" sz="1800"/>
              </a:p>
            </p:txBody>
          </p:sp>
          <p:sp>
            <p:nvSpPr>
              <p:cNvPr id="6" name="Rectangle 6"/>
              <p:cNvSpPr>
                <a:spLocks noChangeArrowheads="1"/>
              </p:cNvSpPr>
              <p:nvPr userDrawn="1"/>
            </p:nvSpPr>
            <p:spPr bwMode="auto">
              <a:xfrm>
                <a:off x="927100" y="6426200"/>
                <a:ext cx="229235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200">
                  <a:solidFill>
                    <a:srgbClr val="96CCEE"/>
                  </a:solidFill>
                  <a:latin typeface="Arial Narrow" pitchFamily="34" charset="0"/>
                </a:endParaRPr>
              </a:p>
            </p:txBody>
          </p:sp>
          <p:sp>
            <p:nvSpPr>
              <p:cNvPr id="7" name="Rectangle 7"/>
              <p:cNvSpPr>
                <a:spLocks noChangeArrowheads="1"/>
              </p:cNvSpPr>
              <p:nvPr userDrawn="1"/>
            </p:nvSpPr>
            <p:spPr bwMode="auto">
              <a:xfrm>
                <a:off x="360363" y="6399213"/>
                <a:ext cx="355600"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500">
                    <a:solidFill>
                      <a:srgbClr val="72BBE8"/>
                    </a:solidFill>
                    <a:latin typeface="Arial Narrow" pitchFamily="34" charset="0"/>
                  </a:rPr>
                  <a:t> </a:t>
                </a:r>
                <a:endParaRPr lang="en-US" altLang="en-US" sz="2100" baseline="14000">
                  <a:solidFill>
                    <a:schemeClr val="bg1"/>
                  </a:solidFill>
                  <a:latin typeface="Arial Narrow" pitchFamily="34" charset="0"/>
                </a:endParaRPr>
              </a:p>
            </p:txBody>
          </p:sp>
          <p:sp>
            <p:nvSpPr>
              <p:cNvPr id="8" name="Line 4"/>
              <p:cNvSpPr>
                <a:spLocks noChangeShapeType="1"/>
              </p:cNvSpPr>
              <p:nvPr userDrawn="1"/>
            </p:nvSpPr>
            <p:spPr bwMode="auto">
              <a:xfrm>
                <a:off x="0" y="1277938"/>
                <a:ext cx="91440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cs typeface="Arial" charset="0"/>
                </a:endParaRPr>
              </a:p>
            </p:txBody>
          </p:sp>
        </p:grpSp>
        <p:pic>
          <p:nvPicPr>
            <p:cNvPr id="4" name="Picture 4" descr="WHO-EN-white-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30963" y="6040438"/>
              <a:ext cx="2208212"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977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1"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8"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76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1617388"/>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629953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661643181"/>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92272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81153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76815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64476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28408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49755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301931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2"/>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2923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1367999" y="3920819"/>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68356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666074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174740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643821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9C81EA-0585-4F2C-A567-A93783B77273}" type="datetime1">
              <a:rPr lang="en-GB">
                <a:solidFill>
                  <a:prstClr val="black">
                    <a:tint val="75000"/>
                  </a:prstClr>
                </a:solidFill>
              </a:rPr>
              <a:pPr>
                <a:defRPr/>
              </a:pPr>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422938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Rectangle 6"/>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57ACBCA2-2593-43B4-B0CD-DA25AB27BF2B}" type="datetime1">
              <a:rPr lang="en-GB">
                <a:solidFill>
                  <a:prstClr val="black">
                    <a:tint val="75000"/>
                  </a:prstClr>
                </a:solidFill>
              </a:rPr>
              <a:pPr>
                <a:defRPr/>
              </a:pPr>
              <a:t>10/02/2020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589968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396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94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508"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482002"/>
            <a:ext cx="9143999" cy="1656000"/>
          </a:xfrm>
          <a:solidFill>
            <a:schemeClr val="tx2"/>
          </a:solidFill>
        </p:spPr>
        <p:txBody>
          <a:bodyPr lIns="360000" tIns="360000" rIns="360000" bIns="828000" anchor="b">
            <a:noAutofit/>
          </a:bodyPr>
          <a:lstStyle>
            <a:lvl1pPr marL="0" indent="0" algn="l">
              <a:lnSpc>
                <a:spcPct val="90000"/>
              </a:lnSpc>
              <a:buNone/>
              <a:defRPr sz="2263" b="1">
                <a:solidFill>
                  <a:schemeClr val="bg1"/>
                </a:solidFill>
                <a:latin typeface="+mj-lt"/>
                <a:cs typeface="Arial" panose="020B0604020202020204" pitchFamily="34" charset="0"/>
              </a:defRPr>
            </a:lvl1pPr>
            <a:lvl2pPr marL="431024" indent="0" algn="ctr">
              <a:buNone/>
              <a:defRPr sz="1885"/>
            </a:lvl2pPr>
            <a:lvl3pPr marL="862049" indent="0" algn="ctr">
              <a:buNone/>
              <a:defRPr sz="1697"/>
            </a:lvl3pPr>
            <a:lvl4pPr marL="1293073" indent="0" algn="ctr">
              <a:buNone/>
              <a:defRPr sz="1508"/>
            </a:lvl4pPr>
            <a:lvl5pPr marL="1724097" indent="0" algn="ctr">
              <a:buNone/>
              <a:defRPr sz="1508"/>
            </a:lvl5pPr>
            <a:lvl6pPr marL="2155121" indent="0" algn="ctr">
              <a:buNone/>
              <a:defRPr sz="1508"/>
            </a:lvl6pPr>
            <a:lvl7pPr marL="2586146" indent="0" algn="ctr">
              <a:buNone/>
              <a:defRPr sz="1508"/>
            </a:lvl7pPr>
            <a:lvl8pPr marL="3017170" indent="0" algn="ctr">
              <a:buNone/>
              <a:defRPr sz="1508"/>
            </a:lvl8pPr>
            <a:lvl9pPr marL="3448194" indent="0" algn="ctr">
              <a:buNone/>
              <a:defRPr sz="1508"/>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508"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9" y="485185"/>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55347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1"/>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608462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1"/>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1"/>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392375661"/>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60000" y="1800000"/>
            <a:ext cx="4104001" cy="252012"/>
          </a:xfrm>
          <a:solidFill>
            <a:srgbClr val="009CDE"/>
          </a:solidFill>
        </p:spPr>
        <p:txBody>
          <a:bodyPr vert="horz" lIns="72000" tIns="18000" rIns="72000" bIns="18000" rtlCol="0" anchor="ctr">
            <a:normAutofit/>
          </a:bodyPr>
          <a:lstStyle>
            <a:lvl1pPr>
              <a:defRPr lang="en-US" sz="132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433185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60000" y="1800000"/>
            <a:ext cx="4104001" cy="252012"/>
          </a:xfrm>
          <a:solidFill>
            <a:srgbClr val="009CDE"/>
          </a:solidFill>
        </p:spPr>
        <p:txBody>
          <a:bodyPr vert="horz" lIns="72000" tIns="18000" rIns="72000" bIns="18000" rtlCol="0" anchor="ctr">
            <a:normAutofit/>
          </a:bodyPr>
          <a:lstStyle>
            <a:lvl1pPr>
              <a:defRPr lang="en-US" sz="132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60000" y="4039524"/>
            <a:ext cx="4104001" cy="252012"/>
          </a:xfrm>
          <a:solidFill>
            <a:srgbClr val="009CDE"/>
          </a:solidFill>
        </p:spPr>
        <p:txBody>
          <a:bodyPr vert="horz" lIns="72000" tIns="18000" rIns="72000" bIns="18000" rtlCol="0" anchor="ctr">
            <a:normAutofit/>
          </a:bodyPr>
          <a:lstStyle>
            <a:lvl1pPr>
              <a:defRPr lang="en-US" sz="132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2445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039031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320"/>
            </a:lvl1pPr>
            <a:lvl2pPr>
              <a:defRPr sz="1320"/>
            </a:lvl2pPr>
            <a:lvl3pPr>
              <a:defRPr sz="1320"/>
            </a:lvl3pPr>
            <a:lvl4pPr>
              <a:defRPr sz="1320"/>
            </a:lvl4pPr>
            <a:lvl5pPr>
              <a:defRPr sz="132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32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68818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1"/>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1"/>
            <a:ext cx="4104000" cy="4237200"/>
          </a:xfrm>
          <a:solidFill>
            <a:schemeClr val="bg1">
              <a:lumMod val="85000"/>
            </a:schemeClr>
          </a:solidFill>
        </p:spPr>
        <p:txBody>
          <a:bodyPr bIns="198000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baseline="0">
                <a:solidFill>
                  <a:schemeClr val="bg1"/>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376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1"/>
            <a:ext cx="4104000" cy="4237200"/>
          </a:xfrm>
          <a:solidFill>
            <a:srgbClr val="009CDE"/>
          </a:solidFill>
        </p:spPr>
        <p:txBody>
          <a:bodyPr lIns="144000" tIns="144000" rIns="144000" bIns="144000"/>
          <a:lstStyle>
            <a:lvl1pPr>
              <a:defRPr sz="1320" b="1">
                <a:solidFill>
                  <a:schemeClr val="bg1"/>
                </a:solidFill>
                <a:latin typeface="+mn-lt"/>
              </a:defRPr>
            </a:lvl1pPr>
            <a:lvl2pPr>
              <a:buClr>
                <a:schemeClr val="bg1"/>
              </a:buClr>
              <a:defRPr sz="1320">
                <a:solidFill>
                  <a:schemeClr val="bg1"/>
                </a:solidFill>
                <a:latin typeface="+mn-lt"/>
              </a:defRPr>
            </a:lvl2pPr>
            <a:lvl3pPr>
              <a:buClr>
                <a:schemeClr val="bg1"/>
              </a:buClr>
              <a:defRPr sz="1320">
                <a:solidFill>
                  <a:schemeClr val="bg1"/>
                </a:solidFill>
                <a:latin typeface="+mn-lt"/>
              </a:defRPr>
            </a:lvl3pPr>
            <a:lvl4pPr>
              <a:buClr>
                <a:schemeClr val="bg1"/>
              </a:buClr>
              <a:defRPr sz="1320">
                <a:solidFill>
                  <a:schemeClr val="bg1"/>
                </a:solidFill>
                <a:latin typeface="+mn-lt"/>
              </a:defRPr>
            </a:lvl4pPr>
            <a:lvl5pPr>
              <a:buClr>
                <a:schemeClr val="bg1"/>
              </a:buClr>
              <a:defRPr sz="132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1"/>
            <a:ext cx="4104000" cy="4237200"/>
          </a:xfrm>
          <a:solidFill>
            <a:schemeClr val="bg1">
              <a:lumMod val="85000"/>
            </a:schemeClr>
          </a:solidFill>
        </p:spPr>
        <p:txBody>
          <a:bodyPr bIns="198000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bg1"/>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a:t>
            </a:r>
          </a:p>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7658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60000" y="1800001"/>
            <a:ext cx="8419773" cy="4237200"/>
          </a:xfrm>
          <a:solidFill>
            <a:schemeClr val="bg1">
              <a:lumMod val="85000"/>
            </a:schemeClr>
          </a:solidFill>
        </p:spPr>
        <p:txBody>
          <a:bodyPr bIns="198000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bg1"/>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95468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10/02/2020</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1"/>
            <a:ext cx="8419774" cy="208579"/>
          </a:xfrm>
          <a:noFill/>
        </p:spPr>
        <p:txBody>
          <a:bodyPr anchor="t">
            <a:normAutofit/>
          </a:bodyPr>
          <a:lstStyle>
            <a:lvl1pPr>
              <a:defRPr sz="754"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1"/>
            <a:ext cx="8419774" cy="4237200"/>
          </a:xfrm>
          <a:noFill/>
        </p:spPr>
        <p:txBody>
          <a:bodyPr lIns="0" tIns="0" rIns="0" bIns="0"/>
          <a:lstStyle>
            <a:lvl1pPr>
              <a:lnSpc>
                <a:spcPct val="110000"/>
              </a:lnSpc>
              <a:defRPr sz="1320" b="1">
                <a:solidFill>
                  <a:schemeClr val="tx1"/>
                </a:solidFill>
                <a:latin typeface="+mn-lt"/>
              </a:defRPr>
            </a:lvl1pPr>
            <a:lvl2pPr>
              <a:lnSpc>
                <a:spcPct val="110000"/>
              </a:lnSpc>
              <a:defRPr sz="132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575786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9144000" cy="6857999"/>
          </a:xfrm>
          <a:solidFill>
            <a:schemeClr val="bg1"/>
          </a:solidFill>
        </p:spPr>
        <p:txBody>
          <a:bodyPr wrap="square" tIns="1980000" bIns="0" anchor="ct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accent6"/>
                </a:solidFill>
              </a:defRPr>
            </a:lvl1pPr>
          </a:lstStyle>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Click on Icon to add picture, then arrange object (send to back)</a:t>
            </a:r>
          </a:p>
          <a:p>
            <a:pPr marL="0" marR="0" lvl="0" indent="0" algn="ctr" defTabSz="862049" rtl="0" eaLnBrk="1" fontAlgn="auto" latinLnBrk="0" hangingPunct="1">
              <a:lnSpc>
                <a:spcPct val="110000"/>
              </a:lnSpc>
              <a:spcBef>
                <a:spcPts val="943"/>
              </a:spcBef>
              <a:spcAft>
                <a:spcPts val="566"/>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640" b="1">
                <a:solidFill>
                  <a:schemeClr val="bg1"/>
                </a:solidFill>
                <a:latin typeface="+mj-lt"/>
              </a:defRPr>
            </a:lvl1pPr>
            <a:lvl2pPr marL="510345" indent="-258914">
              <a:buClr>
                <a:schemeClr val="bg1"/>
              </a:buClr>
              <a:defRPr sz="264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10/02/2020</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37822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10/02/2020</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3"/>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024"/>
            <a:endParaRPr lang="en-GB" sz="3677">
              <a:solidFill>
                <a:prstClr val="white"/>
              </a:solidFill>
            </a:endParaRPr>
          </a:p>
        </p:txBody>
      </p:sp>
      <p:sp>
        <p:nvSpPr>
          <p:cNvPr id="4" name="Text Placeholder 3"/>
          <p:cNvSpPr>
            <a:spLocks noGrp="1"/>
          </p:cNvSpPr>
          <p:nvPr>
            <p:ph type="body" sz="quarter" idx="33" hasCustomPrompt="1"/>
          </p:nvPr>
        </p:nvSpPr>
        <p:spPr>
          <a:xfrm>
            <a:off x="360000" y="2143683"/>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3" y="2143683"/>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60000" y="2877928"/>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3" y="2877928"/>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60000" y="3612173"/>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3" y="3612173"/>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60000" y="4346418"/>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3" y="4346418"/>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60000" y="5080663"/>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3" y="5080663"/>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60000" y="5814910"/>
            <a:ext cx="741363" cy="396000"/>
          </a:xfrm>
        </p:spPr>
        <p:txBody>
          <a:bodyPr/>
          <a:lstStyle>
            <a:lvl1pPr>
              <a:defRPr sz="2640" b="1">
                <a:solidFill>
                  <a:srgbClr val="0092CC"/>
                </a:solidFill>
                <a:latin typeface="+mj-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3" y="5814910"/>
            <a:ext cx="3205222" cy="396000"/>
          </a:xfrm>
        </p:spPr>
        <p:txBody>
          <a:bodyPr tIns="144000"/>
          <a:lstStyle>
            <a:lvl1pPr>
              <a:lnSpc>
                <a:spcPct val="100000"/>
              </a:lnSpc>
              <a:spcBef>
                <a:spcPts val="0"/>
              </a:spcBef>
              <a:spcAft>
                <a:spcPts val="0"/>
              </a:spcAft>
              <a:defRPr sz="1508" b="0">
                <a:solidFill>
                  <a:schemeClr val="tx1"/>
                </a:solidFill>
                <a:latin typeface="+mn-lt"/>
              </a:defRPr>
            </a:lvl1pPr>
            <a:lvl2pPr>
              <a:defRPr sz="2640" b="1">
                <a:latin typeface="+mj-lt"/>
              </a:defRPr>
            </a:lvl2pPr>
            <a:lvl3pPr>
              <a:defRPr sz="2640" b="1">
                <a:latin typeface="+mj-lt"/>
              </a:defRPr>
            </a:lvl3pPr>
            <a:lvl4pPr>
              <a:defRPr sz="2640" b="1">
                <a:latin typeface="+mj-lt"/>
              </a:defRPr>
            </a:lvl4pPr>
            <a:lvl5pPr>
              <a:defRPr sz="264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902091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1"/>
            <a:ext cx="8419774" cy="208579"/>
          </a:xfrm>
        </p:spPr>
        <p:txBody>
          <a:bodyPr anchor="t">
            <a:normAutofit/>
          </a:bodyPr>
          <a:lstStyle>
            <a:lvl1pPr>
              <a:defRPr sz="754"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3"/>
            <a:ext cx="6120000" cy="288925"/>
          </a:xfrm>
        </p:spPr>
        <p:txBody>
          <a:bodyPr lIns="18000" anchor="ctr">
            <a:normAutofit/>
          </a:bodyPr>
          <a:lstStyle>
            <a:lvl1pPr>
              <a:defRPr sz="1508"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302528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862049" rtl="0" eaLnBrk="1" fontAlgn="auto" latinLnBrk="0" hangingPunct="1">
              <a:lnSpc>
                <a:spcPct val="110000"/>
              </a:lnSpc>
              <a:spcBef>
                <a:spcPts val="943"/>
              </a:spcBef>
              <a:spcAft>
                <a:spcPts val="566"/>
              </a:spcAft>
              <a:buClr>
                <a:schemeClr val="tx1"/>
              </a:buClr>
              <a:buSzPct val="80000"/>
              <a:buFontTx/>
              <a:buNone/>
              <a:tabLst/>
              <a:defRPr sz="132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94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482001"/>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320" b="0">
                <a:solidFill>
                  <a:schemeClr val="bg1"/>
                </a:solidFill>
                <a:latin typeface="+mj-lt"/>
                <a:cs typeface="Arial" panose="020B0604020202020204" pitchFamily="34" charset="0"/>
              </a:defRPr>
            </a:lvl1pPr>
            <a:lvl2pPr marL="431024" indent="0" algn="ctr">
              <a:buNone/>
              <a:defRPr sz="1885"/>
            </a:lvl2pPr>
            <a:lvl3pPr marL="862049" indent="0" algn="ctr">
              <a:buNone/>
              <a:defRPr sz="1697"/>
            </a:lvl3pPr>
            <a:lvl4pPr marL="1293073" indent="0" algn="ctr">
              <a:buNone/>
              <a:defRPr sz="1508"/>
            </a:lvl4pPr>
            <a:lvl5pPr marL="1724097" indent="0" algn="ctr">
              <a:buNone/>
              <a:defRPr sz="1508"/>
            </a:lvl5pPr>
            <a:lvl6pPr marL="2155121" indent="0" algn="ctr">
              <a:buNone/>
              <a:defRPr sz="1508"/>
            </a:lvl6pPr>
            <a:lvl7pPr marL="2586146" indent="0" algn="ctr">
              <a:buNone/>
              <a:defRPr sz="1508"/>
            </a:lvl7pPr>
            <a:lvl8pPr marL="3017170" indent="0" algn="ctr">
              <a:buNone/>
              <a:defRPr sz="1508"/>
            </a:lvl8pPr>
            <a:lvl9pPr marL="3448194" indent="0" algn="ctr">
              <a:buNone/>
              <a:defRPr sz="1508"/>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9"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508"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396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1128852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23812"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77">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77">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77">
              <a:solidFill>
                <a:prstClr val="white"/>
              </a:solidFill>
            </a:endParaRPr>
          </a:p>
        </p:txBody>
      </p:sp>
      <p:sp>
        <p:nvSpPr>
          <p:cNvPr id="7" name="Rectangle 6"/>
          <p:cNvSpPr/>
          <p:nvPr userDrawn="1"/>
        </p:nvSpPr>
        <p:spPr>
          <a:xfrm>
            <a:off x="468314" y="1412876"/>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77">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57ACBCA2-2593-43B4-B0CD-DA25AB27BF2B}" type="datetime1">
              <a:rPr lang="en-GB">
                <a:solidFill>
                  <a:prstClr val="black">
                    <a:tint val="75000"/>
                  </a:prstClr>
                </a:solidFill>
              </a:rPr>
              <a:pPr>
                <a:defRPr/>
              </a:pPr>
              <a:t>10/02/2020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74209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38430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31024" indent="0" algn="ctr">
              <a:buNone/>
              <a:defRPr>
                <a:solidFill>
                  <a:schemeClr val="tx1">
                    <a:tint val="75000"/>
                  </a:schemeClr>
                </a:solidFill>
              </a:defRPr>
            </a:lvl2pPr>
            <a:lvl3pPr marL="862049" indent="0" algn="ctr">
              <a:buNone/>
              <a:defRPr>
                <a:solidFill>
                  <a:schemeClr val="tx1">
                    <a:tint val="75000"/>
                  </a:schemeClr>
                </a:solidFill>
              </a:defRPr>
            </a:lvl3pPr>
            <a:lvl4pPr marL="1293073" indent="0" algn="ctr">
              <a:buNone/>
              <a:defRPr>
                <a:solidFill>
                  <a:schemeClr val="tx1">
                    <a:tint val="75000"/>
                  </a:schemeClr>
                </a:solidFill>
              </a:defRPr>
            </a:lvl4pPr>
            <a:lvl5pPr marL="1724097" indent="0" algn="ctr">
              <a:buNone/>
              <a:defRPr>
                <a:solidFill>
                  <a:schemeClr val="tx1">
                    <a:tint val="75000"/>
                  </a:schemeClr>
                </a:solidFill>
              </a:defRPr>
            </a:lvl5pPr>
            <a:lvl6pPr marL="2155121" indent="0" algn="ctr">
              <a:buNone/>
              <a:defRPr>
                <a:solidFill>
                  <a:schemeClr val="tx1">
                    <a:tint val="75000"/>
                  </a:schemeClr>
                </a:solidFill>
              </a:defRPr>
            </a:lvl6pPr>
            <a:lvl7pPr marL="2586146" indent="0" algn="ctr">
              <a:buNone/>
              <a:defRPr>
                <a:solidFill>
                  <a:schemeClr val="tx1">
                    <a:tint val="75000"/>
                  </a:schemeClr>
                </a:solidFill>
              </a:defRPr>
            </a:lvl7pPr>
            <a:lvl8pPr marL="3017170" indent="0" algn="ctr">
              <a:buNone/>
              <a:defRPr>
                <a:solidFill>
                  <a:schemeClr val="tx1">
                    <a:tint val="75000"/>
                  </a:schemeClr>
                </a:solidFill>
              </a:defRPr>
            </a:lvl8pPr>
            <a:lvl9pPr marL="344819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9C81EA-0585-4F2C-A567-A93783B77273}" type="datetime1">
              <a:rPr lang="en-GB">
                <a:solidFill>
                  <a:prstClr val="black">
                    <a:tint val="75000"/>
                  </a:prstClr>
                </a:solidFill>
              </a:rPr>
              <a:pPr>
                <a:defRPr/>
              </a:pPr>
              <a:t>10/02/2020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725090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algn="ctr">
              <a:defRPr sz="105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6388726" y="485184"/>
            <a:ext cx="2379653"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1415951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10/02/2020</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777346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17888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46874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715629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99638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10/02/2020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74604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10/02/2020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82792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10/02/2020</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2850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03230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10/02/2020</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147126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10/02/2020</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7303322" y="371958"/>
            <a:ext cx="14823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77480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10/02/2020</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81514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10/02/2020</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76648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GB" noProof="0" dirty="0"/>
          </a:p>
        </p:txBody>
      </p:sp>
      <p:sp>
        <p:nvSpPr>
          <p:cNvPr id="10" name="Picture Placeholder 8"/>
          <p:cNvSpPr>
            <a:spLocks noGrp="1"/>
          </p:cNvSpPr>
          <p:nvPr>
            <p:ph type="pic" sz="quarter" idx="23" hasCustomPrompt="1"/>
          </p:nvPr>
        </p:nvSpPr>
        <p:spPr>
          <a:xfrm>
            <a:off x="6388726" y="485184"/>
            <a:ext cx="2379653"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30591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3176155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916625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sz="half" idx="1"/>
          </p:nvPr>
        </p:nvSpPr>
        <p:spPr>
          <a:xfrm>
            <a:off x="442549" y="1380819"/>
            <a:ext cx="4080591" cy="4611835"/>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53457" y="1380819"/>
            <a:ext cx="4080591" cy="4611835"/>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97057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80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algn="ctr">
              <a:defRPr sz="105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6388726" y="485184"/>
            <a:ext cx="2379653"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2454396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78281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10/02/2020</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956278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102575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43031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173098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10/02/2020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44129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10/02/2020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058658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10/02/2020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8614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10/02/2020</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51696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10/02/2020</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7057728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10/02/2020</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7303322" y="371958"/>
            <a:ext cx="14823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9539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562469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10/02/2020</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69451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10/02/2020</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7530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GB" noProof="0" dirty="0"/>
          </a:p>
        </p:txBody>
      </p:sp>
      <p:sp>
        <p:nvSpPr>
          <p:cNvPr id="10" name="Picture Placeholder 8"/>
          <p:cNvSpPr>
            <a:spLocks noGrp="1"/>
          </p:cNvSpPr>
          <p:nvPr>
            <p:ph type="pic" sz="quarter" idx="23" hasCustomPrompt="1"/>
          </p:nvPr>
        </p:nvSpPr>
        <p:spPr>
          <a:xfrm>
            <a:off x="6388726" y="485184"/>
            <a:ext cx="2379653"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0508318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11867529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289835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sz="half" idx="1"/>
          </p:nvPr>
        </p:nvSpPr>
        <p:spPr>
          <a:xfrm>
            <a:off x="442549" y="1380819"/>
            <a:ext cx="4080591" cy="4611835"/>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53457" y="1380819"/>
            <a:ext cx="4080591" cy="4611835"/>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6173223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83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482001"/>
            <a:ext cx="9143999" cy="1656000"/>
          </a:xfrm>
          <a:solidFill>
            <a:schemeClr val="tx2"/>
          </a:solidFill>
        </p:spPr>
        <p:txBody>
          <a:bodyPr lIns="360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9"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381556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4262066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26921825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2354693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1367999" y="3920819"/>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8103043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60000" y="1800000"/>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60000" y="4039524"/>
            <a:ext cx="4104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896342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52572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837369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p>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10/02/2020</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7171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115436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10/02/2020</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2"/>
            <a:ext cx="8419774"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60000" y="1800000"/>
            <a:ext cx="8419774"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1757076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9144000" cy="6857999"/>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6"/>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p>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100" b="1">
                <a:solidFill>
                  <a:schemeClr val="bg1"/>
                </a:solidFill>
                <a:latin typeface="+mj-lt"/>
              </a:defRPr>
            </a:lvl1pPr>
            <a:lvl2pPr marL="406004" indent="-205979">
              <a:buClr>
                <a:schemeClr val="bg1"/>
              </a:buClr>
              <a:defRPr sz="21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10/02/2020</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9359445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10/02/2020</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1">
                <a:solidFill>
                  <a:srgbClr val="0092CC"/>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1">
                <a:solidFill>
                  <a:srgbClr val="0092CC"/>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1">
                <a:solidFill>
                  <a:srgbClr val="0092CC"/>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1">
                <a:solidFill>
                  <a:srgbClr val="0092CC"/>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1">
                <a:solidFill>
                  <a:srgbClr val="0092CC"/>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1">
                <a:solidFill>
                  <a:srgbClr val="0092CC"/>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7319061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10/02/2020</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38754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0.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9.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13.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1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6.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image" Target="../media/image13.png"/><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image" Target="../media/image13.png"/><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9"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59999"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solidFill>
                <a:prstClr val="black"/>
              </a:solidFill>
            </a:endParaRPr>
          </a:p>
        </p:txBody>
      </p:sp>
      <p:sp>
        <p:nvSpPr>
          <p:cNvPr id="5" name="Footer Placeholder 4"/>
          <p:cNvSpPr>
            <a:spLocks noGrp="1"/>
          </p:cNvSpPr>
          <p:nvPr>
            <p:ph type="ftr" sz="quarter" idx="3"/>
          </p:nvPr>
        </p:nvSpPr>
        <p:spPr bwMode="gray">
          <a:xfrm>
            <a:off x="1044743" y="6588208"/>
            <a:ext cx="2202953" cy="233466"/>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52455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8" r:id="rId15"/>
    <p:sldLayoutId id="2147483709" r:id="rId16"/>
    <p:sldLayoutId id="2147483710" r:id="rId17"/>
    <p:sldLayoutId id="2147483737" r:id="rId18"/>
  </p:sldLayoutIdLst>
  <p:hf hdr="0" ftr="0" dt="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9"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59999"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200"/>
            <a:endParaRPr lang="en-GB">
              <a:solidFill>
                <a:prstClr val="black"/>
              </a:solidFill>
            </a:endParaRPr>
          </a:p>
        </p:txBody>
      </p:sp>
      <p:sp>
        <p:nvSpPr>
          <p:cNvPr id="5" name="Footer Placeholder 4"/>
          <p:cNvSpPr>
            <a:spLocks noGrp="1"/>
          </p:cNvSpPr>
          <p:nvPr>
            <p:ph type="ftr" sz="quarter" idx="3"/>
          </p:nvPr>
        </p:nvSpPr>
        <p:spPr bwMode="gray">
          <a:xfrm>
            <a:off x="1044743" y="6588208"/>
            <a:ext cx="2202953" cy="233466"/>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200"/>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7200"/>
            <a:fld id="{A74CE0EA-F3B5-4684-BA10-C594598FDB9C}"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962820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DF343E-F1EA-4465-BF2A-EF9400972563}" type="datetime1">
              <a:rPr lang="en-GB">
                <a:solidFill>
                  <a:prstClr val="black">
                    <a:tint val="75000"/>
                  </a:prstClr>
                </a:solidFill>
              </a:rPr>
              <a:pPr>
                <a:defRPr/>
              </a:pPr>
              <a:t>10/02/2020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Slide Number Placeholder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6276975"/>
            <a:ext cx="1897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0" y="6272213"/>
            <a:ext cx="15398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604864" y="6185835"/>
            <a:ext cx="1934272" cy="595312"/>
          </a:xfrm>
          <a:prstGeom prst="rect">
            <a:avLst/>
          </a:prstGeom>
        </p:spPr>
      </p:pic>
    </p:spTree>
    <p:extLst>
      <p:ext uri="{BB962C8B-B14F-4D97-AF65-F5344CB8AC3E}">
        <p14:creationId xmlns:p14="http://schemas.microsoft.com/office/powerpoint/2010/main" val="3166347836"/>
      </p:ext>
    </p:extLst>
  </p:cSld>
  <p:clrMap bg1="lt1" tx1="dk1" bg2="lt2" tx2="dk2" accent1="accent1" accent2="accent2" accent3="accent3" accent4="accent4" accent5="accent5" accent6="accent6" hlink="hlink" folHlink="folHlink"/>
  <p:sldLayoutIdLst>
    <p:sldLayoutId id="2147483740" r:id="rId1"/>
    <p:sldLayoutId id="214748374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60000"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60000" y="6588208"/>
            <a:ext cx="592501" cy="180000"/>
          </a:xfrm>
          <a:prstGeom prst="rect">
            <a:avLst/>
          </a:prstGeom>
        </p:spPr>
        <p:txBody>
          <a:bodyPr vert="horz" lIns="0" tIns="0" rIns="0" bIns="0" rtlCol="0" anchor="t"/>
          <a:lstStyle>
            <a:lvl1pPr algn="l">
              <a:defRPr sz="754">
                <a:solidFill>
                  <a:schemeClr val="tx1"/>
                </a:solidFill>
                <a:latin typeface="+mn-lt"/>
                <a:cs typeface="Times New Roman" panose="02020603050405020304" pitchFamily="18" charset="0"/>
              </a:defRPr>
            </a:lvl1pPr>
          </a:lstStyle>
          <a:p>
            <a:pPr defTabSz="431024"/>
            <a:fld id="{194E5EA4-45EB-498E-8901-6D9303F88AA9}" type="datetime1">
              <a:rPr lang="en-GB" smtClean="0">
                <a:solidFill>
                  <a:prstClr val="black"/>
                </a:solidFill>
              </a:rPr>
              <a:pPr defTabSz="431024"/>
              <a:t>10/02/2020</a:t>
            </a:fld>
            <a:endParaRPr lang="en-GB">
              <a:solidFill>
                <a:prstClr val="black"/>
              </a:solidFill>
            </a:endParaRPr>
          </a:p>
        </p:txBody>
      </p:sp>
      <p:sp>
        <p:nvSpPr>
          <p:cNvPr id="5" name="Footer Placeholder 4"/>
          <p:cNvSpPr>
            <a:spLocks noGrp="1"/>
          </p:cNvSpPr>
          <p:nvPr>
            <p:ph type="ftr" sz="quarter" idx="3"/>
          </p:nvPr>
        </p:nvSpPr>
        <p:spPr bwMode="gray">
          <a:xfrm>
            <a:off x="1044744" y="6588209"/>
            <a:ext cx="2202953" cy="233466"/>
          </a:xfrm>
          <a:prstGeom prst="rect">
            <a:avLst/>
          </a:prstGeom>
        </p:spPr>
        <p:txBody>
          <a:bodyPr vert="horz" lIns="0" tIns="0" rIns="0" bIns="0" rtlCol="0" anchor="t"/>
          <a:lstStyle>
            <a:lvl1pPr algn="l">
              <a:defRPr sz="754">
                <a:solidFill>
                  <a:schemeClr val="tx1"/>
                </a:solidFill>
                <a:latin typeface="+mn-lt"/>
                <a:cs typeface="Times New Roman" panose="02020603050405020304" pitchFamily="18" charset="0"/>
              </a:defRPr>
            </a:lvl1pPr>
          </a:lstStyle>
          <a:p>
            <a:pPr defTabSz="431024"/>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4"/>
          </p:nvPr>
        </p:nvSpPr>
        <p:spPr bwMode="gray">
          <a:xfrm>
            <a:off x="8562326" y="6588208"/>
            <a:ext cx="217448" cy="180000"/>
          </a:xfrm>
          <a:prstGeom prst="rect">
            <a:avLst/>
          </a:prstGeom>
        </p:spPr>
        <p:txBody>
          <a:bodyPr vert="horz" lIns="0" tIns="0" rIns="0" bIns="0" rtlCol="0" anchor="t"/>
          <a:lstStyle>
            <a:lvl1pPr algn="r">
              <a:defRPr sz="754" b="0">
                <a:solidFill>
                  <a:schemeClr val="tx1"/>
                </a:solidFill>
                <a:latin typeface="+mn-lt"/>
                <a:cs typeface="Times New Roman" panose="02020603050405020304" pitchFamily="18" charset="0"/>
              </a:defRPr>
            </a:lvl1pPr>
          </a:lstStyle>
          <a:p>
            <a:pPr defTabSz="431024"/>
            <a:fld id="{A74CE0EA-F3B5-4684-BA10-C594598FDB9C}" type="slidenum">
              <a:rPr lang="en-GB" smtClean="0">
                <a:solidFill>
                  <a:prstClr val="black"/>
                </a:solidFill>
              </a:rPr>
              <a:pPr defTabSz="431024"/>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024"/>
            <a:endParaRPr lang="en-GB" sz="3677">
              <a:solidFill>
                <a:prstClr val="white"/>
              </a:solidFill>
            </a:endParaRPr>
          </a:p>
        </p:txBody>
      </p:sp>
    </p:spTree>
    <p:extLst>
      <p:ext uri="{BB962C8B-B14F-4D97-AF65-F5344CB8AC3E}">
        <p14:creationId xmlns:p14="http://schemas.microsoft.com/office/powerpoint/2010/main" val="350168223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hf hdr="0"/>
  <p:txStyles>
    <p:titleStyle>
      <a:lvl1pPr algn="l" defTabSz="862049" rtl="0" eaLnBrk="1" latinLnBrk="0" hangingPunct="1">
        <a:lnSpc>
          <a:spcPct val="90000"/>
        </a:lnSpc>
        <a:spcBef>
          <a:spcPct val="0"/>
        </a:spcBef>
        <a:buNone/>
        <a:defRPr sz="2640" b="1" kern="1200">
          <a:solidFill>
            <a:srgbClr val="0092CC"/>
          </a:solidFill>
          <a:latin typeface="+mj-lt"/>
          <a:ea typeface="+mj-ea"/>
          <a:cs typeface="+mj-cs"/>
        </a:defRPr>
      </a:lvl1pPr>
    </p:titleStyle>
    <p:bodyStyle>
      <a:lvl1pPr marL="0" indent="0" algn="l" defTabSz="862049" rtl="0" eaLnBrk="1" latinLnBrk="0" hangingPunct="1">
        <a:lnSpc>
          <a:spcPct val="110000"/>
        </a:lnSpc>
        <a:spcBef>
          <a:spcPts val="943"/>
        </a:spcBef>
        <a:spcAft>
          <a:spcPts val="566"/>
        </a:spcAft>
        <a:buClr>
          <a:schemeClr val="tx1"/>
        </a:buClr>
        <a:buSzPct val="80000"/>
        <a:buFontTx/>
        <a:buNone/>
        <a:defRPr sz="1320" b="0" kern="1200">
          <a:solidFill>
            <a:schemeClr val="tx1"/>
          </a:solidFill>
          <a:latin typeface="+mn-lt"/>
          <a:ea typeface="+mn-ea"/>
          <a:cs typeface="Times New Roman" panose="02020603050405020304" pitchFamily="18" charset="0"/>
        </a:defRPr>
      </a:lvl1pPr>
      <a:lvl2pPr marL="339731" indent="-169117"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2pPr>
      <a:lvl3pPr marL="779734" indent="-269390"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3pPr>
      <a:lvl4pPr marL="1111983" indent="-269390"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4pPr>
      <a:lvl5pPr marL="1523551" indent="-338234"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5pPr>
      <a:lvl6pPr marL="1944100" indent="-338234" algn="l" defTabSz="862049" rtl="0" eaLnBrk="1" latinLnBrk="0" hangingPunct="1">
        <a:lnSpc>
          <a:spcPct val="90000"/>
        </a:lnSpc>
        <a:spcBef>
          <a:spcPts val="471"/>
        </a:spcBef>
        <a:buFont typeface="Arial" panose="020B0604020202020204" pitchFamily="34" charset="0"/>
        <a:buChar char="•"/>
        <a:defRPr sz="1320" kern="1200">
          <a:solidFill>
            <a:schemeClr val="tx1"/>
          </a:solidFill>
          <a:latin typeface="+mn-lt"/>
          <a:ea typeface="+mn-ea"/>
          <a:cs typeface="+mn-cs"/>
        </a:defRPr>
      </a:lvl6pPr>
      <a:lvl7pPr marL="2801658" indent="-215513" algn="l" defTabSz="862049"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82" indent="-215513" algn="l" defTabSz="862049"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07" indent="-215513" algn="l" defTabSz="862049"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2049" rtl="0" eaLnBrk="1" latinLnBrk="0" hangingPunct="1">
        <a:defRPr sz="1697" kern="1200">
          <a:solidFill>
            <a:schemeClr val="tx1"/>
          </a:solidFill>
          <a:latin typeface="+mn-lt"/>
          <a:ea typeface="+mn-ea"/>
          <a:cs typeface="+mn-cs"/>
        </a:defRPr>
      </a:lvl1pPr>
      <a:lvl2pPr marL="431024" algn="l" defTabSz="862049" rtl="0" eaLnBrk="1" latinLnBrk="0" hangingPunct="1">
        <a:defRPr sz="1697" kern="1200">
          <a:solidFill>
            <a:schemeClr val="tx1"/>
          </a:solidFill>
          <a:latin typeface="+mn-lt"/>
          <a:ea typeface="+mn-ea"/>
          <a:cs typeface="+mn-cs"/>
        </a:defRPr>
      </a:lvl2pPr>
      <a:lvl3pPr marL="862049" algn="l" defTabSz="862049" rtl="0" eaLnBrk="1" latinLnBrk="0" hangingPunct="1">
        <a:defRPr sz="1697" kern="1200">
          <a:solidFill>
            <a:schemeClr val="tx1"/>
          </a:solidFill>
          <a:latin typeface="+mn-lt"/>
          <a:ea typeface="+mn-ea"/>
          <a:cs typeface="+mn-cs"/>
        </a:defRPr>
      </a:lvl3pPr>
      <a:lvl4pPr marL="1293073" algn="l" defTabSz="862049" rtl="0" eaLnBrk="1" latinLnBrk="0" hangingPunct="1">
        <a:defRPr sz="1697" kern="1200">
          <a:solidFill>
            <a:schemeClr val="tx1"/>
          </a:solidFill>
          <a:latin typeface="+mn-lt"/>
          <a:ea typeface="+mn-ea"/>
          <a:cs typeface="+mn-cs"/>
        </a:defRPr>
      </a:lvl4pPr>
      <a:lvl5pPr marL="1724097" algn="l" defTabSz="862049" rtl="0" eaLnBrk="1" latinLnBrk="0" hangingPunct="1">
        <a:defRPr sz="1697" kern="1200">
          <a:solidFill>
            <a:schemeClr val="tx1"/>
          </a:solidFill>
          <a:latin typeface="+mn-lt"/>
          <a:ea typeface="+mn-ea"/>
          <a:cs typeface="+mn-cs"/>
        </a:defRPr>
      </a:lvl5pPr>
      <a:lvl6pPr marL="2155121" algn="l" defTabSz="862049" rtl="0" eaLnBrk="1" latinLnBrk="0" hangingPunct="1">
        <a:defRPr sz="1697" kern="1200">
          <a:solidFill>
            <a:schemeClr val="tx1"/>
          </a:solidFill>
          <a:latin typeface="+mn-lt"/>
          <a:ea typeface="+mn-ea"/>
          <a:cs typeface="+mn-cs"/>
        </a:defRPr>
      </a:lvl6pPr>
      <a:lvl7pPr marL="2586146" algn="l" defTabSz="862049" rtl="0" eaLnBrk="1" latinLnBrk="0" hangingPunct="1">
        <a:defRPr sz="1697" kern="1200">
          <a:solidFill>
            <a:schemeClr val="tx1"/>
          </a:solidFill>
          <a:latin typeface="+mn-lt"/>
          <a:ea typeface="+mn-ea"/>
          <a:cs typeface="+mn-cs"/>
        </a:defRPr>
      </a:lvl7pPr>
      <a:lvl8pPr marL="3017170" algn="l" defTabSz="862049" rtl="0" eaLnBrk="1" latinLnBrk="0" hangingPunct="1">
        <a:defRPr sz="1697" kern="1200">
          <a:solidFill>
            <a:schemeClr val="tx1"/>
          </a:solidFill>
          <a:latin typeface="+mn-lt"/>
          <a:ea typeface="+mn-ea"/>
          <a:cs typeface="+mn-cs"/>
        </a:defRPr>
      </a:lvl8pPr>
      <a:lvl9pPr marL="3448194" algn="l" defTabSz="862049" rtl="0" eaLnBrk="1" latinLnBrk="0" hangingPunct="1">
        <a:defRPr sz="169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fld id="{CB2A9C5F-569E-41BE-B5E5-7CBFE1B687B2}" type="datetime1">
              <a:rPr lang="en-GB" smtClean="0"/>
              <a:pPr/>
              <a:t>10/02/2020</a:t>
            </a:fld>
            <a:endParaRPr lang="en-GB"/>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7301701" y="2128187"/>
            <a:ext cx="14823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userDrawn="1"/>
        </p:nvSpPr>
        <p:spPr bwMode="gray">
          <a:xfrm>
            <a:off x="7301701" y="379578"/>
            <a:ext cx="1482300" cy="694800"/>
          </a:xfrm>
          <a:prstGeom prst="rect">
            <a:avLst/>
          </a:prstGeom>
          <a:blipFill dpi="0" rotWithShape="1">
            <a:blip r:embed="rId2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Tree>
    <p:extLst>
      <p:ext uri="{BB962C8B-B14F-4D97-AF65-F5344CB8AC3E}">
        <p14:creationId xmlns:p14="http://schemas.microsoft.com/office/powerpoint/2010/main" val="11522569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hdr="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fld id="{CB2A9C5F-569E-41BE-B5E5-7CBFE1B687B2}" type="datetime1">
              <a:rPr lang="en-GB" smtClean="0"/>
              <a:pPr/>
              <a:t>10/02/2020</a:t>
            </a:fld>
            <a:endParaRPr lang="en-GB"/>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7301701" y="2128187"/>
            <a:ext cx="14823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userDrawn="1"/>
        </p:nvSpPr>
        <p:spPr bwMode="gray">
          <a:xfrm>
            <a:off x="7301701" y="379578"/>
            <a:ext cx="14823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Tree>
    <p:extLst>
      <p:ext uri="{BB962C8B-B14F-4D97-AF65-F5344CB8AC3E}">
        <p14:creationId xmlns:p14="http://schemas.microsoft.com/office/powerpoint/2010/main" val="173264828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hf hdr="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60000"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60000" y="6588208"/>
            <a:ext cx="5925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fld id="{194E5EA4-45EB-498E-8901-6D9303F88AA9}" type="datetime1">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3"/>
          </p:nvPr>
        </p:nvSpPr>
        <p:spPr bwMode="gray">
          <a:xfrm>
            <a:off x="1044744" y="6588208"/>
            <a:ext cx="2202953" cy="233466"/>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r>
              <a:rPr lang="en-US" dirty="0">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6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8" name="Picture 7">
            <a:extLst>
              <a:ext uri="{FF2B5EF4-FFF2-40B4-BE49-F238E27FC236}">
                <a16:creationId xmlns:a16="http://schemas.microsoft.com/office/drawing/2014/main" id="{978A260F-38AD-47DD-A0E2-B8C7D9845C51}"/>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72819"/>
          <a:stretch/>
        </p:blipFill>
        <p:spPr bwMode="auto">
          <a:xfrm>
            <a:off x="7185888" y="969821"/>
            <a:ext cx="1267410" cy="3593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12896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Lst>
  <p:hf hdr="0"/>
  <p:txStyles>
    <p:titleStyle>
      <a:lvl1pPr algn="l" defTabSz="685800" rtl="0" eaLnBrk="1" latinLnBrk="0" hangingPunct="1">
        <a:lnSpc>
          <a:spcPct val="90000"/>
        </a:lnSpc>
        <a:spcBef>
          <a:spcPct val="0"/>
        </a:spcBef>
        <a:buNone/>
        <a:defRPr sz="2100" b="1" kern="1200">
          <a:solidFill>
            <a:srgbClr val="0092CC"/>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270272" indent="-13454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60000"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60000" y="6588208"/>
            <a:ext cx="592501" cy="180000"/>
          </a:xfrm>
          <a:prstGeom prst="rect">
            <a:avLst/>
          </a:prstGeom>
        </p:spPr>
        <p:txBody>
          <a:bodyPr vert="horz" lIns="0" tIns="0" rIns="0" bIns="0" rtlCol="0" anchor="t"/>
          <a:lstStyle>
            <a:lvl1pPr algn="l">
              <a:defRPr sz="754">
                <a:solidFill>
                  <a:schemeClr val="tx1"/>
                </a:solidFill>
                <a:latin typeface="+mn-lt"/>
                <a:cs typeface="Times New Roman" panose="02020603050405020304" pitchFamily="18" charset="0"/>
              </a:defRPr>
            </a:lvl1pPr>
          </a:lstStyle>
          <a:p>
            <a:fld id="{194E5EA4-45EB-498E-8901-6D9303F88AA9}" type="datetime1">
              <a:rPr lang="en-GB" smtClean="0">
                <a:solidFill>
                  <a:prstClr val="black"/>
                </a:solidFill>
              </a:rPr>
              <a:pPr/>
              <a:t>10/02/2020</a:t>
            </a:fld>
            <a:endParaRPr lang="en-GB">
              <a:solidFill>
                <a:prstClr val="black"/>
              </a:solidFill>
            </a:endParaRPr>
          </a:p>
        </p:txBody>
      </p:sp>
      <p:sp>
        <p:nvSpPr>
          <p:cNvPr id="5" name="Footer Placeholder 4"/>
          <p:cNvSpPr>
            <a:spLocks noGrp="1"/>
          </p:cNvSpPr>
          <p:nvPr>
            <p:ph type="ftr" sz="quarter" idx="3"/>
          </p:nvPr>
        </p:nvSpPr>
        <p:spPr bwMode="gray">
          <a:xfrm>
            <a:off x="1044744" y="6588209"/>
            <a:ext cx="2202953" cy="233466"/>
          </a:xfrm>
          <a:prstGeom prst="rect">
            <a:avLst/>
          </a:prstGeom>
        </p:spPr>
        <p:txBody>
          <a:bodyPr vert="horz" lIns="0" tIns="0" rIns="0" bIns="0" rtlCol="0" anchor="t"/>
          <a:lstStyle>
            <a:lvl1pPr algn="l">
              <a:defRPr sz="754">
                <a:solidFill>
                  <a:schemeClr val="tx1"/>
                </a:solidFill>
                <a:latin typeface="+mn-lt"/>
                <a:cs typeface="Times New Roman" panose="02020603050405020304" pitchFamily="18" charset="0"/>
              </a:defRPr>
            </a:lvl1pPr>
          </a:lstStyle>
          <a:p>
            <a:r>
              <a:rPr lang="en-US" dirty="0">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4"/>
          </p:nvPr>
        </p:nvSpPr>
        <p:spPr bwMode="gray">
          <a:xfrm>
            <a:off x="8562326" y="6588208"/>
            <a:ext cx="217448" cy="180000"/>
          </a:xfrm>
          <a:prstGeom prst="rect">
            <a:avLst/>
          </a:prstGeom>
        </p:spPr>
        <p:txBody>
          <a:bodyPr vert="horz" lIns="0" tIns="0" rIns="0" bIns="0" rtlCol="0" anchor="t"/>
          <a:lstStyle>
            <a:lvl1pPr algn="r">
              <a:defRPr sz="754"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77">
              <a:solidFill>
                <a:prstClr val="white"/>
              </a:solidFill>
            </a:endParaRPr>
          </a:p>
        </p:txBody>
      </p:sp>
      <p:pic>
        <p:nvPicPr>
          <p:cNvPr id="8" name="Picture 7">
            <a:extLst>
              <a:ext uri="{FF2B5EF4-FFF2-40B4-BE49-F238E27FC236}">
                <a16:creationId xmlns:a16="http://schemas.microsoft.com/office/drawing/2014/main" id="{978A260F-38AD-47DD-A0E2-B8C7D9845C51}"/>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72819"/>
          <a:stretch/>
        </p:blipFill>
        <p:spPr bwMode="auto">
          <a:xfrm>
            <a:off x="7185888" y="969820"/>
            <a:ext cx="1267410" cy="3593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762267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Lst>
  <p:hf hdr="0"/>
  <p:txStyles>
    <p:titleStyle>
      <a:lvl1pPr algn="l" defTabSz="862049" rtl="0" eaLnBrk="1" latinLnBrk="0" hangingPunct="1">
        <a:lnSpc>
          <a:spcPct val="90000"/>
        </a:lnSpc>
        <a:spcBef>
          <a:spcPct val="0"/>
        </a:spcBef>
        <a:buNone/>
        <a:defRPr sz="2640" b="1" kern="1200">
          <a:solidFill>
            <a:srgbClr val="0092CC"/>
          </a:solidFill>
          <a:latin typeface="+mj-lt"/>
          <a:ea typeface="+mj-ea"/>
          <a:cs typeface="+mj-cs"/>
        </a:defRPr>
      </a:lvl1pPr>
    </p:titleStyle>
    <p:bodyStyle>
      <a:lvl1pPr marL="0" indent="0" algn="l" defTabSz="862049" rtl="0" eaLnBrk="1" latinLnBrk="0" hangingPunct="1">
        <a:lnSpc>
          <a:spcPct val="110000"/>
        </a:lnSpc>
        <a:spcBef>
          <a:spcPts val="943"/>
        </a:spcBef>
        <a:spcAft>
          <a:spcPts val="566"/>
        </a:spcAft>
        <a:buClr>
          <a:schemeClr val="tx1"/>
        </a:buClr>
        <a:buSzPct val="80000"/>
        <a:buFontTx/>
        <a:buNone/>
        <a:defRPr sz="1320" b="0" kern="1200">
          <a:solidFill>
            <a:schemeClr val="tx1"/>
          </a:solidFill>
          <a:latin typeface="+mn-lt"/>
          <a:ea typeface="+mn-ea"/>
          <a:cs typeface="Times New Roman" panose="02020603050405020304" pitchFamily="18" charset="0"/>
        </a:defRPr>
      </a:lvl1pPr>
      <a:lvl2pPr marL="339731" indent="-169117"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2pPr>
      <a:lvl3pPr marL="779734" indent="-269390"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3pPr>
      <a:lvl4pPr marL="1111983" indent="-269390"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4pPr>
      <a:lvl5pPr marL="1523551" indent="-338234" algn="l" defTabSz="862049" rtl="0" eaLnBrk="1" latinLnBrk="0" hangingPunct="1">
        <a:lnSpc>
          <a:spcPct val="110000"/>
        </a:lnSpc>
        <a:spcBef>
          <a:spcPts val="471"/>
        </a:spcBef>
        <a:spcAft>
          <a:spcPts val="566"/>
        </a:spcAft>
        <a:buClr>
          <a:schemeClr val="tx1"/>
        </a:buClr>
        <a:buSzPct val="100000"/>
        <a:buFont typeface="Arial" panose="020B0604020202020204" pitchFamily="34" charset="0"/>
        <a:buChar char="•"/>
        <a:defRPr sz="1320" kern="1200">
          <a:solidFill>
            <a:schemeClr val="tx1"/>
          </a:solidFill>
          <a:latin typeface="+mn-lt"/>
          <a:ea typeface="+mn-ea"/>
          <a:cs typeface="+mn-cs"/>
        </a:defRPr>
      </a:lvl5pPr>
      <a:lvl6pPr marL="1944100" indent="-338234" algn="l" defTabSz="862049" rtl="0" eaLnBrk="1" latinLnBrk="0" hangingPunct="1">
        <a:lnSpc>
          <a:spcPct val="90000"/>
        </a:lnSpc>
        <a:spcBef>
          <a:spcPts val="471"/>
        </a:spcBef>
        <a:buFont typeface="Arial" panose="020B0604020202020204" pitchFamily="34" charset="0"/>
        <a:buChar char="•"/>
        <a:defRPr sz="1320" kern="1200">
          <a:solidFill>
            <a:schemeClr val="tx1"/>
          </a:solidFill>
          <a:latin typeface="+mn-lt"/>
          <a:ea typeface="+mn-ea"/>
          <a:cs typeface="+mn-cs"/>
        </a:defRPr>
      </a:lvl6pPr>
      <a:lvl7pPr marL="2801658" indent="-215513" algn="l" defTabSz="862049"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82" indent="-215513" algn="l" defTabSz="862049"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07" indent="-215513" algn="l" defTabSz="862049"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2049" rtl="0" eaLnBrk="1" latinLnBrk="0" hangingPunct="1">
        <a:defRPr sz="1697" kern="1200">
          <a:solidFill>
            <a:schemeClr val="tx1"/>
          </a:solidFill>
          <a:latin typeface="+mn-lt"/>
          <a:ea typeface="+mn-ea"/>
          <a:cs typeface="+mn-cs"/>
        </a:defRPr>
      </a:lvl1pPr>
      <a:lvl2pPr marL="431024" algn="l" defTabSz="862049" rtl="0" eaLnBrk="1" latinLnBrk="0" hangingPunct="1">
        <a:defRPr sz="1697" kern="1200">
          <a:solidFill>
            <a:schemeClr val="tx1"/>
          </a:solidFill>
          <a:latin typeface="+mn-lt"/>
          <a:ea typeface="+mn-ea"/>
          <a:cs typeface="+mn-cs"/>
        </a:defRPr>
      </a:lvl2pPr>
      <a:lvl3pPr marL="862049" algn="l" defTabSz="862049" rtl="0" eaLnBrk="1" latinLnBrk="0" hangingPunct="1">
        <a:defRPr sz="1697" kern="1200">
          <a:solidFill>
            <a:schemeClr val="tx1"/>
          </a:solidFill>
          <a:latin typeface="+mn-lt"/>
          <a:ea typeface="+mn-ea"/>
          <a:cs typeface="+mn-cs"/>
        </a:defRPr>
      </a:lvl3pPr>
      <a:lvl4pPr marL="1293073" algn="l" defTabSz="862049" rtl="0" eaLnBrk="1" latinLnBrk="0" hangingPunct="1">
        <a:defRPr sz="1697" kern="1200">
          <a:solidFill>
            <a:schemeClr val="tx1"/>
          </a:solidFill>
          <a:latin typeface="+mn-lt"/>
          <a:ea typeface="+mn-ea"/>
          <a:cs typeface="+mn-cs"/>
        </a:defRPr>
      </a:lvl4pPr>
      <a:lvl5pPr marL="1724097" algn="l" defTabSz="862049" rtl="0" eaLnBrk="1" latinLnBrk="0" hangingPunct="1">
        <a:defRPr sz="1697" kern="1200">
          <a:solidFill>
            <a:schemeClr val="tx1"/>
          </a:solidFill>
          <a:latin typeface="+mn-lt"/>
          <a:ea typeface="+mn-ea"/>
          <a:cs typeface="+mn-cs"/>
        </a:defRPr>
      </a:lvl5pPr>
      <a:lvl6pPr marL="2155121" algn="l" defTabSz="862049" rtl="0" eaLnBrk="1" latinLnBrk="0" hangingPunct="1">
        <a:defRPr sz="1697" kern="1200">
          <a:solidFill>
            <a:schemeClr val="tx1"/>
          </a:solidFill>
          <a:latin typeface="+mn-lt"/>
          <a:ea typeface="+mn-ea"/>
          <a:cs typeface="+mn-cs"/>
        </a:defRPr>
      </a:lvl6pPr>
      <a:lvl7pPr marL="2586146" algn="l" defTabSz="862049" rtl="0" eaLnBrk="1" latinLnBrk="0" hangingPunct="1">
        <a:defRPr sz="1697" kern="1200">
          <a:solidFill>
            <a:schemeClr val="tx1"/>
          </a:solidFill>
          <a:latin typeface="+mn-lt"/>
          <a:ea typeface="+mn-ea"/>
          <a:cs typeface="+mn-cs"/>
        </a:defRPr>
      </a:lvl7pPr>
      <a:lvl8pPr marL="3017170" algn="l" defTabSz="862049" rtl="0" eaLnBrk="1" latinLnBrk="0" hangingPunct="1">
        <a:defRPr sz="1697" kern="1200">
          <a:solidFill>
            <a:schemeClr val="tx1"/>
          </a:solidFill>
          <a:latin typeface="+mn-lt"/>
          <a:ea typeface="+mn-ea"/>
          <a:cs typeface="+mn-cs"/>
        </a:defRPr>
      </a:lvl8pPr>
      <a:lvl9pPr marL="3448194" algn="l" defTabSz="862049" rtl="0" eaLnBrk="1" latinLnBrk="0" hangingPunct="1">
        <a:defRPr sz="169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washinhcf.org/" TargetMode="External"/><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9.tiff"/><Relationship Id="rId5" Type="http://schemas.openxmlformats.org/officeDocument/2006/relationships/image" Target="../media/image38.jpeg"/><Relationship Id="rId4" Type="http://schemas.openxmlformats.org/officeDocument/2006/relationships/hyperlink" Target="http://www.washinhcf.org/commitm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0.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washdata.org/healthcar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hyperlink" Target="http://www.washfit.org/" TargetMode="External"/><Relationship Id="rId2" Type="http://schemas.openxmlformats.org/officeDocument/2006/relationships/hyperlink" Target="http://www.washinhcf.org/" TargetMode="External"/><Relationship Id="rId1" Type="http://schemas.openxmlformats.org/officeDocument/2006/relationships/slideLayout" Target="../slideLayouts/slideLayout20.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C5FD94EC-C6B4-4348-92D9-E9BA447B0DE4}"/>
              </a:ext>
            </a:extLst>
          </p:cNvPr>
          <p:cNvSpPr>
            <a:spLocks noGrp="1"/>
          </p:cNvSpPr>
          <p:nvPr>
            <p:ph type="subTitle" idx="1"/>
          </p:nvPr>
        </p:nvSpPr>
        <p:spPr>
          <a:xfrm>
            <a:off x="-7812" y="5288340"/>
            <a:ext cx="9143999" cy="1569660"/>
          </a:xfrm>
        </p:spPr>
        <p:txBody>
          <a:bodyPr/>
          <a:lstStyle/>
          <a:p>
            <a:endParaRPr lang="en-US" sz="1800" dirty="0"/>
          </a:p>
          <a:p>
            <a:endParaRPr lang="en-US" sz="1800" dirty="0"/>
          </a:p>
        </p:txBody>
      </p:sp>
      <p:sp>
        <p:nvSpPr>
          <p:cNvPr id="14" name="Picture Placeholder 13">
            <a:extLst>
              <a:ext uri="{FF2B5EF4-FFF2-40B4-BE49-F238E27FC236}">
                <a16:creationId xmlns:a16="http://schemas.microsoft.com/office/drawing/2014/main" id="{C6C0E466-AA65-CC4B-A222-F792A870F797}"/>
              </a:ext>
            </a:extLst>
          </p:cNvPr>
          <p:cNvSpPr>
            <a:spLocks noGrp="1" noChangeAspect="1"/>
          </p:cNvSpPr>
          <p:nvPr>
            <p:ph type="pic" sz="quarter" idx="22"/>
          </p:nvPr>
        </p:nvSpPr>
        <p:spPr>
          <a:xfrm>
            <a:off x="6302715" y="3011589"/>
            <a:ext cx="2732541" cy="958022"/>
          </a:xfrm>
        </p:spPr>
      </p:sp>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8926513" y="6588125"/>
            <a:ext cx="217487" cy="179388"/>
          </a:xfrm>
        </p:spPr>
        <p:txBody>
          <a:bodyPr/>
          <a:lstStyle/>
          <a:p>
            <a:fld id="{A74CE0EA-F3B5-4684-BA10-C594598FDB9C}" type="slidenum">
              <a:rPr lang="en-GB" smtClean="0">
                <a:solidFill>
                  <a:prstClr val="black"/>
                </a:solidFill>
              </a:rPr>
              <a:pPr/>
              <a:t>1</a:t>
            </a:fld>
            <a:endParaRPr lang="en-GB">
              <a:solidFill>
                <a:prstClr val="black"/>
              </a:solidFill>
            </a:endParaRPr>
          </a:p>
        </p:txBody>
      </p:sp>
      <p:sp>
        <p:nvSpPr>
          <p:cNvPr id="2" name="TextBox 1">
            <a:extLst>
              <a:ext uri="{FF2B5EF4-FFF2-40B4-BE49-F238E27FC236}">
                <a16:creationId xmlns:a16="http://schemas.microsoft.com/office/drawing/2014/main" id="{00080F10-8E63-5E40-AE0B-B3658438CD94}"/>
              </a:ext>
            </a:extLst>
          </p:cNvPr>
          <p:cNvSpPr txBox="1"/>
          <p:nvPr/>
        </p:nvSpPr>
        <p:spPr>
          <a:xfrm>
            <a:off x="31250" y="5288340"/>
            <a:ext cx="9112750" cy="1569660"/>
          </a:xfrm>
          <a:prstGeom prst="rect">
            <a:avLst/>
          </a:prstGeom>
          <a:noFill/>
        </p:spPr>
        <p:txBody>
          <a:bodyPr wrap="square" rtlCol="0">
            <a:spAutoFit/>
          </a:bodyPr>
          <a:lstStyle/>
          <a:p>
            <a:pPr>
              <a:lnSpc>
                <a:spcPct val="100000"/>
              </a:lnSpc>
              <a:spcBef>
                <a:spcPts val="0"/>
              </a:spcBef>
              <a:spcAft>
                <a:spcPts val="0"/>
              </a:spcAft>
            </a:pPr>
            <a:r>
              <a:rPr lang="en-US" sz="3200" b="1" dirty="0">
                <a:solidFill>
                  <a:schemeClr val="bg1"/>
                </a:solidFill>
                <a:latin typeface="Corbel" panose="020B0503020204020204" pitchFamily="34" charset="0"/>
              </a:rPr>
              <a:t>Transforming health service quality through improved water, sanitation &amp; hygiene: </a:t>
            </a:r>
          </a:p>
          <a:p>
            <a:pPr>
              <a:lnSpc>
                <a:spcPct val="100000"/>
              </a:lnSpc>
              <a:spcBef>
                <a:spcPts val="0"/>
              </a:spcBef>
              <a:spcAft>
                <a:spcPts val="0"/>
              </a:spcAft>
            </a:pPr>
            <a:r>
              <a:rPr lang="en-US" sz="3200" b="1" i="1" dirty="0">
                <a:solidFill>
                  <a:schemeClr val="bg1"/>
                </a:solidFill>
                <a:latin typeface="Corbel" panose="020B0503020204020204" pitchFamily="34" charset="0"/>
              </a:rPr>
              <a:t>from Resolution to Revolution</a:t>
            </a:r>
          </a:p>
        </p:txBody>
      </p:sp>
      <p:sp>
        <p:nvSpPr>
          <p:cNvPr id="6" name="Text Placeholder 5">
            <a:extLst>
              <a:ext uri="{FF2B5EF4-FFF2-40B4-BE49-F238E27FC236}">
                <a16:creationId xmlns:a16="http://schemas.microsoft.com/office/drawing/2014/main" id="{E933C8C2-44E1-417B-BFBB-2728C9FBBBBA}"/>
              </a:ext>
            </a:extLst>
          </p:cNvPr>
          <p:cNvSpPr>
            <a:spLocks noGrp="1"/>
          </p:cNvSpPr>
          <p:nvPr>
            <p:ph type="body" sz="quarter" idx="15"/>
          </p:nvPr>
        </p:nvSpPr>
        <p:spPr>
          <a:xfrm>
            <a:off x="4863098" y="4230325"/>
            <a:ext cx="4319964" cy="1408939"/>
          </a:xfrm>
        </p:spPr>
        <p:txBody>
          <a:bodyPr/>
          <a:lstStyle/>
          <a:p>
            <a:pPr algn="r">
              <a:spcBef>
                <a:spcPts val="0"/>
              </a:spcBef>
              <a:spcAft>
                <a:spcPts val="0"/>
              </a:spcAft>
            </a:pPr>
            <a:r>
              <a:rPr lang="en-US" sz="2000" b="1" dirty="0">
                <a:solidFill>
                  <a:schemeClr val="tx1">
                    <a:lumMod val="65000"/>
                    <a:lumOff val="35000"/>
                  </a:schemeClr>
                </a:solidFill>
                <a:latin typeface="Corbel" panose="020B0503020204020204" pitchFamily="34" charset="0"/>
              </a:rPr>
              <a:t>ARABELLA HAYTER, WHO </a:t>
            </a:r>
          </a:p>
          <a:p>
            <a:pPr algn="r">
              <a:spcBef>
                <a:spcPts val="0"/>
              </a:spcBef>
              <a:spcAft>
                <a:spcPts val="0"/>
              </a:spcAft>
            </a:pPr>
            <a:r>
              <a:rPr lang="en-US" sz="2000" b="1" dirty="0">
                <a:solidFill>
                  <a:schemeClr val="tx1">
                    <a:lumMod val="65000"/>
                    <a:lumOff val="35000"/>
                  </a:schemeClr>
                </a:solidFill>
                <a:latin typeface="Corbel" panose="020B0503020204020204" pitchFamily="34" charset="0"/>
              </a:rPr>
              <a:t>haytera@who.int</a:t>
            </a:r>
          </a:p>
          <a:p>
            <a:pPr algn="r">
              <a:spcBef>
                <a:spcPts val="0"/>
              </a:spcBef>
              <a:spcAft>
                <a:spcPts val="0"/>
              </a:spcAft>
            </a:pPr>
            <a:r>
              <a:rPr lang="en-US" sz="2000" b="1" dirty="0">
                <a:solidFill>
                  <a:schemeClr val="tx1">
                    <a:lumMod val="65000"/>
                    <a:lumOff val="35000"/>
                  </a:schemeClr>
                </a:solidFill>
                <a:latin typeface="Corbel" panose="020B0503020204020204" pitchFamily="34" charset="0"/>
              </a:rPr>
              <a:t>Prince </a:t>
            </a:r>
            <a:r>
              <a:rPr lang="en-US" sz="2000" b="1" dirty="0" err="1">
                <a:solidFill>
                  <a:schemeClr val="tx1">
                    <a:lumMod val="65000"/>
                    <a:lumOff val="35000"/>
                  </a:schemeClr>
                </a:solidFill>
                <a:latin typeface="Corbel" panose="020B0503020204020204" pitchFamily="34" charset="0"/>
              </a:rPr>
              <a:t>Madihol</a:t>
            </a:r>
            <a:r>
              <a:rPr lang="en-US" sz="2000" b="1" dirty="0">
                <a:solidFill>
                  <a:schemeClr val="tx1">
                    <a:lumMod val="65000"/>
                    <a:lumOff val="35000"/>
                  </a:schemeClr>
                </a:solidFill>
                <a:latin typeface="Corbel" panose="020B0503020204020204" pitchFamily="34" charset="0"/>
              </a:rPr>
              <a:t> Conference, 2020</a:t>
            </a:r>
          </a:p>
        </p:txBody>
      </p:sp>
      <p:sp>
        <p:nvSpPr>
          <p:cNvPr id="5" name="TextBox 4">
            <a:extLst>
              <a:ext uri="{FF2B5EF4-FFF2-40B4-BE49-F238E27FC236}">
                <a16:creationId xmlns:a16="http://schemas.microsoft.com/office/drawing/2014/main" id="{E8AA403F-CB11-43F0-94CE-AC6597547729}"/>
              </a:ext>
            </a:extLst>
          </p:cNvPr>
          <p:cNvSpPr txBox="1"/>
          <p:nvPr/>
        </p:nvSpPr>
        <p:spPr>
          <a:xfrm rot="16200000">
            <a:off x="7855396" y="186041"/>
            <a:ext cx="2186500" cy="369332"/>
          </a:xfrm>
          <a:prstGeom prst="rect">
            <a:avLst/>
          </a:prstGeom>
          <a:noFill/>
        </p:spPr>
        <p:txBody>
          <a:bodyPr wrap="square" rtlCol="0">
            <a:spAutoFit/>
          </a:bodyPr>
          <a:lstStyle/>
          <a:p>
            <a:r>
              <a:rPr lang="en-US" dirty="0">
                <a:solidFill>
                  <a:schemeClr val="tx1">
                    <a:lumMod val="65000"/>
                    <a:lumOff val="35000"/>
                  </a:schemeClr>
                </a:solidFill>
              </a:rPr>
              <a:t>© WaterAid </a:t>
            </a:r>
          </a:p>
        </p:txBody>
      </p:sp>
    </p:spTree>
    <p:extLst>
      <p:ext uri="{BB962C8B-B14F-4D97-AF65-F5344CB8AC3E}">
        <p14:creationId xmlns:p14="http://schemas.microsoft.com/office/powerpoint/2010/main" val="18536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5067A3-D7C4-5E4E-95BA-472158EF927A}"/>
              </a:ext>
            </a:extLst>
          </p:cNvPr>
          <p:cNvSpPr>
            <a:spLocks noGrp="1"/>
          </p:cNvSpPr>
          <p:nvPr>
            <p:ph idx="1"/>
          </p:nvPr>
        </p:nvSpPr>
        <p:spPr>
          <a:xfrm>
            <a:off x="221410" y="1041583"/>
            <a:ext cx="4548942" cy="5816417"/>
          </a:xfrm>
        </p:spPr>
        <p:txBody>
          <a:bodyPr/>
          <a:lstStyle/>
          <a:p>
            <a:r>
              <a:rPr lang="en-US" altLang="en-US" sz="2200" b="1" dirty="0">
                <a:solidFill>
                  <a:schemeClr val="tx2"/>
                </a:solidFill>
                <a:cs typeface="Calibri" panose="020F0502020204030204" pitchFamily="34" charset="0"/>
              </a:rPr>
              <a:t>LEARN: </a:t>
            </a:r>
            <a:r>
              <a:rPr lang="en-US" altLang="en-US" sz="2200" dirty="0">
                <a:cs typeface="Calibri" panose="020F0502020204030204" pitchFamily="34" charset="0"/>
              </a:rPr>
              <a:t>Visit </a:t>
            </a:r>
            <a:r>
              <a:rPr lang="en-US" altLang="en-US" sz="2200" dirty="0">
                <a:cs typeface="Calibri" panose="020F0502020204030204" pitchFamily="34" charset="0"/>
                <a:hlinkClick r:id="rId3"/>
              </a:rPr>
              <a:t>www.washinhcf.org</a:t>
            </a:r>
            <a:r>
              <a:rPr lang="en-US" altLang="en-US" sz="2200" dirty="0">
                <a:cs typeface="Calibri" panose="020F0502020204030204" pitchFamily="34" charset="0"/>
              </a:rPr>
              <a:t> for practical tools, case studies, news and stories. </a:t>
            </a:r>
          </a:p>
          <a:p>
            <a:r>
              <a:rPr lang="en-US" altLang="en-US" sz="2200" b="1" dirty="0">
                <a:solidFill>
                  <a:schemeClr val="tx2"/>
                </a:solidFill>
                <a:cs typeface="Calibri" panose="020F0502020204030204" pitchFamily="34" charset="0"/>
              </a:rPr>
              <a:t>CONNECT: </a:t>
            </a:r>
            <a:r>
              <a:rPr lang="en-US" altLang="en-US" sz="2200" dirty="0">
                <a:cs typeface="Calibri" panose="020F0502020204030204" pitchFamily="34" charset="0"/>
              </a:rPr>
              <a:t>Join the community </a:t>
            </a:r>
            <a:r>
              <a:rPr lang="en-US" altLang="en-US" sz="2200" b="1" dirty="0">
                <a:cs typeface="Calibri" panose="020F0502020204030204" pitchFamily="34" charset="0"/>
              </a:rPr>
              <a:t>@</a:t>
            </a:r>
            <a:r>
              <a:rPr lang="en-US" altLang="en-US" sz="2200" b="1" dirty="0" err="1">
                <a:cs typeface="Calibri" panose="020F0502020204030204" pitchFamily="34" charset="0"/>
              </a:rPr>
              <a:t>wash_for_health</a:t>
            </a:r>
            <a:endParaRPr lang="en-US" altLang="en-US" sz="2200" b="1" dirty="0">
              <a:cs typeface="Calibri" panose="020F0502020204030204" pitchFamily="34" charset="0"/>
            </a:endParaRPr>
          </a:p>
          <a:p>
            <a:r>
              <a:rPr lang="en-US" altLang="en-US" sz="2200" b="1" dirty="0">
                <a:solidFill>
                  <a:schemeClr val="tx2"/>
                </a:solidFill>
                <a:cs typeface="Calibri" panose="020F0502020204030204" pitchFamily="34" charset="0"/>
              </a:rPr>
              <a:t>COMMIT: </a:t>
            </a:r>
            <a:r>
              <a:rPr lang="en-US" altLang="en-US" sz="2200" dirty="0">
                <a:cs typeface="Calibri" panose="020F0502020204030204" pitchFamily="34" charset="0"/>
              </a:rPr>
              <a:t>Support country commitments and/or encourage others to commit at </a:t>
            </a:r>
            <a:r>
              <a:rPr lang="en-US" altLang="en-US" sz="2200" dirty="0">
                <a:cs typeface="Calibri" panose="020F0502020204030204" pitchFamily="34" charset="0"/>
                <a:hlinkClick r:id="rId4"/>
              </a:rPr>
              <a:t>www.washinhcf.org/</a:t>
            </a:r>
            <a:r>
              <a:rPr lang="en-US" altLang="en-US" sz="2200" b="1" dirty="0">
                <a:cs typeface="Calibri" panose="020F0502020204030204" pitchFamily="34" charset="0"/>
                <a:hlinkClick r:id="rId4"/>
              </a:rPr>
              <a:t>commitments</a:t>
            </a:r>
            <a:endParaRPr lang="en-US" altLang="en-US" sz="2200" b="1" dirty="0">
              <a:cs typeface="Calibri" panose="020F0502020204030204" pitchFamily="34" charset="0"/>
            </a:endParaRPr>
          </a:p>
          <a:p>
            <a:r>
              <a:rPr lang="en-US" altLang="en-US" sz="2200" b="1" dirty="0">
                <a:solidFill>
                  <a:schemeClr val="tx2"/>
                </a:solidFill>
                <a:cs typeface="Calibri" panose="020F0502020204030204" pitchFamily="34" charset="0"/>
              </a:rPr>
              <a:t>IMPROVE: </a:t>
            </a:r>
            <a:r>
              <a:rPr lang="en-US" altLang="en-US" sz="2200" dirty="0">
                <a:cs typeface="Calibri" panose="020F0502020204030204" pitchFamily="34" charset="0"/>
              </a:rPr>
              <a:t>Identify health entry points; work on one or more practical actions; implement &amp; document.</a:t>
            </a:r>
            <a:endParaRPr lang="en-US" sz="2200" dirty="0"/>
          </a:p>
        </p:txBody>
      </p:sp>
      <p:sp>
        <p:nvSpPr>
          <p:cNvPr id="6" name="Title 5">
            <a:extLst>
              <a:ext uri="{FF2B5EF4-FFF2-40B4-BE49-F238E27FC236}">
                <a16:creationId xmlns:a16="http://schemas.microsoft.com/office/drawing/2014/main" id="{F1D208D0-3758-47D3-8ECB-6AA2A1184289}"/>
              </a:ext>
            </a:extLst>
          </p:cNvPr>
          <p:cNvSpPr>
            <a:spLocks noGrp="1"/>
          </p:cNvSpPr>
          <p:nvPr>
            <p:ph type="title"/>
          </p:nvPr>
        </p:nvSpPr>
        <p:spPr>
          <a:xfrm>
            <a:off x="265508" y="244379"/>
            <a:ext cx="6120000" cy="720000"/>
          </a:xfrm>
        </p:spPr>
        <p:txBody>
          <a:bodyPr/>
          <a:lstStyle/>
          <a:p>
            <a:r>
              <a:rPr lang="en-US" altLang="en-US" sz="4000" dirty="0">
                <a:latin typeface="+mn-lt"/>
              </a:rPr>
              <a:t>Join the Revolution!</a:t>
            </a:r>
            <a:endParaRPr lang="en-GB" sz="4000" dirty="0">
              <a:latin typeface="+mn-lt"/>
            </a:endParaRPr>
          </a:p>
        </p:txBody>
      </p:sp>
      <p:pic>
        <p:nvPicPr>
          <p:cNvPr id="9" name="Picture 8">
            <a:extLst>
              <a:ext uri="{FF2B5EF4-FFF2-40B4-BE49-F238E27FC236}">
                <a16:creationId xmlns:a16="http://schemas.microsoft.com/office/drawing/2014/main" id="{FE01E5AF-F12A-4DC1-B473-6B97A77DAFA3}"/>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710515" y="98168"/>
            <a:ext cx="2328060" cy="961074"/>
          </a:xfrm>
          <a:prstGeom prst="rect">
            <a:avLst/>
          </a:prstGeom>
          <a:ln>
            <a:noFill/>
          </a:ln>
          <a:extLst>
            <a:ext uri="{53640926-AAD7-44d8-BBD7-CCE9431645EC}">
              <a14:shadowObscured xmlns="" xmlns:a14="http://schemas.microsoft.com/office/drawing/2010/main"/>
            </a:ext>
          </a:extLst>
        </p:spPr>
      </p:pic>
      <p:pic>
        <p:nvPicPr>
          <p:cNvPr id="11" name="Picture 10">
            <a:extLst>
              <a:ext uri="{FF2B5EF4-FFF2-40B4-BE49-F238E27FC236}">
                <a16:creationId xmlns:a16="http://schemas.microsoft.com/office/drawing/2014/main" id="{3A6A5BFC-7C51-4D8E-9906-ADD3444C1A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2233" y="2752440"/>
            <a:ext cx="395488" cy="395488"/>
          </a:xfrm>
          <a:prstGeom prst="rect">
            <a:avLst/>
          </a:prstGeom>
        </p:spPr>
      </p:pic>
      <p:pic>
        <p:nvPicPr>
          <p:cNvPr id="7" name="Picture 6">
            <a:extLst>
              <a:ext uri="{FF2B5EF4-FFF2-40B4-BE49-F238E27FC236}">
                <a16:creationId xmlns:a16="http://schemas.microsoft.com/office/drawing/2014/main" id="{41D7002E-65F6-40F0-AFAC-1B863C5B6D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51862" y="1267291"/>
            <a:ext cx="4548941" cy="2329397"/>
          </a:xfrm>
          <a:prstGeom prst="rect">
            <a:avLst/>
          </a:prstGeom>
        </p:spPr>
      </p:pic>
      <p:pic>
        <p:nvPicPr>
          <p:cNvPr id="14" name="Picture 13">
            <a:extLst>
              <a:ext uri="{FF2B5EF4-FFF2-40B4-BE49-F238E27FC236}">
                <a16:creationId xmlns:a16="http://schemas.microsoft.com/office/drawing/2014/main" id="{3CBAE920-9E8C-40DC-8295-A79FB0E471D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16244" y="4050762"/>
            <a:ext cx="4548941" cy="1820411"/>
          </a:xfrm>
          <a:prstGeom prst="rect">
            <a:avLst/>
          </a:prstGeom>
        </p:spPr>
      </p:pic>
      <p:cxnSp>
        <p:nvCxnSpPr>
          <p:cNvPr id="15" name="Straight Connector 14">
            <a:extLst>
              <a:ext uri="{FF2B5EF4-FFF2-40B4-BE49-F238E27FC236}">
                <a16:creationId xmlns:a16="http://schemas.microsoft.com/office/drawing/2014/main" id="{CCBA4EE1-0C8D-428A-A0AA-E1B1E5492D33}"/>
              </a:ext>
            </a:extLst>
          </p:cNvPr>
          <p:cNvCxnSpPr/>
          <p:nvPr/>
        </p:nvCxnSpPr>
        <p:spPr>
          <a:xfrm>
            <a:off x="265508" y="2241755"/>
            <a:ext cx="33773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C95757F4-E3BA-4055-9398-0672AB60543D}"/>
              </a:ext>
            </a:extLst>
          </p:cNvPr>
          <p:cNvCxnSpPr/>
          <p:nvPr/>
        </p:nvCxnSpPr>
        <p:spPr>
          <a:xfrm>
            <a:off x="265508" y="3260999"/>
            <a:ext cx="3377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FF6E2A-52F4-489C-A5E6-7C6884F37EBB}"/>
              </a:ext>
            </a:extLst>
          </p:cNvPr>
          <p:cNvCxnSpPr/>
          <p:nvPr/>
        </p:nvCxnSpPr>
        <p:spPr>
          <a:xfrm>
            <a:off x="265508" y="4896465"/>
            <a:ext cx="33773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61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90EBCB-4447-4ED5-840F-847F5967436B}"/>
              </a:ext>
            </a:extLst>
          </p:cNvPr>
          <p:cNvSpPr>
            <a:spLocks noGrp="1"/>
          </p:cNvSpPr>
          <p:nvPr>
            <p:ph type="sldNum" sz="quarter" idx="16"/>
          </p:nvPr>
        </p:nvSpPr>
        <p:spPr/>
        <p:txBody>
          <a:bodyPr/>
          <a:lstStyle/>
          <a:p>
            <a:fld id="{A74CE0EA-F3B5-4684-BA10-C594598FDB9C}" type="slidenum">
              <a:rPr lang="en-GB" smtClean="0">
                <a:solidFill>
                  <a:prstClr val="black"/>
                </a:solidFill>
              </a:rPr>
              <a:pPr/>
              <a:t>2</a:t>
            </a:fld>
            <a:endParaRPr lang="en-GB">
              <a:solidFill>
                <a:prstClr val="black"/>
              </a:solidFill>
            </a:endParaRPr>
          </a:p>
        </p:txBody>
      </p:sp>
      <p:sp>
        <p:nvSpPr>
          <p:cNvPr id="6" name="Title 5">
            <a:extLst>
              <a:ext uri="{FF2B5EF4-FFF2-40B4-BE49-F238E27FC236}">
                <a16:creationId xmlns:a16="http://schemas.microsoft.com/office/drawing/2014/main" id="{90502962-7FA8-4339-A1BE-A8CE0C2B977C}"/>
              </a:ext>
            </a:extLst>
          </p:cNvPr>
          <p:cNvSpPr>
            <a:spLocks noGrp="1"/>
          </p:cNvSpPr>
          <p:nvPr>
            <p:ph type="title"/>
          </p:nvPr>
        </p:nvSpPr>
        <p:spPr>
          <a:xfrm>
            <a:off x="1952825" y="926710"/>
            <a:ext cx="8419774" cy="720000"/>
          </a:xfrm>
        </p:spPr>
        <p:txBody>
          <a:bodyPr/>
          <a:lstStyle/>
          <a:p>
            <a:r>
              <a:rPr lang="en-US" dirty="0">
                <a:solidFill>
                  <a:schemeClr val="bg1"/>
                </a:solidFill>
              </a:rPr>
              <a:t>“QUALITY”:</a:t>
            </a:r>
            <a:br>
              <a:rPr lang="en-US" dirty="0">
                <a:solidFill>
                  <a:schemeClr val="bg1"/>
                </a:solidFill>
              </a:rPr>
            </a:br>
            <a:r>
              <a:rPr lang="en-US" dirty="0">
                <a:solidFill>
                  <a:schemeClr val="bg1"/>
                </a:solidFill>
              </a:rPr>
              <a:t> an empty promise without basic services</a:t>
            </a:r>
          </a:p>
        </p:txBody>
      </p:sp>
      <p:sp>
        <p:nvSpPr>
          <p:cNvPr id="7" name="Content Placeholder 2">
            <a:extLst>
              <a:ext uri="{FF2B5EF4-FFF2-40B4-BE49-F238E27FC236}">
                <a16:creationId xmlns:a16="http://schemas.microsoft.com/office/drawing/2014/main" id="{D6DCE033-87E8-45F2-8EBB-9B6D0582E3E2}"/>
              </a:ext>
            </a:extLst>
          </p:cNvPr>
          <p:cNvSpPr>
            <a:spLocks noGrp="1"/>
          </p:cNvSpPr>
          <p:nvPr/>
        </p:nvSpPr>
        <p:spPr bwMode="invGray">
          <a:xfrm>
            <a:off x="0" y="2211198"/>
            <a:ext cx="9144000" cy="3177900"/>
          </a:xfrm>
          <a:prstGeom prst="rect">
            <a:avLst/>
          </a:prstGeom>
          <a:solidFill>
            <a:schemeClr val="bg1">
              <a:alpha val="51000"/>
            </a:schemeClr>
          </a:solidFill>
        </p:spPr>
        <p:txBody>
          <a:bodyPr vert="horz" lIns="18000" tIns="0" rIns="18000" bIns="0" rtlCol="0">
            <a:noAutofit/>
          </a:bodyPr>
          <a:lst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US" sz="2400" b="1" dirty="0"/>
              <a:t>8.6 million </a:t>
            </a:r>
            <a:r>
              <a:rPr lang="en-US" sz="2400" u="sng" dirty="0"/>
              <a:t>deaths</a:t>
            </a:r>
            <a:r>
              <a:rPr lang="en-US" sz="2400" dirty="0"/>
              <a:t> per year in 137 LMICs are </a:t>
            </a:r>
            <a:r>
              <a:rPr lang="en-US" sz="2400" u="sng" dirty="0"/>
              <a:t>due to inadequate access to quality care. </a:t>
            </a:r>
          </a:p>
          <a:p>
            <a:pPr marL="214313" indent="-214313">
              <a:buFont typeface="Arial" panose="020B0604020202020204" pitchFamily="34" charset="0"/>
              <a:buChar char="•"/>
            </a:pPr>
            <a:r>
              <a:rPr lang="en-US" sz="2400" dirty="0"/>
              <a:t>Of these, </a:t>
            </a:r>
            <a:r>
              <a:rPr lang="en-US" sz="2400" b="1" dirty="0"/>
              <a:t>3.6 million </a:t>
            </a:r>
            <a:r>
              <a:rPr lang="en-US" sz="2400" dirty="0"/>
              <a:t>are people who did not access the health system. </a:t>
            </a:r>
          </a:p>
          <a:p>
            <a:pPr marL="214313" indent="-214313">
              <a:buFont typeface="Arial" panose="020B0604020202020204" pitchFamily="34" charset="0"/>
              <a:buChar char="•"/>
            </a:pPr>
            <a:r>
              <a:rPr lang="en-US" sz="2400" dirty="0"/>
              <a:t>Whereas, </a:t>
            </a:r>
            <a:r>
              <a:rPr lang="en-US" sz="2400" b="1" dirty="0"/>
              <a:t>5.0 million</a:t>
            </a:r>
            <a:r>
              <a:rPr lang="en-US" sz="2400" dirty="0"/>
              <a:t> people who sought care but received </a:t>
            </a:r>
            <a:r>
              <a:rPr lang="en-US" sz="2400" b="1" dirty="0"/>
              <a:t>poor quality care. </a:t>
            </a:r>
          </a:p>
        </p:txBody>
      </p:sp>
      <p:sp>
        <p:nvSpPr>
          <p:cNvPr id="8" name="Rectangle 7">
            <a:extLst>
              <a:ext uri="{FF2B5EF4-FFF2-40B4-BE49-F238E27FC236}">
                <a16:creationId xmlns:a16="http://schemas.microsoft.com/office/drawing/2014/main" id="{07D1D9E8-CD6D-48A9-BDBA-ACA5E71BAC9A}"/>
              </a:ext>
            </a:extLst>
          </p:cNvPr>
          <p:cNvSpPr/>
          <p:nvPr/>
        </p:nvSpPr>
        <p:spPr>
          <a:xfrm>
            <a:off x="0" y="6398876"/>
            <a:ext cx="6804166" cy="369332"/>
          </a:xfrm>
          <a:prstGeom prst="rect">
            <a:avLst/>
          </a:prstGeom>
        </p:spPr>
        <p:txBody>
          <a:bodyPr wrap="square">
            <a:spAutoFit/>
          </a:bodyPr>
          <a:lstStyle>
            <a:defPPr>
              <a:defRPr lang="en-US"/>
            </a:defPPr>
            <a:lvl1pPr marL="0" algn="l" defTabSz="454307" rtl="0" eaLnBrk="1" latinLnBrk="0" hangingPunct="1">
              <a:defRPr sz="1800" kern="1200">
                <a:solidFill>
                  <a:schemeClr val="tx1"/>
                </a:solidFill>
                <a:latin typeface="+mn-lt"/>
                <a:ea typeface="+mn-ea"/>
                <a:cs typeface="+mn-cs"/>
              </a:defRPr>
            </a:lvl1pPr>
            <a:lvl2pPr marL="454307" algn="l" defTabSz="454307" rtl="0" eaLnBrk="1" latinLnBrk="0" hangingPunct="1">
              <a:defRPr sz="1800" kern="1200">
                <a:solidFill>
                  <a:schemeClr val="tx1"/>
                </a:solidFill>
                <a:latin typeface="+mn-lt"/>
                <a:ea typeface="+mn-ea"/>
                <a:cs typeface="+mn-cs"/>
              </a:defRPr>
            </a:lvl2pPr>
            <a:lvl3pPr marL="908607" algn="l" defTabSz="454307" rtl="0" eaLnBrk="1" latinLnBrk="0" hangingPunct="1">
              <a:defRPr sz="1800" kern="1200">
                <a:solidFill>
                  <a:schemeClr val="tx1"/>
                </a:solidFill>
                <a:latin typeface="+mn-lt"/>
                <a:ea typeface="+mn-ea"/>
                <a:cs typeface="+mn-cs"/>
              </a:defRPr>
            </a:lvl3pPr>
            <a:lvl4pPr marL="1362914" algn="l" defTabSz="454307" rtl="0" eaLnBrk="1" latinLnBrk="0" hangingPunct="1">
              <a:defRPr sz="1800" kern="1200">
                <a:solidFill>
                  <a:schemeClr val="tx1"/>
                </a:solidFill>
                <a:latin typeface="+mn-lt"/>
                <a:ea typeface="+mn-ea"/>
                <a:cs typeface="+mn-cs"/>
              </a:defRPr>
            </a:lvl4pPr>
            <a:lvl5pPr marL="1817221" algn="l" defTabSz="454307" rtl="0" eaLnBrk="1" latinLnBrk="0" hangingPunct="1">
              <a:defRPr sz="1800" kern="1200">
                <a:solidFill>
                  <a:schemeClr val="tx1"/>
                </a:solidFill>
                <a:latin typeface="+mn-lt"/>
                <a:ea typeface="+mn-ea"/>
                <a:cs typeface="+mn-cs"/>
              </a:defRPr>
            </a:lvl5pPr>
            <a:lvl6pPr marL="2271522" algn="l" defTabSz="454307" rtl="0" eaLnBrk="1" latinLnBrk="0" hangingPunct="1">
              <a:defRPr sz="1800" kern="1200">
                <a:solidFill>
                  <a:schemeClr val="tx1"/>
                </a:solidFill>
                <a:latin typeface="+mn-lt"/>
                <a:ea typeface="+mn-ea"/>
                <a:cs typeface="+mn-cs"/>
              </a:defRPr>
            </a:lvl6pPr>
            <a:lvl7pPr marL="2725825" algn="l" defTabSz="454307" rtl="0" eaLnBrk="1" latinLnBrk="0" hangingPunct="1">
              <a:defRPr sz="1800" kern="1200">
                <a:solidFill>
                  <a:schemeClr val="tx1"/>
                </a:solidFill>
                <a:latin typeface="+mn-lt"/>
                <a:ea typeface="+mn-ea"/>
                <a:cs typeface="+mn-cs"/>
              </a:defRPr>
            </a:lvl7pPr>
            <a:lvl8pPr marL="3180136" algn="l" defTabSz="454307" rtl="0" eaLnBrk="1" latinLnBrk="0" hangingPunct="1">
              <a:defRPr sz="1800" kern="1200">
                <a:solidFill>
                  <a:schemeClr val="tx1"/>
                </a:solidFill>
                <a:latin typeface="+mn-lt"/>
                <a:ea typeface="+mn-ea"/>
                <a:cs typeface="+mn-cs"/>
              </a:defRPr>
            </a:lvl8pPr>
            <a:lvl9pPr marL="3634436" algn="l" defTabSz="454307"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Narrow" panose="020B0606020202030204" pitchFamily="34" charset="0"/>
                <a:ea typeface="+mn-ea"/>
                <a:cs typeface="+mn-cs"/>
              </a:rPr>
              <a:t>https://www.thelancet.com/pdfs/journals/langlo/PIIS2214-109X(17)30101-8.pdf</a:t>
            </a:r>
            <a:endParaRPr kumimoji="0" lang="fr-FR" sz="1800" b="0" i="0" u="sng"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14728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CB7C5DA-1280-3A4F-B6B1-248769D7BEC8}"/>
              </a:ext>
            </a:extLst>
          </p:cNvPr>
          <p:cNvSpPr/>
          <p:nvPr/>
        </p:nvSpPr>
        <p:spPr>
          <a:xfrm>
            <a:off x="121920" y="1852168"/>
            <a:ext cx="8839200" cy="21140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6" name="Slide Number Placeholder 5">
            <a:extLst>
              <a:ext uri="{FF2B5EF4-FFF2-40B4-BE49-F238E27FC236}">
                <a16:creationId xmlns:a16="http://schemas.microsoft.com/office/drawing/2014/main" id="{DE344884-DF78-CF4A-A42C-2EFC282FA611}"/>
              </a:ext>
            </a:extLst>
          </p:cNvPr>
          <p:cNvSpPr>
            <a:spLocks noGrp="1"/>
          </p:cNvSpPr>
          <p:nvPr>
            <p:ph type="sldNum" sz="quarter" idx="16"/>
          </p:nvPr>
        </p:nvSpPr>
        <p:spPr/>
        <p:txBody>
          <a:bodyPr/>
          <a:lstStyle/>
          <a:p>
            <a:pPr defTabSz="342900"/>
            <a:fld id="{A74CE0EA-F3B5-4684-BA10-C594598FDB9C}" type="slidenum">
              <a:rPr lang="en-GB">
                <a:solidFill>
                  <a:prstClr val="black"/>
                </a:solidFill>
                <a:latin typeface="Arial"/>
              </a:rPr>
              <a:pPr defTabSz="342900"/>
              <a:t>3</a:t>
            </a:fld>
            <a:endParaRPr lang="en-GB">
              <a:solidFill>
                <a:prstClr val="black"/>
              </a:solidFill>
              <a:latin typeface="Arial"/>
            </a:endParaRPr>
          </a:p>
        </p:txBody>
      </p:sp>
      <p:sp>
        <p:nvSpPr>
          <p:cNvPr id="8" name="Title 7">
            <a:extLst>
              <a:ext uri="{FF2B5EF4-FFF2-40B4-BE49-F238E27FC236}">
                <a16:creationId xmlns:a16="http://schemas.microsoft.com/office/drawing/2014/main" id="{88DFD189-87EF-6D4E-A9F3-87CDB8DB4BAB}"/>
              </a:ext>
            </a:extLst>
          </p:cNvPr>
          <p:cNvSpPr>
            <a:spLocks noGrp="1"/>
          </p:cNvSpPr>
          <p:nvPr>
            <p:ph type="title"/>
          </p:nvPr>
        </p:nvSpPr>
        <p:spPr>
          <a:xfrm>
            <a:off x="167638" y="199251"/>
            <a:ext cx="4128068" cy="1282955"/>
          </a:xfrm>
        </p:spPr>
        <p:txBody>
          <a:bodyPr/>
          <a:lstStyle/>
          <a:p>
            <a:r>
              <a:rPr lang="en-US" sz="3200" dirty="0"/>
              <a:t>Quality care, WASH &amp; IPC </a:t>
            </a:r>
          </a:p>
        </p:txBody>
      </p:sp>
      <p:sp>
        <p:nvSpPr>
          <p:cNvPr id="13" name="Rectangle 12">
            <a:extLst>
              <a:ext uri="{FF2B5EF4-FFF2-40B4-BE49-F238E27FC236}">
                <a16:creationId xmlns:a16="http://schemas.microsoft.com/office/drawing/2014/main" id="{85F61B98-1A2F-724D-991D-595348715142}"/>
              </a:ext>
            </a:extLst>
          </p:cNvPr>
          <p:cNvSpPr/>
          <p:nvPr/>
        </p:nvSpPr>
        <p:spPr>
          <a:xfrm>
            <a:off x="167639" y="2003608"/>
            <a:ext cx="8793481" cy="6632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15" name="TextBox 14">
            <a:extLst>
              <a:ext uri="{FF2B5EF4-FFF2-40B4-BE49-F238E27FC236}">
                <a16:creationId xmlns:a16="http://schemas.microsoft.com/office/drawing/2014/main" id="{C5800B1D-2C9E-D749-AA9C-15E672F2E708}"/>
              </a:ext>
            </a:extLst>
          </p:cNvPr>
          <p:cNvSpPr txBox="1"/>
          <p:nvPr/>
        </p:nvSpPr>
        <p:spPr>
          <a:xfrm>
            <a:off x="157778" y="2041822"/>
            <a:ext cx="8803341" cy="600164"/>
          </a:xfrm>
          <a:prstGeom prst="rect">
            <a:avLst/>
          </a:prstGeom>
          <a:noFill/>
        </p:spPr>
        <p:txBody>
          <a:bodyPr wrap="square" rtlCol="0">
            <a:spAutoFit/>
          </a:bodyPr>
          <a:lstStyle/>
          <a:p>
            <a:pPr algn="ctr" defTabSz="342900"/>
            <a:r>
              <a:rPr lang="en-US" sz="3300" b="1" dirty="0">
                <a:solidFill>
                  <a:prstClr val="white"/>
                </a:solidFill>
                <a:latin typeface="Arial"/>
              </a:rPr>
              <a:t>Recap on the dimensions of quality care:</a:t>
            </a:r>
          </a:p>
        </p:txBody>
      </p:sp>
      <p:sp>
        <p:nvSpPr>
          <p:cNvPr id="16" name="Rectangle 15">
            <a:extLst>
              <a:ext uri="{FF2B5EF4-FFF2-40B4-BE49-F238E27FC236}">
                <a16:creationId xmlns:a16="http://schemas.microsoft.com/office/drawing/2014/main" id="{2B1E026E-6F98-F04F-84BF-C27554EC7242}"/>
              </a:ext>
            </a:extLst>
          </p:cNvPr>
          <p:cNvSpPr/>
          <p:nvPr/>
        </p:nvSpPr>
        <p:spPr>
          <a:xfrm>
            <a:off x="3258501" y="3361741"/>
            <a:ext cx="2566037" cy="487680"/>
          </a:xfrm>
          <a:prstGeom prst="rect">
            <a:avLst/>
          </a:prstGeom>
          <a:solidFill>
            <a:srgbClr val="E554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17" name="Rectangle 16">
            <a:extLst>
              <a:ext uri="{FF2B5EF4-FFF2-40B4-BE49-F238E27FC236}">
                <a16:creationId xmlns:a16="http://schemas.microsoft.com/office/drawing/2014/main" id="{3903D648-7506-B240-94C1-15A9FE0AE214}"/>
              </a:ext>
            </a:extLst>
          </p:cNvPr>
          <p:cNvSpPr/>
          <p:nvPr/>
        </p:nvSpPr>
        <p:spPr>
          <a:xfrm>
            <a:off x="506082" y="3376411"/>
            <a:ext cx="2639242" cy="487680"/>
          </a:xfrm>
          <a:prstGeom prst="rect">
            <a:avLst/>
          </a:prstGeom>
          <a:solidFill>
            <a:srgbClr val="E554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18" name="Rectangle 17">
            <a:extLst>
              <a:ext uri="{FF2B5EF4-FFF2-40B4-BE49-F238E27FC236}">
                <a16:creationId xmlns:a16="http://schemas.microsoft.com/office/drawing/2014/main" id="{A1682041-910B-EF48-85F4-0EE9F2349B79}"/>
              </a:ext>
            </a:extLst>
          </p:cNvPr>
          <p:cNvSpPr/>
          <p:nvPr/>
        </p:nvSpPr>
        <p:spPr>
          <a:xfrm>
            <a:off x="5985919" y="3355400"/>
            <a:ext cx="2515688" cy="487680"/>
          </a:xfrm>
          <a:prstGeom prst="rect">
            <a:avLst/>
          </a:prstGeom>
          <a:solidFill>
            <a:srgbClr val="E554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19" name="Rectangle 18">
            <a:extLst>
              <a:ext uri="{FF2B5EF4-FFF2-40B4-BE49-F238E27FC236}">
                <a16:creationId xmlns:a16="http://schemas.microsoft.com/office/drawing/2014/main" id="{C17AFECF-479F-DB44-8E18-175A316E1B3F}"/>
              </a:ext>
            </a:extLst>
          </p:cNvPr>
          <p:cNvSpPr/>
          <p:nvPr/>
        </p:nvSpPr>
        <p:spPr>
          <a:xfrm>
            <a:off x="506082" y="2768578"/>
            <a:ext cx="1913813"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20" name="Rectangle 19">
            <a:extLst>
              <a:ext uri="{FF2B5EF4-FFF2-40B4-BE49-F238E27FC236}">
                <a16:creationId xmlns:a16="http://schemas.microsoft.com/office/drawing/2014/main" id="{4D5FFFCD-AF24-F249-8232-140EBB794D01}"/>
              </a:ext>
            </a:extLst>
          </p:cNvPr>
          <p:cNvSpPr/>
          <p:nvPr/>
        </p:nvSpPr>
        <p:spPr>
          <a:xfrm>
            <a:off x="2520655" y="2760417"/>
            <a:ext cx="1943373"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21" name="Rectangle 20">
            <a:extLst>
              <a:ext uri="{FF2B5EF4-FFF2-40B4-BE49-F238E27FC236}">
                <a16:creationId xmlns:a16="http://schemas.microsoft.com/office/drawing/2014/main" id="{FF9DF516-95E4-4743-947A-59ECC9EE314A}"/>
              </a:ext>
            </a:extLst>
          </p:cNvPr>
          <p:cNvSpPr/>
          <p:nvPr/>
        </p:nvSpPr>
        <p:spPr>
          <a:xfrm>
            <a:off x="4549141" y="2752141"/>
            <a:ext cx="1930859"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22" name="Rectangle 21">
            <a:extLst>
              <a:ext uri="{FF2B5EF4-FFF2-40B4-BE49-F238E27FC236}">
                <a16:creationId xmlns:a16="http://schemas.microsoft.com/office/drawing/2014/main" id="{30D82985-8824-2144-B5EF-BB70E2DCD26B}"/>
              </a:ext>
            </a:extLst>
          </p:cNvPr>
          <p:cNvSpPr/>
          <p:nvPr/>
        </p:nvSpPr>
        <p:spPr>
          <a:xfrm>
            <a:off x="6575652" y="2740823"/>
            <a:ext cx="194684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23" name="TextBox 22">
            <a:extLst>
              <a:ext uri="{FF2B5EF4-FFF2-40B4-BE49-F238E27FC236}">
                <a16:creationId xmlns:a16="http://schemas.microsoft.com/office/drawing/2014/main" id="{55894C0D-2FA5-F54D-9FDB-997D2CDD56D9}"/>
              </a:ext>
            </a:extLst>
          </p:cNvPr>
          <p:cNvSpPr txBox="1"/>
          <p:nvPr/>
        </p:nvSpPr>
        <p:spPr>
          <a:xfrm>
            <a:off x="4256041" y="3468654"/>
            <a:ext cx="1141539" cy="300082"/>
          </a:xfrm>
          <a:prstGeom prst="rect">
            <a:avLst/>
          </a:prstGeom>
          <a:noFill/>
        </p:spPr>
        <p:txBody>
          <a:bodyPr wrap="square" rtlCol="0">
            <a:spAutoFit/>
          </a:bodyPr>
          <a:lstStyle/>
          <a:p>
            <a:pPr defTabSz="342900"/>
            <a:r>
              <a:rPr lang="en-US" sz="1350" dirty="0">
                <a:solidFill>
                  <a:prstClr val="white"/>
                </a:solidFill>
                <a:latin typeface="Arial"/>
              </a:rPr>
              <a:t>6. Safe</a:t>
            </a:r>
          </a:p>
        </p:txBody>
      </p:sp>
      <p:sp>
        <p:nvSpPr>
          <p:cNvPr id="24" name="TextBox 23">
            <a:extLst>
              <a:ext uri="{FF2B5EF4-FFF2-40B4-BE49-F238E27FC236}">
                <a16:creationId xmlns:a16="http://schemas.microsoft.com/office/drawing/2014/main" id="{15AEC736-BD1A-494C-8493-BD77F98443E7}"/>
              </a:ext>
            </a:extLst>
          </p:cNvPr>
          <p:cNvSpPr txBox="1"/>
          <p:nvPr/>
        </p:nvSpPr>
        <p:spPr>
          <a:xfrm>
            <a:off x="1363927" y="3475117"/>
            <a:ext cx="1416419" cy="300082"/>
          </a:xfrm>
          <a:prstGeom prst="rect">
            <a:avLst/>
          </a:prstGeom>
          <a:noFill/>
        </p:spPr>
        <p:txBody>
          <a:bodyPr wrap="square" rtlCol="0">
            <a:spAutoFit/>
          </a:bodyPr>
          <a:lstStyle/>
          <a:p>
            <a:pPr defTabSz="342900"/>
            <a:r>
              <a:rPr lang="en-US" sz="1350" dirty="0">
                <a:solidFill>
                  <a:prstClr val="white"/>
                </a:solidFill>
                <a:latin typeface="Arial"/>
              </a:rPr>
              <a:t>5. Effective</a:t>
            </a:r>
          </a:p>
        </p:txBody>
      </p:sp>
      <p:sp>
        <p:nvSpPr>
          <p:cNvPr id="25" name="TextBox 24">
            <a:extLst>
              <a:ext uri="{FF2B5EF4-FFF2-40B4-BE49-F238E27FC236}">
                <a16:creationId xmlns:a16="http://schemas.microsoft.com/office/drawing/2014/main" id="{66D06CF7-FCA2-5241-B351-74265BB48FEE}"/>
              </a:ext>
            </a:extLst>
          </p:cNvPr>
          <p:cNvSpPr txBox="1"/>
          <p:nvPr/>
        </p:nvSpPr>
        <p:spPr>
          <a:xfrm>
            <a:off x="6575652" y="3450363"/>
            <a:ext cx="1817721" cy="300082"/>
          </a:xfrm>
          <a:prstGeom prst="rect">
            <a:avLst/>
          </a:prstGeom>
          <a:noFill/>
        </p:spPr>
        <p:txBody>
          <a:bodyPr wrap="square" rtlCol="0">
            <a:spAutoFit/>
          </a:bodyPr>
          <a:lstStyle/>
          <a:p>
            <a:pPr defTabSz="342900"/>
            <a:r>
              <a:rPr lang="en-US" sz="1350" dirty="0">
                <a:solidFill>
                  <a:prstClr val="white"/>
                </a:solidFill>
                <a:latin typeface="Arial"/>
              </a:rPr>
              <a:t>7. People-centered</a:t>
            </a:r>
          </a:p>
        </p:txBody>
      </p:sp>
      <p:sp>
        <p:nvSpPr>
          <p:cNvPr id="26" name="TextBox 25">
            <a:extLst>
              <a:ext uri="{FF2B5EF4-FFF2-40B4-BE49-F238E27FC236}">
                <a16:creationId xmlns:a16="http://schemas.microsoft.com/office/drawing/2014/main" id="{A21B8A6F-7A26-DD46-B741-BD5CA6710DF8}"/>
              </a:ext>
            </a:extLst>
          </p:cNvPr>
          <p:cNvSpPr txBox="1"/>
          <p:nvPr/>
        </p:nvSpPr>
        <p:spPr>
          <a:xfrm>
            <a:off x="1104847" y="2839376"/>
            <a:ext cx="977181" cy="300082"/>
          </a:xfrm>
          <a:prstGeom prst="rect">
            <a:avLst/>
          </a:prstGeom>
          <a:noFill/>
        </p:spPr>
        <p:txBody>
          <a:bodyPr wrap="square" rtlCol="0">
            <a:spAutoFit/>
          </a:bodyPr>
          <a:lstStyle/>
          <a:p>
            <a:pPr defTabSz="342900"/>
            <a:r>
              <a:rPr lang="en-US" sz="1350" dirty="0">
                <a:solidFill>
                  <a:prstClr val="white"/>
                </a:solidFill>
                <a:latin typeface="Arial"/>
              </a:rPr>
              <a:t>1. Timely</a:t>
            </a:r>
          </a:p>
        </p:txBody>
      </p:sp>
      <p:sp>
        <p:nvSpPr>
          <p:cNvPr id="27" name="TextBox 26">
            <a:extLst>
              <a:ext uri="{FF2B5EF4-FFF2-40B4-BE49-F238E27FC236}">
                <a16:creationId xmlns:a16="http://schemas.microsoft.com/office/drawing/2014/main" id="{AA2E591C-0292-B44F-BE64-DE6E23C3FB71}"/>
              </a:ext>
            </a:extLst>
          </p:cNvPr>
          <p:cNvSpPr txBox="1"/>
          <p:nvPr/>
        </p:nvSpPr>
        <p:spPr>
          <a:xfrm>
            <a:off x="3092657" y="2847788"/>
            <a:ext cx="1163385" cy="300082"/>
          </a:xfrm>
          <a:prstGeom prst="rect">
            <a:avLst/>
          </a:prstGeom>
          <a:noFill/>
        </p:spPr>
        <p:txBody>
          <a:bodyPr wrap="square" rtlCol="0">
            <a:spAutoFit/>
          </a:bodyPr>
          <a:lstStyle/>
          <a:p>
            <a:pPr defTabSz="342900"/>
            <a:r>
              <a:rPr lang="en-US" sz="1350" dirty="0">
                <a:solidFill>
                  <a:prstClr val="white"/>
                </a:solidFill>
                <a:latin typeface="Arial"/>
              </a:rPr>
              <a:t>2. Efficient</a:t>
            </a:r>
          </a:p>
        </p:txBody>
      </p:sp>
      <p:sp>
        <p:nvSpPr>
          <p:cNvPr id="28" name="TextBox 27">
            <a:extLst>
              <a:ext uri="{FF2B5EF4-FFF2-40B4-BE49-F238E27FC236}">
                <a16:creationId xmlns:a16="http://schemas.microsoft.com/office/drawing/2014/main" id="{A96529C5-1976-7D4F-95CD-DE9E63A06250}"/>
              </a:ext>
            </a:extLst>
          </p:cNvPr>
          <p:cNvSpPr txBox="1"/>
          <p:nvPr/>
        </p:nvSpPr>
        <p:spPr>
          <a:xfrm>
            <a:off x="5054578" y="2846163"/>
            <a:ext cx="1273440" cy="300082"/>
          </a:xfrm>
          <a:prstGeom prst="rect">
            <a:avLst/>
          </a:prstGeom>
          <a:noFill/>
        </p:spPr>
        <p:txBody>
          <a:bodyPr wrap="square" rtlCol="0">
            <a:spAutoFit/>
          </a:bodyPr>
          <a:lstStyle/>
          <a:p>
            <a:pPr defTabSz="342900"/>
            <a:r>
              <a:rPr lang="en-US" sz="1350" dirty="0">
                <a:solidFill>
                  <a:prstClr val="white"/>
                </a:solidFill>
                <a:latin typeface="Arial"/>
              </a:rPr>
              <a:t>3. Equitable</a:t>
            </a:r>
          </a:p>
        </p:txBody>
      </p:sp>
      <p:sp>
        <p:nvSpPr>
          <p:cNvPr id="29" name="TextBox 28">
            <a:extLst>
              <a:ext uri="{FF2B5EF4-FFF2-40B4-BE49-F238E27FC236}">
                <a16:creationId xmlns:a16="http://schemas.microsoft.com/office/drawing/2014/main" id="{AF3CCC21-F224-084E-9FAD-D2B952656DAE}"/>
              </a:ext>
            </a:extLst>
          </p:cNvPr>
          <p:cNvSpPr txBox="1"/>
          <p:nvPr/>
        </p:nvSpPr>
        <p:spPr>
          <a:xfrm>
            <a:off x="7030817" y="2857264"/>
            <a:ext cx="1244043" cy="300082"/>
          </a:xfrm>
          <a:prstGeom prst="rect">
            <a:avLst/>
          </a:prstGeom>
          <a:noFill/>
        </p:spPr>
        <p:txBody>
          <a:bodyPr wrap="square" rtlCol="0">
            <a:spAutoFit/>
          </a:bodyPr>
          <a:lstStyle/>
          <a:p>
            <a:pPr defTabSz="342900"/>
            <a:r>
              <a:rPr lang="en-US" sz="1350" dirty="0">
                <a:solidFill>
                  <a:prstClr val="white"/>
                </a:solidFill>
                <a:latin typeface="Arial"/>
              </a:rPr>
              <a:t>4. Integrated</a:t>
            </a:r>
          </a:p>
        </p:txBody>
      </p:sp>
      <p:sp>
        <p:nvSpPr>
          <p:cNvPr id="31" name="Rectangle 30">
            <a:extLst>
              <a:ext uri="{FF2B5EF4-FFF2-40B4-BE49-F238E27FC236}">
                <a16:creationId xmlns:a16="http://schemas.microsoft.com/office/drawing/2014/main" id="{1C886CE0-FE62-264C-9EB8-638C0D179523}"/>
              </a:ext>
            </a:extLst>
          </p:cNvPr>
          <p:cNvSpPr/>
          <p:nvPr/>
        </p:nvSpPr>
        <p:spPr>
          <a:xfrm>
            <a:off x="157778" y="5579142"/>
            <a:ext cx="8704281" cy="8762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Arial"/>
            </a:endParaRPr>
          </a:p>
        </p:txBody>
      </p:sp>
      <p:sp>
        <p:nvSpPr>
          <p:cNvPr id="32" name="TextBox 31">
            <a:extLst>
              <a:ext uri="{FF2B5EF4-FFF2-40B4-BE49-F238E27FC236}">
                <a16:creationId xmlns:a16="http://schemas.microsoft.com/office/drawing/2014/main" id="{218D0A0F-CF2B-AE4E-A245-859057ADEB7A}"/>
              </a:ext>
            </a:extLst>
          </p:cNvPr>
          <p:cNvSpPr txBox="1"/>
          <p:nvPr/>
        </p:nvSpPr>
        <p:spPr>
          <a:xfrm>
            <a:off x="199933" y="5721681"/>
            <a:ext cx="8579840" cy="553998"/>
          </a:xfrm>
          <a:prstGeom prst="rect">
            <a:avLst/>
          </a:prstGeom>
          <a:noFill/>
        </p:spPr>
        <p:txBody>
          <a:bodyPr wrap="square" rtlCol="0">
            <a:spAutoFit/>
          </a:bodyPr>
          <a:lstStyle/>
          <a:p>
            <a:pPr algn="ctr" defTabSz="342900"/>
            <a:r>
              <a:rPr lang="en-US" sz="3000" b="1" dirty="0">
                <a:solidFill>
                  <a:prstClr val="white"/>
                </a:solidFill>
                <a:latin typeface="Arial"/>
              </a:rPr>
              <a:t>WASH – a fundamental building block</a:t>
            </a:r>
          </a:p>
        </p:txBody>
      </p:sp>
      <p:sp>
        <p:nvSpPr>
          <p:cNvPr id="33" name="Pentagon 32">
            <a:extLst>
              <a:ext uri="{FF2B5EF4-FFF2-40B4-BE49-F238E27FC236}">
                <a16:creationId xmlns:a16="http://schemas.microsoft.com/office/drawing/2014/main" id="{F31DAB8E-21A0-BE46-802F-45E5742F50B3}"/>
              </a:ext>
            </a:extLst>
          </p:cNvPr>
          <p:cNvSpPr/>
          <p:nvPr/>
        </p:nvSpPr>
        <p:spPr>
          <a:xfrm rot="16200000">
            <a:off x="1975423" y="2035296"/>
            <a:ext cx="727832" cy="4343400"/>
          </a:xfrm>
          <a:prstGeom prst="homePlate">
            <a:avLst/>
          </a:prstGeom>
          <a:solidFill>
            <a:srgbClr val="E55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34" name="Pentagon 33">
            <a:extLst>
              <a:ext uri="{FF2B5EF4-FFF2-40B4-BE49-F238E27FC236}">
                <a16:creationId xmlns:a16="http://schemas.microsoft.com/office/drawing/2014/main" id="{8645064F-A68E-914B-ABAD-4F5980F220C4}"/>
              </a:ext>
            </a:extLst>
          </p:cNvPr>
          <p:cNvSpPr/>
          <p:nvPr/>
        </p:nvSpPr>
        <p:spPr>
          <a:xfrm rot="16200000">
            <a:off x="6326442" y="2035293"/>
            <a:ext cx="727834" cy="4343400"/>
          </a:xfrm>
          <a:prstGeom prst="homePlate">
            <a:avLst/>
          </a:prstGeom>
          <a:solidFill>
            <a:srgbClr val="E55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37" name="Rectangle 36">
            <a:extLst>
              <a:ext uri="{FF2B5EF4-FFF2-40B4-BE49-F238E27FC236}">
                <a16:creationId xmlns:a16="http://schemas.microsoft.com/office/drawing/2014/main" id="{C1269B01-2127-5F47-855D-0839B6607094}"/>
              </a:ext>
            </a:extLst>
          </p:cNvPr>
          <p:cNvSpPr/>
          <p:nvPr/>
        </p:nvSpPr>
        <p:spPr>
          <a:xfrm>
            <a:off x="167639" y="4570911"/>
            <a:ext cx="8694420" cy="1008229"/>
          </a:xfrm>
          <a:prstGeom prst="rect">
            <a:avLst/>
          </a:prstGeom>
          <a:solidFill>
            <a:srgbClr val="E55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38" name="TextBox 37">
            <a:extLst>
              <a:ext uri="{FF2B5EF4-FFF2-40B4-BE49-F238E27FC236}">
                <a16:creationId xmlns:a16="http://schemas.microsoft.com/office/drawing/2014/main" id="{25C06F96-7409-BF4C-9E1A-6DE4C41E3B01}"/>
              </a:ext>
            </a:extLst>
          </p:cNvPr>
          <p:cNvSpPr txBox="1"/>
          <p:nvPr/>
        </p:nvSpPr>
        <p:spPr>
          <a:xfrm>
            <a:off x="282219" y="4753732"/>
            <a:ext cx="8497554" cy="707886"/>
          </a:xfrm>
          <a:prstGeom prst="rect">
            <a:avLst/>
          </a:prstGeom>
          <a:noFill/>
        </p:spPr>
        <p:txBody>
          <a:bodyPr wrap="square" rtlCol="0">
            <a:spAutoFit/>
          </a:bodyPr>
          <a:lstStyle/>
          <a:p>
            <a:pPr algn="ctr" defTabSz="342900"/>
            <a:r>
              <a:rPr lang="en-US" sz="2000" b="1" dirty="0">
                <a:solidFill>
                  <a:prstClr val="white"/>
                </a:solidFill>
                <a:latin typeface="Arial"/>
              </a:rPr>
              <a:t>WASH supports &amp; strengthens IPC </a:t>
            </a:r>
            <a:r>
              <a:rPr lang="en-US" sz="2000" dirty="0">
                <a:solidFill>
                  <a:prstClr val="white"/>
                </a:solidFill>
                <a:latin typeface="Arial"/>
              </a:rPr>
              <a:t>to prevent: </a:t>
            </a:r>
            <a:r>
              <a:rPr lang="en-US" sz="2000" dirty="0" err="1">
                <a:solidFill>
                  <a:prstClr val="white"/>
                </a:solidFill>
                <a:latin typeface="Arial"/>
              </a:rPr>
              <a:t>i</a:t>
            </a:r>
            <a:r>
              <a:rPr lang="en-US" sz="2000" dirty="0">
                <a:solidFill>
                  <a:prstClr val="white"/>
                </a:solidFill>
                <a:latin typeface="Arial"/>
              </a:rPr>
              <a:t>) the spread of infection, ii) the overuse/unnecessary use of antibiotics &amp; iii) outbreaks </a:t>
            </a:r>
          </a:p>
        </p:txBody>
      </p:sp>
      <p:sp>
        <p:nvSpPr>
          <p:cNvPr id="39" name="Pentagon 38">
            <a:extLst>
              <a:ext uri="{FF2B5EF4-FFF2-40B4-BE49-F238E27FC236}">
                <a16:creationId xmlns:a16="http://schemas.microsoft.com/office/drawing/2014/main" id="{9D4363D9-9445-1545-8F14-2FA8D418B170}"/>
              </a:ext>
            </a:extLst>
          </p:cNvPr>
          <p:cNvSpPr/>
          <p:nvPr/>
        </p:nvSpPr>
        <p:spPr>
          <a:xfrm rot="16200000">
            <a:off x="4227678" y="2009873"/>
            <a:ext cx="727834" cy="4343400"/>
          </a:xfrm>
          <a:prstGeom prst="homePlate">
            <a:avLst/>
          </a:prstGeom>
          <a:solidFill>
            <a:srgbClr val="E55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a:endParaRPr>
          </a:p>
        </p:txBody>
      </p:sp>
      <p:sp>
        <p:nvSpPr>
          <p:cNvPr id="35" name="TextBox 34">
            <a:extLst>
              <a:ext uri="{FF2B5EF4-FFF2-40B4-BE49-F238E27FC236}">
                <a16:creationId xmlns:a16="http://schemas.microsoft.com/office/drawing/2014/main" id="{D7E10296-DAC9-8842-970E-886982CB0FF7}"/>
              </a:ext>
            </a:extLst>
          </p:cNvPr>
          <p:cNvSpPr txBox="1"/>
          <p:nvPr/>
        </p:nvSpPr>
        <p:spPr>
          <a:xfrm>
            <a:off x="121920" y="4236419"/>
            <a:ext cx="8740139" cy="369332"/>
          </a:xfrm>
          <a:prstGeom prst="rect">
            <a:avLst/>
          </a:prstGeom>
          <a:noFill/>
        </p:spPr>
        <p:txBody>
          <a:bodyPr wrap="square" rtlCol="0">
            <a:spAutoFit/>
          </a:bodyPr>
          <a:lstStyle/>
          <a:p>
            <a:pPr algn="ctr" defTabSz="342900"/>
            <a:r>
              <a:rPr lang="en-US" dirty="0">
                <a:solidFill>
                  <a:prstClr val="white"/>
                </a:solidFill>
                <a:latin typeface="Arial"/>
              </a:rPr>
              <a:t>Lack of WASH in health care means care is less effective, less safe &amp; harmful</a:t>
            </a:r>
          </a:p>
        </p:txBody>
      </p:sp>
      <p:pic>
        <p:nvPicPr>
          <p:cNvPr id="36" name="Content Placeholder 9">
            <a:extLst>
              <a:ext uri="{FF2B5EF4-FFF2-40B4-BE49-F238E27FC236}">
                <a16:creationId xmlns:a16="http://schemas.microsoft.com/office/drawing/2014/main" id="{679E949C-D84F-4A95-8169-8E3FB58661BC}"/>
              </a:ext>
            </a:extLst>
          </p:cNvPr>
          <p:cNvPicPr>
            <a:picLocks noChangeAspect="1"/>
          </p:cNvPicPr>
          <p:nvPr/>
        </p:nvPicPr>
        <p:blipFill>
          <a:blip r:embed="rId3"/>
          <a:stretch>
            <a:fillRect/>
          </a:stretch>
        </p:blipFill>
        <p:spPr>
          <a:xfrm>
            <a:off x="7488040" y="30536"/>
            <a:ext cx="1318475" cy="1909623"/>
          </a:xfrm>
          <a:prstGeom prst="rect">
            <a:avLst/>
          </a:prstGeom>
        </p:spPr>
      </p:pic>
      <p:pic>
        <p:nvPicPr>
          <p:cNvPr id="40" name="Content Placeholder 10">
            <a:extLst>
              <a:ext uri="{FF2B5EF4-FFF2-40B4-BE49-F238E27FC236}">
                <a16:creationId xmlns:a16="http://schemas.microsoft.com/office/drawing/2014/main" id="{ACB2241E-3E15-4DF8-9D6B-B88065FDC7BA}"/>
              </a:ext>
            </a:extLst>
          </p:cNvPr>
          <p:cNvPicPr>
            <a:picLocks noGrp="1" noChangeAspect="1"/>
          </p:cNvPicPr>
          <p:nvPr>
            <p:ph sz="half" idx="1"/>
          </p:nvPr>
        </p:nvPicPr>
        <p:blipFill rotWithShape="1">
          <a:blip r:embed="rId4"/>
          <a:srcRect l="18077" t="47980" r="75061" b="41751"/>
          <a:stretch/>
        </p:blipFill>
        <p:spPr>
          <a:xfrm>
            <a:off x="4821871" y="320208"/>
            <a:ext cx="1285955" cy="1282956"/>
          </a:xfrm>
          <a:prstGeom prst="rect">
            <a:avLst/>
          </a:prstGeom>
        </p:spPr>
      </p:pic>
      <p:pic>
        <p:nvPicPr>
          <p:cNvPr id="41" name="Picture 40">
            <a:extLst>
              <a:ext uri="{FF2B5EF4-FFF2-40B4-BE49-F238E27FC236}">
                <a16:creationId xmlns:a16="http://schemas.microsoft.com/office/drawing/2014/main" id="{D77376AE-B95D-4C98-B98C-A628CAE6FE04}"/>
              </a:ext>
            </a:extLst>
          </p:cNvPr>
          <p:cNvPicPr>
            <a:picLocks noChangeAspect="1"/>
          </p:cNvPicPr>
          <p:nvPr/>
        </p:nvPicPr>
        <p:blipFill>
          <a:blip r:embed="rId5"/>
          <a:stretch>
            <a:fillRect/>
          </a:stretch>
        </p:blipFill>
        <p:spPr>
          <a:xfrm>
            <a:off x="6084205" y="272373"/>
            <a:ext cx="1403783" cy="1378626"/>
          </a:xfrm>
          <a:prstGeom prst="rect">
            <a:avLst/>
          </a:prstGeom>
        </p:spPr>
      </p:pic>
    </p:spTree>
    <p:extLst>
      <p:ext uri="{BB962C8B-B14F-4D97-AF65-F5344CB8AC3E}">
        <p14:creationId xmlns:p14="http://schemas.microsoft.com/office/powerpoint/2010/main" val="227344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2" descr="D:\Montgomery\My Home Space (H)\Presentations_Photos\Mali 2015 Workshop\IMG_1436.JPG">
            <a:extLst>
              <a:ext uri="{FF2B5EF4-FFF2-40B4-BE49-F238E27FC236}">
                <a16:creationId xmlns:a16="http://schemas.microsoft.com/office/drawing/2014/main" id="{2B6A2F85-A4C8-461E-9BDA-854ADC6ACA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4004349"/>
            <a:ext cx="1932773" cy="258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8C2C0494-B8D0-4029-9F5F-40FCA83054FC}"/>
              </a:ext>
            </a:extLst>
          </p:cNvPr>
          <p:cNvSpPr>
            <a:spLocks noGrp="1"/>
          </p:cNvSpPr>
          <p:nvPr>
            <p:ph type="title"/>
          </p:nvPr>
        </p:nvSpPr>
        <p:spPr>
          <a:xfrm>
            <a:off x="352626" y="239036"/>
            <a:ext cx="5519912" cy="730075"/>
          </a:xfrm>
          <a:extLst>
            <a:ext uri="{91240B29-F687-4F45-9708-019B960494DF}">
              <a14:hiddenLine xmlns:a14="http://schemas.microsoft.com/office/drawing/2010/main" w="9525" cap="flat"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645" tIns="32323" rIns="64645" bIns="32323" numCol="1" rtlCol="0" anchor="ctr" anchorCtr="0" compatLnSpc="1">
            <a:prstTxWarp prst="textNoShape">
              <a:avLst/>
            </a:prstTxWarp>
            <a:spAutoFit/>
          </a:bodyPr>
          <a:lstStyle/>
          <a:p>
            <a:r>
              <a:rPr lang="en-US" altLang="en-US" sz="2400" dirty="0">
                <a:solidFill>
                  <a:schemeClr val="tx2"/>
                </a:solidFill>
                <a:latin typeface="+mn-lt"/>
              </a:rPr>
              <a:t>WASH remains shockingly inadequate</a:t>
            </a:r>
          </a:p>
        </p:txBody>
      </p:sp>
      <p:sp>
        <p:nvSpPr>
          <p:cNvPr id="31748" name="Slide Number Placeholder 3">
            <a:extLst>
              <a:ext uri="{FF2B5EF4-FFF2-40B4-BE49-F238E27FC236}">
                <a16:creationId xmlns:a16="http://schemas.microsoft.com/office/drawing/2014/main" id="{282ED3C3-FD99-40A9-BF59-CFBFE536360C}"/>
              </a:ext>
            </a:extLst>
          </p:cNvPr>
          <p:cNvSpPr>
            <a:spLocks noGrp="1" noChangeArrowheads="1"/>
          </p:cNvSpPr>
          <p:nvPr>
            <p:ph type="sldNum" sz="quarter" idx="12"/>
          </p:nvPr>
        </p:nvSpPr>
        <p:spPr bwMode="auto">
          <a:xfrm>
            <a:off x="1339156" y="1004368"/>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23268">
              <a:defRPr sz="1697">
                <a:solidFill>
                  <a:srgbClr val="000066"/>
                </a:solidFill>
                <a:latin typeface="Arial" panose="020B0604020202020204" pitchFamily="34" charset="0"/>
                <a:cs typeface="Arial" panose="020B0604020202020204" pitchFamily="34" charset="0"/>
              </a:defRPr>
            </a:lvl1pPr>
            <a:lvl2pPr marL="525311" indent="-202043" defTabSz="323268">
              <a:defRPr sz="1697">
                <a:solidFill>
                  <a:srgbClr val="000066"/>
                </a:solidFill>
                <a:latin typeface="Arial" panose="020B0604020202020204" pitchFamily="34" charset="0"/>
                <a:cs typeface="Arial" panose="020B0604020202020204" pitchFamily="34" charset="0"/>
              </a:defRPr>
            </a:lvl2pPr>
            <a:lvl3pPr marL="808170" indent="-161634" defTabSz="323268">
              <a:defRPr sz="1697">
                <a:solidFill>
                  <a:srgbClr val="000066"/>
                </a:solidFill>
                <a:latin typeface="Arial" panose="020B0604020202020204" pitchFamily="34" charset="0"/>
                <a:cs typeface="Arial" panose="020B0604020202020204" pitchFamily="34" charset="0"/>
              </a:defRPr>
            </a:lvl3pPr>
            <a:lvl4pPr marL="1131438" indent="-161634" defTabSz="323268">
              <a:defRPr sz="1697">
                <a:solidFill>
                  <a:srgbClr val="000066"/>
                </a:solidFill>
                <a:latin typeface="Arial" panose="020B0604020202020204" pitchFamily="34" charset="0"/>
                <a:cs typeface="Arial" panose="020B0604020202020204" pitchFamily="34" charset="0"/>
              </a:defRPr>
            </a:lvl4pPr>
            <a:lvl5pPr marL="1454707" indent="-161634" defTabSz="323268">
              <a:defRPr sz="1697">
                <a:solidFill>
                  <a:srgbClr val="000066"/>
                </a:solidFill>
                <a:latin typeface="Arial" panose="020B0604020202020204" pitchFamily="34" charset="0"/>
                <a:cs typeface="Arial" panose="020B0604020202020204" pitchFamily="34" charset="0"/>
              </a:defRPr>
            </a:lvl5pPr>
            <a:lvl6pPr marL="1777975" indent="-161634" defTabSz="323268" eaLnBrk="0" fontAlgn="base" hangingPunct="0">
              <a:spcBef>
                <a:spcPct val="0"/>
              </a:spcBef>
              <a:spcAft>
                <a:spcPct val="0"/>
              </a:spcAft>
              <a:defRPr sz="1697">
                <a:solidFill>
                  <a:srgbClr val="000066"/>
                </a:solidFill>
                <a:latin typeface="Arial" panose="020B0604020202020204" pitchFamily="34" charset="0"/>
                <a:cs typeface="Arial" panose="020B0604020202020204" pitchFamily="34" charset="0"/>
              </a:defRPr>
            </a:lvl6pPr>
            <a:lvl7pPr marL="2101243" indent="-161634" defTabSz="323268" eaLnBrk="0" fontAlgn="base" hangingPunct="0">
              <a:spcBef>
                <a:spcPct val="0"/>
              </a:spcBef>
              <a:spcAft>
                <a:spcPct val="0"/>
              </a:spcAft>
              <a:defRPr sz="1697">
                <a:solidFill>
                  <a:srgbClr val="000066"/>
                </a:solidFill>
                <a:latin typeface="Arial" panose="020B0604020202020204" pitchFamily="34" charset="0"/>
                <a:cs typeface="Arial" panose="020B0604020202020204" pitchFamily="34" charset="0"/>
              </a:defRPr>
            </a:lvl7pPr>
            <a:lvl8pPr marL="2424511" indent="-161634" defTabSz="323268" eaLnBrk="0" fontAlgn="base" hangingPunct="0">
              <a:spcBef>
                <a:spcPct val="0"/>
              </a:spcBef>
              <a:spcAft>
                <a:spcPct val="0"/>
              </a:spcAft>
              <a:defRPr sz="1697">
                <a:solidFill>
                  <a:srgbClr val="000066"/>
                </a:solidFill>
                <a:latin typeface="Arial" panose="020B0604020202020204" pitchFamily="34" charset="0"/>
                <a:cs typeface="Arial" panose="020B0604020202020204" pitchFamily="34" charset="0"/>
              </a:defRPr>
            </a:lvl8pPr>
            <a:lvl9pPr marL="2747780" indent="-161634" defTabSz="323268" eaLnBrk="0" fontAlgn="base" hangingPunct="0">
              <a:spcBef>
                <a:spcPct val="0"/>
              </a:spcBef>
              <a:spcAft>
                <a:spcPct val="0"/>
              </a:spcAft>
              <a:defRPr sz="1697">
                <a:solidFill>
                  <a:srgbClr val="000066"/>
                </a:solidFill>
                <a:latin typeface="Arial" panose="020B0604020202020204" pitchFamily="34" charset="0"/>
                <a:cs typeface="Arial" panose="020B0604020202020204" pitchFamily="34" charset="0"/>
              </a:defRPr>
            </a:lvl9pPr>
          </a:lstStyle>
          <a:p>
            <a:pPr marL="0" marR="0" lvl="0" indent="0" algn="r" defTabSz="323268" rtl="0" eaLnBrk="1" fontAlgn="auto" latinLnBrk="0" hangingPunct="1">
              <a:lnSpc>
                <a:spcPct val="100000"/>
              </a:lnSpc>
              <a:spcBef>
                <a:spcPts val="0"/>
              </a:spcBef>
              <a:spcAft>
                <a:spcPts val="0"/>
              </a:spcAft>
              <a:buClrTx/>
              <a:buSzTx/>
              <a:buFontTx/>
              <a:buNone/>
              <a:tabLst/>
              <a:defRPr/>
            </a:pPr>
            <a:fld id="{9C559FEC-0506-4593-93BD-041CA2992768}" type="slidenum">
              <a:rPr kumimoji="0" lang="en-US" altLang="en-US" sz="1697"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323268" rtl="0" eaLnBrk="1" fontAlgn="auto" latinLnBrk="0" hangingPunct="1">
                <a:lnSpc>
                  <a:spcPct val="100000"/>
                </a:lnSpc>
                <a:spcBef>
                  <a:spcPts val="0"/>
                </a:spcBef>
                <a:spcAft>
                  <a:spcPts val="0"/>
                </a:spcAft>
                <a:buClrTx/>
                <a:buSzTx/>
                <a:buFontTx/>
                <a:buNone/>
                <a:tabLst/>
                <a:defRPr/>
              </a:pPr>
              <a:t>4</a:t>
            </a:fld>
            <a:endParaRPr kumimoji="0" lang="en-US" altLang="en-US" sz="1697"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5172490-7DE6-4D3D-8506-F2502ADEA80B}"/>
              </a:ext>
            </a:extLst>
          </p:cNvPr>
          <p:cNvSpPr txBox="1"/>
          <p:nvPr/>
        </p:nvSpPr>
        <p:spPr>
          <a:xfrm>
            <a:off x="-379619" y="1689996"/>
            <a:ext cx="5710368" cy="2072362"/>
          </a:xfrm>
          <a:prstGeom prst="rect">
            <a:avLst/>
          </a:prstGeom>
          <a:noFill/>
        </p:spPr>
        <p:txBody>
          <a:bodyPr wrap="square">
            <a:spAutoFit/>
          </a:bodyPr>
          <a:lstStyle/>
          <a:p>
            <a:pPr marL="888988" marR="0" lvl="2" indent="-242451" algn="l" defTabSz="862049" rtl="0" eaLnBrk="1" fontAlgn="auto" latinLnBrk="0" hangingPunct="1">
              <a:lnSpc>
                <a:spcPct val="100000"/>
              </a:lnSpc>
              <a:spcBef>
                <a:spcPts val="0"/>
              </a:spcBef>
              <a:spcAft>
                <a:spcPts val="424"/>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charset="0"/>
              </a:rPr>
              <a:t>1 in 4 lack basic water</a:t>
            </a:r>
          </a:p>
          <a:p>
            <a:pPr marL="888988" marR="0" lvl="2" indent="-242451" algn="l" defTabSz="862049" rtl="0" eaLnBrk="1" fontAlgn="auto" latinLnBrk="0" hangingPunct="1">
              <a:lnSpc>
                <a:spcPct val="100000"/>
              </a:lnSpc>
              <a:spcBef>
                <a:spcPts val="0"/>
              </a:spcBef>
              <a:spcAft>
                <a:spcPts val="424"/>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charset="0"/>
              </a:rPr>
              <a:t>1 in 5 have no sanitation </a:t>
            </a:r>
          </a:p>
          <a:p>
            <a:pPr marL="888988" marR="0" lvl="2" indent="-242451" algn="l" defTabSz="862049" rtl="0" eaLnBrk="1" fontAlgn="auto" latinLnBrk="0" hangingPunct="1">
              <a:lnSpc>
                <a:spcPct val="100000"/>
              </a:lnSpc>
              <a:spcBef>
                <a:spcPts val="0"/>
              </a:spcBef>
              <a:spcAft>
                <a:spcPts val="424"/>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charset="0"/>
              </a:rPr>
              <a:t>42% lack hand hygiene at point of care</a:t>
            </a:r>
          </a:p>
          <a:p>
            <a:pPr marL="888988" marR="0" lvl="2" indent="-242451" algn="l" defTabSz="862049" rtl="0" eaLnBrk="1" fontAlgn="auto" latinLnBrk="0" hangingPunct="1">
              <a:lnSpc>
                <a:spcPct val="100000"/>
              </a:lnSpc>
              <a:spcBef>
                <a:spcPts val="0"/>
              </a:spcBef>
              <a:spcAft>
                <a:spcPts val="424"/>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charset="0"/>
              </a:rPr>
              <a:t>40% lack systems to segregate waste</a:t>
            </a:r>
          </a:p>
          <a:p>
            <a:pPr marL="862049" marR="0" lvl="2" indent="0" algn="l" defTabSz="862049" rtl="0" eaLnBrk="1" fontAlgn="auto" latinLnBrk="0" hangingPunct="1">
              <a:lnSpc>
                <a:spcPct val="100000"/>
              </a:lnSpc>
              <a:spcBef>
                <a:spcPts val="0"/>
              </a:spcBef>
              <a:spcAft>
                <a:spcPts val="424"/>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Ebrima" panose="02000000000000000000" pitchFamily="2" charset="0"/>
                <a:cs typeface="Ebrima" panose="02000000000000000000" pitchFamily="2" charset="0"/>
              </a:rPr>
              <a:t>Find your country’s data: </a:t>
            </a:r>
          </a:p>
          <a:p>
            <a:pPr marL="862049" marR="0" lvl="2" indent="0" algn="l" defTabSz="862049" rtl="0" eaLnBrk="1" fontAlgn="auto" latinLnBrk="0" hangingPunct="1">
              <a:lnSpc>
                <a:spcPct val="100000"/>
              </a:lnSpc>
              <a:spcBef>
                <a:spcPts val="0"/>
              </a:spcBef>
              <a:spcAft>
                <a:spcPts val="424"/>
              </a:spcAft>
              <a:buClrTx/>
              <a:buSzTx/>
              <a:buFontTx/>
              <a:buNone/>
              <a:tabLst/>
              <a:defRPr/>
            </a:pPr>
            <a:r>
              <a:rPr lang="en-US" sz="1600" dirty="0">
                <a:solidFill>
                  <a:prstClr val="black"/>
                </a:solidFill>
                <a:ea typeface="Ebrima" panose="02000000000000000000" pitchFamily="2" charset="0"/>
                <a:cs typeface="Ebrima" panose="02000000000000000000" pitchFamily="2" charset="0"/>
                <a:hlinkClick r:id="rId4"/>
              </a:rPr>
              <a:t>www.washdata.org/healthcare</a:t>
            </a:r>
            <a:r>
              <a:rPr lang="en-US" sz="1600" dirty="0">
                <a:solidFill>
                  <a:prstClr val="black"/>
                </a:solidFill>
                <a:ea typeface="Ebrima" panose="02000000000000000000" pitchFamily="2" charset="0"/>
                <a:cs typeface="Ebrima" panose="02000000000000000000" pitchFamily="2" charset="0"/>
              </a:rPr>
              <a:t> </a:t>
            </a:r>
            <a:endParaRPr kumimoji="0" lang="en-US" sz="1600" b="0" i="0" u="none" strike="noStrike" kern="1200" cap="none" spc="0" normalizeH="0" baseline="0" noProof="0" dirty="0">
              <a:ln>
                <a:noFill/>
              </a:ln>
              <a:solidFill>
                <a:prstClr val="black"/>
              </a:solidFill>
              <a:effectLst/>
              <a:uLnTx/>
              <a:uFillTx/>
              <a:ea typeface="Ebrima" panose="02000000000000000000" pitchFamily="2" charset="0"/>
              <a:cs typeface="Ebrima" panose="02000000000000000000" pitchFamily="2" charset="0"/>
            </a:endParaRPr>
          </a:p>
        </p:txBody>
      </p:sp>
      <p:pic>
        <p:nvPicPr>
          <p:cNvPr id="31750" name="Picture 5">
            <a:extLst>
              <a:ext uri="{FF2B5EF4-FFF2-40B4-BE49-F238E27FC236}">
                <a16:creationId xmlns:a16="http://schemas.microsoft.com/office/drawing/2014/main" id="{818E624C-CECE-4429-9CC6-F7013C4210A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74255" y="4004349"/>
            <a:ext cx="1937722" cy="258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7">
            <a:extLst>
              <a:ext uri="{FF2B5EF4-FFF2-40B4-BE49-F238E27FC236}">
                <a16:creationId xmlns:a16="http://schemas.microsoft.com/office/drawing/2014/main" id="{1199058C-0272-44A9-A464-BB45FBF6965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14327" y="118202"/>
            <a:ext cx="2580306" cy="364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CE55B27-7DFE-4412-8675-C13E8D29924C}"/>
              </a:ext>
            </a:extLst>
          </p:cNvPr>
          <p:cNvSpPr/>
          <p:nvPr/>
        </p:nvSpPr>
        <p:spPr>
          <a:xfrm>
            <a:off x="378306" y="1106814"/>
            <a:ext cx="6715667" cy="307777"/>
          </a:xfrm>
          <a:prstGeom prst="rect">
            <a:avLst/>
          </a:prstGeom>
        </p:spPr>
        <p:txBody>
          <a:bodyPr wrap="square">
            <a:spAutoFit/>
          </a:bodyPr>
          <a:lstStyle/>
          <a:p>
            <a:r>
              <a:rPr lang="en-US" sz="1400" dirty="0">
                <a:solidFill>
                  <a:prstClr val="black"/>
                </a:solidFill>
                <a:cs typeface="Arial" charset="0"/>
              </a:rPr>
              <a:t>WHO/UNICEF, 2019 Global Baseline Report</a:t>
            </a:r>
            <a:endParaRPr lang="en-US" sz="1400" dirty="0"/>
          </a:p>
        </p:txBody>
      </p:sp>
      <p:pic>
        <p:nvPicPr>
          <p:cNvPr id="7" name="Picture 6" descr="A chair sitting in front of a beach&#10;&#10;Description generated with high confidence">
            <a:extLst>
              <a:ext uri="{FF2B5EF4-FFF2-40B4-BE49-F238E27FC236}">
                <a16:creationId xmlns:a16="http://schemas.microsoft.com/office/drawing/2014/main" id="{0A04D108-4A2D-4A57-9FBD-67BC0C4FDB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3030" y="4004350"/>
            <a:ext cx="1717837" cy="2583627"/>
          </a:xfrm>
          <a:prstGeom prst="rect">
            <a:avLst/>
          </a:prstGeom>
        </p:spPr>
      </p:pic>
      <p:pic>
        <p:nvPicPr>
          <p:cNvPr id="9" name="Picture 8" descr="A room with a wooden floor&#10;&#10;Description generated with high confidence">
            <a:extLst>
              <a:ext uri="{FF2B5EF4-FFF2-40B4-BE49-F238E27FC236}">
                <a16:creationId xmlns:a16="http://schemas.microsoft.com/office/drawing/2014/main" id="{A5E7DD64-9BBF-4DA7-B84C-546835967C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54125" y="3995669"/>
            <a:ext cx="2121398" cy="2592306"/>
          </a:xfrm>
          <a:prstGeom prst="rect">
            <a:avLst/>
          </a:prstGeom>
        </p:spPr>
      </p:pic>
      <p:sp>
        <p:nvSpPr>
          <p:cNvPr id="4" name="TextBox 3">
            <a:extLst>
              <a:ext uri="{FF2B5EF4-FFF2-40B4-BE49-F238E27FC236}">
                <a16:creationId xmlns:a16="http://schemas.microsoft.com/office/drawing/2014/main" id="{89E2499A-8C19-4303-AC3D-EFD677968FBE}"/>
              </a:ext>
            </a:extLst>
          </p:cNvPr>
          <p:cNvSpPr txBox="1"/>
          <p:nvPr/>
        </p:nvSpPr>
        <p:spPr>
          <a:xfrm rot="20170601">
            <a:off x="-576030" y="2998261"/>
            <a:ext cx="10300545" cy="1200329"/>
          </a:xfrm>
          <a:prstGeom prst="rect">
            <a:avLst/>
          </a:prstGeom>
          <a:solidFill>
            <a:schemeClr val="bg2">
              <a:lumMod val="90000"/>
            </a:schemeClr>
          </a:solidFill>
        </p:spPr>
        <p:txBody>
          <a:bodyPr wrap="square" rtlCol="0">
            <a:spAutoFit/>
          </a:bodyPr>
          <a:lstStyle/>
          <a:p>
            <a:pPr algn="ctr"/>
            <a:r>
              <a:rPr lang="en-US" sz="3600" b="1" dirty="0">
                <a:solidFill>
                  <a:srgbClr val="FF0000"/>
                </a:solidFill>
              </a:rPr>
              <a:t>“Do not call it a health care facility if there is no WASH”</a:t>
            </a:r>
          </a:p>
        </p:txBody>
      </p:sp>
    </p:spTree>
    <p:extLst>
      <p:ext uri="{BB962C8B-B14F-4D97-AF65-F5344CB8AC3E}">
        <p14:creationId xmlns:p14="http://schemas.microsoft.com/office/powerpoint/2010/main" val="212580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0C7C7BB-3C16-4572-8F93-32F932805AA8}"/>
              </a:ext>
            </a:extLst>
          </p:cNvPr>
          <p:cNvSpPr>
            <a:spLocks noGrp="1"/>
          </p:cNvSpPr>
          <p:nvPr>
            <p:ph type="title"/>
          </p:nvPr>
        </p:nvSpPr>
        <p:spPr>
          <a:xfrm>
            <a:off x="280216" y="233497"/>
            <a:ext cx="6424091" cy="1062473"/>
          </a:xfrm>
          <a:extLst>
            <a:ext uri="{91240B29-F687-4F45-9708-019B960494DF}">
              <a14:hiddenLine xmlns:a14="http://schemas.microsoft.com/office/drawing/2010/main" w="9525" cap="flat"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645" tIns="32323" rIns="64645" bIns="32323" numCol="1" rtlCol="0" anchor="ctr" anchorCtr="0" compatLnSpc="1">
            <a:prstTxWarp prst="textNoShape">
              <a:avLst/>
            </a:prstTxWarp>
            <a:spAutoFit/>
          </a:bodyPr>
          <a:lstStyle/>
          <a:p>
            <a:pPr eaLnBrk="1" hangingPunct="1"/>
            <a:r>
              <a:rPr lang="en-US" altLang="en-US" sz="2400" dirty="0">
                <a:solidFill>
                  <a:schemeClr val="tx2"/>
                </a:solidFill>
                <a:latin typeface="+mn-lt"/>
              </a:rPr>
              <a:t>Only half of delivery rooms in 6 countries have all basic WASH and infection prevention and control supplies</a:t>
            </a:r>
            <a:endParaRPr lang="en-GB" altLang="en-US" sz="2400" dirty="0">
              <a:solidFill>
                <a:schemeClr val="tx2"/>
              </a:solidFill>
              <a:latin typeface="+mn-lt"/>
            </a:endParaRPr>
          </a:p>
        </p:txBody>
      </p:sp>
      <p:grpSp>
        <p:nvGrpSpPr>
          <p:cNvPr id="3" name="Group 2">
            <a:extLst>
              <a:ext uri="{FF2B5EF4-FFF2-40B4-BE49-F238E27FC236}">
                <a16:creationId xmlns:a16="http://schemas.microsoft.com/office/drawing/2014/main" id="{A92E490A-11E0-41D6-8C12-8DA2A738F6C0}"/>
              </a:ext>
            </a:extLst>
          </p:cNvPr>
          <p:cNvGrpSpPr/>
          <p:nvPr/>
        </p:nvGrpSpPr>
        <p:grpSpPr>
          <a:xfrm>
            <a:off x="353961" y="1725561"/>
            <a:ext cx="8672052" cy="4572000"/>
            <a:chOff x="406083" y="2191980"/>
            <a:chExt cx="8652013" cy="3973798"/>
          </a:xfrm>
        </p:grpSpPr>
        <p:pic>
          <p:nvPicPr>
            <p:cNvPr id="35844" name="Picture 4">
              <a:extLst>
                <a:ext uri="{FF2B5EF4-FFF2-40B4-BE49-F238E27FC236}">
                  <a16:creationId xmlns:a16="http://schemas.microsoft.com/office/drawing/2014/main" id="{AA266E39-8D82-45F0-B407-47C3AA73AE69}"/>
                </a:ext>
              </a:extLst>
            </p:cNvPr>
            <p:cNvPicPr>
              <a:picLocks noChangeAspect="1" noChangeArrowheads="1"/>
            </p:cNvPicPr>
            <p:nvPr/>
          </p:nvPicPr>
          <p:blipFill>
            <a:blip r:embed="rId2" cstate="email">
              <a:clrChange>
                <a:clrFrom>
                  <a:srgbClr val="EFF0F0"/>
                </a:clrFrom>
                <a:clrTo>
                  <a:srgbClr val="EFF0F0">
                    <a:alpha val="0"/>
                  </a:srgbClr>
                </a:clrTo>
              </a:clrChange>
              <a:extLst>
                <a:ext uri="{28A0092B-C50C-407E-A947-70E740481C1C}">
                  <a14:useLocalDpi xmlns:a14="http://schemas.microsoft.com/office/drawing/2010/main"/>
                </a:ext>
              </a:extLst>
            </a:blip>
            <a:srcRect t="12408" r="2637"/>
            <a:stretch>
              <a:fillRect/>
            </a:stretch>
          </p:blipFill>
          <p:spPr bwMode="auto">
            <a:xfrm>
              <a:off x="406083" y="2191980"/>
              <a:ext cx="8652013" cy="397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B2A378A-ED3D-47D0-8D9A-B57E890EACAB}"/>
                </a:ext>
              </a:extLst>
            </p:cNvPr>
            <p:cNvCxnSpPr>
              <a:cxnSpLocks/>
            </p:cNvCxnSpPr>
            <p:nvPr/>
          </p:nvCxnSpPr>
          <p:spPr>
            <a:xfrm>
              <a:off x="1005664" y="3807958"/>
              <a:ext cx="6491445" cy="0"/>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144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age001">
            <a:extLst>
              <a:ext uri="{FF2B5EF4-FFF2-40B4-BE49-F238E27FC236}">
                <a16:creationId xmlns:a16="http://schemas.microsoft.com/office/drawing/2014/main" id="{A2336372-DE0D-4E2E-8EF9-8D5663A1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9" y="1720688"/>
            <a:ext cx="5769904" cy="536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7">
            <a:extLst>
              <a:ext uri="{FF2B5EF4-FFF2-40B4-BE49-F238E27FC236}">
                <a16:creationId xmlns:a16="http://schemas.microsoft.com/office/drawing/2014/main" id="{2622F316-85F8-4002-91D2-AFF922A2F63F}"/>
              </a:ext>
            </a:extLst>
          </p:cNvPr>
          <p:cNvSpPr>
            <a:spLocks noGrp="1"/>
          </p:cNvSpPr>
          <p:nvPr>
            <p:ph type="title"/>
          </p:nvPr>
        </p:nvSpPr>
        <p:spPr>
          <a:xfrm>
            <a:off x="359999" y="367619"/>
            <a:ext cx="6120000" cy="720000"/>
          </a:xfrm>
        </p:spPr>
        <p:txBody>
          <a:bodyPr/>
          <a:lstStyle/>
          <a:p>
            <a:r>
              <a:rPr lang="en-US" dirty="0"/>
              <a:t>Antibiotics a quick fix for poor WASH in fractured health systems?</a:t>
            </a:r>
            <a:endParaRPr lang="en-GB" dirty="0"/>
          </a:p>
        </p:txBody>
      </p:sp>
      <p:sp>
        <p:nvSpPr>
          <p:cNvPr id="11" name="TextBox 10">
            <a:extLst>
              <a:ext uri="{FF2B5EF4-FFF2-40B4-BE49-F238E27FC236}">
                <a16:creationId xmlns:a16="http://schemas.microsoft.com/office/drawing/2014/main" id="{26F04E34-5D20-4717-B71B-E2E47696587F}"/>
              </a:ext>
            </a:extLst>
          </p:cNvPr>
          <p:cNvSpPr txBox="1"/>
          <p:nvPr/>
        </p:nvSpPr>
        <p:spPr>
          <a:xfrm>
            <a:off x="3621301" y="6228101"/>
            <a:ext cx="5710370" cy="411523"/>
          </a:xfrm>
          <a:prstGeom prst="rect">
            <a:avLst/>
          </a:prstGeom>
          <a:noFill/>
        </p:spPr>
        <p:txBody>
          <a:bodyPr wrap="square" rtlCol="0">
            <a:spAutoFit/>
          </a:bodyPr>
          <a:lstStyle/>
          <a:p>
            <a:pPr marL="0" marR="0" lvl="0" indent="0" algn="l" defTabSz="862049" rtl="0" eaLnBrk="1" fontAlgn="auto" latinLnBrk="0" hangingPunct="1">
              <a:lnSpc>
                <a:spcPct val="100000"/>
              </a:lnSpc>
              <a:spcBef>
                <a:spcPts val="0"/>
              </a:spcBef>
              <a:spcAft>
                <a:spcPts val="0"/>
              </a:spcAft>
              <a:buClrTx/>
              <a:buSzTx/>
              <a:buFontTx/>
              <a:buNone/>
              <a:tabLst/>
              <a:defRPr/>
            </a:pPr>
            <a:r>
              <a:rPr kumimoji="0" lang="en-US" sz="1037" b="0" i="0" u="none" strike="noStrike" kern="1200" cap="none" spc="0" normalizeH="0" baseline="0" noProof="0" dirty="0">
                <a:ln>
                  <a:noFill/>
                </a:ln>
                <a:solidFill>
                  <a:prstClr val="black"/>
                </a:solidFill>
                <a:effectLst/>
                <a:uLnTx/>
                <a:uFillTx/>
                <a:latin typeface="Arial"/>
                <a:ea typeface="+mn-ea"/>
                <a:cs typeface="Arial" charset="0"/>
              </a:rPr>
              <a:t>From: Willis and Chandler, 2019. Quick Fix for care, productivity, hygiene and inequality: reframing the entrenched problem of antibiotic overuse. </a:t>
            </a:r>
            <a:r>
              <a:rPr kumimoji="0" lang="en-US" sz="1037" b="0" i="1" u="none" strike="noStrike" kern="1200" cap="none" spc="0" normalizeH="0" baseline="0" noProof="0" dirty="0">
                <a:ln>
                  <a:noFill/>
                </a:ln>
                <a:solidFill>
                  <a:prstClr val="black"/>
                </a:solidFill>
                <a:effectLst/>
                <a:uLnTx/>
                <a:uFillTx/>
                <a:latin typeface="Arial"/>
                <a:ea typeface="+mn-ea"/>
                <a:cs typeface="Arial" charset="0"/>
              </a:rPr>
              <a:t>BMJ Global Health.</a:t>
            </a:r>
            <a:endParaRPr kumimoji="0" lang="en-GB" sz="1037" b="0" i="1" u="none" strike="noStrike" kern="1200" cap="none" spc="0" normalizeH="0" baseline="0" noProof="0" dirty="0">
              <a:ln>
                <a:noFill/>
              </a:ln>
              <a:solidFill>
                <a:prstClr val="black"/>
              </a:solidFill>
              <a:effectLst/>
              <a:uLnTx/>
              <a:uFillTx/>
              <a:latin typeface="Arial"/>
              <a:ea typeface="+mn-ea"/>
              <a:cs typeface="Arial" charset="0"/>
            </a:endParaRPr>
          </a:p>
        </p:txBody>
      </p:sp>
    </p:spTree>
    <p:extLst>
      <p:ext uri="{BB962C8B-B14F-4D97-AF65-F5344CB8AC3E}">
        <p14:creationId xmlns:p14="http://schemas.microsoft.com/office/powerpoint/2010/main" val="283956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ECCB0C4-7ABD-EF4C-A03F-DED7DC21CCF8}"/>
              </a:ext>
            </a:extLst>
          </p:cNvPr>
          <p:cNvSpPr/>
          <p:nvPr/>
        </p:nvSpPr>
        <p:spPr>
          <a:xfrm>
            <a:off x="18381" y="1729166"/>
            <a:ext cx="9144000" cy="2453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E146A41-9918-4D42-B938-F1060839F1B5}"/>
              </a:ext>
            </a:extLst>
          </p:cNvPr>
          <p:cNvSpPr>
            <a:spLocks noGrp="1"/>
          </p:cNvSpPr>
          <p:nvPr>
            <p:ph type="title"/>
          </p:nvPr>
        </p:nvSpPr>
        <p:spPr>
          <a:xfrm>
            <a:off x="207613" y="-373319"/>
            <a:ext cx="8076851" cy="1550419"/>
          </a:xfrm>
        </p:spPr>
        <p:txBody>
          <a:bodyPr/>
          <a:lstStyle/>
          <a:p>
            <a:r>
              <a:rPr lang="en-US" sz="4000" dirty="0">
                <a:latin typeface="Arial" panose="020B0604020202020204" pitchFamily="34" charset="0"/>
                <a:cs typeface="Arial" panose="020B0604020202020204" pitchFamily="34" charset="0"/>
              </a:rPr>
              <a:t>2020: the movement is growing</a:t>
            </a:r>
          </a:p>
        </p:txBody>
      </p:sp>
      <p:grpSp>
        <p:nvGrpSpPr>
          <p:cNvPr id="31" name="Group 30">
            <a:extLst>
              <a:ext uri="{FF2B5EF4-FFF2-40B4-BE49-F238E27FC236}">
                <a16:creationId xmlns:a16="http://schemas.microsoft.com/office/drawing/2014/main" id="{D1853785-103E-EC4E-95B0-36D1F6F7DF29}"/>
              </a:ext>
            </a:extLst>
          </p:cNvPr>
          <p:cNvGrpSpPr/>
          <p:nvPr/>
        </p:nvGrpSpPr>
        <p:grpSpPr>
          <a:xfrm>
            <a:off x="-35686" y="2072029"/>
            <a:ext cx="9379963" cy="2777233"/>
            <a:chOff x="-29703" y="2563068"/>
            <a:chExt cx="9379963" cy="2777233"/>
          </a:xfrm>
        </p:grpSpPr>
        <p:sp>
          <p:nvSpPr>
            <p:cNvPr id="26" name="TextBox 25">
              <a:extLst>
                <a:ext uri="{FF2B5EF4-FFF2-40B4-BE49-F238E27FC236}">
                  <a16:creationId xmlns:a16="http://schemas.microsoft.com/office/drawing/2014/main" id="{0808DBF6-40D2-F845-9F3C-F9B0B0C4BBFF}"/>
                </a:ext>
              </a:extLst>
            </p:cNvPr>
            <p:cNvSpPr txBox="1"/>
            <p:nvPr/>
          </p:nvSpPr>
          <p:spPr>
            <a:xfrm>
              <a:off x="1753834" y="2563068"/>
              <a:ext cx="1641042" cy="1569660"/>
            </a:xfrm>
            <a:prstGeom prst="rect">
              <a:avLst/>
            </a:prstGeom>
            <a:noFill/>
          </p:spPr>
          <p:txBody>
            <a:bodyPr wrap="square" rtlCol="0">
              <a:spAutoFit/>
            </a:bodyPr>
            <a:lstStyle/>
            <a:p>
              <a:pPr algn="ctr"/>
              <a:r>
                <a:rPr lang="en-US" sz="1600" dirty="0">
                  <a:solidFill>
                    <a:schemeClr val="bg1"/>
                  </a:solidFill>
                </a:rPr>
                <a:t>72</a:t>
              </a:r>
              <a:r>
                <a:rPr lang="en-US" sz="1600" baseline="30000" dirty="0">
                  <a:solidFill>
                    <a:schemeClr val="bg1"/>
                  </a:solidFill>
                </a:rPr>
                <a:t>nd</a:t>
              </a:r>
              <a:r>
                <a:rPr lang="en-US" sz="1600" dirty="0">
                  <a:solidFill>
                    <a:schemeClr val="bg1"/>
                  </a:solidFill>
                </a:rPr>
                <a:t> World Health Assembly (WHA)  approves a Resolution</a:t>
              </a:r>
            </a:p>
          </p:txBody>
        </p:sp>
        <p:cxnSp>
          <p:nvCxnSpPr>
            <p:cNvPr id="20" name="Straight Connector 19">
              <a:extLst>
                <a:ext uri="{FF2B5EF4-FFF2-40B4-BE49-F238E27FC236}">
                  <a16:creationId xmlns:a16="http://schemas.microsoft.com/office/drawing/2014/main" id="{288B7836-5DCB-BE46-A81B-64412CA70338}"/>
                </a:ext>
              </a:extLst>
            </p:cNvPr>
            <p:cNvCxnSpPr>
              <a:cxnSpLocks/>
            </p:cNvCxnSpPr>
            <p:nvPr/>
          </p:nvCxnSpPr>
          <p:spPr>
            <a:xfrm>
              <a:off x="588723" y="4398925"/>
              <a:ext cx="8199409" cy="0"/>
            </a:xfrm>
            <a:prstGeom prst="line">
              <a:avLst/>
            </a:prstGeom>
            <a:ln w="1016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747FC2-E95C-D742-BBDF-A4D2B38BE9FD}"/>
                </a:ext>
              </a:extLst>
            </p:cNvPr>
            <p:cNvCxnSpPr>
              <a:cxnSpLocks/>
            </p:cNvCxnSpPr>
            <p:nvPr/>
          </p:nvCxnSpPr>
          <p:spPr>
            <a:xfrm>
              <a:off x="4393726" y="4403323"/>
              <a:ext cx="2799441" cy="1275"/>
            </a:xfrm>
            <a:prstGeom prst="line">
              <a:avLst/>
            </a:prstGeom>
            <a:ln w="1016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32B1104-3564-6C46-8A67-C54A0EDD8D0D}"/>
                </a:ext>
              </a:extLst>
            </p:cNvPr>
            <p:cNvSpPr txBox="1"/>
            <p:nvPr/>
          </p:nvSpPr>
          <p:spPr>
            <a:xfrm>
              <a:off x="0" y="4635222"/>
              <a:ext cx="115766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 April 2019</a:t>
              </a:r>
            </a:p>
          </p:txBody>
        </p:sp>
        <p:sp>
          <p:nvSpPr>
            <p:cNvPr id="18" name="TextBox 17">
              <a:extLst>
                <a:ext uri="{FF2B5EF4-FFF2-40B4-BE49-F238E27FC236}">
                  <a16:creationId xmlns:a16="http://schemas.microsoft.com/office/drawing/2014/main" id="{C7636DA2-A3FA-384C-87EF-4CC7C68B5D45}"/>
                </a:ext>
              </a:extLst>
            </p:cNvPr>
            <p:cNvSpPr txBox="1"/>
            <p:nvPr/>
          </p:nvSpPr>
          <p:spPr>
            <a:xfrm>
              <a:off x="4842008" y="4693970"/>
              <a:ext cx="142185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January 2020</a:t>
              </a:r>
            </a:p>
          </p:txBody>
        </p:sp>
        <p:sp>
          <p:nvSpPr>
            <p:cNvPr id="19" name="TextBox 18">
              <a:extLst>
                <a:ext uri="{FF2B5EF4-FFF2-40B4-BE49-F238E27FC236}">
                  <a16:creationId xmlns:a16="http://schemas.microsoft.com/office/drawing/2014/main" id="{40D4AD10-4BFE-404C-B872-B9C884EC4A20}"/>
                </a:ext>
              </a:extLst>
            </p:cNvPr>
            <p:cNvSpPr txBox="1"/>
            <p:nvPr/>
          </p:nvSpPr>
          <p:spPr>
            <a:xfrm>
              <a:off x="7820992" y="4719179"/>
              <a:ext cx="1529268"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2030</a:t>
              </a:r>
            </a:p>
          </p:txBody>
        </p:sp>
        <p:sp>
          <p:nvSpPr>
            <p:cNvPr id="22" name="TextBox 21">
              <a:extLst>
                <a:ext uri="{FF2B5EF4-FFF2-40B4-BE49-F238E27FC236}">
                  <a16:creationId xmlns:a16="http://schemas.microsoft.com/office/drawing/2014/main" id="{BD899FF7-17F8-F245-A430-C01A74160903}"/>
                </a:ext>
              </a:extLst>
            </p:cNvPr>
            <p:cNvSpPr txBox="1"/>
            <p:nvPr/>
          </p:nvSpPr>
          <p:spPr>
            <a:xfrm>
              <a:off x="7729451" y="2880658"/>
              <a:ext cx="1434152" cy="1354217"/>
            </a:xfrm>
            <a:prstGeom prst="rect">
              <a:avLst/>
            </a:prstGeom>
            <a:noFill/>
          </p:spPr>
          <p:txBody>
            <a:bodyPr wrap="square" rtlCol="0">
              <a:spAutoFit/>
            </a:bodyPr>
            <a:lstStyle/>
            <a:p>
              <a:pPr algn="r"/>
              <a:r>
                <a:rPr lang="en-US" dirty="0">
                  <a:solidFill>
                    <a:schemeClr val="bg1"/>
                  </a:solidFill>
                </a:rPr>
                <a:t> </a:t>
              </a:r>
              <a:r>
                <a:rPr lang="en-US" sz="1600" dirty="0">
                  <a:solidFill>
                    <a:schemeClr val="bg1"/>
                  </a:solidFill>
                </a:rPr>
                <a:t>Every user has quality care and universal WASH  </a:t>
              </a:r>
            </a:p>
          </p:txBody>
        </p:sp>
        <p:cxnSp>
          <p:nvCxnSpPr>
            <p:cNvPr id="23" name="Straight Connector 22">
              <a:extLst>
                <a:ext uri="{FF2B5EF4-FFF2-40B4-BE49-F238E27FC236}">
                  <a16:creationId xmlns:a16="http://schemas.microsoft.com/office/drawing/2014/main" id="{526D734A-8557-CE4D-B9B7-C64E1B1A59E4}"/>
                </a:ext>
              </a:extLst>
            </p:cNvPr>
            <p:cNvCxnSpPr>
              <a:cxnSpLocks/>
            </p:cNvCxnSpPr>
            <p:nvPr/>
          </p:nvCxnSpPr>
          <p:spPr>
            <a:xfrm>
              <a:off x="1113688" y="4398925"/>
              <a:ext cx="1461196" cy="0"/>
            </a:xfrm>
            <a:prstGeom prst="line">
              <a:avLst/>
            </a:prstGeom>
            <a:ln w="1016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C7507B-B3ED-4545-B17E-1C3149C9557A}"/>
                </a:ext>
              </a:extLst>
            </p:cNvPr>
            <p:cNvSpPr txBox="1"/>
            <p:nvPr/>
          </p:nvSpPr>
          <p:spPr>
            <a:xfrm>
              <a:off x="1996051" y="4678362"/>
              <a:ext cx="115766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May</a:t>
              </a:r>
            </a:p>
            <a:p>
              <a:pPr algn="ctr"/>
              <a:r>
                <a:rPr lang="en-US" dirty="0">
                  <a:latin typeface="Arial" panose="020B0604020202020204" pitchFamily="34" charset="0"/>
                  <a:cs typeface="Arial" panose="020B0604020202020204" pitchFamily="34" charset="0"/>
                </a:rPr>
                <a:t>2019</a:t>
              </a:r>
            </a:p>
          </p:txBody>
        </p:sp>
        <p:sp>
          <p:nvSpPr>
            <p:cNvPr id="25" name="TextBox 24">
              <a:extLst>
                <a:ext uri="{FF2B5EF4-FFF2-40B4-BE49-F238E27FC236}">
                  <a16:creationId xmlns:a16="http://schemas.microsoft.com/office/drawing/2014/main" id="{44C26A2E-F570-E443-A279-94A4BD6427DF}"/>
                </a:ext>
              </a:extLst>
            </p:cNvPr>
            <p:cNvSpPr txBox="1"/>
            <p:nvPr/>
          </p:nvSpPr>
          <p:spPr>
            <a:xfrm>
              <a:off x="-29703" y="2968437"/>
              <a:ext cx="1724543" cy="1077218"/>
            </a:xfrm>
            <a:prstGeom prst="rect">
              <a:avLst/>
            </a:prstGeom>
            <a:noFill/>
          </p:spPr>
          <p:txBody>
            <a:bodyPr wrap="square" rtlCol="0">
              <a:spAutoFit/>
            </a:bodyPr>
            <a:lstStyle/>
            <a:p>
              <a:pPr algn="ctr"/>
              <a:r>
                <a:rPr lang="en-US" sz="1600" dirty="0">
                  <a:solidFill>
                    <a:schemeClr val="bg1"/>
                  </a:solidFill>
                </a:rPr>
                <a:t>Global baseline and guidance form basis for strategic action</a:t>
              </a:r>
            </a:p>
          </p:txBody>
        </p:sp>
        <p:sp>
          <p:nvSpPr>
            <p:cNvPr id="27" name="TextBox 26">
              <a:extLst>
                <a:ext uri="{FF2B5EF4-FFF2-40B4-BE49-F238E27FC236}">
                  <a16:creationId xmlns:a16="http://schemas.microsoft.com/office/drawing/2014/main" id="{1E7D139B-86FF-114C-9F65-605472AD66AC}"/>
                </a:ext>
              </a:extLst>
            </p:cNvPr>
            <p:cNvSpPr txBox="1"/>
            <p:nvPr/>
          </p:nvSpPr>
          <p:spPr>
            <a:xfrm>
              <a:off x="4607676" y="2800659"/>
              <a:ext cx="1841334" cy="1323439"/>
            </a:xfrm>
            <a:prstGeom prst="rect">
              <a:avLst/>
            </a:prstGeom>
            <a:noFill/>
          </p:spPr>
          <p:txBody>
            <a:bodyPr wrap="square" rtlCol="0">
              <a:spAutoFit/>
            </a:bodyPr>
            <a:lstStyle/>
            <a:p>
              <a:pPr algn="ctr"/>
              <a:r>
                <a:rPr lang="en-US" sz="1600" dirty="0">
                  <a:solidFill>
                    <a:schemeClr val="bg1"/>
                  </a:solidFill>
                </a:rPr>
                <a:t>WASH in HCF recognized by WHO as urgent health challenge of decade</a:t>
              </a:r>
              <a:endParaRPr lang="en-US" sz="1600" b="1" dirty="0">
                <a:solidFill>
                  <a:schemeClr val="bg1"/>
                </a:solidFill>
              </a:endParaRPr>
            </a:p>
          </p:txBody>
        </p:sp>
      </p:grpSp>
      <p:pic>
        <p:nvPicPr>
          <p:cNvPr id="16" name="Picture 15">
            <a:extLst>
              <a:ext uri="{FF2B5EF4-FFF2-40B4-BE49-F238E27FC236}">
                <a16:creationId xmlns:a16="http://schemas.microsoft.com/office/drawing/2014/main" id="{0169B1A3-B09C-43D0-9E17-B0CC4D240C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0" y="4814067"/>
            <a:ext cx="1086305" cy="1534082"/>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69AB9BD-C5A3-4E4B-9BDE-C704FF089A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724" y="5323918"/>
            <a:ext cx="1081931" cy="1534082"/>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159CCC6D-F1EA-4F2B-9BD6-D7364B125E26}"/>
              </a:ext>
            </a:extLst>
          </p:cNvPr>
          <p:cNvSpPr txBox="1"/>
          <p:nvPr/>
        </p:nvSpPr>
        <p:spPr>
          <a:xfrm>
            <a:off x="6284612" y="4215986"/>
            <a:ext cx="142185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May </a:t>
            </a:r>
          </a:p>
          <a:p>
            <a:pPr algn="ctr"/>
            <a:r>
              <a:rPr lang="en-US" dirty="0">
                <a:latin typeface="Arial" panose="020B0604020202020204" pitchFamily="34" charset="0"/>
                <a:cs typeface="Arial" panose="020B0604020202020204" pitchFamily="34" charset="0"/>
              </a:rPr>
              <a:t>2020</a:t>
            </a:r>
          </a:p>
        </p:txBody>
      </p:sp>
      <p:sp>
        <p:nvSpPr>
          <p:cNvPr id="34" name="Oval 33">
            <a:extLst>
              <a:ext uri="{FF2B5EF4-FFF2-40B4-BE49-F238E27FC236}">
                <a16:creationId xmlns:a16="http://schemas.microsoft.com/office/drawing/2014/main" id="{3571F2DF-11A5-46B7-A066-E1046228812F}"/>
              </a:ext>
            </a:extLst>
          </p:cNvPr>
          <p:cNvSpPr/>
          <p:nvPr/>
        </p:nvSpPr>
        <p:spPr>
          <a:xfrm>
            <a:off x="5508828" y="3731709"/>
            <a:ext cx="319938" cy="2929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86044D1-3493-4BAF-9A1B-2176BE7C1F39}"/>
              </a:ext>
            </a:extLst>
          </p:cNvPr>
          <p:cNvSpPr txBox="1"/>
          <p:nvPr/>
        </p:nvSpPr>
        <p:spPr>
          <a:xfrm>
            <a:off x="6462060" y="2370914"/>
            <a:ext cx="1501219" cy="1323439"/>
          </a:xfrm>
          <a:prstGeom prst="rect">
            <a:avLst/>
          </a:prstGeom>
          <a:noFill/>
        </p:spPr>
        <p:txBody>
          <a:bodyPr wrap="square" rtlCol="0">
            <a:spAutoFit/>
          </a:bodyPr>
          <a:lstStyle/>
          <a:p>
            <a:pPr algn="ctr"/>
            <a:r>
              <a:rPr lang="en-US" sz="1600" dirty="0">
                <a:solidFill>
                  <a:schemeClr val="bg1"/>
                </a:solidFill>
              </a:rPr>
              <a:t>Event on progress and investments at World Health Assembly</a:t>
            </a:r>
          </a:p>
        </p:txBody>
      </p:sp>
      <p:sp>
        <p:nvSpPr>
          <p:cNvPr id="37" name="TextBox 36">
            <a:extLst>
              <a:ext uri="{FF2B5EF4-FFF2-40B4-BE49-F238E27FC236}">
                <a16:creationId xmlns:a16="http://schemas.microsoft.com/office/drawing/2014/main" id="{75432B0F-6298-408D-82C3-96B8AD60982D}"/>
              </a:ext>
            </a:extLst>
          </p:cNvPr>
          <p:cNvSpPr txBox="1"/>
          <p:nvPr/>
        </p:nvSpPr>
        <p:spPr>
          <a:xfrm>
            <a:off x="4671433" y="1717134"/>
            <a:ext cx="4339806" cy="584775"/>
          </a:xfrm>
          <a:prstGeom prst="rect">
            <a:avLst/>
          </a:prstGeom>
          <a:noFill/>
        </p:spPr>
        <p:txBody>
          <a:bodyPr wrap="square" rtlCol="0">
            <a:spAutoFit/>
          </a:bodyPr>
          <a:lstStyle/>
          <a:p>
            <a:pPr algn="ctr"/>
            <a:r>
              <a:rPr lang="en-US" sz="1600" dirty="0">
                <a:solidFill>
                  <a:schemeClr val="bg1"/>
                </a:solidFill>
              </a:rPr>
              <a:t>Advocacy, technical support to countries, documenting what works</a:t>
            </a:r>
          </a:p>
        </p:txBody>
      </p:sp>
      <p:cxnSp>
        <p:nvCxnSpPr>
          <p:cNvPr id="9" name="Straight Connector 8">
            <a:extLst>
              <a:ext uri="{FF2B5EF4-FFF2-40B4-BE49-F238E27FC236}">
                <a16:creationId xmlns:a16="http://schemas.microsoft.com/office/drawing/2014/main" id="{1BEEEE23-C1AE-4DF3-98D2-45DCB1AF5479}"/>
              </a:ext>
            </a:extLst>
          </p:cNvPr>
          <p:cNvCxnSpPr>
            <a:cxnSpLocks/>
          </p:cNvCxnSpPr>
          <p:nvPr/>
        </p:nvCxnSpPr>
        <p:spPr>
          <a:xfrm flipV="1">
            <a:off x="365760" y="1728854"/>
            <a:ext cx="8674672" cy="312"/>
          </a:xfrm>
          <a:prstGeom prst="line">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9AE6CA3B-D7D7-4218-A4E2-946075B25C82}"/>
              </a:ext>
            </a:extLst>
          </p:cNvPr>
          <p:cNvSpPr txBox="1"/>
          <p:nvPr/>
        </p:nvSpPr>
        <p:spPr>
          <a:xfrm>
            <a:off x="5923016" y="1245083"/>
            <a:ext cx="142185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Ongoing</a:t>
            </a:r>
          </a:p>
        </p:txBody>
      </p:sp>
      <p:pic>
        <p:nvPicPr>
          <p:cNvPr id="4" name="Picture 3">
            <a:extLst>
              <a:ext uri="{FF2B5EF4-FFF2-40B4-BE49-F238E27FC236}">
                <a16:creationId xmlns:a16="http://schemas.microsoft.com/office/drawing/2014/main" id="{B7B611B6-BED9-4B9C-9BE5-9F739C61C3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00176" y="4802815"/>
            <a:ext cx="1763024" cy="107422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67136BE-650C-4210-90BA-640C7B6F78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6489" y="5054698"/>
            <a:ext cx="1934943" cy="1358077"/>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wall, person, indoor, clothing&#10;&#10;Description generated with very high confidence">
            <a:extLst>
              <a:ext uri="{FF2B5EF4-FFF2-40B4-BE49-F238E27FC236}">
                <a16:creationId xmlns:a16="http://schemas.microsoft.com/office/drawing/2014/main" id="{18579F8F-B38D-43CF-BC79-875D7F00F5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69555" y="4790602"/>
            <a:ext cx="1328312" cy="1581011"/>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B12DBD93-0C5D-4D0B-A00F-19BBF8673F8D}"/>
              </a:ext>
            </a:extLst>
          </p:cNvPr>
          <p:cNvPicPr>
            <a:picLocks noChangeAspect="1"/>
          </p:cNvPicPr>
          <p:nvPr/>
        </p:nvPicPr>
        <p:blipFill rotWithShape="1">
          <a:blip r:embed="rId7"/>
          <a:srcRect r="59048" b="-30808"/>
          <a:stretch/>
        </p:blipFill>
        <p:spPr>
          <a:xfrm>
            <a:off x="4552558" y="4814404"/>
            <a:ext cx="1618783" cy="1358077"/>
          </a:xfrm>
          <a:prstGeom prst="rect">
            <a:avLst/>
          </a:prstGeom>
          <a:ln>
            <a:noFill/>
          </a:ln>
          <a:effectLst>
            <a:outerShdw blurRad="292100" dist="139700" dir="2700000" algn="tl" rotWithShape="0">
              <a:srgbClr val="333333">
                <a:alpha val="65000"/>
              </a:srgbClr>
            </a:outerShdw>
          </a:effectLst>
        </p:spPr>
      </p:pic>
      <p:sp>
        <p:nvSpPr>
          <p:cNvPr id="32" name="Oval 31">
            <a:extLst>
              <a:ext uri="{FF2B5EF4-FFF2-40B4-BE49-F238E27FC236}">
                <a16:creationId xmlns:a16="http://schemas.microsoft.com/office/drawing/2014/main" id="{31CF4F57-5A9F-486C-A96C-BAF4DD53B3E0}"/>
              </a:ext>
            </a:extLst>
          </p:cNvPr>
          <p:cNvSpPr/>
          <p:nvPr/>
        </p:nvSpPr>
        <p:spPr>
          <a:xfrm>
            <a:off x="3851199" y="3767080"/>
            <a:ext cx="319938" cy="2929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8B203F64-D229-43DA-928C-5C9D1AA2B504}"/>
              </a:ext>
            </a:extLst>
          </p:cNvPr>
          <p:cNvSpPr txBox="1"/>
          <p:nvPr/>
        </p:nvSpPr>
        <p:spPr>
          <a:xfrm>
            <a:off x="3139253" y="4252127"/>
            <a:ext cx="142185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2020</a:t>
            </a:r>
          </a:p>
        </p:txBody>
      </p:sp>
      <p:sp>
        <p:nvSpPr>
          <p:cNvPr id="39" name="TextBox 38">
            <a:extLst>
              <a:ext uri="{FF2B5EF4-FFF2-40B4-BE49-F238E27FC236}">
                <a16:creationId xmlns:a16="http://schemas.microsoft.com/office/drawing/2014/main" id="{4C486C93-C6B5-425E-BDED-199C0838E0BE}"/>
              </a:ext>
            </a:extLst>
          </p:cNvPr>
          <p:cNvSpPr txBox="1"/>
          <p:nvPr/>
        </p:nvSpPr>
        <p:spPr>
          <a:xfrm>
            <a:off x="3214930" y="2477398"/>
            <a:ext cx="1456503" cy="1077218"/>
          </a:xfrm>
          <a:prstGeom prst="rect">
            <a:avLst/>
          </a:prstGeom>
          <a:noFill/>
        </p:spPr>
        <p:txBody>
          <a:bodyPr wrap="square" rtlCol="0">
            <a:spAutoFit/>
          </a:bodyPr>
          <a:lstStyle/>
          <a:p>
            <a:pPr algn="ctr"/>
            <a:r>
              <a:rPr lang="en-US" sz="1600" dirty="0">
                <a:solidFill>
                  <a:schemeClr val="bg1"/>
                </a:solidFill>
              </a:rPr>
              <a:t>2020: Year of Nurse and Midwife #YNOM</a:t>
            </a:r>
            <a:endParaRPr lang="en-US" sz="1600" b="1" dirty="0">
              <a:solidFill>
                <a:schemeClr val="bg1"/>
              </a:solidFill>
            </a:endParaRPr>
          </a:p>
        </p:txBody>
      </p:sp>
      <p:pic>
        <p:nvPicPr>
          <p:cNvPr id="1026" name="Picture 2" descr="https://www.who.int/hrh/news/2019/GFBurmaMay660px.jpg">
            <a:extLst>
              <a:ext uri="{FF2B5EF4-FFF2-40B4-BE49-F238E27FC236}">
                <a16:creationId xmlns:a16="http://schemas.microsoft.com/office/drawing/2014/main" id="{5F2A22FA-21C8-457B-BF77-BD4A5F4719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0760" y="5253149"/>
            <a:ext cx="1763025" cy="117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7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77F32-7A26-3A46-8F39-4FD57622A85D}"/>
              </a:ext>
            </a:extLst>
          </p:cNvPr>
          <p:cNvSpPr>
            <a:spLocks noGrp="1"/>
          </p:cNvSpPr>
          <p:nvPr>
            <p:ph type="sldNum" sz="quarter" idx="16"/>
          </p:nvPr>
        </p:nvSpPr>
        <p:spPr/>
        <p:txBody>
          <a:bodyPr/>
          <a:lstStyle/>
          <a:p>
            <a:fld id="{A74CE0EA-F3B5-4684-BA10-C594598FDB9C}" type="slidenum">
              <a:rPr lang="en-GB" smtClean="0">
                <a:solidFill>
                  <a:prstClr val="black"/>
                </a:solidFill>
              </a:rPr>
              <a:pPr/>
              <a:t>8</a:t>
            </a:fld>
            <a:endParaRPr lang="en-GB">
              <a:solidFill>
                <a:prstClr val="black"/>
              </a:solidFill>
            </a:endParaRPr>
          </a:p>
        </p:txBody>
      </p:sp>
      <p:sp>
        <p:nvSpPr>
          <p:cNvPr id="6" name="Title 5">
            <a:extLst>
              <a:ext uri="{FF2B5EF4-FFF2-40B4-BE49-F238E27FC236}">
                <a16:creationId xmlns:a16="http://schemas.microsoft.com/office/drawing/2014/main" id="{D2E72F70-0542-794B-AC53-69F19D4F19F6}"/>
              </a:ext>
            </a:extLst>
          </p:cNvPr>
          <p:cNvSpPr>
            <a:spLocks noGrp="1"/>
          </p:cNvSpPr>
          <p:nvPr>
            <p:ph type="title"/>
          </p:nvPr>
        </p:nvSpPr>
        <p:spPr>
          <a:xfrm>
            <a:off x="321062" y="680323"/>
            <a:ext cx="6747383" cy="720000"/>
          </a:xfrm>
        </p:spPr>
        <p:txBody>
          <a:bodyPr/>
          <a:lstStyle/>
          <a:p>
            <a:r>
              <a:rPr lang="en-US" sz="3600" dirty="0">
                <a:latin typeface="+mn-lt"/>
              </a:rPr>
              <a:t>Practical steps for improving and sustaining services:</a:t>
            </a:r>
            <a:br>
              <a:rPr lang="en-US" sz="4000" dirty="0">
                <a:latin typeface="+mn-lt"/>
              </a:rPr>
            </a:br>
            <a:r>
              <a:rPr lang="en-US" sz="2000" dirty="0">
                <a:latin typeface="+mn-lt"/>
              </a:rPr>
              <a:t>a distillation of “what works” in 30+ countries</a:t>
            </a:r>
            <a:endParaRPr lang="en-US" sz="4000" dirty="0">
              <a:latin typeface="+mn-lt"/>
            </a:endParaRPr>
          </a:p>
        </p:txBody>
      </p:sp>
      <p:pic>
        <p:nvPicPr>
          <p:cNvPr id="9" name="Content Placeholder 3">
            <a:extLst>
              <a:ext uri="{FF2B5EF4-FFF2-40B4-BE49-F238E27FC236}">
                <a16:creationId xmlns:a16="http://schemas.microsoft.com/office/drawing/2014/main" id="{5EC055F6-3190-470D-AD37-CE85AF18F4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4879" b="-4627"/>
          <a:stretch/>
        </p:blipFill>
        <p:spPr>
          <a:xfrm>
            <a:off x="5825613" y="4056557"/>
            <a:ext cx="3251507" cy="2235121"/>
          </a:xfrm>
          <a:prstGeom prst="rect">
            <a:avLst/>
          </a:prstGeom>
          <a:ln>
            <a:noFill/>
          </a:ln>
          <a:effectLst>
            <a:outerShdw blurRad="292100" dist="139700" dir="2700000" algn="tl" rotWithShape="0">
              <a:srgbClr val="333333">
                <a:alpha val="65000"/>
              </a:srgbClr>
            </a:outerShdw>
          </a:effectLst>
        </p:spPr>
      </p:pic>
      <p:sp>
        <p:nvSpPr>
          <p:cNvPr id="10" name="Content Placeholder 12">
            <a:extLst>
              <a:ext uri="{FF2B5EF4-FFF2-40B4-BE49-F238E27FC236}">
                <a16:creationId xmlns:a16="http://schemas.microsoft.com/office/drawing/2014/main" id="{5F34D2C2-C99C-49A3-A1C1-857BC6B75A48}"/>
              </a:ext>
            </a:extLst>
          </p:cNvPr>
          <p:cNvSpPr txBox="1">
            <a:spLocks/>
          </p:cNvSpPr>
          <p:nvPr/>
        </p:nvSpPr>
        <p:spPr bwMode="gray">
          <a:xfrm>
            <a:off x="6028502" y="6390521"/>
            <a:ext cx="3096806" cy="575374"/>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i="1" dirty="0"/>
              <a:t>Empowering </a:t>
            </a:r>
            <a:r>
              <a:rPr lang="en-GB" sz="1600" i="1" dirty="0"/>
              <a:t>cleaners in Ethiopia.</a:t>
            </a:r>
          </a:p>
          <a:p>
            <a:endParaRPr lang="en-GB" sz="2200" dirty="0"/>
          </a:p>
        </p:txBody>
      </p:sp>
      <p:pic>
        <p:nvPicPr>
          <p:cNvPr id="8" name="Picture 7" descr="A group of people in a room&#10;&#10;Description generated with very high confidence">
            <a:extLst>
              <a:ext uri="{FF2B5EF4-FFF2-40B4-BE49-F238E27FC236}">
                <a16:creationId xmlns:a16="http://schemas.microsoft.com/office/drawing/2014/main" id="{217583E1-32E5-4902-B6E7-4C1B13608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1121" y="173866"/>
            <a:ext cx="2078546" cy="2771395"/>
          </a:xfrm>
          <a:prstGeom prst="rect">
            <a:avLst/>
          </a:prstGeom>
          <a:ln>
            <a:noFill/>
          </a:ln>
          <a:effectLst>
            <a:outerShdw blurRad="292100" dist="139700" dir="2700000" algn="tl" rotWithShape="0">
              <a:srgbClr val="333333">
                <a:alpha val="65000"/>
              </a:srgbClr>
            </a:outerShdw>
          </a:effectLst>
        </p:spPr>
      </p:pic>
      <p:sp>
        <p:nvSpPr>
          <p:cNvPr id="11" name="Content Placeholder 12">
            <a:extLst>
              <a:ext uri="{FF2B5EF4-FFF2-40B4-BE49-F238E27FC236}">
                <a16:creationId xmlns:a16="http://schemas.microsoft.com/office/drawing/2014/main" id="{01CF3081-5507-46DD-9E1C-60D38EFB7F12}"/>
              </a:ext>
            </a:extLst>
          </p:cNvPr>
          <p:cNvSpPr txBox="1">
            <a:spLocks/>
          </p:cNvSpPr>
          <p:nvPr/>
        </p:nvSpPr>
        <p:spPr bwMode="gray">
          <a:xfrm>
            <a:off x="6984860" y="3064740"/>
            <a:ext cx="2159140" cy="836914"/>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i="1" dirty="0"/>
              <a:t>WASH FIT improvements, Indonesia</a:t>
            </a:r>
            <a:endParaRPr lang="en-GB" sz="1600" i="1" dirty="0"/>
          </a:p>
          <a:p>
            <a:endParaRPr lang="en-GB" sz="2200" dirty="0"/>
          </a:p>
        </p:txBody>
      </p:sp>
      <p:pic>
        <p:nvPicPr>
          <p:cNvPr id="2050" name="Picture 2" descr="8 Steps">
            <a:extLst>
              <a:ext uri="{FF2B5EF4-FFF2-40B4-BE49-F238E27FC236}">
                <a16:creationId xmlns:a16="http://schemas.microsoft.com/office/drawing/2014/main" id="{BF4164C6-408A-4DE7-A849-1520398229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81132" b="-2876"/>
          <a:stretch/>
        </p:blipFill>
        <p:spPr bwMode="auto">
          <a:xfrm>
            <a:off x="66880" y="1853694"/>
            <a:ext cx="1725344" cy="47345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8 Steps">
            <a:extLst>
              <a:ext uri="{FF2B5EF4-FFF2-40B4-BE49-F238E27FC236}">
                <a16:creationId xmlns:a16="http://schemas.microsoft.com/office/drawing/2014/main" id="{C24C0A85-E9AE-4C0A-9F24-24E80D920B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10" t="1" r="51059" b="-1578"/>
          <a:stretch/>
        </p:blipFill>
        <p:spPr bwMode="auto">
          <a:xfrm>
            <a:off x="1577399" y="1853694"/>
            <a:ext cx="2078547" cy="4674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8 Steps">
            <a:extLst>
              <a:ext uri="{FF2B5EF4-FFF2-40B4-BE49-F238E27FC236}">
                <a16:creationId xmlns:a16="http://schemas.microsoft.com/office/drawing/2014/main" id="{B336393F-36D5-4ECC-A47D-5BF125676E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701" t="-765" r="25860" b="-812"/>
          <a:stretch/>
        </p:blipFill>
        <p:spPr bwMode="auto">
          <a:xfrm>
            <a:off x="2877755" y="1818406"/>
            <a:ext cx="2326187" cy="46747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8 Steps">
            <a:extLst>
              <a:ext uri="{FF2B5EF4-FFF2-40B4-BE49-F238E27FC236}">
                <a16:creationId xmlns:a16="http://schemas.microsoft.com/office/drawing/2014/main" id="{943F6049-3B4F-4266-9724-26E0A68251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372" t="-766" b="766"/>
          <a:stretch/>
        </p:blipFill>
        <p:spPr bwMode="auto">
          <a:xfrm>
            <a:off x="4952268" y="1754398"/>
            <a:ext cx="1703408" cy="460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5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7">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1"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785460" y="759805"/>
            <a:ext cx="772989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pPr>
            <a:r>
              <a:rPr lang="en-US" altLang="en-US" sz="3500" dirty="0">
                <a:solidFill>
                  <a:srgbClr val="FFFFFF"/>
                </a:solidFill>
                <a:latin typeface="+mj-lt"/>
              </a:rPr>
              <a:t>Spotlight on </a:t>
            </a:r>
            <a:r>
              <a:rPr lang="en-US" altLang="en-US" sz="3500" b="1" dirty="0">
                <a:solidFill>
                  <a:srgbClr val="FFFFFF"/>
                </a:solidFill>
                <a:latin typeface="+mj-lt"/>
              </a:rPr>
              <a:t>WASH FIT: a practical tool for improving quality of care</a:t>
            </a:r>
          </a:p>
        </p:txBody>
      </p:sp>
      <p:sp>
        <p:nvSpPr>
          <p:cNvPr id="10" name="TextBox 9">
            <a:extLst>
              <a:ext uri="{FF2B5EF4-FFF2-40B4-BE49-F238E27FC236}">
                <a16:creationId xmlns:a16="http://schemas.microsoft.com/office/drawing/2014/main" id="{642AF02F-0900-2143-BF23-36A2823ACD80}"/>
              </a:ext>
            </a:extLst>
          </p:cNvPr>
          <p:cNvSpPr txBox="1"/>
          <p:nvPr/>
        </p:nvSpPr>
        <p:spPr>
          <a:xfrm>
            <a:off x="785459" y="2254303"/>
            <a:ext cx="4593801" cy="4314825"/>
          </a:xfrm>
          <a:prstGeom prst="rect">
            <a:avLst/>
          </a:prstGeom>
        </p:spPr>
        <p:txBody>
          <a:bodyPr vert="horz" lIns="91440" tIns="45720" rIns="91440" bIns="45720" rtlCol="0" anchor="ctr">
            <a:normAutofit/>
          </a:bodyPr>
          <a:lstStyle/>
          <a:p>
            <a:pPr marL="342900" indent="-228600">
              <a:lnSpc>
                <a:spcPct val="90000"/>
              </a:lnSpc>
              <a:spcBef>
                <a:spcPts val="600"/>
              </a:spcBef>
              <a:spcAft>
                <a:spcPts val="0"/>
              </a:spcAft>
              <a:buFont typeface="Arial" panose="020B0604020202020204" pitchFamily="34" charset="0"/>
              <a:buChar char="•"/>
            </a:pPr>
            <a:r>
              <a:rPr lang="en-US" altLang="en-US" sz="2000" dirty="0"/>
              <a:t>QI methodology </a:t>
            </a:r>
          </a:p>
          <a:p>
            <a:pPr marL="342900" indent="-228600">
              <a:lnSpc>
                <a:spcPct val="90000"/>
              </a:lnSpc>
              <a:spcBef>
                <a:spcPts val="600"/>
              </a:spcBef>
              <a:buFont typeface="Arial" panose="020B0604020202020204" pitchFamily="34" charset="0"/>
              <a:buChar char="•"/>
            </a:pPr>
            <a:r>
              <a:rPr lang="en-US" altLang="en-US" sz="2000" dirty="0"/>
              <a:t>Implemented in &gt;25 countries </a:t>
            </a:r>
          </a:p>
          <a:p>
            <a:pPr marL="342900" indent="-228600">
              <a:lnSpc>
                <a:spcPct val="90000"/>
              </a:lnSpc>
              <a:spcBef>
                <a:spcPts val="600"/>
              </a:spcBef>
              <a:spcAft>
                <a:spcPts val="0"/>
              </a:spcAft>
              <a:buFont typeface="Arial" panose="020B0604020202020204" pitchFamily="34" charset="0"/>
              <a:buChar char="•"/>
            </a:pPr>
            <a:r>
              <a:rPr lang="en-US" altLang="en-US" sz="2000" dirty="0"/>
              <a:t>Assessment and risk prioritization </a:t>
            </a:r>
          </a:p>
          <a:p>
            <a:pPr marL="342900" indent="-228600">
              <a:lnSpc>
                <a:spcPct val="90000"/>
              </a:lnSpc>
              <a:spcBef>
                <a:spcPts val="600"/>
              </a:spcBef>
              <a:spcAft>
                <a:spcPts val="0"/>
              </a:spcAft>
              <a:buFont typeface="Arial" panose="020B0604020202020204" pitchFamily="34" charset="0"/>
              <a:buChar char="•"/>
            </a:pPr>
            <a:r>
              <a:rPr lang="en-US" altLang="en-US" sz="2000" dirty="0"/>
              <a:t>4 core areas: water, sanitation and waste, hygiene and management</a:t>
            </a:r>
          </a:p>
          <a:p>
            <a:pPr marL="342900" indent="-228600">
              <a:lnSpc>
                <a:spcPct val="90000"/>
              </a:lnSpc>
              <a:spcBef>
                <a:spcPts val="600"/>
              </a:spcBef>
              <a:spcAft>
                <a:spcPts val="0"/>
              </a:spcAft>
              <a:buFont typeface="Arial" panose="020B0604020202020204" pitchFamily="34" charset="0"/>
              <a:buChar char="•"/>
            </a:pPr>
            <a:r>
              <a:rPr lang="en-US" altLang="en-US" sz="2000" dirty="0"/>
              <a:t>2020 update: climate resilience, gender &amp; inclusivity, emergencies</a:t>
            </a:r>
          </a:p>
          <a:p>
            <a:pPr marL="342900" indent="-228600">
              <a:lnSpc>
                <a:spcPct val="90000"/>
              </a:lnSpc>
              <a:spcBef>
                <a:spcPts val="600"/>
              </a:spcBef>
              <a:spcAft>
                <a:spcPts val="0"/>
              </a:spcAft>
              <a:buFont typeface="Arial" panose="020B0604020202020204" pitchFamily="34" charset="0"/>
              <a:buChar char="•"/>
            </a:pPr>
            <a:r>
              <a:rPr lang="en-US" altLang="en-US" sz="2000" dirty="0"/>
              <a:t>Training slides and mobile app visit: </a:t>
            </a:r>
            <a:r>
              <a:rPr lang="en-US" altLang="en-US" sz="2000" dirty="0">
                <a:hlinkClick r:id="rId2"/>
              </a:rPr>
              <a:t>www.washinhcf.org</a:t>
            </a:r>
            <a:r>
              <a:rPr lang="en-US" altLang="en-US" sz="2000" dirty="0"/>
              <a:t>; </a:t>
            </a:r>
            <a:r>
              <a:rPr lang="en-US" altLang="en-US" sz="2000" dirty="0">
                <a:hlinkClick r:id="rId3"/>
              </a:rPr>
              <a:t>www.washfit.org</a:t>
            </a:r>
            <a:r>
              <a:rPr lang="en-US" altLang="en-US" sz="2000" dirty="0"/>
              <a:t>.</a:t>
            </a:r>
          </a:p>
        </p:txBody>
      </p:sp>
      <p:pic>
        <p:nvPicPr>
          <p:cNvPr id="8" name="Picture 7">
            <a:extLst>
              <a:ext uri="{FF2B5EF4-FFF2-40B4-BE49-F238E27FC236}">
                <a16:creationId xmlns:a16="http://schemas.microsoft.com/office/drawing/2014/main" id="{0D5DFA76-E56D-FE47-905C-49162DC382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8037" y="2445975"/>
            <a:ext cx="2979604" cy="4256577"/>
          </a:xfrm>
          <a:prstGeom prst="rect">
            <a:avLst/>
          </a:prstGeom>
        </p:spPr>
      </p:pic>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a:xfrm>
            <a:off x="8030718" y="6382512"/>
            <a:ext cx="514350" cy="320040"/>
          </a:xfrm>
        </p:spPr>
        <p:txBody>
          <a:bodyPr vert="horz" lIns="91440" tIns="45720" rIns="91440" bIns="45720" rtlCol="0" anchor="ctr">
            <a:normAutofit/>
          </a:bodyPr>
          <a:lstStyle/>
          <a:p>
            <a:pPr>
              <a:spcAft>
                <a:spcPts val="600"/>
              </a:spcAft>
            </a:pPr>
            <a:fld id="{A74CE0EA-F3B5-4684-BA10-C594598FDB9C}" type="slidenum">
              <a:rPr lang="en-US" sz="900">
                <a:solidFill>
                  <a:schemeClr val="tx1">
                    <a:tint val="75000"/>
                  </a:schemeClr>
                </a:solidFill>
                <a:cs typeface="+mn-cs"/>
              </a:rPr>
              <a:pPr>
                <a:spcAft>
                  <a:spcPts val="600"/>
                </a:spcAft>
              </a:pPr>
              <a:t>9</a:t>
            </a:fld>
            <a:endParaRPr lang="en-US" sz="900">
              <a:solidFill>
                <a:schemeClr val="tx1">
                  <a:tint val="75000"/>
                </a:schemeClr>
              </a:solidFill>
              <a:cs typeface="+mn-cs"/>
            </a:endParaRPr>
          </a:p>
        </p:txBody>
      </p:sp>
    </p:spTree>
    <p:extLst>
      <p:ext uri="{BB962C8B-B14F-4D97-AF65-F5344CB8AC3E}">
        <p14:creationId xmlns:p14="http://schemas.microsoft.com/office/powerpoint/2010/main" val="4075731426"/>
      </p:ext>
    </p:extLst>
  </p:cSld>
  <p:clrMapOvr>
    <a:masterClrMapping/>
  </p:clrMapOvr>
</p:sld>
</file>

<file path=ppt/theme/theme1.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77D90195-0296-504F-BED3-8762773A3AE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5.xml><?xml version="1.0" encoding="utf-8"?>
<a:theme xmlns:a="http://schemas.openxmlformats.org/drawingml/2006/main" name="7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77D90195-0296-504F-BED3-8762773A3AE4}"/>
    </a:ext>
  </a:extLst>
</a:theme>
</file>

<file path=ppt/theme/theme8.xml><?xml version="1.0" encoding="utf-8"?>
<a:theme xmlns:a="http://schemas.openxmlformats.org/drawingml/2006/main" name="1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77D90195-0296-504F-BED3-8762773A3AE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InterimAGDec2018V2_CKJS</Template>
  <TotalTime>5218</TotalTime>
  <Words>749</Words>
  <Application>Microsoft Office PowerPoint</Application>
  <PresentationFormat>On-screen Show (4:3)</PresentationFormat>
  <Paragraphs>85</Paragraphs>
  <Slides>10</Slides>
  <Notes>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10</vt:i4>
      </vt:variant>
    </vt:vector>
  </HeadingPairs>
  <TitlesOfParts>
    <vt:vector size="25" baseType="lpstr">
      <vt:lpstr>ＭＳ Ｐゴシック</vt:lpstr>
      <vt:lpstr>Arial</vt:lpstr>
      <vt:lpstr>Arial Narrow</vt:lpstr>
      <vt:lpstr>Calibri</vt:lpstr>
      <vt:lpstr>Corbel</vt:lpstr>
      <vt:lpstr>Ebrima</vt:lpstr>
      <vt:lpstr>Times New Roman</vt:lpstr>
      <vt:lpstr>1_Office Theme</vt:lpstr>
      <vt:lpstr>Office Theme</vt:lpstr>
      <vt:lpstr>2_Office Theme</vt:lpstr>
      <vt:lpstr>5_Office Theme</vt:lpstr>
      <vt:lpstr>7_Office Theme</vt:lpstr>
      <vt:lpstr>3_Office Theme</vt:lpstr>
      <vt:lpstr>4_Office Theme</vt:lpstr>
      <vt:lpstr>11_Office Theme</vt:lpstr>
      <vt:lpstr>PowerPoint Presentation</vt:lpstr>
      <vt:lpstr>“QUALITY”:  an empty promise without basic services</vt:lpstr>
      <vt:lpstr>Quality care, WASH &amp; IPC </vt:lpstr>
      <vt:lpstr>WASH remains shockingly inadequate</vt:lpstr>
      <vt:lpstr>Only half of delivery rooms in 6 countries have all basic WASH and infection prevention and control supplies</vt:lpstr>
      <vt:lpstr>Antibiotics a quick fix for poor WASH in fractured health systems?</vt:lpstr>
      <vt:lpstr>2020: the movement is growing</vt:lpstr>
      <vt:lpstr>Practical steps for improving and sustaining services: a distillation of “what works” in 30+ countries</vt:lpstr>
      <vt:lpstr>Spotlight on WASH FIT: a practical tool for improving quality of care</vt:lpstr>
      <vt:lpstr>Join the Revolution!</vt:lpstr>
    </vt:vector>
  </TitlesOfParts>
  <Company>Fort Lewis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in health care facilities Updates and way forward  Interim Advisory Group  18 December 2018</dc:title>
  <dc:creator>MONTGOMERY, Margaret</dc:creator>
  <cp:lastModifiedBy>HAYTER, Arabella</cp:lastModifiedBy>
  <cp:revision>296</cp:revision>
  <cp:lastPrinted>2019-09-06T08:56:06Z</cp:lastPrinted>
  <dcterms:created xsi:type="dcterms:W3CDTF">2018-12-18T09:46:15Z</dcterms:created>
  <dcterms:modified xsi:type="dcterms:W3CDTF">2020-02-10T05:28:33Z</dcterms:modified>
</cp:coreProperties>
</file>