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4" r:id="rId4"/>
    <p:sldMasterId id="2147483725" r:id="rId5"/>
    <p:sldMasterId id="214748372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6858000" cx="12192000"/>
  <p:notesSz cx="6858000" cy="9144000"/>
  <p:embeddedFontLst>
    <p:embeddedFont>
      <p:font typeface="Arial Narrow"/>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AAC748-7D56-4C71-B300-0C08813D81FA}">
  <a:tblStyle styleId="{60AAC748-7D56-4C71-B300-0C08813D81F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ArialNarrow-bold.fntdata"/><Relationship Id="rId43" Type="http://schemas.openxmlformats.org/officeDocument/2006/relationships/font" Target="fonts/ArialNarrow-regular.fntdata"/><Relationship Id="rId46" Type="http://schemas.openxmlformats.org/officeDocument/2006/relationships/font" Target="fonts/ArialNarrow-boldItalic.fntdata"/><Relationship Id="rId45" Type="http://schemas.openxmlformats.org/officeDocument/2006/relationships/font" Target="fonts/ArialNarrow-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ashinhcf.org/resource/summary-of-all-who-and-related-resources-on-wash-in-hcf/"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0" name="Google Shape;74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1" name="Google Shape;74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 </a:t>
            </a:r>
            <a:endParaRPr/>
          </a:p>
          <a:p>
            <a:pPr indent="0" lvl="0" marL="0" marR="0" rtl="0" algn="l">
              <a:lnSpc>
                <a:spcPct val="100000"/>
              </a:lnSpc>
              <a:spcBef>
                <a:spcPts val="360"/>
              </a:spcBef>
              <a:spcAft>
                <a:spcPts val="0"/>
              </a:spcAft>
              <a:buClr>
                <a:schemeClr val="dk1"/>
              </a:buClr>
              <a:buSzPts val="1200"/>
              <a:buFont typeface="Calibri"/>
              <a:buNone/>
            </a:pPr>
            <a:r>
              <a:rPr b="1" lang="fr"/>
              <a:t>SAY: “</a:t>
            </a:r>
            <a:r>
              <a:rPr lang="fr">
                <a:solidFill>
                  <a:srgbClr val="09164D"/>
                </a:solidFill>
                <a:latin typeface="Calibri"/>
                <a:ea typeface="Calibri"/>
                <a:cs typeface="Calibri"/>
                <a:sym typeface="Calibri"/>
              </a:rPr>
              <a:t>Which stakeholders need to be engaged for an effective, integrated cleaning programme?” Shout out what you think?</a:t>
            </a:r>
            <a:endParaRPr/>
          </a:p>
          <a:p>
            <a:pPr indent="0" lvl="0" marL="0" marR="0" rtl="0" algn="l">
              <a:lnSpc>
                <a:spcPct val="100000"/>
              </a:lnSpc>
              <a:spcBef>
                <a:spcPts val="36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SzPts val="1400"/>
              <a:buNone/>
            </a:pPr>
            <a:r>
              <a:rPr b="1" lang="fr" u="none"/>
              <a:t>NOTES FOR TRAINER (potential answers to use if people do not shout these): </a:t>
            </a:r>
            <a:endParaRPr/>
          </a:p>
          <a:p>
            <a:pPr indent="-171450" lvl="0" marL="171450" rtl="0" algn="l">
              <a:lnSpc>
                <a:spcPct val="100000"/>
              </a:lnSpc>
              <a:spcBef>
                <a:spcPts val="0"/>
              </a:spcBef>
              <a:spcAft>
                <a:spcPts val="0"/>
              </a:spcAft>
              <a:buClr>
                <a:schemeClr val="dk1"/>
              </a:buClr>
              <a:buSzPts val="1200"/>
              <a:buFont typeface="Arial"/>
              <a:buChar char="•"/>
            </a:pPr>
            <a:r>
              <a:rPr lang="fr"/>
              <a:t>Cleaning program manager</a:t>
            </a:r>
            <a:endParaRPr/>
          </a:p>
          <a:p>
            <a:pPr indent="-171450" lvl="0" marL="171450" rtl="0" algn="l">
              <a:lnSpc>
                <a:spcPct val="100000"/>
              </a:lnSpc>
              <a:spcBef>
                <a:spcPts val="0"/>
              </a:spcBef>
              <a:spcAft>
                <a:spcPts val="0"/>
              </a:spcAft>
              <a:buClr>
                <a:schemeClr val="dk1"/>
              </a:buClr>
              <a:buSzPts val="1200"/>
              <a:buFont typeface="Arial"/>
              <a:buChar char="•"/>
            </a:pPr>
            <a:r>
              <a:rPr lang="fr"/>
              <a:t>IPC or hygiene committee</a:t>
            </a:r>
            <a:endParaRPr/>
          </a:p>
          <a:p>
            <a:pPr indent="-171450" lvl="0" marL="171450" rtl="0" algn="l">
              <a:lnSpc>
                <a:spcPct val="100000"/>
              </a:lnSpc>
              <a:spcBef>
                <a:spcPts val="0"/>
              </a:spcBef>
              <a:spcAft>
                <a:spcPts val="0"/>
              </a:spcAft>
              <a:buClr>
                <a:schemeClr val="dk1"/>
              </a:buClr>
              <a:buSzPts val="1200"/>
              <a:buFont typeface="Arial"/>
              <a:buChar char="•"/>
            </a:pPr>
            <a:r>
              <a:rPr lang="fr"/>
              <a:t>Facilities management</a:t>
            </a:r>
            <a:endParaRPr/>
          </a:p>
          <a:p>
            <a:pPr indent="-171450" lvl="0" marL="171450" rtl="0" algn="l">
              <a:lnSpc>
                <a:spcPct val="100000"/>
              </a:lnSpc>
              <a:spcBef>
                <a:spcPts val="0"/>
              </a:spcBef>
              <a:spcAft>
                <a:spcPts val="0"/>
              </a:spcAft>
              <a:buClr>
                <a:schemeClr val="dk1"/>
              </a:buClr>
              <a:buSzPts val="1200"/>
              <a:buFont typeface="Arial"/>
              <a:buChar char="•"/>
            </a:pPr>
            <a:r>
              <a:rPr lang="fr"/>
              <a:t>Other admin staff including those in charge of procurement</a:t>
            </a:r>
            <a:endParaRPr/>
          </a:p>
          <a:p>
            <a:pPr indent="-171450" lvl="0" marL="171450" rtl="0" algn="l">
              <a:lnSpc>
                <a:spcPct val="100000"/>
              </a:lnSpc>
              <a:spcBef>
                <a:spcPts val="0"/>
              </a:spcBef>
              <a:spcAft>
                <a:spcPts val="0"/>
              </a:spcAft>
              <a:buClr>
                <a:schemeClr val="dk1"/>
              </a:buClr>
              <a:buSzPts val="1200"/>
              <a:buFont typeface="Arial"/>
              <a:buChar char="•"/>
            </a:pPr>
            <a:r>
              <a:rPr lang="fr"/>
              <a:t>Clinical staff/representatives from wards from each department</a:t>
            </a:r>
            <a:endParaRPr/>
          </a:p>
          <a:p>
            <a:pPr indent="-171450" lvl="0" marL="171450" rtl="0" algn="l">
              <a:lnSpc>
                <a:spcPct val="100000"/>
              </a:lnSpc>
              <a:spcBef>
                <a:spcPts val="0"/>
              </a:spcBef>
              <a:spcAft>
                <a:spcPts val="0"/>
              </a:spcAft>
              <a:buClr>
                <a:schemeClr val="dk1"/>
              </a:buClr>
              <a:buSzPts val="1200"/>
              <a:buFont typeface="Arial"/>
              <a:buChar char="•"/>
            </a:pPr>
            <a:r>
              <a:rPr lang="fr"/>
              <a:t>Contracting company rep (if applicable)</a:t>
            </a:r>
            <a:endParaRPr/>
          </a:p>
          <a:p>
            <a:pPr indent="0" lvl="0" marL="0" rtl="0" algn="l">
              <a:lnSpc>
                <a:spcPct val="100000"/>
              </a:lnSpc>
              <a:spcBef>
                <a:spcPts val="0"/>
              </a:spcBef>
              <a:spcAft>
                <a:spcPts val="0"/>
              </a:spcAft>
              <a:buSzPts val="1400"/>
              <a:buNone/>
            </a:pPr>
            <a:r>
              <a:rPr b="1" lang="fr"/>
              <a:t>SAY: </a:t>
            </a:r>
            <a:r>
              <a:rPr b="0" lang="fr"/>
              <a:t>even if you are not in a position to make these things happen to ensure effective cleaning, you should be aware </a:t>
            </a:r>
            <a:r>
              <a:rPr lang="fr"/>
              <a:t>that they are critical for best practices and to support all those who clean.  If you cant influence these things to happen, maybe you can advocate for these, or raise questions in your facility??</a:t>
            </a:r>
            <a:endParaRPr/>
          </a:p>
          <a:p>
            <a:pPr indent="0" lvl="0" marL="0" rtl="0" algn="l">
              <a:lnSpc>
                <a:spcPct val="100000"/>
              </a:lnSpc>
              <a:spcBef>
                <a:spcPts val="0"/>
              </a:spcBef>
              <a:spcAft>
                <a:spcPts val="0"/>
              </a:spcAft>
              <a:buSzPts val="1400"/>
              <a:buNone/>
            </a:pPr>
            <a:r>
              <a:t/>
            </a:r>
            <a:endParaRPr/>
          </a:p>
        </p:txBody>
      </p:sp>
      <p:sp>
        <p:nvSpPr>
          <p:cNvPr id="838" name="Google Shape;83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0" name="Google Shape;85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solidFill>
                  <a:srgbClr val="000000"/>
                </a:solidFill>
                <a:latin typeface="Calibri"/>
                <a:ea typeface="Calibri"/>
                <a:cs typeface="Calibri"/>
                <a:sym typeface="Calibri"/>
              </a:rPr>
              <a:t>Do you know how staffing levels are calculated at the facilities you work with/in? Shout out any examples</a:t>
            </a:r>
            <a:endParaRPr/>
          </a:p>
          <a:p>
            <a:pPr indent="0" lvl="0" marL="0" rtl="0" algn="l">
              <a:lnSpc>
                <a:spcPct val="100000"/>
              </a:lnSpc>
              <a:spcBef>
                <a:spcPts val="0"/>
              </a:spcBef>
              <a:spcAft>
                <a:spcPts val="0"/>
              </a:spcAft>
              <a:buSzPts val="1400"/>
              <a:buNone/>
            </a:pPr>
            <a:r>
              <a:rPr b="1" lang="fr">
                <a:solidFill>
                  <a:srgbClr val="000000"/>
                </a:solidFill>
                <a:latin typeface="Calibri"/>
                <a:ea typeface="Calibri"/>
                <a:cs typeface="Calibri"/>
                <a:sym typeface="Calibri"/>
              </a:rPr>
              <a:t>SAY:</a:t>
            </a:r>
            <a:endParaRPr/>
          </a:p>
          <a:p>
            <a:pPr indent="0" lvl="0" marL="0" rtl="0" algn="l">
              <a:lnSpc>
                <a:spcPct val="100000"/>
              </a:lnSpc>
              <a:spcBef>
                <a:spcPts val="0"/>
              </a:spcBef>
              <a:spcAft>
                <a:spcPts val="0"/>
              </a:spcAft>
              <a:buSzPts val="1400"/>
              <a:buNone/>
            </a:pPr>
            <a:r>
              <a:rPr lang="fr">
                <a:solidFill>
                  <a:srgbClr val="000000"/>
                </a:solidFill>
                <a:latin typeface="Calibri"/>
                <a:ea typeface="Calibri"/>
                <a:cs typeface="Calibri"/>
                <a:sym typeface="Calibri"/>
              </a:rPr>
              <a:t>It is important to note that this is also dependent on multi-sectoral/key stakeholder working as often those working in WASH may not be able to influence staffing levels, but effective cleaning and a safe health care environment cannot be achieved without this.</a:t>
            </a:r>
            <a:endParaRPr/>
          </a:p>
          <a:p>
            <a:pPr indent="0" lvl="0" marL="0" rtl="0" algn="l">
              <a:lnSpc>
                <a:spcPct val="100000"/>
              </a:lnSpc>
              <a:spcBef>
                <a:spcPts val="0"/>
              </a:spcBef>
              <a:spcAft>
                <a:spcPts val="0"/>
              </a:spcAft>
              <a:buSzPts val="1400"/>
              <a:buNone/>
            </a:pPr>
            <a:r>
              <a:t/>
            </a:r>
            <a:endParaRPr/>
          </a:p>
        </p:txBody>
      </p:sp>
      <p:sp>
        <p:nvSpPr>
          <p:cNvPr id="851" name="Google Shape;85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3" name="Google Shape;86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 </a:t>
            </a:r>
            <a:r>
              <a:rPr lang="fr"/>
              <a:t>using the WASH FIT assessment tool helps to address requirements, these are example indicators from WASH FIT that relate to the organizational structure</a:t>
            </a:r>
            <a:endParaRPr/>
          </a:p>
          <a:p>
            <a:pPr indent="0" lvl="0" marL="0" rtl="0" algn="l">
              <a:lnSpc>
                <a:spcPct val="100000"/>
              </a:lnSpc>
              <a:spcBef>
                <a:spcPts val="0"/>
              </a:spcBef>
              <a:spcAft>
                <a:spcPts val="0"/>
              </a:spcAft>
              <a:buSzPts val="1400"/>
              <a:buNone/>
            </a:pPr>
            <a:r>
              <a:t/>
            </a:r>
            <a:endParaRPr/>
          </a:p>
        </p:txBody>
      </p:sp>
      <p:sp>
        <p:nvSpPr>
          <p:cNvPr id="864" name="Google Shape;86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6" name="Google Shape;87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p:txBody>
      </p:sp>
      <p:sp>
        <p:nvSpPr>
          <p:cNvPr id="877" name="Google Shape;87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7" name="Google Shape;88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1200"/>
              <a:buFont typeface="Calibri"/>
              <a:buNone/>
            </a:pPr>
            <a:r>
              <a:rPr b="1" lang="fr" sz="1200">
                <a:solidFill>
                  <a:srgbClr val="002060"/>
                </a:solidFill>
              </a:rPr>
              <a:t>READ THE SLIDE </a:t>
            </a:r>
            <a:endParaRPr/>
          </a:p>
          <a:p>
            <a:pPr indent="0" lvl="0" marL="0" marR="0" rtl="0" algn="l">
              <a:lnSpc>
                <a:spcPct val="100000"/>
              </a:lnSpc>
              <a:spcBef>
                <a:spcPts val="0"/>
              </a:spcBef>
              <a:spcAft>
                <a:spcPts val="0"/>
              </a:spcAft>
              <a:buClr>
                <a:srgbClr val="002060"/>
              </a:buClr>
              <a:buSzPts val="1200"/>
              <a:buFont typeface="Calibri"/>
              <a:buNone/>
            </a:pPr>
            <a:r>
              <a:rPr b="1" lang="fr" sz="1200">
                <a:solidFill>
                  <a:srgbClr val="002060"/>
                </a:solidFill>
              </a:rPr>
              <a:t>SAY:</a:t>
            </a:r>
            <a:endParaRPr/>
          </a:p>
          <a:p>
            <a:pPr indent="-171450" lvl="0" marL="171450" marR="0" rtl="0" algn="l">
              <a:lnSpc>
                <a:spcPct val="100000"/>
              </a:lnSpc>
              <a:spcBef>
                <a:spcPts val="0"/>
              </a:spcBef>
              <a:spcAft>
                <a:spcPts val="0"/>
              </a:spcAft>
              <a:buClr>
                <a:srgbClr val="002060"/>
              </a:buClr>
              <a:buSzPts val="1200"/>
              <a:buFont typeface="Arial"/>
              <a:buChar char="•"/>
            </a:pPr>
            <a:r>
              <a:rPr b="0" lang="fr" sz="1200">
                <a:solidFill>
                  <a:srgbClr val="002060"/>
                </a:solidFill>
              </a:rPr>
              <a:t>the lessons identified here are based on the use of a participatory training package (called TEACH CLEAN) – details of the pack and a link are at the bottom of the slide. </a:t>
            </a:r>
            <a:endParaRPr/>
          </a:p>
          <a:p>
            <a:pPr indent="-171450" lvl="0" marL="171450" marR="0" rtl="0" algn="l">
              <a:lnSpc>
                <a:spcPct val="100000"/>
              </a:lnSpc>
              <a:spcBef>
                <a:spcPts val="0"/>
              </a:spcBef>
              <a:spcAft>
                <a:spcPts val="0"/>
              </a:spcAft>
              <a:buClr>
                <a:srgbClr val="002060"/>
              </a:buClr>
              <a:buSzPts val="1200"/>
              <a:buFont typeface="Arial"/>
              <a:buChar char="•"/>
            </a:pPr>
            <a:r>
              <a:rPr b="0" lang="fr" sz="1200">
                <a:solidFill>
                  <a:srgbClr val="002060"/>
                </a:solidFill>
              </a:rPr>
              <a:t>The lessons here are from training that took place in Gambia, India, Myanmar &amp;Tanzania. </a:t>
            </a:r>
            <a:endParaRPr/>
          </a:p>
          <a:p>
            <a:pPr indent="-171450" lvl="0" marL="171450" marR="0" rtl="0" algn="l">
              <a:lnSpc>
                <a:spcPct val="100000"/>
              </a:lnSpc>
              <a:spcBef>
                <a:spcPts val="0"/>
              </a:spcBef>
              <a:spcAft>
                <a:spcPts val="0"/>
              </a:spcAft>
              <a:buClr>
                <a:srgbClr val="002060"/>
              </a:buClr>
              <a:buSzPts val="1200"/>
              <a:buFont typeface="Arial"/>
              <a:buChar char="•"/>
            </a:pPr>
            <a:r>
              <a:rPr b="0" lang="fr" sz="1200">
                <a:solidFill>
                  <a:srgbClr val="002060"/>
                </a:solidFill>
              </a:rPr>
              <a:t>The training approach that resulted in these lessons included: </a:t>
            </a:r>
            <a:r>
              <a:rPr lang="fr" sz="1200">
                <a:solidFill>
                  <a:srgbClr val="002060"/>
                </a:solidFill>
              </a:rPr>
              <a:t>information for trainers and an outline of tools to be used to deliver comprehensive participatory training in basic IPC &amp; environmental hygiene to all staff who clean in health care facilities.</a:t>
            </a:r>
            <a:endParaRPr/>
          </a:p>
          <a:p>
            <a:pPr indent="0" lvl="0" marL="0" rtl="0" algn="l">
              <a:lnSpc>
                <a:spcPct val="100000"/>
              </a:lnSpc>
              <a:spcBef>
                <a:spcPts val="0"/>
              </a:spcBef>
              <a:spcAft>
                <a:spcPts val="0"/>
              </a:spcAft>
              <a:buSzPts val="1400"/>
              <a:buNone/>
            </a:pPr>
            <a:r>
              <a:t/>
            </a:r>
            <a:endParaRPr/>
          </a:p>
        </p:txBody>
      </p:sp>
      <p:sp>
        <p:nvSpPr>
          <p:cNvPr id="888" name="Google Shape;88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8" name="Google Shape;89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b="0" lang="fr"/>
              <a:t>SHOUT OUT ANSWERS TO THESE QUESTIONS (only take a few moments): </a:t>
            </a:r>
            <a:endParaRPr/>
          </a:p>
          <a:p>
            <a:pPr indent="-171450" lvl="0" marL="171450" rtl="0" algn="l">
              <a:lnSpc>
                <a:spcPct val="100000"/>
              </a:lnSpc>
              <a:spcBef>
                <a:spcPts val="0"/>
              </a:spcBef>
              <a:spcAft>
                <a:spcPts val="0"/>
              </a:spcAft>
              <a:buClr>
                <a:schemeClr val="dk1"/>
              </a:buClr>
              <a:buSzPts val="1200"/>
              <a:buFont typeface="Arial"/>
              <a:buChar char="•"/>
            </a:pPr>
            <a:r>
              <a:rPr b="0" lang="fr"/>
              <a:t>Do you know whether the training to describe and demonstrate the process of cleaning – visualized on this slide - is undertaken in the health care organizations you work in or with? </a:t>
            </a:r>
            <a:endParaRPr/>
          </a:p>
          <a:p>
            <a:pPr indent="-171450" lvl="0" marL="171450" rtl="0" algn="l">
              <a:lnSpc>
                <a:spcPct val="100000"/>
              </a:lnSpc>
              <a:spcBef>
                <a:spcPts val="0"/>
              </a:spcBef>
              <a:spcAft>
                <a:spcPts val="0"/>
              </a:spcAft>
              <a:buClr>
                <a:schemeClr val="dk1"/>
              </a:buClr>
              <a:buSzPts val="1200"/>
              <a:buFont typeface="Arial"/>
              <a:buChar char="•"/>
            </a:pPr>
            <a:r>
              <a:rPr b="0" lang="fr"/>
              <a:t>Do you think using illustrative guides and practical sessions would work in your settings, would you establish this if not already in place?</a:t>
            </a:r>
            <a:endParaRPr/>
          </a:p>
          <a:p>
            <a:pPr indent="0" lvl="0" marL="0" rtl="0" algn="l">
              <a:lnSpc>
                <a:spcPct val="100000"/>
              </a:lnSpc>
              <a:spcBef>
                <a:spcPts val="0"/>
              </a:spcBef>
              <a:spcAft>
                <a:spcPts val="0"/>
              </a:spcAft>
              <a:buSzPts val="1400"/>
              <a:buNone/>
            </a:pPr>
            <a:r>
              <a:t/>
            </a:r>
            <a:endParaRPr/>
          </a:p>
        </p:txBody>
      </p:sp>
      <p:sp>
        <p:nvSpPr>
          <p:cNvPr id="899" name="Google Shape;89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 name="Google Shape;91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SLIDE </a:t>
            </a:r>
            <a:endParaRPr/>
          </a:p>
          <a:p>
            <a:pPr indent="0" lvl="0" marL="0" rtl="0" algn="l">
              <a:lnSpc>
                <a:spcPct val="100000"/>
              </a:lnSpc>
              <a:spcBef>
                <a:spcPts val="0"/>
              </a:spcBef>
              <a:spcAft>
                <a:spcPts val="0"/>
              </a:spcAft>
              <a:buSzPts val="1400"/>
              <a:buNone/>
            </a:pPr>
            <a:r>
              <a:rPr b="1" lang="fr"/>
              <a:t>SAY: </a:t>
            </a:r>
            <a:r>
              <a:rPr lang="fr"/>
              <a:t>that again it is important to link what we are discussing for training and education of environmental cleaning with the indicators within the WASH FIT assessment tool</a:t>
            </a:r>
            <a:endParaRPr/>
          </a:p>
        </p:txBody>
      </p:sp>
      <p:sp>
        <p:nvSpPr>
          <p:cNvPr id="911" name="Google Shape;91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 name="Google Shape;92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b="0" lang="fr"/>
              <a:t>Suggested cleaning schedules for patient care areas based on risk level, as well as how to calculate your own risk level, can be reviewed in detail in the CDC/ICAN Best Practices document, listed at the end of this module in the resources.</a:t>
            </a:r>
            <a:endParaRPr/>
          </a:p>
          <a:p>
            <a:pPr indent="0" lvl="0" marL="0" marR="0" rtl="0" algn="l">
              <a:lnSpc>
                <a:spcPct val="100000"/>
              </a:lnSpc>
              <a:spcBef>
                <a:spcPts val="360"/>
              </a:spcBef>
              <a:spcAft>
                <a:spcPts val="0"/>
              </a:spcAft>
              <a:buClr>
                <a:schemeClr val="dk1"/>
              </a:buClr>
              <a:buSzPts val="1200"/>
              <a:buFont typeface="Calibri"/>
              <a:buNone/>
            </a:pPr>
            <a:r>
              <a:rPr b="1" lang="fr" sz="1200"/>
              <a:t>SAY:</a:t>
            </a:r>
            <a:endParaRPr/>
          </a:p>
          <a:p>
            <a:pPr indent="-171450" lvl="0" marL="171450" marR="0" rtl="0" algn="l">
              <a:lnSpc>
                <a:spcPct val="100000"/>
              </a:lnSpc>
              <a:spcBef>
                <a:spcPts val="360"/>
              </a:spcBef>
              <a:spcAft>
                <a:spcPts val="0"/>
              </a:spcAft>
              <a:buClr>
                <a:schemeClr val="dk1"/>
              </a:buClr>
              <a:buSzPts val="1200"/>
              <a:buFont typeface="Arial"/>
              <a:buChar char="•"/>
            </a:pPr>
            <a:r>
              <a:rPr b="0" lang="fr" sz="1200">
                <a:solidFill>
                  <a:schemeClr val="dk1"/>
                </a:solidFill>
                <a:latin typeface="Calibri"/>
                <a:ea typeface="Calibri"/>
                <a:cs typeface="Calibri"/>
                <a:sym typeface="Calibri"/>
              </a:rPr>
              <a:t>look at the handout “Interactive session: Risk-assessment for determining environmental cleaning method and frequency” </a:t>
            </a:r>
            <a:endParaRPr/>
          </a:p>
          <a:p>
            <a:pPr indent="-171450" lvl="0" marL="171450" marR="0" rtl="0" algn="l">
              <a:lnSpc>
                <a:spcPct val="100000"/>
              </a:lnSpc>
              <a:spcBef>
                <a:spcPts val="360"/>
              </a:spcBef>
              <a:spcAft>
                <a:spcPts val="0"/>
              </a:spcAft>
              <a:buClr>
                <a:schemeClr val="dk1"/>
              </a:buClr>
              <a:buSzPts val="1200"/>
              <a:buFont typeface="Arial"/>
              <a:buChar char="•"/>
            </a:pPr>
            <a:r>
              <a:rPr b="0" lang="fr" sz="1200">
                <a:solidFill>
                  <a:schemeClr val="dk1"/>
                </a:solidFill>
                <a:latin typeface="Calibri"/>
                <a:ea typeface="Calibri"/>
                <a:cs typeface="Calibri"/>
                <a:sym typeface="Calibri"/>
              </a:rPr>
              <a:t>work in groups to undertake the exercise, in total we have 15 mins so be prepared to give feedback after 10 mins</a:t>
            </a:r>
            <a:endParaRPr/>
          </a:p>
        </p:txBody>
      </p:sp>
      <p:sp>
        <p:nvSpPr>
          <p:cNvPr id="926" name="Google Shape;92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5" name="Google Shape;94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marR="0" rtl="0" algn="l">
              <a:lnSpc>
                <a:spcPct val="100000"/>
              </a:lnSpc>
              <a:spcBef>
                <a:spcPts val="0"/>
              </a:spcBef>
              <a:spcAft>
                <a:spcPts val="0"/>
              </a:spcAft>
              <a:buClr>
                <a:schemeClr val="dk1"/>
              </a:buClr>
              <a:buSzPts val="1200"/>
              <a:buFont typeface="Calibri"/>
              <a:buNone/>
            </a:pPr>
            <a:r>
              <a:rPr b="1" lang="fr"/>
              <a:t>SAY: </a:t>
            </a:r>
            <a:r>
              <a:rPr b="0" lang="fr"/>
              <a:t>this is really important for those who clean and to be well prepared at organizational level</a:t>
            </a:r>
            <a:endParaRPr/>
          </a:p>
          <a:p>
            <a:pPr indent="0" lvl="0" marL="0" rtl="0" algn="l">
              <a:lnSpc>
                <a:spcPct val="100000"/>
              </a:lnSpc>
              <a:spcBef>
                <a:spcPts val="0"/>
              </a:spcBef>
              <a:spcAft>
                <a:spcPts val="0"/>
              </a:spcAft>
              <a:buSzPts val="1400"/>
              <a:buNone/>
            </a:pPr>
            <a:r>
              <a:t/>
            </a:r>
            <a:endParaRPr/>
          </a:p>
        </p:txBody>
      </p:sp>
      <p:sp>
        <p:nvSpPr>
          <p:cNvPr id="946" name="Google Shape;94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5" name="Google Shape;95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 </a:t>
            </a:r>
            <a:r>
              <a:rPr lang="fr"/>
              <a:t>that participants can access the WASH FIT assessment tool to read where this indicator is featured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956" name="Google Shape;95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fr"/>
              <a:t>Introduce yourself if you have not already, and make sure you insert the date and location to the slide before you start</a:t>
            </a:r>
            <a:endParaRPr/>
          </a:p>
          <a:p>
            <a:pPr indent="0" lvl="0" marL="0" rtl="0" algn="l">
              <a:lnSpc>
                <a:spcPct val="100000"/>
              </a:lnSpc>
              <a:spcBef>
                <a:spcPts val="0"/>
              </a:spcBef>
              <a:spcAft>
                <a:spcPts val="0"/>
              </a:spcAft>
              <a:buSzPts val="1400"/>
              <a:buNone/>
            </a:pPr>
            <a:r>
              <a:t/>
            </a:r>
            <a:endParaRPr/>
          </a:p>
        </p:txBody>
      </p:sp>
      <p:sp>
        <p:nvSpPr>
          <p:cNvPr id="746" name="Google Shape;7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0" name="Google Shape;97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marR="0" rtl="0" algn="l">
              <a:lnSpc>
                <a:spcPct val="100000"/>
              </a:lnSpc>
              <a:spcBef>
                <a:spcPts val="0"/>
              </a:spcBef>
              <a:spcAft>
                <a:spcPts val="0"/>
              </a:spcAft>
              <a:buClr>
                <a:schemeClr val="dk1"/>
              </a:buClr>
              <a:buSzPts val="1200"/>
              <a:buFont typeface="Calibri"/>
              <a:buNone/>
            </a:pPr>
            <a:r>
              <a:rPr b="1" lang="fr" u="none"/>
              <a:t>SAY:</a:t>
            </a:r>
            <a:r>
              <a:rPr b="0" lang="fr" u="none"/>
              <a:t> are you using cleaning records and if you are, are they used as intended, do people forget to use them, do people think they help or not?</a:t>
            </a:r>
            <a:endParaRPr/>
          </a:p>
          <a:p>
            <a:pPr indent="0" lvl="0" marL="0" marR="0" rtl="0" algn="l">
              <a:lnSpc>
                <a:spcPct val="100000"/>
              </a:lnSpc>
              <a:spcBef>
                <a:spcPts val="0"/>
              </a:spcBef>
              <a:spcAft>
                <a:spcPts val="0"/>
              </a:spcAft>
              <a:buClr>
                <a:schemeClr val="dk1"/>
              </a:buClr>
              <a:buSzPts val="1200"/>
              <a:buFont typeface="Calibri"/>
              <a:buNone/>
            </a:pPr>
            <a:r>
              <a:rPr b="1" lang="fr" u="none"/>
              <a:t>NOTE FOR TRAINER:</a:t>
            </a:r>
            <a:endParaRPr/>
          </a:p>
          <a:p>
            <a:pPr indent="-171450" lvl="0" marL="171450" marR="0" rtl="0" algn="l">
              <a:lnSpc>
                <a:spcPct val="100000"/>
              </a:lnSpc>
              <a:spcBef>
                <a:spcPts val="0"/>
              </a:spcBef>
              <a:spcAft>
                <a:spcPts val="0"/>
              </a:spcAft>
              <a:buClr>
                <a:schemeClr val="dk1"/>
              </a:buClr>
              <a:buSzPts val="1200"/>
              <a:buFont typeface="Arial"/>
              <a:buChar char="•"/>
            </a:pPr>
            <a:r>
              <a:rPr lang="fr"/>
              <a:t>Take just a few moments to hear answers. If no one is using cleaning records say that these are often a useful tool if used properly </a:t>
            </a:r>
            <a:endParaRPr/>
          </a:p>
        </p:txBody>
      </p:sp>
      <p:sp>
        <p:nvSpPr>
          <p:cNvPr id="971" name="Google Shape;97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1" name="Google Shape;98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marR="0" rtl="0" algn="l">
              <a:lnSpc>
                <a:spcPct val="100000"/>
              </a:lnSpc>
              <a:spcBef>
                <a:spcPts val="360"/>
              </a:spcBef>
              <a:spcAft>
                <a:spcPts val="0"/>
              </a:spcAft>
              <a:buClr>
                <a:schemeClr val="dk1"/>
              </a:buClr>
              <a:buSzPts val="1200"/>
              <a:buFont typeface="Calibri"/>
              <a:buNone/>
            </a:pPr>
            <a:r>
              <a:rPr b="1" lang="fr"/>
              <a:t>SAY:</a:t>
            </a:r>
            <a:r>
              <a:rPr b="0" lang="fr"/>
              <a:t> monitoring and feedback is important. However it is important to note that some of the technology referred to in the CDC/ICAN manual may not be routinely available (e.g. ATP systems) but other approaches can still be taken.</a:t>
            </a:r>
            <a:endParaRPr/>
          </a:p>
          <a:p>
            <a:pPr indent="0" lvl="0" marL="0" rtl="0" algn="l">
              <a:lnSpc>
                <a:spcPct val="100000"/>
              </a:lnSpc>
              <a:spcBef>
                <a:spcPts val="0"/>
              </a:spcBef>
              <a:spcAft>
                <a:spcPts val="0"/>
              </a:spcAft>
              <a:buSzPts val="1400"/>
              <a:buNone/>
            </a:pPr>
            <a:r>
              <a:t/>
            </a:r>
            <a:endParaRPr/>
          </a:p>
        </p:txBody>
      </p:sp>
      <p:sp>
        <p:nvSpPr>
          <p:cNvPr id="982" name="Google Shape;98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2" name="Google Shape;99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rtl="0" algn="l">
              <a:lnSpc>
                <a:spcPct val="100000"/>
              </a:lnSpc>
              <a:spcBef>
                <a:spcPts val="0"/>
              </a:spcBef>
              <a:spcAft>
                <a:spcPts val="0"/>
              </a:spcAft>
              <a:buSzPts val="1400"/>
              <a:buNone/>
            </a:pPr>
            <a:r>
              <a:t/>
            </a:r>
            <a:endParaRPr/>
          </a:p>
        </p:txBody>
      </p:sp>
      <p:sp>
        <p:nvSpPr>
          <p:cNvPr id="993" name="Google Shape;99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7" name="Google Shape;100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rtl="0" algn="l">
              <a:lnSpc>
                <a:spcPct val="100000"/>
              </a:lnSpc>
              <a:spcBef>
                <a:spcPts val="0"/>
              </a:spcBef>
              <a:spcAft>
                <a:spcPts val="0"/>
              </a:spcAft>
              <a:buSzPts val="1400"/>
              <a:buNone/>
            </a:pPr>
            <a:r>
              <a:t/>
            </a:r>
            <a:endParaRPr/>
          </a:p>
        </p:txBody>
      </p:sp>
      <p:sp>
        <p:nvSpPr>
          <p:cNvPr id="1008" name="Google Shape;100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8" name="Google Shape;101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rtl="0" algn="l">
              <a:lnSpc>
                <a:spcPct val="100000"/>
              </a:lnSpc>
              <a:spcBef>
                <a:spcPts val="0"/>
              </a:spcBef>
              <a:spcAft>
                <a:spcPts val="0"/>
              </a:spcAft>
              <a:buSzPts val="1400"/>
              <a:buNone/>
            </a:pPr>
            <a:r>
              <a:t/>
            </a:r>
            <a:endParaRPr/>
          </a:p>
        </p:txBody>
      </p:sp>
      <p:sp>
        <p:nvSpPr>
          <p:cNvPr id="1019" name="Google Shape;101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3" name="Google Shape;103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 </a:t>
            </a:r>
            <a:endParaRPr/>
          </a:p>
          <a:p>
            <a:pPr indent="-171450" lvl="0" marL="171450" rtl="0" algn="l">
              <a:lnSpc>
                <a:spcPct val="100000"/>
              </a:lnSpc>
              <a:spcBef>
                <a:spcPts val="0"/>
              </a:spcBef>
              <a:spcAft>
                <a:spcPts val="0"/>
              </a:spcAft>
              <a:buClr>
                <a:schemeClr val="dk1"/>
              </a:buClr>
              <a:buSzPts val="1200"/>
              <a:buFont typeface="Arial"/>
              <a:buChar char="•"/>
            </a:pPr>
            <a:r>
              <a:rPr b="0" lang="fr"/>
              <a:t>water is often in short supply so increasing awareness of water conservation amongst those who clean is critical</a:t>
            </a:r>
            <a:endParaRPr/>
          </a:p>
          <a:p>
            <a:pPr indent="-171450" lvl="0" marL="171450" rtl="0" algn="l">
              <a:lnSpc>
                <a:spcPct val="100000"/>
              </a:lnSpc>
              <a:spcBef>
                <a:spcPts val="0"/>
              </a:spcBef>
              <a:spcAft>
                <a:spcPts val="0"/>
              </a:spcAft>
              <a:buClr>
                <a:schemeClr val="dk1"/>
              </a:buClr>
              <a:buSzPts val="1200"/>
              <a:buFont typeface="Arial"/>
              <a:buChar char="•"/>
            </a:pPr>
            <a:r>
              <a:rPr lang="fr"/>
              <a:t>Are those you work with aware of the issue of conserving water and the associated climate issues?</a:t>
            </a:r>
            <a:endParaRPr/>
          </a:p>
          <a:p>
            <a:pPr indent="-171450" lvl="0" marL="171450" rtl="0" algn="l">
              <a:lnSpc>
                <a:spcPct val="100000"/>
              </a:lnSpc>
              <a:spcBef>
                <a:spcPts val="0"/>
              </a:spcBef>
              <a:spcAft>
                <a:spcPts val="0"/>
              </a:spcAft>
              <a:buClr>
                <a:schemeClr val="dk1"/>
              </a:buClr>
              <a:buSzPts val="1200"/>
              <a:buFont typeface="Arial"/>
              <a:buChar char="•"/>
            </a:pPr>
            <a:r>
              <a:rPr lang="fr"/>
              <a:t>The Climate and Water modules provide more information on this important matter</a:t>
            </a:r>
            <a:endParaRPr/>
          </a:p>
          <a:p>
            <a:pPr indent="0" lvl="0" marL="0" rtl="0" algn="l">
              <a:lnSpc>
                <a:spcPct val="100000"/>
              </a:lnSpc>
              <a:spcBef>
                <a:spcPts val="0"/>
              </a:spcBef>
              <a:spcAft>
                <a:spcPts val="0"/>
              </a:spcAft>
              <a:buClr>
                <a:schemeClr val="dk1"/>
              </a:buClr>
              <a:buSzPts val="1200"/>
              <a:buFont typeface="Arial"/>
              <a:buNone/>
            </a:pPr>
            <a:r>
              <a:rPr b="1" lang="fr"/>
              <a:t>NOTE FOR TRAINER:</a:t>
            </a:r>
            <a:endParaRPr/>
          </a:p>
          <a:p>
            <a:pPr indent="-171450" lvl="0" marL="171450" rtl="0" algn="l">
              <a:lnSpc>
                <a:spcPct val="100000"/>
              </a:lnSpc>
              <a:spcBef>
                <a:spcPts val="0"/>
              </a:spcBef>
              <a:spcAft>
                <a:spcPts val="0"/>
              </a:spcAft>
              <a:buClr>
                <a:schemeClr val="dk1"/>
              </a:buClr>
              <a:buSzPts val="1200"/>
              <a:buFont typeface="Arial"/>
              <a:buChar char="•"/>
            </a:pPr>
            <a:r>
              <a:rPr b="0" lang="fr"/>
              <a:t>Take must a few moments to hear any participant reponses</a:t>
            </a:r>
            <a:endParaRPr b="0"/>
          </a:p>
          <a:p>
            <a:pPr indent="0" lvl="0" marL="0" rtl="0" algn="l">
              <a:lnSpc>
                <a:spcPct val="100000"/>
              </a:lnSpc>
              <a:spcBef>
                <a:spcPts val="0"/>
              </a:spcBef>
              <a:spcAft>
                <a:spcPts val="0"/>
              </a:spcAft>
              <a:buSzPts val="1400"/>
              <a:buNone/>
            </a:pPr>
            <a:r>
              <a:t/>
            </a:r>
            <a:endParaRPr/>
          </a:p>
        </p:txBody>
      </p:sp>
      <p:sp>
        <p:nvSpPr>
          <p:cNvPr id="1034" name="Google Shape;103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6" name="Google Shape;104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marR="0" rtl="0" algn="l">
              <a:lnSpc>
                <a:spcPct val="100000"/>
              </a:lnSpc>
              <a:spcBef>
                <a:spcPts val="0"/>
              </a:spcBef>
              <a:spcAft>
                <a:spcPts val="0"/>
              </a:spcAft>
              <a:buClr>
                <a:schemeClr val="dk1"/>
              </a:buClr>
              <a:buSzPts val="1200"/>
              <a:buFont typeface="Calibri"/>
              <a:buNone/>
            </a:pPr>
            <a:r>
              <a:rPr b="1" lang="fr"/>
              <a:t>SAY:</a:t>
            </a:r>
            <a:r>
              <a:rPr i="0" lang="fr" sz="1200">
                <a:solidFill>
                  <a:srgbClr val="FF00FF"/>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FF00FF"/>
              </a:buClr>
              <a:buSzPts val="1200"/>
              <a:buFont typeface="Arial"/>
              <a:buChar char="•"/>
            </a:pPr>
            <a:r>
              <a:rPr i="0" lang="fr" sz="1200">
                <a:solidFill>
                  <a:srgbClr val="FF00FF"/>
                </a:solidFill>
                <a:latin typeface="Calibri"/>
                <a:ea typeface="Calibri"/>
                <a:cs typeface="Calibri"/>
                <a:sym typeface="Calibri"/>
              </a:rPr>
              <a:t>In some countries governments may have approved list of products</a:t>
            </a:r>
            <a:endParaRPr/>
          </a:p>
          <a:p>
            <a:pPr indent="-171450" lvl="0" marL="171450" marR="0" rtl="0" algn="l">
              <a:lnSpc>
                <a:spcPct val="100000"/>
              </a:lnSpc>
              <a:spcBef>
                <a:spcPts val="0"/>
              </a:spcBef>
              <a:spcAft>
                <a:spcPts val="0"/>
              </a:spcAft>
              <a:buClr>
                <a:srgbClr val="FF00FF"/>
              </a:buClr>
              <a:buSzPts val="1200"/>
              <a:buFont typeface="Arial"/>
              <a:buChar char="•"/>
            </a:pPr>
            <a:r>
              <a:rPr i="0" lang="fr" sz="1200">
                <a:solidFill>
                  <a:srgbClr val="FF00FF"/>
                </a:solidFill>
                <a:latin typeface="Calibri"/>
                <a:ea typeface="Calibri"/>
                <a:cs typeface="Calibri"/>
                <a:sym typeface="Calibri"/>
              </a:rPr>
              <a:t>Do your facilities have an approved list of products and suppliers? </a:t>
            </a:r>
            <a:endParaRPr/>
          </a:p>
          <a:p>
            <a:pPr indent="0" lvl="0" marL="0" rtl="0" algn="l">
              <a:lnSpc>
                <a:spcPct val="100000"/>
              </a:lnSpc>
              <a:spcBef>
                <a:spcPts val="0"/>
              </a:spcBef>
              <a:spcAft>
                <a:spcPts val="0"/>
              </a:spcAft>
              <a:buSzPts val="1400"/>
              <a:buNone/>
            </a:pPr>
            <a:r>
              <a:t/>
            </a:r>
            <a:endParaRPr/>
          </a:p>
        </p:txBody>
      </p:sp>
      <p:sp>
        <p:nvSpPr>
          <p:cNvPr id="1047" name="Google Shape;104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7" name="Google Shape;105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sz="1600">
                <a:solidFill>
                  <a:srgbClr val="FF00FF"/>
                </a:solidFill>
              </a:rPr>
              <a:t>READ THE SLIDE </a:t>
            </a:r>
            <a:endParaRPr/>
          </a:p>
          <a:p>
            <a:pPr indent="0" lvl="0" marL="0" rtl="0" algn="l">
              <a:lnSpc>
                <a:spcPct val="100000"/>
              </a:lnSpc>
              <a:spcBef>
                <a:spcPts val="0"/>
              </a:spcBef>
              <a:spcAft>
                <a:spcPts val="0"/>
              </a:spcAft>
              <a:buSzPts val="1400"/>
              <a:buNone/>
            </a:pPr>
            <a:r>
              <a:rPr b="1" lang="fr" sz="1600">
                <a:solidFill>
                  <a:srgbClr val="FF00FF"/>
                </a:solidFill>
              </a:rPr>
              <a:t>SAY:</a:t>
            </a:r>
            <a:endParaRPr/>
          </a:p>
          <a:p>
            <a:pPr indent="0" lvl="0" marL="0" rtl="0" algn="l">
              <a:lnSpc>
                <a:spcPct val="100000"/>
              </a:lnSpc>
              <a:spcBef>
                <a:spcPts val="0"/>
              </a:spcBef>
              <a:spcAft>
                <a:spcPts val="0"/>
              </a:spcAft>
              <a:buSzPts val="1400"/>
              <a:buNone/>
            </a:pPr>
            <a:r>
              <a:rPr lang="fr">
                <a:solidFill>
                  <a:schemeClr val="dk1"/>
                </a:solidFill>
              </a:rPr>
              <a:t>For most cleaning procedures: liquid soaps/</a:t>
            </a:r>
            <a:r>
              <a:rPr b="1" lang="fr">
                <a:solidFill>
                  <a:schemeClr val="dk1"/>
                </a:solidFill>
              </a:rPr>
              <a:t>neutral detergents </a:t>
            </a:r>
            <a:r>
              <a:rPr lang="fr">
                <a:solidFill>
                  <a:schemeClr val="dk1"/>
                </a:solidFill>
              </a:rPr>
              <a:t>(pH 6-8), easily soluble in warm and cold water, is best</a:t>
            </a:r>
            <a:endParaRPr/>
          </a:p>
          <a:p>
            <a:pPr indent="-285750" lvl="0" marL="285750" rtl="0" algn="l">
              <a:lnSpc>
                <a:spcPct val="100000"/>
              </a:lnSpc>
              <a:spcBef>
                <a:spcPts val="0"/>
              </a:spcBef>
              <a:spcAft>
                <a:spcPts val="0"/>
              </a:spcAft>
              <a:buClr>
                <a:schemeClr val="dk1"/>
              </a:buClr>
              <a:buSzPts val="1600"/>
              <a:buFont typeface="Arial"/>
              <a:buChar char="•"/>
            </a:pPr>
            <a:r>
              <a:rPr lang="fr" sz="1600">
                <a:solidFill>
                  <a:schemeClr val="dk1"/>
                </a:solidFill>
              </a:rPr>
              <a:t>Specialized cleaning products should be considered on a case-by-case basis (e.g., toilet cleaners, floor polishers, glass cleaners)</a:t>
            </a:r>
            <a:endParaRPr/>
          </a:p>
          <a:p>
            <a:pPr indent="0" lvl="0" marL="0" rtl="0" algn="l">
              <a:lnSpc>
                <a:spcPct val="100000"/>
              </a:lnSpc>
              <a:spcBef>
                <a:spcPts val="0"/>
              </a:spcBef>
              <a:spcAft>
                <a:spcPts val="0"/>
              </a:spcAft>
              <a:buSzPts val="1400"/>
              <a:buNone/>
            </a:pPr>
            <a:r>
              <a:rPr b="1" lang="fr">
                <a:solidFill>
                  <a:schemeClr val="dk1"/>
                </a:solidFill>
              </a:rPr>
              <a:t>Combined detergent-disinfectants </a:t>
            </a:r>
            <a:r>
              <a:rPr lang="fr">
                <a:solidFill>
                  <a:schemeClr val="dk1"/>
                </a:solidFill>
              </a:rPr>
              <a:t>can be used (when disinfection is needed) for most cleaning procedures:</a:t>
            </a:r>
            <a:endParaRPr/>
          </a:p>
          <a:p>
            <a:pPr indent="0" lvl="1" marL="457200" rtl="0" algn="l">
              <a:lnSpc>
                <a:spcPct val="100000"/>
              </a:lnSpc>
              <a:spcBef>
                <a:spcPts val="0"/>
              </a:spcBef>
              <a:spcAft>
                <a:spcPts val="0"/>
              </a:spcAft>
              <a:buSzPts val="1400"/>
              <a:buNone/>
            </a:pPr>
            <a:r>
              <a:rPr lang="fr" sz="1600">
                <a:solidFill>
                  <a:schemeClr val="dk1"/>
                </a:solidFill>
              </a:rPr>
              <a:t>Separate cleaning and disinfection steps are needed in some situations (e.g., cleaning body fluid spills)</a:t>
            </a:r>
            <a:endParaRPr/>
          </a:p>
          <a:p>
            <a:pPr indent="0" lvl="0" marL="0" rtl="0" algn="l">
              <a:lnSpc>
                <a:spcPct val="100000"/>
              </a:lnSpc>
              <a:spcBef>
                <a:spcPts val="0"/>
              </a:spcBef>
              <a:spcAft>
                <a:spcPts val="0"/>
              </a:spcAft>
              <a:buSzPts val="1400"/>
              <a:buNone/>
            </a:pPr>
            <a:r>
              <a:rPr lang="fr">
                <a:solidFill>
                  <a:schemeClr val="dk1"/>
                </a:solidFill>
              </a:rPr>
              <a:t>Most </a:t>
            </a:r>
            <a:r>
              <a:rPr b="1" lang="fr">
                <a:solidFill>
                  <a:schemeClr val="dk1"/>
                </a:solidFill>
              </a:rPr>
              <a:t>environmental cleaning </a:t>
            </a:r>
            <a:r>
              <a:rPr lang="fr">
                <a:solidFill>
                  <a:schemeClr val="dk1"/>
                </a:solidFill>
              </a:rPr>
              <a:t>(surfaces and non-critical patient care equipment) procedures are accomplished with low-level disinfection</a:t>
            </a:r>
            <a:endParaRPr/>
          </a:p>
          <a:p>
            <a:pPr indent="0" lvl="1" marL="457200" rtl="0" algn="l">
              <a:lnSpc>
                <a:spcPct val="100000"/>
              </a:lnSpc>
              <a:spcBef>
                <a:spcPts val="0"/>
              </a:spcBef>
              <a:spcAft>
                <a:spcPts val="0"/>
              </a:spcAft>
              <a:buSzPts val="1400"/>
              <a:buNone/>
            </a:pPr>
            <a:r>
              <a:rPr lang="fr" sz="1600">
                <a:solidFill>
                  <a:schemeClr val="dk1"/>
                </a:solidFill>
              </a:rPr>
              <a:t>There are some cases where mid-level disinfection is required </a:t>
            </a:r>
            <a:endParaRPr b="1" sz="1600">
              <a:solidFill>
                <a:srgbClr val="FF00FF"/>
              </a:solidFill>
            </a:endParaRPr>
          </a:p>
          <a:p>
            <a:pPr indent="0" lvl="0" marL="0" rtl="0" algn="l">
              <a:lnSpc>
                <a:spcPct val="100000"/>
              </a:lnSpc>
              <a:spcBef>
                <a:spcPts val="0"/>
              </a:spcBef>
              <a:spcAft>
                <a:spcPts val="0"/>
              </a:spcAft>
              <a:buSzPts val="1400"/>
              <a:buNone/>
            </a:pPr>
            <a:r>
              <a:t/>
            </a:r>
            <a:endParaRPr b="1" sz="1600">
              <a:solidFill>
                <a:srgbClr val="FF00FF"/>
              </a:solidFill>
            </a:endParaRPr>
          </a:p>
          <a:p>
            <a:pPr indent="0" lvl="0" marL="0" rtl="0" algn="l">
              <a:lnSpc>
                <a:spcPct val="100000"/>
              </a:lnSpc>
              <a:spcBef>
                <a:spcPts val="0"/>
              </a:spcBef>
              <a:spcAft>
                <a:spcPts val="0"/>
              </a:spcAft>
              <a:buSzPts val="1400"/>
              <a:buNone/>
            </a:pPr>
            <a:r>
              <a:rPr b="1" lang="fr" sz="1600">
                <a:solidFill>
                  <a:srgbClr val="FF00FF"/>
                </a:solidFill>
              </a:rPr>
              <a:t>Disinfection</a:t>
            </a:r>
            <a:r>
              <a:rPr lang="fr" sz="1600"/>
              <a:t>: a chemical process for inactivating microorganisms on inanimate objects. </a:t>
            </a:r>
            <a:r>
              <a:rPr lang="fr" sz="1600">
                <a:solidFill>
                  <a:srgbClr val="FF0000"/>
                </a:solidFill>
              </a:rPr>
              <a:t>Disinfection occurs after the cleaning step. Direction must be given as to when disinfectants should used, they should not be use routinely and are for specific contamination.</a:t>
            </a:r>
            <a:endParaRPr sz="1600"/>
          </a:p>
          <a:p>
            <a:pPr indent="0" lvl="1" marL="457200" rtl="0" algn="l">
              <a:lnSpc>
                <a:spcPct val="100000"/>
              </a:lnSpc>
              <a:spcBef>
                <a:spcPts val="0"/>
              </a:spcBef>
              <a:spcAft>
                <a:spcPts val="0"/>
              </a:spcAft>
              <a:buSzPts val="1400"/>
              <a:buNone/>
            </a:pPr>
            <a:r>
              <a:rPr b="1" lang="fr" sz="1400">
                <a:solidFill>
                  <a:srgbClr val="FF00FF"/>
                </a:solidFill>
              </a:rPr>
              <a:t>Low-level </a:t>
            </a:r>
            <a:r>
              <a:rPr b="1" lang="fr" sz="1400"/>
              <a:t>disinfection</a:t>
            </a:r>
            <a:r>
              <a:rPr lang="fr" sz="1400"/>
              <a:t>: inactivates most vegetative bacteria, some fungi, and some viruses, but does not kill more hardy viruses (e.g. non-enveloped), bacterial genus (e.g. mycobacteria), or bacterial spores</a:t>
            </a:r>
            <a:endParaRPr/>
          </a:p>
          <a:p>
            <a:pPr indent="0" lvl="1" marL="457200" rtl="0" algn="l">
              <a:lnSpc>
                <a:spcPct val="100000"/>
              </a:lnSpc>
              <a:spcBef>
                <a:spcPts val="0"/>
              </a:spcBef>
              <a:spcAft>
                <a:spcPts val="0"/>
              </a:spcAft>
              <a:buSzPts val="1400"/>
              <a:buNone/>
            </a:pPr>
            <a:r>
              <a:rPr b="1" lang="fr" sz="1400">
                <a:solidFill>
                  <a:srgbClr val="FF00FF"/>
                </a:solidFill>
              </a:rPr>
              <a:t>Mid-level </a:t>
            </a:r>
            <a:r>
              <a:rPr b="1" lang="fr" sz="1400"/>
              <a:t>disinfection</a:t>
            </a:r>
            <a:r>
              <a:rPr lang="fr" sz="1400"/>
              <a:t>: kills inactivate vegetative bacteria, including mycobacteria, most viruses, and most fungi, but might not kill bacterial spores</a:t>
            </a:r>
            <a:endParaRPr/>
          </a:p>
          <a:p>
            <a:pPr indent="0" lvl="1" marL="457200" rtl="0" algn="l">
              <a:lnSpc>
                <a:spcPct val="100000"/>
              </a:lnSpc>
              <a:spcBef>
                <a:spcPts val="0"/>
              </a:spcBef>
              <a:spcAft>
                <a:spcPts val="0"/>
              </a:spcAft>
              <a:buSzPts val="1400"/>
              <a:buNone/>
            </a:pPr>
            <a:r>
              <a:rPr b="1" lang="fr" sz="1400">
                <a:solidFill>
                  <a:srgbClr val="FF00FF"/>
                </a:solidFill>
              </a:rPr>
              <a:t>High-level </a:t>
            </a:r>
            <a:r>
              <a:rPr b="1" lang="fr" sz="1400"/>
              <a:t>disinfection</a:t>
            </a:r>
            <a:r>
              <a:rPr lang="fr" sz="1400"/>
              <a:t>: kills all microorganisms, with the exception of small numbers of bacterial spores (</a:t>
            </a:r>
            <a:r>
              <a:rPr b="1" lang="fr" sz="1400"/>
              <a:t>not used for environmental cleaning!)</a:t>
            </a:r>
            <a:endParaRPr/>
          </a:p>
          <a:p>
            <a:pPr indent="0" lvl="0" marL="0" rtl="0" algn="l">
              <a:lnSpc>
                <a:spcPct val="100000"/>
              </a:lnSpc>
              <a:spcBef>
                <a:spcPts val="0"/>
              </a:spcBef>
              <a:spcAft>
                <a:spcPts val="0"/>
              </a:spcAft>
              <a:buSzPts val="1400"/>
              <a:buNone/>
            </a:pPr>
            <a:r>
              <a:rPr b="0" lang="fr" sz="1400"/>
              <a:t>Mid-level disinfection may be required for specific hospital outbreaks of environmentally hardy pathogens (for example </a:t>
            </a:r>
            <a:r>
              <a:rPr b="0" i="1" lang="fr" sz="1400"/>
              <a:t>Candida auris</a:t>
            </a:r>
            <a:r>
              <a:rPr b="0" lang="fr" sz="1400"/>
              <a:t>, norovirus). </a:t>
            </a:r>
            <a:endParaRPr/>
          </a:p>
          <a:p>
            <a:pPr indent="0" lvl="0" marL="0" rtl="0" algn="l">
              <a:lnSpc>
                <a:spcPct val="100000"/>
              </a:lnSpc>
              <a:spcBef>
                <a:spcPts val="0"/>
              </a:spcBef>
              <a:spcAft>
                <a:spcPts val="0"/>
              </a:spcAft>
              <a:buSzPts val="1400"/>
              <a:buNone/>
            </a:pPr>
            <a:r>
              <a:rPr b="0" lang="fr" sz="1400"/>
              <a:t>Mid-level disinfection is also recommended for disinfecting after cleaning of blood or body fluid spills</a:t>
            </a:r>
            <a:endParaRPr b="1" sz="1400"/>
          </a:p>
          <a:p>
            <a:pPr indent="0" lvl="1" marL="457200" rtl="0" algn="l">
              <a:lnSpc>
                <a:spcPct val="100000"/>
              </a:lnSpc>
              <a:spcBef>
                <a:spcPts val="0"/>
              </a:spcBef>
              <a:spcAft>
                <a:spcPts val="0"/>
              </a:spcAft>
              <a:buSzPts val="1400"/>
              <a:buNone/>
            </a:pPr>
            <a:r>
              <a:t/>
            </a:r>
            <a:endParaRPr b="1" sz="1400"/>
          </a:p>
          <a:p>
            <a:pPr indent="0" lvl="1" marL="457200" marR="0" rtl="0" algn="l">
              <a:lnSpc>
                <a:spcPct val="100000"/>
              </a:lnSpc>
              <a:spcBef>
                <a:spcPts val="420"/>
              </a:spcBef>
              <a:spcAft>
                <a:spcPts val="0"/>
              </a:spcAft>
              <a:buClr>
                <a:schemeClr val="dk1"/>
              </a:buClr>
              <a:buSzPts val="1400"/>
              <a:buFont typeface="Calibri"/>
              <a:buNone/>
            </a:pPr>
            <a:r>
              <a:rPr lang="fr" sz="1400">
                <a:solidFill>
                  <a:schemeClr val="dk1"/>
                </a:solidFill>
              </a:rPr>
              <a:t>Some products combine a cleaner with a disinfectant (combined detergent-disinfectants) </a:t>
            </a:r>
            <a:endParaRPr/>
          </a:p>
          <a:p>
            <a:pPr indent="0" lvl="1" marL="457200" rtl="0" algn="l">
              <a:lnSpc>
                <a:spcPct val="100000"/>
              </a:lnSpc>
              <a:spcBef>
                <a:spcPts val="0"/>
              </a:spcBef>
              <a:spcAft>
                <a:spcPts val="0"/>
              </a:spcAft>
              <a:buSzPts val="1400"/>
              <a:buNone/>
            </a:pPr>
            <a:r>
              <a:t/>
            </a:r>
            <a:endParaRPr b="1" sz="1400"/>
          </a:p>
          <a:p>
            <a:pPr indent="0" lvl="0" marL="0" rtl="0" algn="l">
              <a:lnSpc>
                <a:spcPct val="100000"/>
              </a:lnSpc>
              <a:spcBef>
                <a:spcPts val="0"/>
              </a:spcBef>
              <a:spcAft>
                <a:spcPts val="0"/>
              </a:spcAft>
              <a:buSzPts val="1400"/>
              <a:buNone/>
            </a:pPr>
            <a:r>
              <a:t/>
            </a:r>
            <a:endParaRPr/>
          </a:p>
        </p:txBody>
      </p:sp>
      <p:sp>
        <p:nvSpPr>
          <p:cNvPr id="1058" name="Google Shape;105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6" name="Google Shape;106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171450" lvl="0" marL="171450" marR="0" rtl="0" algn="l">
              <a:lnSpc>
                <a:spcPct val="100000"/>
              </a:lnSpc>
              <a:spcBef>
                <a:spcPts val="0"/>
              </a:spcBef>
              <a:spcAft>
                <a:spcPts val="0"/>
              </a:spcAft>
              <a:buClr>
                <a:schemeClr val="dk1"/>
              </a:buClr>
              <a:buSzPts val="1200"/>
              <a:buFont typeface="Arial"/>
              <a:buChar char="•"/>
            </a:pPr>
            <a:r>
              <a:rPr lang="fr" sz="1200">
                <a:latin typeface="Arial"/>
                <a:ea typeface="Arial"/>
                <a:cs typeface="Arial"/>
                <a:sym typeface="Arial"/>
              </a:rPr>
              <a:t>The number of products available in a facility is an important factor in minimising the risks to safety and environmental contamination </a:t>
            </a:r>
            <a:endParaRPr/>
          </a:p>
          <a:p>
            <a:pPr indent="-171450" lvl="0" marL="171450" marR="0" rtl="0" algn="l">
              <a:lnSpc>
                <a:spcPct val="100000"/>
              </a:lnSpc>
              <a:spcBef>
                <a:spcPts val="0"/>
              </a:spcBef>
              <a:spcAft>
                <a:spcPts val="0"/>
              </a:spcAft>
              <a:buClr>
                <a:schemeClr val="dk1"/>
              </a:buClr>
              <a:buSzPts val="1200"/>
              <a:buFont typeface="Arial"/>
              <a:buChar char="•"/>
            </a:pPr>
            <a:r>
              <a:rPr lang="fr" sz="1200">
                <a:latin typeface="Arial"/>
                <a:ea typeface="Arial"/>
                <a:cs typeface="Arial"/>
                <a:sym typeface="Arial"/>
              </a:rPr>
              <a:t>Health procurement entities and facility managers should purchase and use unscented, environmentally safe cleaning products, with minimal and/or environmentally sustainable packaging. Methodical hazard analysis of ingredients in cleaning and disinfectant products helps identify those that are safe and those that should be replaced with a substitute. Disinfectants with active ingredients based on alcohols, hydrogen peroxide and iodine compounds tend to have the least adverse impacts. </a:t>
            </a:r>
            <a:endParaRPr b="1"/>
          </a:p>
        </p:txBody>
      </p:sp>
      <p:sp>
        <p:nvSpPr>
          <p:cNvPr id="1067" name="Google Shape;106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5" name="Google Shape;107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171450" lvl="0" marL="171450" rtl="0" algn="l">
              <a:lnSpc>
                <a:spcPct val="100000"/>
              </a:lnSpc>
              <a:spcBef>
                <a:spcPts val="0"/>
              </a:spcBef>
              <a:spcAft>
                <a:spcPts val="0"/>
              </a:spcAft>
              <a:buClr>
                <a:schemeClr val="dk1"/>
              </a:buClr>
              <a:buSzPts val="1200"/>
              <a:buFont typeface="Arial"/>
              <a:buChar char="•"/>
            </a:pPr>
            <a:r>
              <a:rPr b="0" lang="fr"/>
              <a:t>Safety aspects also apply and should be accounted for in all facility SOPs, reminders, etc - such as PPE and wet floor signs</a:t>
            </a:r>
            <a:endParaRPr/>
          </a:p>
          <a:p>
            <a:pPr indent="0" lvl="0" marL="0" rtl="0" algn="l">
              <a:lnSpc>
                <a:spcPct val="100000"/>
              </a:lnSpc>
              <a:spcBef>
                <a:spcPts val="0"/>
              </a:spcBef>
              <a:spcAft>
                <a:spcPts val="0"/>
              </a:spcAft>
              <a:buClr>
                <a:schemeClr val="dk1"/>
              </a:buClr>
              <a:buSzPts val="1200"/>
              <a:buFont typeface="Arial"/>
              <a:buNone/>
            </a:pPr>
            <a:r>
              <a:rPr b="0" lang="fr"/>
              <a:t>Other instruction is important including:</a:t>
            </a:r>
            <a:endParaRPr/>
          </a:p>
          <a:p>
            <a:pPr indent="-171450" lvl="0" marL="171450" rtl="0" algn="l">
              <a:lnSpc>
                <a:spcPct val="100000"/>
              </a:lnSpc>
              <a:spcBef>
                <a:spcPts val="0"/>
              </a:spcBef>
              <a:spcAft>
                <a:spcPts val="0"/>
              </a:spcAft>
              <a:buClr>
                <a:schemeClr val="dk1"/>
              </a:buClr>
              <a:buSzPts val="1200"/>
              <a:buFont typeface="Arial"/>
              <a:buChar char="•"/>
            </a:pPr>
            <a:r>
              <a:rPr lang="fr">
                <a:solidFill>
                  <a:schemeClr val="dk1"/>
                </a:solidFill>
              </a:rPr>
              <a:t>To separate clean and soiled items (e.g., cleaning cloths)</a:t>
            </a:r>
            <a:endParaRPr/>
          </a:p>
          <a:p>
            <a:pPr indent="-171450" lvl="0" marL="171450" rtl="0" algn="l">
              <a:lnSpc>
                <a:spcPct val="100000"/>
              </a:lnSpc>
              <a:spcBef>
                <a:spcPts val="0"/>
              </a:spcBef>
              <a:spcAft>
                <a:spcPts val="0"/>
              </a:spcAft>
              <a:buClr>
                <a:schemeClr val="dk1"/>
              </a:buClr>
              <a:buSzPts val="1200"/>
              <a:buFont typeface="Arial"/>
              <a:buChar char="•"/>
            </a:pPr>
            <a:r>
              <a:rPr lang="fr">
                <a:solidFill>
                  <a:schemeClr val="dk1"/>
                </a:solidFill>
              </a:rPr>
              <a:t>Never put personal items, food or beverages on the cart</a:t>
            </a:r>
            <a:endParaRPr/>
          </a:p>
          <a:p>
            <a:pPr indent="-171450" lvl="0" marL="171450" rtl="0" algn="l">
              <a:lnSpc>
                <a:spcPct val="100000"/>
              </a:lnSpc>
              <a:spcBef>
                <a:spcPts val="0"/>
              </a:spcBef>
              <a:spcAft>
                <a:spcPts val="0"/>
              </a:spcAft>
              <a:buClr>
                <a:schemeClr val="dk1"/>
              </a:buClr>
              <a:buSzPts val="1200"/>
              <a:buFont typeface="Arial"/>
              <a:buChar char="•"/>
            </a:pPr>
            <a:r>
              <a:rPr lang="fr">
                <a:solidFill>
                  <a:schemeClr val="dk1"/>
                </a:solidFill>
              </a:rPr>
              <a:t>Clean and disinfect cart at the end of the day</a:t>
            </a:r>
            <a:endParaRPr/>
          </a:p>
          <a:p>
            <a:pPr indent="-171450" lvl="0" marL="171450" rtl="0" algn="l">
              <a:lnSpc>
                <a:spcPct val="100000"/>
              </a:lnSpc>
              <a:spcBef>
                <a:spcPts val="0"/>
              </a:spcBef>
              <a:spcAft>
                <a:spcPts val="0"/>
              </a:spcAft>
              <a:buClr>
                <a:schemeClr val="dk1"/>
              </a:buClr>
              <a:buSzPts val="1200"/>
              <a:buFont typeface="Arial"/>
              <a:buChar char="•"/>
            </a:pPr>
            <a:r>
              <a:rPr lang="fr">
                <a:solidFill>
                  <a:schemeClr val="dk1"/>
                </a:solidFill>
              </a:rPr>
              <a:t>Never leave unattended, store in the dedicated area</a:t>
            </a:r>
            <a:endParaRPr/>
          </a:p>
          <a:p>
            <a:pPr indent="0" lvl="0" marL="0" rtl="0" algn="l">
              <a:lnSpc>
                <a:spcPct val="100000"/>
              </a:lnSpc>
              <a:spcBef>
                <a:spcPts val="0"/>
              </a:spcBef>
              <a:spcAft>
                <a:spcPts val="0"/>
              </a:spcAft>
              <a:buSzPts val="1400"/>
              <a:buNone/>
            </a:pPr>
            <a:r>
              <a:t/>
            </a:r>
            <a:endParaRPr/>
          </a:p>
        </p:txBody>
      </p:sp>
      <p:sp>
        <p:nvSpPr>
          <p:cNvPr id="1076" name="Google Shape;107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SLIDE </a:t>
            </a:r>
            <a:r>
              <a:rPr lang="fr"/>
              <a:t>and pause to make eye contact and make sure participants are clear on the outline of this module and what they will learn.</a:t>
            </a:r>
            <a:endParaRPr/>
          </a:p>
          <a:p>
            <a:pPr indent="0" lvl="0" marL="0" rtl="0" algn="l">
              <a:lnSpc>
                <a:spcPct val="100000"/>
              </a:lnSpc>
              <a:spcBef>
                <a:spcPts val="0"/>
              </a:spcBef>
              <a:spcAft>
                <a:spcPts val="0"/>
              </a:spcAft>
              <a:buSzPts val="1400"/>
              <a:buNone/>
            </a:pPr>
            <a:r>
              <a:t/>
            </a:r>
            <a:endParaRPr/>
          </a:p>
        </p:txBody>
      </p:sp>
      <p:sp>
        <p:nvSpPr>
          <p:cNvPr id="755" name="Google Shape;7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7" name="Google Shape;108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a:solidFill>
                  <a:srgbClr val="FF00FF"/>
                </a:solidFill>
              </a:rPr>
              <a:t>ASK</a:t>
            </a:r>
            <a:r>
              <a:rPr i="0" lang="fr" sz="1200">
                <a:solidFill>
                  <a:srgbClr val="FF00FF"/>
                </a:solidFill>
              </a:rPr>
              <a:t> participants to focus on the images of PPE and to consider which of the items are needed for each of the cleaning tasks listed in the table</a:t>
            </a:r>
            <a:endParaRPr/>
          </a:p>
          <a:p>
            <a:pPr indent="0" lvl="0" marL="0" rtl="0" algn="l">
              <a:lnSpc>
                <a:spcPct val="100000"/>
              </a:lnSpc>
              <a:spcBef>
                <a:spcPts val="0"/>
              </a:spcBef>
              <a:spcAft>
                <a:spcPts val="0"/>
              </a:spcAft>
              <a:buSzPts val="1400"/>
              <a:buNone/>
            </a:pPr>
            <a:r>
              <a:rPr i="0" lang="fr" sz="1200">
                <a:solidFill>
                  <a:srgbClr val="FF00FF"/>
                </a:solidFill>
              </a:rPr>
              <a:t>(Note – the answers are on the next slide for when the exercise by participants is complete)</a:t>
            </a:r>
            <a:endParaRPr/>
          </a:p>
          <a:p>
            <a:pPr indent="0" lvl="0" marL="0" rtl="0" algn="l">
              <a:lnSpc>
                <a:spcPct val="100000"/>
              </a:lnSpc>
              <a:spcBef>
                <a:spcPts val="0"/>
              </a:spcBef>
              <a:spcAft>
                <a:spcPts val="0"/>
              </a:spcAft>
              <a:buSzPts val="1400"/>
              <a:buNone/>
            </a:pPr>
            <a:r>
              <a:rPr b="1" i="0" lang="fr" sz="1200">
                <a:solidFill>
                  <a:srgbClr val="FF00FF"/>
                </a:solidFill>
              </a:rPr>
              <a:t>SAY</a:t>
            </a:r>
            <a:r>
              <a:rPr b="0" i="0" lang="fr" sz="1200">
                <a:solidFill>
                  <a:srgbClr val="FF00FF"/>
                </a:solidFill>
              </a:rPr>
              <a:t> that hand hygiene at the right moments remains a constant and critical intervention to protect self and others whatever PPE is worn. This includes after removal of PPE.</a:t>
            </a:r>
            <a:endParaRPr b="0" i="0"/>
          </a:p>
          <a:p>
            <a:pPr indent="0" lvl="0" marL="0" rtl="0" algn="l">
              <a:lnSpc>
                <a:spcPct val="100000"/>
              </a:lnSpc>
              <a:spcBef>
                <a:spcPts val="0"/>
              </a:spcBef>
              <a:spcAft>
                <a:spcPts val="0"/>
              </a:spcAft>
              <a:buSzPts val="1400"/>
              <a:buNone/>
            </a:pPr>
            <a:r>
              <a:t/>
            </a:r>
            <a:endParaRPr/>
          </a:p>
        </p:txBody>
      </p:sp>
      <p:sp>
        <p:nvSpPr>
          <p:cNvPr id="1088" name="Google Shape;108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3" name="Google Shape;110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This is included here for presenters to see the answers - present and read through this slide as a recap when the exercise on slide 29 is finished</a:t>
            </a:r>
            <a:endParaRPr/>
          </a:p>
          <a:p>
            <a:pPr indent="0" lvl="0" marL="0" rtl="0" algn="l">
              <a:lnSpc>
                <a:spcPct val="100000"/>
              </a:lnSpc>
              <a:spcBef>
                <a:spcPts val="0"/>
              </a:spcBef>
              <a:spcAft>
                <a:spcPts val="0"/>
              </a:spcAft>
              <a:buSzPts val="1400"/>
              <a:buNone/>
            </a:pPr>
            <a:r>
              <a:t/>
            </a:r>
            <a:endParaRPr/>
          </a:p>
        </p:txBody>
      </p:sp>
      <p:sp>
        <p:nvSpPr>
          <p:cNvPr id="1104" name="Google Shape;110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3" name="Google Shape;111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marR="0" rtl="0" algn="l">
              <a:lnSpc>
                <a:spcPct val="100000"/>
              </a:lnSpc>
              <a:spcBef>
                <a:spcPts val="0"/>
              </a:spcBef>
              <a:spcAft>
                <a:spcPts val="0"/>
              </a:spcAft>
              <a:buClr>
                <a:schemeClr val="dk1"/>
              </a:buClr>
              <a:buSzPts val="1200"/>
              <a:buFont typeface="Calibri"/>
              <a:buNone/>
            </a:pPr>
            <a:r>
              <a:rPr b="1" lang="fr"/>
              <a:t>SAY:</a:t>
            </a:r>
            <a:r>
              <a:rPr b="0" lang="fr"/>
              <a:t> </a:t>
            </a:r>
            <a:endParaRPr/>
          </a:p>
          <a:p>
            <a:pPr indent="-171450" lvl="0" marL="171450" marR="0" rtl="0" algn="l">
              <a:lnSpc>
                <a:spcPct val="100000"/>
              </a:lnSpc>
              <a:spcBef>
                <a:spcPts val="0"/>
              </a:spcBef>
              <a:spcAft>
                <a:spcPts val="0"/>
              </a:spcAft>
              <a:buClr>
                <a:schemeClr val="dk1"/>
              </a:buClr>
              <a:buSzPts val="1200"/>
              <a:buFont typeface="Arial"/>
              <a:buChar char="•"/>
            </a:pPr>
            <a:r>
              <a:rPr b="0" lang="fr"/>
              <a:t>recommendations for cleaning in this module covers all circumstances - this module does not specifically over COVID but the measures apply. However, during outbreaks and with specific organisms of concern there may be new international or national guidance, and local policies will dictate any changes to cleaning practices.</a:t>
            </a:r>
            <a:endParaRPr/>
          </a:p>
          <a:p>
            <a:pPr indent="0" lvl="0" marL="0" rtl="0" algn="l">
              <a:lnSpc>
                <a:spcPct val="100000"/>
              </a:lnSpc>
              <a:spcBef>
                <a:spcPts val="0"/>
              </a:spcBef>
              <a:spcAft>
                <a:spcPts val="0"/>
              </a:spcAft>
              <a:buSzPts val="1400"/>
              <a:buNone/>
            </a:pPr>
            <a:r>
              <a:t/>
            </a:r>
            <a:endParaRPr/>
          </a:p>
        </p:txBody>
      </p:sp>
      <p:sp>
        <p:nvSpPr>
          <p:cNvPr id="1114" name="Google Shape;111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9" name="Google Shape;112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 </a:t>
            </a:r>
            <a:r>
              <a:rPr lang="fr"/>
              <a:t>TAKE ANY LAST URGENT QUS IF TIME PERMITS BUT NOTE THE FURTHER READING IN THE RESOURCES LISTED IN THE NEXT SLIDES</a:t>
            </a:r>
            <a:endParaRPr/>
          </a:p>
          <a:p>
            <a:pPr indent="0" lvl="0" marL="0" rtl="0" algn="l">
              <a:lnSpc>
                <a:spcPct val="100000"/>
              </a:lnSpc>
              <a:spcBef>
                <a:spcPts val="0"/>
              </a:spcBef>
              <a:spcAft>
                <a:spcPts val="0"/>
              </a:spcAft>
              <a:buSzPts val="1400"/>
              <a:buNone/>
            </a:pPr>
            <a:r>
              <a:t/>
            </a:r>
            <a:endParaRPr/>
          </a:p>
        </p:txBody>
      </p:sp>
      <p:sp>
        <p:nvSpPr>
          <p:cNvPr id="1130" name="Google Shape;113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7" name="Google Shape;113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fr" sz="1200">
                <a:solidFill>
                  <a:schemeClr val="lt1"/>
                </a:solidFill>
              </a:rPr>
              <a:t>Full list of relevant reading available at:</a:t>
            </a:r>
            <a:endParaRPr/>
          </a:p>
          <a:p>
            <a:pPr indent="0" lvl="0" marL="0" rtl="0" algn="ctr">
              <a:lnSpc>
                <a:spcPct val="100000"/>
              </a:lnSpc>
              <a:spcBef>
                <a:spcPts val="0"/>
              </a:spcBef>
              <a:spcAft>
                <a:spcPts val="0"/>
              </a:spcAft>
              <a:buSzPts val="1400"/>
              <a:buNone/>
            </a:pPr>
            <a:r>
              <a:rPr lang="fr" sz="1200" u="sng">
                <a:solidFill>
                  <a:schemeClr val="hlink"/>
                </a:solidFill>
                <a:hlinkClick r:id="rId2"/>
              </a:rPr>
              <a:t>https://washinhcf.org/resource/summary-of-all-who-and-related-resources-on-wash-in-hcf/</a:t>
            </a:r>
            <a:r>
              <a:rPr lang="fr" sz="1200">
                <a:solidFill>
                  <a:schemeClr val="lt1"/>
                </a:solidFill>
              </a:rPr>
              <a:t> </a:t>
            </a:r>
            <a:endParaRPr/>
          </a:p>
        </p:txBody>
      </p:sp>
      <p:sp>
        <p:nvSpPr>
          <p:cNvPr id="1138" name="Google Shape;113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7" name="Google Shape;114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QUESTION</a:t>
            </a:r>
            <a:endParaRPr/>
          </a:p>
          <a:p>
            <a:pPr indent="0" lvl="0" marL="0" rtl="0" algn="l">
              <a:lnSpc>
                <a:spcPct val="100000"/>
              </a:lnSpc>
              <a:spcBef>
                <a:spcPts val="0"/>
              </a:spcBef>
              <a:spcAft>
                <a:spcPts val="0"/>
              </a:spcAft>
              <a:buSzPts val="1400"/>
              <a:buNone/>
            </a:pPr>
            <a:r>
              <a:rPr b="1" lang="fr"/>
              <a:t>NOTE FOR TRAINER: </a:t>
            </a:r>
            <a:r>
              <a:rPr b="0" lang="fr"/>
              <a:t>Take just a few moments to ask the participants this warm up question – ask them to shout our their thoughts (there are no right or wrong answers)</a:t>
            </a:r>
            <a:endParaRPr/>
          </a:p>
        </p:txBody>
      </p:sp>
      <p:sp>
        <p:nvSpPr>
          <p:cNvPr id="772" name="Google Shape;77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 name="Google Shape;7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sz="1200">
                <a:solidFill>
                  <a:schemeClr val="dk1"/>
                </a:solidFill>
              </a:rPr>
              <a:t>READ THE SLIDE</a:t>
            </a:r>
            <a:endParaRPr/>
          </a:p>
          <a:p>
            <a:pPr indent="0" lvl="0" marL="0" marR="0" rtl="0" algn="l">
              <a:lnSpc>
                <a:spcPct val="100000"/>
              </a:lnSpc>
              <a:spcBef>
                <a:spcPts val="360"/>
              </a:spcBef>
              <a:spcAft>
                <a:spcPts val="0"/>
              </a:spcAft>
              <a:buClr>
                <a:schemeClr val="dk1"/>
              </a:buClr>
              <a:buSzPts val="1200"/>
              <a:buFont typeface="Calibri"/>
              <a:buNone/>
            </a:pPr>
            <a:r>
              <a:rPr b="1" lang="fr" sz="1200">
                <a:solidFill>
                  <a:schemeClr val="dk1"/>
                </a:solidFill>
              </a:rPr>
              <a:t>SAY: </a:t>
            </a:r>
            <a:endParaRPr/>
          </a:p>
          <a:p>
            <a:pPr indent="0" lvl="0" marL="0" rtl="0" algn="l">
              <a:lnSpc>
                <a:spcPct val="100000"/>
              </a:lnSpc>
              <a:spcBef>
                <a:spcPts val="0"/>
              </a:spcBef>
              <a:spcAft>
                <a:spcPts val="0"/>
              </a:spcAft>
              <a:buSzPts val="1400"/>
              <a:buNone/>
            </a:pPr>
            <a:r>
              <a:rPr i="1" lang="fr" sz="1200">
                <a:solidFill>
                  <a:schemeClr val="dk1"/>
                </a:solidFill>
              </a:rPr>
              <a:t>Examples of non critical patient care equipment in a clinical setting include: </a:t>
            </a:r>
            <a:endParaRPr/>
          </a:p>
          <a:p>
            <a:pPr indent="-147418" lvl="0" marL="147418" rtl="0" algn="l">
              <a:lnSpc>
                <a:spcPct val="100000"/>
              </a:lnSpc>
              <a:spcBef>
                <a:spcPts val="0"/>
              </a:spcBef>
              <a:spcAft>
                <a:spcPts val="0"/>
              </a:spcAft>
              <a:buClr>
                <a:srgbClr val="09164D"/>
              </a:buClr>
              <a:buSzPts val="1200"/>
              <a:buFont typeface="Arial"/>
              <a:buChar char="•"/>
            </a:pPr>
            <a:r>
              <a:rPr i="1" lang="fr" sz="1200">
                <a:solidFill>
                  <a:schemeClr val="dk1"/>
                </a:solidFill>
              </a:rPr>
              <a:t>IV poles, blood pressure monitors, stethoscopes, mobile computers and workstations, incubators, wheelchairs. </a:t>
            </a:r>
            <a:endParaRPr/>
          </a:p>
          <a:p>
            <a:pPr indent="0" lvl="0" marL="0" rtl="0" algn="l">
              <a:lnSpc>
                <a:spcPct val="100000"/>
              </a:lnSpc>
              <a:spcBef>
                <a:spcPts val="0"/>
              </a:spcBef>
              <a:spcAft>
                <a:spcPts val="0"/>
              </a:spcAft>
              <a:buSzPts val="1400"/>
              <a:buNone/>
            </a:pPr>
            <a:r>
              <a:rPr i="1" lang="fr" sz="1200">
                <a:solidFill>
                  <a:schemeClr val="dk1"/>
                </a:solidFill>
              </a:rPr>
              <a:t>Environmental surfaces include</a:t>
            </a:r>
            <a:r>
              <a:rPr i="1" lang="fr" sz="1200"/>
              <a:t>:</a:t>
            </a:r>
            <a:endParaRPr/>
          </a:p>
          <a:p>
            <a:pPr indent="-285750" lvl="0" marL="285750" rtl="0" algn="l">
              <a:lnSpc>
                <a:spcPct val="100000"/>
              </a:lnSpc>
              <a:spcBef>
                <a:spcPts val="0"/>
              </a:spcBef>
              <a:spcAft>
                <a:spcPts val="0"/>
              </a:spcAft>
              <a:buClr>
                <a:schemeClr val="dk1"/>
              </a:buClr>
              <a:buSzPts val="1200"/>
              <a:buFont typeface="Arial"/>
              <a:buChar char="•"/>
            </a:pPr>
            <a:r>
              <a:rPr i="1" lang="fr" sz="1200">
                <a:solidFill>
                  <a:schemeClr val="dk1"/>
                </a:solidFill>
              </a:rPr>
              <a:t>Tables, chairs, bedrails, light switches, floors, and at times walls.</a:t>
            </a:r>
            <a:endParaRPr/>
          </a:p>
          <a:p>
            <a:pPr indent="-209550" lvl="0" marL="285750" rtl="0" algn="l">
              <a:lnSpc>
                <a:spcPct val="100000"/>
              </a:lnSpc>
              <a:spcBef>
                <a:spcPts val="0"/>
              </a:spcBef>
              <a:spcAft>
                <a:spcPts val="0"/>
              </a:spcAft>
              <a:buClr>
                <a:schemeClr val="dk1"/>
              </a:buClr>
              <a:buSzPts val="1200"/>
              <a:buFont typeface="Arial"/>
              <a:buNone/>
            </a:pPr>
            <a:r>
              <a:t/>
            </a:r>
            <a:endParaRPr i="1" sz="1200">
              <a:solidFill>
                <a:schemeClr val="dk1"/>
              </a:solidFill>
            </a:endParaRPr>
          </a:p>
          <a:p>
            <a:pPr indent="-171450" lvl="0" marL="171450" marR="0" rtl="0" algn="l">
              <a:lnSpc>
                <a:spcPct val="100000"/>
              </a:lnSpc>
              <a:spcBef>
                <a:spcPts val="360"/>
              </a:spcBef>
              <a:spcAft>
                <a:spcPts val="0"/>
              </a:spcAft>
              <a:buClr>
                <a:schemeClr val="dk1"/>
              </a:buClr>
              <a:buSzPts val="1200"/>
              <a:buFont typeface="Arial"/>
              <a:buChar char="•"/>
            </a:pPr>
            <a:r>
              <a:rPr lang="fr" sz="1200">
                <a:solidFill>
                  <a:schemeClr val="dk1"/>
                </a:solidFill>
              </a:rPr>
              <a:t>other interventions/tasks that use equipment that breaches the skin and will then come into contact with mucous membranes or body fluids poses a higher risk than those already listed, but should be managed by clinical staff and those who are experienced in disinfection and sterilization procedures for these specific health care items (WHO guidance exists on this but is not covered in this module)</a:t>
            </a:r>
            <a:endParaRPr/>
          </a:p>
          <a:p>
            <a:pPr indent="0" lvl="0" marL="0" marR="0" rtl="0" algn="l">
              <a:lnSpc>
                <a:spcPct val="100000"/>
              </a:lnSpc>
              <a:spcBef>
                <a:spcPts val="360"/>
              </a:spcBef>
              <a:spcAft>
                <a:spcPts val="0"/>
              </a:spcAft>
              <a:buClr>
                <a:schemeClr val="dk1"/>
              </a:buClr>
              <a:buSzPts val="1200"/>
              <a:buFont typeface="Arial"/>
              <a:buNone/>
            </a:pPr>
            <a:r>
              <a:t/>
            </a:r>
            <a:endParaRPr sz="1200">
              <a:solidFill>
                <a:schemeClr val="dk1"/>
              </a:solidFill>
            </a:endParaRPr>
          </a:p>
          <a:p>
            <a:pPr indent="0" lvl="0" marL="0" marR="0" rtl="0" algn="l">
              <a:lnSpc>
                <a:spcPct val="100000"/>
              </a:lnSpc>
              <a:spcBef>
                <a:spcPts val="360"/>
              </a:spcBef>
              <a:spcAft>
                <a:spcPts val="0"/>
              </a:spcAft>
              <a:buClr>
                <a:schemeClr val="dk1"/>
              </a:buClr>
              <a:buSzPts val="1200"/>
              <a:buFont typeface="Arial"/>
              <a:buNone/>
            </a:pPr>
            <a:r>
              <a:rPr b="1" lang="fr" sz="1200" u="none">
                <a:solidFill>
                  <a:schemeClr val="dk1"/>
                </a:solidFill>
              </a:rPr>
              <a:t>NOTE FOR TRAINER:</a:t>
            </a:r>
            <a:endParaRPr/>
          </a:p>
          <a:p>
            <a:pPr indent="0" lvl="0" marL="0" marR="0" rtl="0" algn="l">
              <a:lnSpc>
                <a:spcPct val="100000"/>
              </a:lnSpc>
              <a:spcBef>
                <a:spcPts val="360"/>
              </a:spcBef>
              <a:spcAft>
                <a:spcPts val="0"/>
              </a:spcAft>
              <a:buClr>
                <a:schemeClr val="dk1"/>
              </a:buClr>
              <a:buSzPts val="1200"/>
              <a:buFont typeface="Arial"/>
              <a:buNone/>
            </a:pPr>
            <a:r>
              <a:rPr lang="fr" sz="1200">
                <a:solidFill>
                  <a:schemeClr val="dk1"/>
                </a:solidFill>
              </a:rPr>
              <a:t>It might be prudent to stop and take questions at this point to be sure people are clear on these terms and the items the rest of this module relates to in day to day practice, as associated with WASH </a:t>
            </a:r>
            <a:endParaRPr/>
          </a:p>
          <a:p>
            <a:pPr indent="0" lvl="0" marL="0" rtl="0" algn="l">
              <a:lnSpc>
                <a:spcPct val="100000"/>
              </a:lnSpc>
              <a:spcBef>
                <a:spcPts val="0"/>
              </a:spcBef>
              <a:spcAft>
                <a:spcPts val="0"/>
              </a:spcAft>
              <a:buClr>
                <a:schemeClr val="dk1"/>
              </a:buClr>
              <a:buSzPts val="1200"/>
              <a:buFont typeface="Arial"/>
              <a:buNone/>
            </a:pPr>
            <a:r>
              <a:t/>
            </a:r>
            <a:endParaRPr i="1" sz="1200">
              <a:solidFill>
                <a:schemeClr val="dk1"/>
              </a:solidFill>
            </a:endParaRPr>
          </a:p>
        </p:txBody>
      </p:sp>
      <p:sp>
        <p:nvSpPr>
          <p:cNvPr id="779" name="Google Shape;77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8" name="Google Shape;78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highlight>
                  <a:srgbClr val="FFFF00"/>
                </a:highlight>
              </a:rPr>
              <a:t>READ THE SLIDE (this aims to warm up the participants by exploring germs and cleaning – no prior</a:t>
            </a:r>
            <a:r>
              <a:rPr b="0" lang="fr">
                <a:highlight>
                  <a:srgbClr val="FFFF00"/>
                </a:highlight>
              </a:rPr>
              <a:t> </a:t>
            </a:r>
            <a:r>
              <a:rPr b="1" lang="fr">
                <a:highlight>
                  <a:srgbClr val="FFFF00"/>
                </a:highlight>
              </a:rPr>
              <a:t>knowledge is expected)</a:t>
            </a:r>
            <a:endParaRPr/>
          </a:p>
          <a:p>
            <a:pPr indent="0" lvl="0" marL="0" rtl="0" algn="l">
              <a:lnSpc>
                <a:spcPct val="100000"/>
              </a:lnSpc>
              <a:spcBef>
                <a:spcPts val="0"/>
              </a:spcBef>
              <a:spcAft>
                <a:spcPts val="0"/>
              </a:spcAft>
              <a:buSzPts val="1400"/>
              <a:buNone/>
            </a:pPr>
            <a:r>
              <a:rPr b="1" lang="fr">
                <a:highlight>
                  <a:srgbClr val="FFFF00"/>
                </a:highlight>
              </a:rPr>
              <a:t>SAY:</a:t>
            </a:r>
            <a:endParaRPr/>
          </a:p>
          <a:p>
            <a:pPr indent="-171450" lvl="0" marL="171450" rtl="0" algn="l">
              <a:lnSpc>
                <a:spcPct val="100000"/>
              </a:lnSpc>
              <a:spcBef>
                <a:spcPts val="0"/>
              </a:spcBef>
              <a:spcAft>
                <a:spcPts val="0"/>
              </a:spcAft>
              <a:buClr>
                <a:schemeClr val="dk1"/>
              </a:buClr>
              <a:buSzPts val="1200"/>
              <a:buFont typeface="Arial"/>
              <a:buChar char="•"/>
            </a:pPr>
            <a:r>
              <a:rPr b="0" lang="fr">
                <a:highlight>
                  <a:srgbClr val="FFFF00"/>
                </a:highlight>
              </a:rPr>
              <a:t>Discuss the three questions in small groups for 5 mins. </a:t>
            </a:r>
            <a:endParaRPr/>
          </a:p>
          <a:p>
            <a:pPr indent="-171450" lvl="0" marL="171450" rtl="0" algn="l">
              <a:lnSpc>
                <a:spcPct val="100000"/>
              </a:lnSpc>
              <a:spcBef>
                <a:spcPts val="0"/>
              </a:spcBef>
              <a:spcAft>
                <a:spcPts val="0"/>
              </a:spcAft>
              <a:buClr>
                <a:schemeClr val="dk1"/>
              </a:buClr>
              <a:buSzPts val="1200"/>
              <a:buFont typeface="Arial"/>
              <a:buChar char="•"/>
            </a:pPr>
            <a:r>
              <a:rPr b="0" lang="fr">
                <a:highlight>
                  <a:srgbClr val="FFFF00"/>
                </a:highlight>
              </a:rPr>
              <a:t>Then be ready to shout out some answers and I will write them on a flip chart and we will discuss</a:t>
            </a:r>
            <a:endParaRPr/>
          </a:p>
          <a:p>
            <a:pPr indent="0" lvl="0" marL="0" rtl="0" algn="l">
              <a:lnSpc>
                <a:spcPct val="100000"/>
              </a:lnSpc>
              <a:spcBef>
                <a:spcPts val="0"/>
              </a:spcBef>
              <a:spcAft>
                <a:spcPts val="0"/>
              </a:spcAft>
              <a:buClr>
                <a:schemeClr val="dk1"/>
              </a:buClr>
              <a:buSzPts val="1200"/>
              <a:buFont typeface="Arial"/>
              <a:buNone/>
            </a:pPr>
            <a:r>
              <a:rPr b="1" lang="fr">
                <a:highlight>
                  <a:srgbClr val="FFFF00"/>
                </a:highlight>
              </a:rPr>
              <a:t>THEN SAY:</a:t>
            </a:r>
            <a:endParaRPr/>
          </a:p>
          <a:p>
            <a:pPr indent="0" lvl="0" marL="0" rtl="0" algn="l">
              <a:lnSpc>
                <a:spcPct val="100000"/>
              </a:lnSpc>
              <a:spcBef>
                <a:spcPts val="0"/>
              </a:spcBef>
              <a:spcAft>
                <a:spcPts val="0"/>
              </a:spcAft>
              <a:buClr>
                <a:schemeClr val="dk1"/>
              </a:buClr>
              <a:buSzPts val="1200"/>
              <a:buFont typeface="Arial"/>
              <a:buNone/>
            </a:pPr>
            <a:r>
              <a:rPr b="1" lang="fr">
                <a:highlight>
                  <a:srgbClr val="FFFF00"/>
                </a:highlight>
              </a:rPr>
              <a:t>Where can microorganisms live and/or multiply?</a:t>
            </a:r>
            <a:endParaRPr/>
          </a:p>
          <a:p>
            <a:pPr indent="-285750" lvl="0" marL="285750" rtl="0" algn="l">
              <a:lnSpc>
                <a:spcPct val="100000"/>
              </a:lnSpc>
              <a:spcBef>
                <a:spcPts val="0"/>
              </a:spcBef>
              <a:spcAft>
                <a:spcPts val="0"/>
              </a:spcAft>
              <a:buClr>
                <a:schemeClr val="dk1"/>
              </a:buClr>
              <a:buSzPts val="1200"/>
              <a:buFont typeface="Arial"/>
              <a:buChar char="•"/>
            </a:pPr>
            <a:r>
              <a:rPr lang="fr" sz="1200">
                <a:highlight>
                  <a:srgbClr val="FFFF00"/>
                </a:highlight>
              </a:rPr>
              <a:t>In/on people including their skin (e.g., patients, staff) - note that normally these organisms on skin are completely harmless to healthy people and make up our skin flora (see the hand hygiene module)</a:t>
            </a:r>
            <a:endParaRPr/>
          </a:p>
          <a:p>
            <a:pPr indent="-285750" lvl="0" marL="285750" rtl="0" algn="l">
              <a:lnSpc>
                <a:spcPct val="100000"/>
              </a:lnSpc>
              <a:spcBef>
                <a:spcPts val="0"/>
              </a:spcBef>
              <a:spcAft>
                <a:spcPts val="0"/>
              </a:spcAft>
              <a:buClr>
                <a:schemeClr val="dk1"/>
              </a:buClr>
              <a:buSzPts val="1200"/>
              <a:buFont typeface="Arial"/>
              <a:buChar char="•"/>
            </a:pPr>
            <a:r>
              <a:rPr lang="fr" sz="1200">
                <a:highlight>
                  <a:srgbClr val="FFFF00"/>
                </a:highlight>
              </a:rPr>
              <a:t>On surfaces - try to get participants to mention their commonly encountered environmental surfaces</a:t>
            </a:r>
            <a:endParaRPr/>
          </a:p>
          <a:p>
            <a:pPr indent="-285750" lvl="0" marL="285750" rtl="0" algn="l">
              <a:lnSpc>
                <a:spcPct val="100000"/>
              </a:lnSpc>
              <a:spcBef>
                <a:spcPts val="0"/>
              </a:spcBef>
              <a:spcAft>
                <a:spcPts val="0"/>
              </a:spcAft>
              <a:buClr>
                <a:schemeClr val="dk1"/>
              </a:buClr>
              <a:buSzPts val="1200"/>
              <a:buFont typeface="Arial"/>
              <a:buChar char="•"/>
            </a:pPr>
            <a:r>
              <a:rPr lang="fr" sz="1200">
                <a:highlight>
                  <a:srgbClr val="FFFF00"/>
                </a:highlight>
              </a:rPr>
              <a:t>Equipment - try to get participants to mention surfaces they commonly see </a:t>
            </a:r>
            <a:endParaRPr/>
          </a:p>
          <a:p>
            <a:pPr indent="0" lvl="0" marL="0" rtl="0" algn="l">
              <a:lnSpc>
                <a:spcPct val="100000"/>
              </a:lnSpc>
              <a:spcBef>
                <a:spcPts val="0"/>
              </a:spcBef>
              <a:spcAft>
                <a:spcPts val="0"/>
              </a:spcAft>
              <a:buSzPts val="1400"/>
              <a:buNone/>
            </a:pPr>
            <a:r>
              <a:rPr b="1" lang="fr" sz="1200">
                <a:highlight>
                  <a:srgbClr val="FFFF00"/>
                </a:highlight>
              </a:rPr>
              <a:t>How they can move?</a:t>
            </a:r>
            <a:endParaRPr/>
          </a:p>
          <a:p>
            <a:pPr indent="0" lvl="0" marL="0" rtl="0" algn="l">
              <a:lnSpc>
                <a:spcPct val="100000"/>
              </a:lnSpc>
              <a:spcBef>
                <a:spcPts val="0"/>
              </a:spcBef>
              <a:spcAft>
                <a:spcPts val="0"/>
              </a:spcAft>
              <a:buSzPts val="1400"/>
              <a:buNone/>
            </a:pPr>
            <a:r>
              <a:rPr b="0" lang="fr" sz="1200">
                <a:highlight>
                  <a:srgbClr val="FFFF00"/>
                </a:highlight>
              </a:rPr>
              <a:t>If environmental surfaces or equipment is contaminated and not cleaned as per recommended cleaning schedules</a:t>
            </a:r>
            <a:endParaRPr/>
          </a:p>
          <a:p>
            <a:pPr indent="-285750" lvl="0" marL="285750" rtl="0" algn="l">
              <a:lnSpc>
                <a:spcPct val="100000"/>
              </a:lnSpc>
              <a:spcBef>
                <a:spcPts val="0"/>
              </a:spcBef>
              <a:spcAft>
                <a:spcPts val="0"/>
              </a:spcAft>
              <a:buClr>
                <a:schemeClr val="dk1"/>
              </a:buClr>
              <a:buSzPts val="1200"/>
              <a:buFont typeface="Arial"/>
              <a:buChar char="•"/>
            </a:pPr>
            <a:r>
              <a:rPr b="0" lang="fr" sz="1200">
                <a:highlight>
                  <a:srgbClr val="FFFF00"/>
                </a:highlight>
              </a:rPr>
              <a:t>Anyone can touch a surface or equipment and then touch another surface moving the mircorganisms around the health care environment</a:t>
            </a:r>
            <a:endParaRPr/>
          </a:p>
          <a:p>
            <a:pPr indent="-285750" lvl="0" marL="285750" rtl="0" algn="l">
              <a:lnSpc>
                <a:spcPct val="100000"/>
              </a:lnSpc>
              <a:spcBef>
                <a:spcPts val="0"/>
              </a:spcBef>
              <a:spcAft>
                <a:spcPts val="0"/>
              </a:spcAft>
              <a:buClr>
                <a:schemeClr val="dk1"/>
              </a:buClr>
              <a:buSzPts val="1200"/>
              <a:buFont typeface="Arial"/>
              <a:buChar char="•"/>
            </a:pPr>
            <a:r>
              <a:rPr b="0" lang="fr" sz="1200">
                <a:highlight>
                  <a:srgbClr val="FFFF00"/>
                </a:highlight>
              </a:rPr>
              <a:t>Anyone can then touch a surface or equipment and get germs on or in their body, or someone elses (and then this might subsequently 	cause an infection). </a:t>
            </a:r>
            <a:endParaRPr/>
          </a:p>
          <a:p>
            <a:pPr indent="-285750" lvl="0" marL="285750" rtl="0" algn="l">
              <a:lnSpc>
                <a:spcPct val="100000"/>
              </a:lnSpc>
              <a:spcBef>
                <a:spcPts val="0"/>
              </a:spcBef>
              <a:spcAft>
                <a:spcPts val="0"/>
              </a:spcAft>
              <a:buClr>
                <a:schemeClr val="dk1"/>
              </a:buClr>
              <a:buSzPts val="1200"/>
              <a:buFont typeface="Arial"/>
              <a:buChar char="•"/>
            </a:pPr>
            <a:r>
              <a:rPr b="0" lang="fr" sz="1200">
                <a:highlight>
                  <a:srgbClr val="FFFF00"/>
                </a:highlight>
              </a:rPr>
              <a:t>Even if gloves are worn this is a risk - and it is important to note that both cleaning and cleaning of hands at the right 	time go together in preventing the spread of germs</a:t>
            </a:r>
            <a:endParaRPr/>
          </a:p>
          <a:p>
            <a:pPr indent="0" lvl="0" marL="0" rtl="0" algn="l">
              <a:lnSpc>
                <a:spcPct val="100000"/>
              </a:lnSpc>
              <a:spcBef>
                <a:spcPts val="0"/>
              </a:spcBef>
              <a:spcAft>
                <a:spcPts val="0"/>
              </a:spcAft>
              <a:buSzPts val="1400"/>
              <a:buNone/>
            </a:pPr>
            <a:r>
              <a:rPr b="1" lang="fr" sz="1200">
                <a:highlight>
                  <a:srgbClr val="FFFF00"/>
                </a:highlight>
              </a:rPr>
              <a:t>Who might be most at risk?</a:t>
            </a:r>
            <a:endParaRPr/>
          </a:p>
          <a:p>
            <a:pPr indent="-285750" lvl="0" marL="285750" rtl="0" algn="l">
              <a:lnSpc>
                <a:spcPct val="100000"/>
              </a:lnSpc>
              <a:spcBef>
                <a:spcPts val="0"/>
              </a:spcBef>
              <a:spcAft>
                <a:spcPts val="0"/>
              </a:spcAft>
              <a:buClr>
                <a:schemeClr val="dk1"/>
              </a:buClr>
              <a:buSzPts val="1200"/>
              <a:buFont typeface="Arial"/>
              <a:buChar char="•"/>
            </a:pPr>
            <a:r>
              <a:rPr b="0" lang="fr" sz="1200">
                <a:highlight>
                  <a:srgbClr val="FFFF00"/>
                </a:highlight>
              </a:rPr>
              <a:t>Patients who are already vulnerable (susceptible) from underlying diseases are most at risk from germs getting on to and entering their 	body.</a:t>
            </a:r>
            <a:endParaRPr/>
          </a:p>
          <a:p>
            <a:pPr indent="-285750" lvl="0" marL="285750" rtl="0" algn="l">
              <a:lnSpc>
                <a:spcPct val="100000"/>
              </a:lnSpc>
              <a:spcBef>
                <a:spcPts val="0"/>
              </a:spcBef>
              <a:spcAft>
                <a:spcPts val="0"/>
              </a:spcAft>
              <a:buClr>
                <a:schemeClr val="dk1"/>
              </a:buClr>
              <a:buSzPts val="1200"/>
              <a:buFont typeface="Arial"/>
              <a:buChar char="•"/>
            </a:pPr>
            <a:r>
              <a:rPr b="0" lang="fr" sz="1200">
                <a:highlight>
                  <a:srgbClr val="FFFF00"/>
                </a:highlight>
              </a:rPr>
              <a:t>But health workers can also at times be at risk</a:t>
            </a:r>
            <a:endParaRPr/>
          </a:p>
          <a:p>
            <a:pPr indent="0" lvl="0" marL="0" marR="0" rtl="0" algn="l">
              <a:lnSpc>
                <a:spcPct val="100000"/>
              </a:lnSpc>
              <a:spcBef>
                <a:spcPts val="0"/>
              </a:spcBef>
              <a:spcAft>
                <a:spcPts val="0"/>
              </a:spcAft>
              <a:buClr>
                <a:schemeClr val="dk1"/>
              </a:buClr>
              <a:buSzPts val="1200"/>
              <a:buFont typeface="Arial"/>
              <a:buNone/>
            </a:pPr>
            <a:r>
              <a:rPr b="0" lang="fr" sz="1200">
                <a:highlight>
                  <a:srgbClr val="FFFF00"/>
                </a:highlight>
              </a:rPr>
              <a:t>It is important to end by stating that there are solutions to protecting patients and health workers - cleaning and hand hygiene at the right times (among other infection prevention measures). Check whether any participants are unclear or anxious. </a:t>
            </a:r>
            <a:r>
              <a:rPr b="0" lang="fr">
                <a:highlight>
                  <a:srgbClr val="FFFF00"/>
                </a:highlight>
              </a:rPr>
              <a:t>You can also explain people can learn more from the list of resources featured at the end.</a:t>
            </a:r>
            <a:endParaRPr b="0" sz="1200">
              <a:highlight>
                <a:srgbClr val="FFFF00"/>
              </a:highlight>
            </a:endParaRPr>
          </a:p>
          <a:p>
            <a:pPr indent="0" lvl="0" marL="0" rtl="0" algn="l">
              <a:lnSpc>
                <a:spcPct val="100000"/>
              </a:lnSpc>
              <a:spcBef>
                <a:spcPts val="0"/>
              </a:spcBef>
              <a:spcAft>
                <a:spcPts val="0"/>
              </a:spcAft>
              <a:buSzPts val="1400"/>
              <a:buNone/>
            </a:pPr>
            <a:r>
              <a:t/>
            </a:r>
            <a:endParaRPr/>
          </a:p>
        </p:txBody>
      </p:sp>
      <p:sp>
        <p:nvSpPr>
          <p:cNvPr id="789" name="Google Shape;78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5" name="Google Shape;80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SAY: </a:t>
            </a:r>
            <a:r>
              <a:rPr b="0" lang="fr"/>
              <a:t>this visual summarises the discussion from the previous slide and is from a recently issued international best practices cleaning manual (see the resources list)</a:t>
            </a:r>
            <a:endParaRPr/>
          </a:p>
          <a:p>
            <a:pPr indent="0" lvl="0" marL="0" rtl="0" algn="l">
              <a:lnSpc>
                <a:spcPct val="100000"/>
              </a:lnSpc>
              <a:spcBef>
                <a:spcPts val="0"/>
              </a:spcBef>
              <a:spcAft>
                <a:spcPts val="0"/>
              </a:spcAft>
              <a:buSzPts val="1400"/>
              <a:buNone/>
            </a:pPr>
            <a:r>
              <a:t/>
            </a:r>
            <a:endParaRPr/>
          </a:p>
        </p:txBody>
      </p:sp>
      <p:sp>
        <p:nvSpPr>
          <p:cNvPr id="806" name="Google Shape;80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 </a:t>
            </a:r>
            <a:endParaRPr/>
          </a:p>
          <a:p>
            <a:pPr indent="0" lvl="0" marL="0" marR="0" rtl="0" algn="l">
              <a:lnSpc>
                <a:spcPct val="100000"/>
              </a:lnSpc>
              <a:spcBef>
                <a:spcPts val="0"/>
              </a:spcBef>
              <a:spcAft>
                <a:spcPts val="0"/>
              </a:spcAft>
              <a:buClr>
                <a:schemeClr val="dk1"/>
              </a:buClr>
              <a:buSzPts val="1200"/>
              <a:buFont typeface="Calibri"/>
              <a:buNone/>
            </a:pPr>
            <a:r>
              <a:rPr b="1" lang="fr"/>
              <a:t>SAY:</a:t>
            </a:r>
            <a:r>
              <a:rPr b="0" lang="fr"/>
              <a:t> it is important to be clear on definitions. Now we will focus on the best practices required to make cleaning happen in health care</a:t>
            </a:r>
            <a:endParaRPr/>
          </a:p>
        </p:txBody>
      </p:sp>
      <p:sp>
        <p:nvSpPr>
          <p:cNvPr id="815" name="Google Shape;81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and say</a:t>
            </a:r>
            <a:r>
              <a:rPr lang="fr"/>
              <a:t>, the following slides provide further details for each of these elements which are considered best practices.  </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fr" sz="1200"/>
              <a:t>You can tell participants to refer to the sources of this information, the CDC/ICAN Guidance, for more information listed in the resources slide - this will be most suitable to those establishing cleaning programmes rather than those who clean.</a:t>
            </a:r>
            <a:endParaRPr/>
          </a:p>
          <a:p>
            <a:pPr indent="0" lvl="0" marL="0" rtl="0" algn="l">
              <a:lnSpc>
                <a:spcPct val="100000"/>
              </a:lnSpc>
              <a:spcBef>
                <a:spcPts val="0"/>
              </a:spcBef>
              <a:spcAft>
                <a:spcPts val="0"/>
              </a:spcAft>
              <a:buSzPts val="1400"/>
              <a:buNone/>
            </a:pPr>
            <a:r>
              <a:t/>
            </a:r>
            <a:endParaRPr/>
          </a:p>
        </p:txBody>
      </p:sp>
      <p:sp>
        <p:nvSpPr>
          <p:cNvPr id="823" name="Google Shape;82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jpg"/><Relationship Id="rId4"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dk1"/>
        </a:solidFill>
      </p:bgPr>
    </p:bg>
    <p:spTree>
      <p:nvGrpSpPr>
        <p:cNvPr id="11" name="Shape 11"/>
        <p:cNvGrpSpPr/>
        <p:nvPr/>
      </p:nvGrpSpPr>
      <p:grpSpPr>
        <a:xfrm>
          <a:off x="0" y="0"/>
          <a:ext cx="0" cy="0"/>
          <a:chOff x="0" y="0"/>
          <a:chExt cx="0" cy="0"/>
        </a:xfrm>
      </p:grpSpPr>
      <p:sp>
        <p:nvSpPr>
          <p:cNvPr id="12" name="Google Shape;12;p2"/>
          <p:cNvSpPr/>
          <p:nvPr>
            <p:ph idx="2" type="pic"/>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dk1"/>
        </a:solidFill>
      </p:bgPr>
    </p:bg>
    <p:spTree>
      <p:nvGrpSpPr>
        <p:cNvPr id="78" name="Shape 78"/>
        <p:cNvGrpSpPr/>
        <p:nvPr/>
      </p:nvGrpSpPr>
      <p:grpSpPr>
        <a:xfrm>
          <a:off x="0" y="0"/>
          <a:ext cx="0" cy="0"/>
          <a:chOff x="0" y="0"/>
          <a:chExt cx="0" cy="0"/>
        </a:xfrm>
      </p:grpSpPr>
      <p:sp>
        <p:nvSpPr>
          <p:cNvPr id="79" name="Google Shape;79;p12"/>
          <p:cNvSpPr/>
          <p:nvPr>
            <p:ph idx="2" type="pic"/>
          </p:nvPr>
        </p:nvSpPr>
        <p:spPr>
          <a:xfrm>
            <a:off x="0" y="0"/>
            <a:ext cx="12192000" cy="6858000"/>
          </a:xfrm>
          <a:prstGeom prst="rect">
            <a:avLst/>
          </a:prstGeom>
          <a:noFill/>
          <a:ln>
            <a:noFill/>
          </a:ln>
        </p:spPr>
      </p:sp>
      <p:pic>
        <p:nvPicPr>
          <p:cNvPr id="80" name="Google Shape;80;p1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81" name="Google Shape;81;p1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82" name="Google Shape;82;p12"/>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type="title">
  <p:cSld name="TITLE">
    <p:bg>
      <p:bgPr>
        <a:solidFill>
          <a:schemeClr val="dk1"/>
        </a:solidFill>
      </p:bgPr>
    </p:bg>
    <p:spTree>
      <p:nvGrpSpPr>
        <p:cNvPr id="83" name="Shape 83"/>
        <p:cNvGrpSpPr/>
        <p:nvPr/>
      </p:nvGrpSpPr>
      <p:grpSpPr>
        <a:xfrm>
          <a:off x="0" y="0"/>
          <a:ext cx="0" cy="0"/>
          <a:chOff x="0" y="0"/>
          <a:chExt cx="0" cy="0"/>
        </a:xfrm>
      </p:grpSpPr>
      <p:sp>
        <p:nvSpPr>
          <p:cNvPr id="84" name="Google Shape;84;p13"/>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8000"/>
              <a:buFont typeface="Arial Narrow"/>
              <a:buNone/>
              <a:defRPr b="1" i="0" sz="8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 name="Google Shape;85;p13"/>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2"/>
              </a:buClr>
              <a:buSzPts val="2000"/>
              <a:buFont typeface="Arial"/>
              <a:buNone/>
              <a:defRPr b="1" i="0" sz="2000" u="none" cap="none" strike="noStrike">
                <a:solidFill>
                  <a:schemeClr val="lt2"/>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86" name="Google Shape;86;p13"/>
          <p:cNvSpPr/>
          <p:nvPr/>
        </p:nvSpPr>
        <p:spPr>
          <a:xfrm>
            <a:off x="5968240" y="6412570"/>
            <a:ext cx="255520" cy="25552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 name="Google Shape;87;p13"/>
          <p:cNvSpPr/>
          <p:nvPr/>
        </p:nvSpPr>
        <p:spPr>
          <a:xfrm>
            <a:off x="0" y="3759200"/>
            <a:ext cx="215900" cy="30988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13"/>
          <p:cNvSpPr/>
          <p:nvPr/>
        </p:nvSpPr>
        <p:spPr>
          <a:xfrm>
            <a:off x="11976100" y="0"/>
            <a:ext cx="215900" cy="1079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3"/>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box">
  <p:cSld name="text + box">
    <p:spTree>
      <p:nvGrpSpPr>
        <p:cNvPr id="90" name="Shape 90"/>
        <p:cNvGrpSpPr/>
        <p:nvPr/>
      </p:nvGrpSpPr>
      <p:grpSpPr>
        <a:xfrm>
          <a:off x="0" y="0"/>
          <a:ext cx="0" cy="0"/>
          <a:chOff x="0" y="0"/>
          <a:chExt cx="0" cy="0"/>
        </a:xfrm>
      </p:grpSpPr>
      <p:sp>
        <p:nvSpPr>
          <p:cNvPr id="91" name="Google Shape;91;p14"/>
          <p:cNvSpPr txBox="1"/>
          <p:nvPr>
            <p:ph idx="1" type="body"/>
          </p:nvPr>
        </p:nvSpPr>
        <p:spPr>
          <a:xfrm>
            <a:off x="839788" y="584200"/>
            <a:ext cx="5076825" cy="300073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92" name="Google Shape;92;p14"/>
          <p:cNvSpPr/>
          <p:nvPr/>
        </p:nvSpPr>
        <p:spPr>
          <a:xfrm>
            <a:off x="219206" y="3757807"/>
            <a:ext cx="11972794" cy="31001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94" name="Google Shape;94;p14"/>
          <p:cNvSpPr txBox="1"/>
          <p:nvPr>
            <p:ph idx="2" type="body"/>
          </p:nvPr>
        </p:nvSpPr>
        <p:spPr>
          <a:xfrm>
            <a:off x="839788" y="4381500"/>
            <a:ext cx="10507661" cy="1803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4"/>
          <p:cNvSpPr txBox="1"/>
          <p:nvPr>
            <p:ph type="title"/>
          </p:nvPr>
        </p:nvSpPr>
        <p:spPr>
          <a:xfrm>
            <a:off x="839788" y="4038600"/>
            <a:ext cx="10515600" cy="207791"/>
          </a:xfrm>
          <a:prstGeom prst="rect">
            <a:avLst/>
          </a:prstGeom>
          <a:solidFill>
            <a:schemeClr val="dk2"/>
          </a:solid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 name="Google Shape;96;p14"/>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4"/>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14"/>
          <p:cNvSpPr txBox="1"/>
          <p:nvPr>
            <p:ph idx="3" type="body"/>
          </p:nvPr>
        </p:nvSpPr>
        <p:spPr>
          <a:xfrm>
            <a:off x="6240463" y="584199"/>
            <a:ext cx="5106987" cy="300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14"/>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graphs">
  <p:cSld name="title + 2 graphs">
    <p:spTree>
      <p:nvGrpSpPr>
        <p:cNvPr id="100" name="Shape 100"/>
        <p:cNvGrpSpPr/>
        <p:nvPr/>
      </p:nvGrpSpPr>
      <p:grpSpPr>
        <a:xfrm>
          <a:off x="0" y="0"/>
          <a:ext cx="0" cy="0"/>
          <a:chOff x="0" y="0"/>
          <a:chExt cx="0" cy="0"/>
        </a:xfrm>
      </p:grpSpPr>
      <p:sp>
        <p:nvSpPr>
          <p:cNvPr id="101" name="Google Shape;101;p1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1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03" name="Google Shape;103;p15"/>
          <p:cNvSpPr/>
          <p:nvPr>
            <p:ph idx="2" type="chart"/>
          </p:nvPr>
        </p:nvSpPr>
        <p:spPr>
          <a:xfrm>
            <a:off x="838200" y="1778000"/>
            <a:ext cx="5078413"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15"/>
          <p:cNvSpPr txBox="1"/>
          <p:nvPr>
            <p:ph idx="1" type="body"/>
          </p:nvPr>
        </p:nvSpPr>
        <p:spPr>
          <a:xfrm>
            <a:off x="838199" y="1374946"/>
            <a:ext cx="5078414" cy="244304"/>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15"/>
          <p:cNvSpPr/>
          <p:nvPr>
            <p:ph idx="3" type="chart"/>
          </p:nvPr>
        </p:nvSpPr>
        <p:spPr>
          <a:xfrm>
            <a:off x="6240463" y="1739900"/>
            <a:ext cx="5113337" cy="46178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15"/>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15"/>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15"/>
          <p:cNvSpPr txBox="1"/>
          <p:nvPr>
            <p:ph idx="4" type="body"/>
          </p:nvPr>
        </p:nvSpPr>
        <p:spPr>
          <a:xfrm>
            <a:off x="6238875" y="1374775"/>
            <a:ext cx="5113337" cy="24447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15"/>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aragraph + graph">
  <p:cSld name="title + paragraph + graph">
    <p:spTree>
      <p:nvGrpSpPr>
        <p:cNvPr id="110" name="Shape 110"/>
        <p:cNvGrpSpPr/>
        <p:nvPr/>
      </p:nvGrpSpPr>
      <p:grpSpPr>
        <a:xfrm>
          <a:off x="0" y="0"/>
          <a:ext cx="0" cy="0"/>
          <a:chOff x="0" y="0"/>
          <a:chExt cx="0" cy="0"/>
        </a:xfrm>
      </p:grpSpPr>
      <p:sp>
        <p:nvSpPr>
          <p:cNvPr id="111" name="Google Shape;111;p16"/>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 name="Google Shape;112;p1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13" name="Google Shape;113;p16"/>
          <p:cNvSpPr/>
          <p:nvPr>
            <p:ph idx="2" type="chart"/>
          </p:nvPr>
        </p:nvSpPr>
        <p:spPr>
          <a:xfrm>
            <a:off x="838200" y="1777999"/>
            <a:ext cx="5092601"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16"/>
          <p:cNvSpPr txBox="1"/>
          <p:nvPr>
            <p:ph idx="1" type="body"/>
          </p:nvPr>
        </p:nvSpPr>
        <p:spPr>
          <a:xfrm>
            <a:off x="838199" y="1384300"/>
            <a:ext cx="5092602" cy="234950"/>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16"/>
          <p:cNvSpPr txBox="1"/>
          <p:nvPr>
            <p:ph idx="3" type="body"/>
          </p:nvPr>
        </p:nvSpPr>
        <p:spPr>
          <a:xfrm>
            <a:off x="6261198" y="1384300"/>
            <a:ext cx="5092602" cy="234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1" i="0" sz="18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Google Shape;116;p16"/>
          <p:cNvSpPr txBox="1"/>
          <p:nvPr>
            <p:ph idx="4" type="body"/>
          </p:nvPr>
        </p:nvSpPr>
        <p:spPr>
          <a:xfrm>
            <a:off x="6261198" y="1778000"/>
            <a:ext cx="5092602" cy="45797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16"/>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16"/>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16"/>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table">
  <p:cSld name="text + table">
    <p:spTree>
      <p:nvGrpSpPr>
        <p:cNvPr id="120" name="Shape 120"/>
        <p:cNvGrpSpPr/>
        <p:nvPr/>
      </p:nvGrpSpPr>
      <p:grpSpPr>
        <a:xfrm>
          <a:off x="0" y="0"/>
          <a:ext cx="0" cy="0"/>
          <a:chOff x="0" y="0"/>
          <a:chExt cx="0" cy="0"/>
        </a:xfrm>
      </p:grpSpPr>
      <p:sp>
        <p:nvSpPr>
          <p:cNvPr id="121" name="Google Shape;121;p17"/>
          <p:cNvSpPr txBox="1"/>
          <p:nvPr>
            <p:ph idx="1" type="body"/>
          </p:nvPr>
        </p:nvSpPr>
        <p:spPr>
          <a:xfrm>
            <a:off x="839788" y="584200"/>
            <a:ext cx="5076825" cy="557688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122" name="Google Shape;122;p1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23" name="Google Shape;123;p17"/>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4" name="Google Shape;124;p17"/>
          <p:cNvSpPr/>
          <p:nvPr>
            <p:ph idx="2" type="tbl"/>
          </p:nvPr>
        </p:nvSpPr>
        <p:spPr>
          <a:xfrm>
            <a:off x="6240463" y="1007893"/>
            <a:ext cx="5111750" cy="515319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5" name="Google Shape;125;p17"/>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17"/>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17"/>
          <p:cNvSpPr txBox="1"/>
          <p:nvPr>
            <p:ph idx="3" type="body"/>
          </p:nvPr>
        </p:nvSpPr>
        <p:spPr>
          <a:xfrm>
            <a:off x="6240463" y="584200"/>
            <a:ext cx="5076825" cy="227013"/>
          </a:xfrm>
          <a:prstGeom prst="rect">
            <a:avLst/>
          </a:prstGeom>
          <a:solidFill>
            <a:schemeClr val="dk2"/>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Data Slide (for content heavy tables and charts)">
  <p:cSld name="8_Data Slide (for content heavy tables and charts)">
    <p:spTree>
      <p:nvGrpSpPr>
        <p:cNvPr id="134" name="Shape 134"/>
        <p:cNvGrpSpPr/>
        <p:nvPr/>
      </p:nvGrpSpPr>
      <p:grpSpPr>
        <a:xfrm>
          <a:off x="0" y="0"/>
          <a:ext cx="0" cy="0"/>
          <a:chOff x="0" y="0"/>
          <a:chExt cx="0" cy="0"/>
        </a:xfrm>
      </p:grpSpPr>
      <p:sp>
        <p:nvSpPr>
          <p:cNvPr id="135" name="Google Shape;135;p19"/>
          <p:cNvSpPr txBox="1"/>
          <p:nvPr>
            <p:ph type="title"/>
          </p:nvPr>
        </p:nvSpPr>
        <p:spPr>
          <a:xfrm>
            <a:off x="609600" y="274639"/>
            <a:ext cx="10972800" cy="1143000"/>
          </a:xfrm>
          <a:prstGeom prst="rect">
            <a:avLst/>
          </a:prstGeom>
          <a:noFill/>
          <a:ln>
            <a:noFill/>
          </a:ln>
        </p:spPr>
        <p:txBody>
          <a:bodyPr anchorCtr="0" anchor="b" bIns="0" lIns="20400" spcFirstLastPara="1" rIns="408100" wrap="square" tIns="0">
            <a:noAutofit/>
          </a:bodyPr>
          <a:lstStyle>
            <a:lvl1pPr lvl="0" algn="l">
              <a:lnSpc>
                <a:spcPct val="96782"/>
              </a:lnSpc>
              <a:spcBef>
                <a:spcPts val="0"/>
              </a:spcBef>
              <a:spcAft>
                <a:spcPts val="0"/>
              </a:spcAft>
              <a:buClr>
                <a:schemeClr val="dk2"/>
              </a:buClr>
              <a:buSzPts val="4133"/>
              <a:buFont typeface="Arial"/>
              <a:buNone/>
              <a:defRPr b="1" sz="4133">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9"/>
          <p:cNvSpPr txBox="1"/>
          <p:nvPr>
            <p:ph idx="1" type="body"/>
          </p:nvPr>
        </p:nvSpPr>
        <p:spPr>
          <a:xfrm>
            <a:off x="609600" y="1545167"/>
            <a:ext cx="10972800" cy="4455584"/>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Clr>
                <a:srgbClr val="E25423"/>
              </a:buClr>
              <a:buSzPts val="2134"/>
              <a:buFont typeface="Noto Sans Symbols"/>
              <a:buNone/>
              <a:defRPr sz="2667">
                <a:solidFill>
                  <a:srgbClr val="09164D"/>
                </a:solidFill>
                <a:latin typeface="Arial"/>
                <a:ea typeface="Arial"/>
                <a:cs typeface="Arial"/>
                <a:sym typeface="Arial"/>
              </a:defRPr>
            </a:lvl1pPr>
            <a:lvl2pPr indent="-397954" lvl="1" marL="914400" algn="l">
              <a:lnSpc>
                <a:spcPct val="110000"/>
              </a:lnSpc>
              <a:spcBef>
                <a:spcPts val="620"/>
              </a:spcBef>
              <a:spcAft>
                <a:spcPts val="0"/>
              </a:spcAft>
              <a:buClr>
                <a:srgbClr val="8D8B00"/>
              </a:buClr>
              <a:buSzPts val="2667"/>
              <a:buChar char="•"/>
              <a:defRPr sz="2667">
                <a:solidFill>
                  <a:srgbClr val="09164D"/>
                </a:solidFill>
                <a:latin typeface="Arial"/>
                <a:ea typeface="Arial"/>
                <a:cs typeface="Arial"/>
                <a:sym typeface="Arial"/>
              </a:defRPr>
            </a:lvl2pPr>
            <a:lvl3pPr indent="-397954" lvl="2" marL="1371600" algn="l">
              <a:lnSpc>
                <a:spcPct val="110000"/>
              </a:lnSpc>
              <a:spcBef>
                <a:spcPts val="620"/>
              </a:spcBef>
              <a:spcAft>
                <a:spcPts val="0"/>
              </a:spcAft>
              <a:buClr>
                <a:srgbClr val="09164D"/>
              </a:buClr>
              <a:buSzPts val="2667"/>
              <a:buChar char="•"/>
              <a:defRPr sz="2667">
                <a:solidFill>
                  <a:srgbClr val="09164D"/>
                </a:solidFill>
                <a:latin typeface="Arial"/>
                <a:ea typeface="Arial"/>
                <a:cs typeface="Arial"/>
                <a:sym typeface="Arial"/>
              </a:defRPr>
            </a:lvl3pPr>
            <a:lvl4pPr indent="-397954" lvl="3" marL="1828800" algn="l">
              <a:lnSpc>
                <a:spcPct val="110000"/>
              </a:lnSpc>
              <a:spcBef>
                <a:spcPts val="620"/>
              </a:spcBef>
              <a:spcAft>
                <a:spcPts val="0"/>
              </a:spcAft>
              <a:buSzPts val="2667"/>
              <a:buChar char="•"/>
              <a:defRPr sz="2667">
                <a:solidFill>
                  <a:srgbClr val="747474"/>
                </a:solidFill>
              </a:defRPr>
            </a:lvl4pPr>
            <a:lvl5pPr indent="-397954" lvl="4" marL="2286000" algn="l">
              <a:lnSpc>
                <a:spcPct val="110000"/>
              </a:lnSpc>
              <a:spcBef>
                <a:spcPts val="620"/>
              </a:spcBef>
              <a:spcAft>
                <a:spcPts val="0"/>
              </a:spcAft>
              <a:buSzPts val="2667"/>
              <a:buChar char="•"/>
              <a:defRPr sz="2667">
                <a:solidFill>
                  <a:srgbClr val="747474"/>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hite" showMasterSp="0">
  <p:cSld name="Title slide white">
    <p:spTree>
      <p:nvGrpSpPr>
        <p:cNvPr id="137" name="Shape 137"/>
        <p:cNvGrpSpPr/>
        <p:nvPr/>
      </p:nvGrpSpPr>
      <p:grpSpPr>
        <a:xfrm>
          <a:off x="0" y="0"/>
          <a:ext cx="0" cy="0"/>
          <a:chOff x="0" y="0"/>
          <a:chExt cx="0" cy="0"/>
        </a:xfrm>
      </p:grpSpPr>
      <p:sp>
        <p:nvSpPr>
          <p:cNvPr id="138" name="Google Shape;138;p20"/>
          <p:cNvSpPr/>
          <p:nvPr>
            <p:ph idx="2" type="pic"/>
          </p:nvPr>
        </p:nvSpPr>
        <p:spPr>
          <a:xfrm>
            <a:off x="0" y="0"/>
            <a:ext cx="12192000" cy="6858000"/>
          </a:xfrm>
          <a:prstGeom prst="rect">
            <a:avLst/>
          </a:prstGeom>
          <a:solidFill>
            <a:schemeClr val="lt1"/>
          </a:solidFill>
          <a:ln>
            <a:noFill/>
          </a:ln>
        </p:spPr>
      </p:sp>
      <p:sp>
        <p:nvSpPr>
          <p:cNvPr id="139" name="Google Shape;139;p20"/>
          <p:cNvSpPr txBox="1"/>
          <p:nvPr>
            <p:ph type="ctrTitle"/>
          </p:nvPr>
        </p:nvSpPr>
        <p:spPr>
          <a:xfrm>
            <a:off x="0" y="485185"/>
            <a:ext cx="7344000" cy="1119159"/>
          </a:xfrm>
          <a:prstGeom prst="rect">
            <a:avLst/>
          </a:prstGeom>
          <a:noFill/>
          <a:ln>
            <a:noFill/>
          </a:ln>
        </p:spPr>
        <p:txBody>
          <a:bodyPr anchorCtr="0" anchor="t" bIns="204050" lIns="408100" spcFirstLastPara="1" rIns="510150" wrap="square" tIns="8160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0"/>
          <p:cNvSpPr txBox="1"/>
          <p:nvPr>
            <p:ph idx="1" type="body"/>
          </p:nvPr>
        </p:nvSpPr>
        <p:spPr>
          <a:xfrm>
            <a:off x="480000" y="6507005"/>
            <a:ext cx="5971600" cy="247651"/>
          </a:xfrm>
          <a:prstGeom prst="rect">
            <a:avLst/>
          </a:prstGeom>
          <a:noFill/>
          <a:ln>
            <a:noFill/>
          </a:ln>
        </p:spPr>
        <p:txBody>
          <a:bodyPr anchorCtr="0" anchor="ctr" bIns="0" lIns="0" spcFirstLastPara="1" rIns="20400" wrap="square" tIns="0">
            <a:noAutofit/>
          </a:bodyPr>
          <a:lstStyle>
            <a:lvl1pPr indent="-228600" lvl="0" marL="457200" algn="l">
              <a:lnSpc>
                <a:spcPct val="110000"/>
              </a:lnSpc>
              <a:spcBef>
                <a:spcPts val="1035"/>
              </a:spcBef>
              <a:spcAft>
                <a:spcPts val="0"/>
              </a:spcAft>
              <a:buSzPts val="798"/>
              <a:buFont typeface="Arial"/>
              <a:buNone/>
              <a:defRPr b="0" sz="997">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41" name="Google Shape;141;p20"/>
          <p:cNvSpPr txBox="1"/>
          <p:nvPr>
            <p:ph idx="3" type="body"/>
          </p:nvPr>
        </p:nvSpPr>
        <p:spPr>
          <a:xfrm>
            <a:off x="9495913" y="6476048"/>
            <a:ext cx="2195259" cy="247651"/>
          </a:xfrm>
          <a:prstGeom prst="rect">
            <a:avLst/>
          </a:prstGeom>
          <a:noFill/>
          <a:ln>
            <a:noFill/>
          </a:ln>
        </p:spPr>
        <p:txBody>
          <a:bodyPr anchorCtr="0" anchor="ctr" bIns="0" lIns="20400" spcFirstLastPara="1" rIns="0" wrap="square" tIns="0">
            <a:noAutofit/>
          </a:bodyPr>
          <a:lstStyle>
            <a:lvl1pPr indent="-228600" lvl="0" marL="457200" algn="ctr">
              <a:lnSpc>
                <a:spcPct val="110000"/>
              </a:lnSpc>
              <a:spcBef>
                <a:spcPts val="1035"/>
              </a:spcBef>
              <a:spcAft>
                <a:spcPts val="0"/>
              </a:spcAft>
              <a:buSzPts val="1306"/>
              <a:buFont typeface="Arial"/>
              <a:buNone/>
              <a:defRPr b="1" sz="1632">
                <a:solidFill>
                  <a:schemeClr val="dk2"/>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42" name="Google Shape;142;p20"/>
          <p:cNvSpPr txBox="1"/>
          <p:nvPr>
            <p:ph idx="4" type="subTitle"/>
          </p:nvPr>
        </p:nvSpPr>
        <p:spPr>
          <a:xfrm>
            <a:off x="50" y="4482004"/>
            <a:ext cx="12191999" cy="1656000"/>
          </a:xfrm>
          <a:prstGeom prst="rect">
            <a:avLst/>
          </a:prstGeom>
          <a:solidFill>
            <a:schemeClr val="dk2"/>
          </a:solidFill>
          <a:ln>
            <a:noFill/>
          </a:ln>
        </p:spPr>
        <p:txBody>
          <a:bodyPr anchorCtr="0" anchor="b" bIns="938675" lIns="408100" spcFirstLastPara="1" rIns="408100" wrap="square" tIns="408100">
            <a:noAutofit/>
          </a:bodyPr>
          <a:lstStyle>
            <a:lvl1pPr lvl="0" algn="l">
              <a:lnSpc>
                <a:spcPct val="90000"/>
              </a:lnSpc>
              <a:spcBef>
                <a:spcPts val="1035"/>
              </a:spcBef>
              <a:spcAft>
                <a:spcPts val="0"/>
              </a:spcAft>
              <a:buSzPts val="1959"/>
              <a:buFont typeface="Arial"/>
              <a:buNone/>
              <a:defRPr b="1" sz="2449">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p:txBody>
      </p:sp>
      <p:sp>
        <p:nvSpPr>
          <p:cNvPr id="143" name="Google Shape;143;p20"/>
          <p:cNvSpPr txBox="1"/>
          <p:nvPr>
            <p:ph idx="5" type="body"/>
          </p:nvPr>
        </p:nvSpPr>
        <p:spPr>
          <a:xfrm>
            <a:off x="479999" y="5440856"/>
            <a:ext cx="11211172" cy="288000"/>
          </a:xfrm>
          <a:prstGeom prst="rect">
            <a:avLst/>
          </a:prstGeom>
          <a:noFill/>
          <a:ln>
            <a:noFill/>
          </a:ln>
        </p:spPr>
        <p:txBody>
          <a:bodyPr anchorCtr="0" anchor="t" bIns="0" lIns="0" spcFirstLastPara="1" rIns="102000" wrap="square" tIns="0">
            <a:noAutofit/>
          </a:bodyPr>
          <a:lstStyle>
            <a:lvl1pPr indent="-228600" lvl="0" marL="457200" algn="l">
              <a:lnSpc>
                <a:spcPct val="110000"/>
              </a:lnSpc>
              <a:spcBef>
                <a:spcPts val="1035"/>
              </a:spcBef>
              <a:spcAft>
                <a:spcPts val="0"/>
              </a:spcAft>
              <a:buSzPts val="1306"/>
              <a:buFont typeface="Arial"/>
              <a:buNone/>
              <a:defRPr b="0" sz="1632">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44" name="Google Shape;144;p20"/>
          <p:cNvSpPr/>
          <p:nvPr>
            <p:ph idx="6" type="pic"/>
          </p:nvPr>
        </p:nvSpPr>
        <p:spPr>
          <a:xfrm>
            <a:off x="7460682" y="485188"/>
            <a:ext cx="4230495" cy="11124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p:cSld name="Title and Content white">
    <p:spTree>
      <p:nvGrpSpPr>
        <p:cNvPr id="145" name="Shape 145"/>
        <p:cNvGrpSpPr/>
        <p:nvPr/>
      </p:nvGrpSpPr>
      <p:grpSpPr>
        <a:xfrm>
          <a:off x="0" y="0"/>
          <a:ext cx="0" cy="0"/>
          <a:chOff x="0" y="0"/>
          <a:chExt cx="0" cy="0"/>
        </a:xfrm>
      </p:grpSpPr>
      <p:sp>
        <p:nvSpPr>
          <p:cNvPr id="146" name="Google Shape;146;p21"/>
          <p:cNvSpPr txBox="1"/>
          <p:nvPr>
            <p:ph idx="1" type="body"/>
          </p:nvPr>
        </p:nvSpPr>
        <p:spPr>
          <a:xfrm>
            <a:off x="480048" y="1800004"/>
            <a:ext cx="11232001"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47" name="Google Shape;147;p21"/>
          <p:cNvSpPr txBox="1"/>
          <p:nvPr>
            <p:ph idx="2" type="body"/>
          </p:nvPr>
        </p:nvSpPr>
        <p:spPr>
          <a:xfrm>
            <a:off x="480485" y="1188039"/>
            <a:ext cx="8160000" cy="288925"/>
          </a:xfrm>
          <a:prstGeom prst="rect">
            <a:avLst/>
          </a:prstGeom>
          <a:noFill/>
          <a:ln>
            <a:noFill/>
          </a:ln>
        </p:spPr>
        <p:txBody>
          <a:bodyPr anchorCtr="0" anchor="ctr" bIns="0" lIns="2040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48" name="Google Shape;148;p21"/>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1"/>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1"/>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151" name="Google Shape;151;p21"/>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52" name="Google Shape;152;p21"/>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white">
  <p:cSld name="Comparison white">
    <p:spTree>
      <p:nvGrpSpPr>
        <p:cNvPr id="153" name="Shape 153"/>
        <p:cNvGrpSpPr/>
        <p:nvPr/>
      </p:nvGrpSpPr>
      <p:grpSpPr>
        <a:xfrm>
          <a:off x="0" y="0"/>
          <a:ext cx="0" cy="0"/>
          <a:chOff x="0" y="0"/>
          <a:chExt cx="0" cy="0"/>
        </a:xfrm>
      </p:grpSpPr>
      <p:sp>
        <p:nvSpPr>
          <p:cNvPr id="154" name="Google Shape;154;p22"/>
          <p:cNvSpPr txBox="1"/>
          <p:nvPr>
            <p:ph idx="1" type="body"/>
          </p:nvPr>
        </p:nvSpPr>
        <p:spPr>
          <a:xfrm>
            <a:off x="479999" y="1800004"/>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55" name="Google Shape;155;p22"/>
          <p:cNvSpPr txBox="1"/>
          <p:nvPr>
            <p:ph idx="2" type="body"/>
          </p:nvPr>
        </p:nvSpPr>
        <p:spPr>
          <a:xfrm>
            <a:off x="6234364" y="1800004"/>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56" name="Google Shape;156;p22"/>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2"/>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2"/>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159" name="Google Shape;159;p22"/>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60" name="Google Shape;160;p22"/>
          <p:cNvSpPr txBox="1"/>
          <p:nvPr>
            <p:ph idx="4" type="body"/>
          </p:nvPr>
        </p:nvSpPr>
        <p:spPr>
          <a:xfrm>
            <a:off x="480485" y="1188039"/>
            <a:ext cx="8160000" cy="288925"/>
          </a:xfrm>
          <a:prstGeom prst="rect">
            <a:avLst/>
          </a:prstGeom>
          <a:noFill/>
          <a:ln>
            <a:noFill/>
          </a:ln>
        </p:spPr>
        <p:txBody>
          <a:bodyPr anchorCtr="0" anchor="ctr" bIns="0" lIns="2040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61" name="Google Shape;161;p22"/>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type="title">
  <p:cSld name="TITLE">
    <p:bg>
      <p:bgPr>
        <a:solidFill>
          <a:schemeClr val="dk1"/>
        </a:solidFill>
      </p:bgPr>
    </p:bg>
    <p:spTree>
      <p:nvGrpSpPr>
        <p:cNvPr id="16" name="Shape 16"/>
        <p:cNvGrpSpPr/>
        <p:nvPr/>
      </p:nvGrpSpPr>
      <p:grpSpPr>
        <a:xfrm>
          <a:off x="0" y="0"/>
          <a:ext cx="0" cy="0"/>
          <a:chOff x="0" y="0"/>
          <a:chExt cx="0" cy="0"/>
        </a:xfrm>
      </p:grpSpPr>
      <p:sp>
        <p:nvSpPr>
          <p:cNvPr id="17" name="Google Shape;17;p3"/>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8000"/>
              <a:buFont typeface="Arial Narrow"/>
              <a:buNone/>
              <a:defRPr b="1" i="0" sz="8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3"/>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2"/>
              </a:buClr>
              <a:buSzPts val="2000"/>
              <a:buFont typeface="Arial"/>
              <a:buNone/>
              <a:defRPr b="1" i="0" sz="2000" u="none" cap="none" strike="noStrike">
                <a:solidFill>
                  <a:schemeClr val="lt2"/>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9" name="Google Shape;19;p3"/>
          <p:cNvSpPr/>
          <p:nvPr/>
        </p:nvSpPr>
        <p:spPr>
          <a:xfrm>
            <a:off x="5968240" y="6412570"/>
            <a:ext cx="255520" cy="25552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 name="Google Shape;20;p3"/>
          <p:cNvSpPr/>
          <p:nvPr/>
        </p:nvSpPr>
        <p:spPr>
          <a:xfrm>
            <a:off x="0" y="3759200"/>
            <a:ext cx="215900" cy="30988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3"/>
          <p:cNvSpPr/>
          <p:nvPr/>
        </p:nvSpPr>
        <p:spPr>
          <a:xfrm>
            <a:off x="11976100" y="0"/>
            <a:ext cx="215900" cy="1079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3"/>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boxes white">
  <p:cSld name="Comparison boxes white">
    <p:spTree>
      <p:nvGrpSpPr>
        <p:cNvPr id="162" name="Shape 162"/>
        <p:cNvGrpSpPr/>
        <p:nvPr/>
      </p:nvGrpSpPr>
      <p:grpSpPr>
        <a:xfrm>
          <a:off x="0" y="0"/>
          <a:ext cx="0" cy="0"/>
          <a:chOff x="0" y="0"/>
          <a:chExt cx="0" cy="0"/>
        </a:xfrm>
      </p:grpSpPr>
      <p:sp>
        <p:nvSpPr>
          <p:cNvPr id="163" name="Google Shape;163;p23"/>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23"/>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23"/>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166" name="Google Shape;166;p23"/>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67" name="Google Shape;167;p23"/>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3"/>
          <p:cNvSpPr txBox="1"/>
          <p:nvPr>
            <p:ph idx="2" type="body"/>
          </p:nvPr>
        </p:nvSpPr>
        <p:spPr>
          <a:xfrm>
            <a:off x="479999" y="2160000"/>
            <a:ext cx="547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69" name="Google Shape;169;p23"/>
          <p:cNvSpPr txBox="1"/>
          <p:nvPr>
            <p:ph idx="3" type="body"/>
          </p:nvPr>
        </p:nvSpPr>
        <p:spPr>
          <a:xfrm>
            <a:off x="6234364" y="2160000"/>
            <a:ext cx="547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70" name="Google Shape;170;p23"/>
          <p:cNvSpPr txBox="1"/>
          <p:nvPr>
            <p:ph idx="4" type="body"/>
          </p:nvPr>
        </p:nvSpPr>
        <p:spPr>
          <a:xfrm>
            <a:off x="480485" y="1188039"/>
            <a:ext cx="8160000" cy="288925"/>
          </a:xfrm>
          <a:prstGeom prst="rect">
            <a:avLst/>
          </a:prstGeom>
          <a:noFill/>
          <a:ln>
            <a:noFill/>
          </a:ln>
        </p:spPr>
        <p:txBody>
          <a:bodyPr anchorCtr="0" anchor="ctr" bIns="0" lIns="2040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71" name="Google Shape;171;p23"/>
          <p:cNvSpPr txBox="1"/>
          <p:nvPr>
            <p:ph idx="5" type="body"/>
          </p:nvPr>
        </p:nvSpPr>
        <p:spPr>
          <a:xfrm>
            <a:off x="480048" y="1800001"/>
            <a:ext cx="5472001" cy="252012"/>
          </a:xfrm>
          <a:prstGeom prst="rect">
            <a:avLst/>
          </a:prstGeom>
          <a:solidFill>
            <a:srgbClr val="009CDE"/>
          </a:solidFill>
          <a:ln>
            <a:noFill/>
          </a:ln>
        </p:spPr>
        <p:txBody>
          <a:bodyPr anchorCtr="0" anchor="ctr" bIns="20400" lIns="81600" spcFirstLastPara="1" rIns="81600" wrap="square" tIns="2040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72" name="Google Shape;172;p23"/>
          <p:cNvSpPr txBox="1"/>
          <p:nvPr>
            <p:ph idx="6" type="body"/>
          </p:nvPr>
        </p:nvSpPr>
        <p:spPr>
          <a:xfrm>
            <a:off x="6234365" y="1800001"/>
            <a:ext cx="5472000" cy="252012"/>
          </a:xfrm>
          <a:prstGeom prst="rect">
            <a:avLst/>
          </a:prstGeom>
          <a:solidFill>
            <a:srgbClr val="009CDE"/>
          </a:solidFill>
          <a:ln>
            <a:noFill/>
          </a:ln>
        </p:spPr>
        <p:txBody>
          <a:bodyPr anchorCtr="0" anchor="ctr" bIns="20400" lIns="81600" spcFirstLastPara="1" rIns="81600" wrap="square" tIns="2040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white">
  <p:cSld name="4 Boxes white">
    <p:spTree>
      <p:nvGrpSpPr>
        <p:cNvPr id="173" name="Shape 173"/>
        <p:cNvGrpSpPr/>
        <p:nvPr/>
      </p:nvGrpSpPr>
      <p:grpSpPr>
        <a:xfrm>
          <a:off x="0" y="0"/>
          <a:ext cx="0" cy="0"/>
          <a:chOff x="0" y="0"/>
          <a:chExt cx="0" cy="0"/>
        </a:xfrm>
      </p:grpSpPr>
      <p:sp>
        <p:nvSpPr>
          <p:cNvPr id="174" name="Google Shape;174;p24"/>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4"/>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24"/>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177" name="Google Shape;177;p24"/>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78" name="Google Shape;178;p24"/>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24"/>
          <p:cNvSpPr txBox="1"/>
          <p:nvPr>
            <p:ph idx="2" type="body"/>
          </p:nvPr>
        </p:nvSpPr>
        <p:spPr>
          <a:xfrm>
            <a:off x="479999" y="21600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80" name="Google Shape;180;p24"/>
          <p:cNvSpPr txBox="1"/>
          <p:nvPr>
            <p:ph idx="3" type="body"/>
          </p:nvPr>
        </p:nvSpPr>
        <p:spPr>
          <a:xfrm>
            <a:off x="6234364" y="21600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81" name="Google Shape;181;p24"/>
          <p:cNvSpPr txBox="1"/>
          <p:nvPr>
            <p:ph idx="4" type="body"/>
          </p:nvPr>
        </p:nvSpPr>
        <p:spPr>
          <a:xfrm>
            <a:off x="480048" y="1800001"/>
            <a:ext cx="5472001" cy="252012"/>
          </a:xfrm>
          <a:prstGeom prst="rect">
            <a:avLst/>
          </a:prstGeom>
          <a:solidFill>
            <a:srgbClr val="009CDE"/>
          </a:solidFill>
          <a:ln>
            <a:noFill/>
          </a:ln>
        </p:spPr>
        <p:txBody>
          <a:bodyPr anchorCtr="0" anchor="ctr" bIns="20400" lIns="81600" spcFirstLastPara="1" rIns="81600" wrap="square" tIns="2040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82" name="Google Shape;182;p24"/>
          <p:cNvSpPr txBox="1"/>
          <p:nvPr>
            <p:ph idx="5" type="body"/>
          </p:nvPr>
        </p:nvSpPr>
        <p:spPr>
          <a:xfrm>
            <a:off x="6234365" y="1800001"/>
            <a:ext cx="5472000" cy="252012"/>
          </a:xfrm>
          <a:prstGeom prst="rect">
            <a:avLst/>
          </a:prstGeom>
          <a:solidFill>
            <a:srgbClr val="009CDE"/>
          </a:solidFill>
          <a:ln>
            <a:noFill/>
          </a:ln>
        </p:spPr>
        <p:txBody>
          <a:bodyPr anchorCtr="0" anchor="ctr" bIns="20400" lIns="81600" spcFirstLastPara="1" rIns="81600" wrap="square" tIns="2040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83" name="Google Shape;183;p24"/>
          <p:cNvSpPr txBox="1"/>
          <p:nvPr>
            <p:ph idx="6" type="body"/>
          </p:nvPr>
        </p:nvSpPr>
        <p:spPr>
          <a:xfrm>
            <a:off x="480485" y="1188039"/>
            <a:ext cx="8160000" cy="288925"/>
          </a:xfrm>
          <a:prstGeom prst="rect">
            <a:avLst/>
          </a:prstGeom>
          <a:noFill/>
          <a:ln>
            <a:noFill/>
          </a:ln>
        </p:spPr>
        <p:txBody>
          <a:bodyPr anchorCtr="0" anchor="ctr" bIns="0" lIns="2040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84" name="Google Shape;184;p24"/>
          <p:cNvSpPr txBox="1"/>
          <p:nvPr>
            <p:ph idx="7" type="body"/>
          </p:nvPr>
        </p:nvSpPr>
        <p:spPr>
          <a:xfrm>
            <a:off x="479999" y="43812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85" name="Google Shape;185;p24"/>
          <p:cNvSpPr txBox="1"/>
          <p:nvPr>
            <p:ph idx="8" type="body"/>
          </p:nvPr>
        </p:nvSpPr>
        <p:spPr>
          <a:xfrm>
            <a:off x="6234364" y="43812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86" name="Google Shape;186;p24"/>
          <p:cNvSpPr txBox="1"/>
          <p:nvPr>
            <p:ph idx="9" type="body"/>
          </p:nvPr>
        </p:nvSpPr>
        <p:spPr>
          <a:xfrm>
            <a:off x="480048" y="4039525"/>
            <a:ext cx="5472001" cy="252012"/>
          </a:xfrm>
          <a:prstGeom prst="rect">
            <a:avLst/>
          </a:prstGeom>
          <a:solidFill>
            <a:srgbClr val="009CDE"/>
          </a:solidFill>
          <a:ln>
            <a:noFill/>
          </a:ln>
        </p:spPr>
        <p:txBody>
          <a:bodyPr anchorCtr="0" anchor="ctr" bIns="20400" lIns="81600" spcFirstLastPara="1" rIns="81600" wrap="square" tIns="2040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87" name="Google Shape;187;p24"/>
          <p:cNvSpPr txBox="1"/>
          <p:nvPr>
            <p:ph idx="13" type="body"/>
          </p:nvPr>
        </p:nvSpPr>
        <p:spPr>
          <a:xfrm>
            <a:off x="6234365" y="4039525"/>
            <a:ext cx="5472000" cy="252012"/>
          </a:xfrm>
          <a:prstGeom prst="rect">
            <a:avLst/>
          </a:prstGeom>
          <a:solidFill>
            <a:srgbClr val="009CDE"/>
          </a:solidFill>
          <a:ln>
            <a:noFill/>
          </a:ln>
        </p:spPr>
        <p:txBody>
          <a:bodyPr anchorCtr="0" anchor="ctr" bIns="20400" lIns="81600" spcFirstLastPara="1" rIns="81600" wrap="square" tIns="2040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white">
  <p:cSld name="3 Columns white">
    <p:spTree>
      <p:nvGrpSpPr>
        <p:cNvPr id="188" name="Shape 188"/>
        <p:cNvGrpSpPr/>
        <p:nvPr/>
      </p:nvGrpSpPr>
      <p:grpSpPr>
        <a:xfrm>
          <a:off x="0" y="0"/>
          <a:ext cx="0" cy="0"/>
          <a:chOff x="0" y="0"/>
          <a:chExt cx="0" cy="0"/>
        </a:xfrm>
      </p:grpSpPr>
      <p:sp>
        <p:nvSpPr>
          <p:cNvPr id="189" name="Google Shape;189;p25"/>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25"/>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5"/>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192" name="Google Shape;192;p25"/>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93" name="Google Shape;193;p25"/>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25"/>
          <p:cNvSpPr txBox="1"/>
          <p:nvPr>
            <p:ph idx="2" type="body"/>
          </p:nvPr>
        </p:nvSpPr>
        <p:spPr>
          <a:xfrm>
            <a:off x="479999"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95" name="Google Shape;195;p25"/>
          <p:cNvSpPr txBox="1"/>
          <p:nvPr>
            <p:ph idx="3" type="body"/>
          </p:nvPr>
        </p:nvSpPr>
        <p:spPr>
          <a:xfrm>
            <a:off x="479999" y="1800001"/>
            <a:ext cx="3552000" cy="252012"/>
          </a:xfrm>
          <a:prstGeom prst="rect">
            <a:avLst/>
          </a:prstGeom>
          <a:solidFill>
            <a:srgbClr val="009CDE"/>
          </a:solidFill>
          <a:ln>
            <a:noFill/>
          </a:ln>
        </p:spPr>
        <p:txBody>
          <a:bodyPr anchorCtr="0" anchor="ctr" bIns="20400" lIns="81600" spcFirstLastPara="1" rIns="81600" wrap="square" tIns="2040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96" name="Google Shape;196;p25"/>
          <p:cNvSpPr txBox="1"/>
          <p:nvPr>
            <p:ph idx="4" type="body"/>
          </p:nvPr>
        </p:nvSpPr>
        <p:spPr>
          <a:xfrm>
            <a:off x="4317181"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97" name="Google Shape;197;p25"/>
          <p:cNvSpPr txBox="1"/>
          <p:nvPr>
            <p:ph idx="5" type="body"/>
          </p:nvPr>
        </p:nvSpPr>
        <p:spPr>
          <a:xfrm>
            <a:off x="4317181" y="1800001"/>
            <a:ext cx="3552000" cy="252012"/>
          </a:xfrm>
          <a:prstGeom prst="rect">
            <a:avLst/>
          </a:prstGeom>
          <a:solidFill>
            <a:srgbClr val="009CDE"/>
          </a:solidFill>
          <a:ln>
            <a:noFill/>
          </a:ln>
        </p:spPr>
        <p:txBody>
          <a:bodyPr anchorCtr="0" anchor="ctr" bIns="20400" lIns="81600" spcFirstLastPara="1" rIns="81600" wrap="square" tIns="2040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98" name="Google Shape;198;p25"/>
          <p:cNvSpPr txBox="1"/>
          <p:nvPr>
            <p:ph idx="6" type="body"/>
          </p:nvPr>
        </p:nvSpPr>
        <p:spPr>
          <a:xfrm>
            <a:off x="8154364"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199" name="Google Shape;199;p25"/>
          <p:cNvSpPr txBox="1"/>
          <p:nvPr>
            <p:ph idx="7" type="body"/>
          </p:nvPr>
        </p:nvSpPr>
        <p:spPr>
          <a:xfrm>
            <a:off x="8154364" y="1800001"/>
            <a:ext cx="3552000" cy="252012"/>
          </a:xfrm>
          <a:prstGeom prst="rect">
            <a:avLst/>
          </a:prstGeom>
          <a:solidFill>
            <a:srgbClr val="009CDE"/>
          </a:solidFill>
          <a:ln>
            <a:noFill/>
          </a:ln>
        </p:spPr>
        <p:txBody>
          <a:bodyPr anchorCtr="0" anchor="ctr" bIns="20400" lIns="81600" spcFirstLastPara="1" rIns="81600" wrap="square" tIns="2040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00" name="Google Shape;200;p25"/>
          <p:cNvSpPr txBox="1"/>
          <p:nvPr>
            <p:ph idx="8" type="body"/>
          </p:nvPr>
        </p:nvSpPr>
        <p:spPr>
          <a:xfrm>
            <a:off x="480485" y="1188039"/>
            <a:ext cx="8160000" cy="288925"/>
          </a:xfrm>
          <a:prstGeom prst="rect">
            <a:avLst/>
          </a:prstGeom>
          <a:noFill/>
          <a:ln>
            <a:noFill/>
          </a:ln>
        </p:spPr>
        <p:txBody>
          <a:bodyPr anchorCtr="0" anchor="ctr" bIns="0" lIns="2040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 Text right white">
  <p:cSld name="Image left / Text right white">
    <p:spTree>
      <p:nvGrpSpPr>
        <p:cNvPr id="201" name="Shape 201"/>
        <p:cNvGrpSpPr/>
        <p:nvPr/>
      </p:nvGrpSpPr>
      <p:grpSpPr>
        <a:xfrm>
          <a:off x="0" y="0"/>
          <a:ext cx="0" cy="0"/>
          <a:chOff x="0" y="0"/>
          <a:chExt cx="0" cy="0"/>
        </a:xfrm>
      </p:grpSpPr>
      <p:sp>
        <p:nvSpPr>
          <p:cNvPr id="202" name="Google Shape;202;p26"/>
          <p:cNvSpPr txBox="1"/>
          <p:nvPr>
            <p:ph idx="1" type="body"/>
          </p:nvPr>
        </p:nvSpPr>
        <p:spPr>
          <a:xfrm>
            <a:off x="6234364" y="1800004"/>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03" name="Google Shape;203;p26"/>
          <p:cNvSpPr/>
          <p:nvPr>
            <p:ph idx="2" type="pic"/>
          </p:nvPr>
        </p:nvSpPr>
        <p:spPr>
          <a:xfrm>
            <a:off x="479999" y="1800004"/>
            <a:ext cx="5472000" cy="4237200"/>
          </a:xfrm>
          <a:prstGeom prst="rect">
            <a:avLst/>
          </a:prstGeom>
          <a:solidFill>
            <a:srgbClr val="D8D8D8"/>
          </a:solidFill>
          <a:ln>
            <a:noFill/>
          </a:ln>
        </p:spPr>
      </p:sp>
      <p:sp>
        <p:nvSpPr>
          <p:cNvPr id="204" name="Google Shape;204;p26"/>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26"/>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26"/>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207" name="Google Shape;207;p26"/>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08" name="Google Shape;208;p26"/>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26"/>
          <p:cNvSpPr txBox="1"/>
          <p:nvPr>
            <p:ph idx="4" type="body"/>
          </p:nvPr>
        </p:nvSpPr>
        <p:spPr>
          <a:xfrm>
            <a:off x="480485" y="1188039"/>
            <a:ext cx="8160000" cy="288925"/>
          </a:xfrm>
          <a:prstGeom prst="rect">
            <a:avLst/>
          </a:prstGeom>
          <a:noFill/>
          <a:ln>
            <a:noFill/>
          </a:ln>
        </p:spPr>
        <p:txBody>
          <a:bodyPr anchorCtr="0" anchor="ctr" bIns="0" lIns="2040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ation white">
  <p:cSld name="Quotation white">
    <p:spTree>
      <p:nvGrpSpPr>
        <p:cNvPr id="210" name="Shape 210"/>
        <p:cNvGrpSpPr/>
        <p:nvPr/>
      </p:nvGrpSpPr>
      <p:grpSpPr>
        <a:xfrm>
          <a:off x="0" y="0"/>
          <a:ext cx="0" cy="0"/>
          <a:chOff x="0" y="0"/>
          <a:chExt cx="0" cy="0"/>
        </a:xfrm>
      </p:grpSpPr>
      <p:sp>
        <p:nvSpPr>
          <p:cNvPr id="211" name="Google Shape;211;p27"/>
          <p:cNvSpPr txBox="1"/>
          <p:nvPr>
            <p:ph idx="1" type="body"/>
          </p:nvPr>
        </p:nvSpPr>
        <p:spPr>
          <a:xfrm>
            <a:off x="6234364" y="1800004"/>
            <a:ext cx="5472000" cy="4237200"/>
          </a:xfrm>
          <a:prstGeom prst="rect">
            <a:avLst/>
          </a:prstGeom>
          <a:solidFill>
            <a:srgbClr val="009CDE"/>
          </a:solidFill>
          <a:ln>
            <a:noFill/>
          </a:ln>
        </p:spPr>
        <p:txBody>
          <a:bodyPr anchorCtr="0" anchor="t" bIns="163250" lIns="163250" spcFirstLastPara="1" rIns="163250" wrap="square" tIns="163250">
            <a:no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2pPr>
            <a:lvl3pPr indent="-320738" lvl="2" marL="13716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3pPr>
            <a:lvl4pPr indent="-320738" lvl="3" marL="18288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4pPr>
            <a:lvl5pPr indent="-320738" lvl="4" marL="22860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12" name="Google Shape;212;p27"/>
          <p:cNvSpPr/>
          <p:nvPr>
            <p:ph idx="2" type="pic"/>
          </p:nvPr>
        </p:nvSpPr>
        <p:spPr>
          <a:xfrm>
            <a:off x="479999" y="1800004"/>
            <a:ext cx="5472000" cy="4237200"/>
          </a:xfrm>
          <a:prstGeom prst="rect">
            <a:avLst/>
          </a:prstGeom>
          <a:solidFill>
            <a:srgbClr val="D8D8D8"/>
          </a:solidFill>
          <a:ln>
            <a:noFill/>
          </a:ln>
        </p:spPr>
      </p:sp>
      <p:sp>
        <p:nvSpPr>
          <p:cNvPr id="213" name="Google Shape;213;p27"/>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27"/>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7"/>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216" name="Google Shape;216;p27"/>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17" name="Google Shape;217;p27"/>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7"/>
          <p:cNvSpPr txBox="1"/>
          <p:nvPr>
            <p:ph idx="4" type="body"/>
          </p:nvPr>
        </p:nvSpPr>
        <p:spPr>
          <a:xfrm>
            <a:off x="480485" y="1188039"/>
            <a:ext cx="8160000" cy="288925"/>
          </a:xfrm>
          <a:prstGeom prst="rect">
            <a:avLst/>
          </a:prstGeom>
          <a:noFill/>
          <a:ln>
            <a:noFill/>
          </a:ln>
        </p:spPr>
        <p:txBody>
          <a:bodyPr anchorCtr="0" anchor="ctr" bIns="0" lIns="2040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white">
  <p:cSld name="Large Image white">
    <p:spTree>
      <p:nvGrpSpPr>
        <p:cNvPr id="219" name="Shape 219"/>
        <p:cNvGrpSpPr/>
        <p:nvPr/>
      </p:nvGrpSpPr>
      <p:grpSpPr>
        <a:xfrm>
          <a:off x="0" y="0"/>
          <a:ext cx="0" cy="0"/>
          <a:chOff x="0" y="0"/>
          <a:chExt cx="0" cy="0"/>
        </a:xfrm>
      </p:grpSpPr>
      <p:sp>
        <p:nvSpPr>
          <p:cNvPr id="220" name="Google Shape;220;p28"/>
          <p:cNvSpPr/>
          <p:nvPr>
            <p:ph idx="2" type="pic"/>
          </p:nvPr>
        </p:nvSpPr>
        <p:spPr>
          <a:xfrm>
            <a:off x="480047" y="1800004"/>
            <a:ext cx="11226364" cy="4237200"/>
          </a:xfrm>
          <a:prstGeom prst="rect">
            <a:avLst/>
          </a:prstGeom>
          <a:solidFill>
            <a:srgbClr val="D8D8D8"/>
          </a:solidFill>
          <a:ln>
            <a:noFill/>
          </a:ln>
        </p:spPr>
      </p:sp>
      <p:sp>
        <p:nvSpPr>
          <p:cNvPr id="221" name="Google Shape;221;p28"/>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28"/>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28"/>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224" name="Google Shape;224;p28"/>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25" name="Google Shape;225;p28"/>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28"/>
          <p:cNvSpPr txBox="1"/>
          <p:nvPr>
            <p:ph idx="3" type="body"/>
          </p:nvPr>
        </p:nvSpPr>
        <p:spPr>
          <a:xfrm>
            <a:off x="480485" y="1188039"/>
            <a:ext cx="8160000" cy="288925"/>
          </a:xfrm>
          <a:prstGeom prst="rect">
            <a:avLst/>
          </a:prstGeom>
          <a:noFill/>
          <a:ln>
            <a:noFill/>
          </a:ln>
        </p:spPr>
        <p:txBody>
          <a:bodyPr anchorCtr="0" anchor="ctr" bIns="0" lIns="2040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Intro large Text white">
  <p:cSld name="Chapter Intro large Text white">
    <p:spTree>
      <p:nvGrpSpPr>
        <p:cNvPr id="227" name="Shape 227"/>
        <p:cNvGrpSpPr/>
        <p:nvPr/>
      </p:nvGrpSpPr>
      <p:grpSpPr>
        <a:xfrm>
          <a:off x="0" y="0"/>
          <a:ext cx="0" cy="0"/>
          <a:chOff x="0" y="0"/>
          <a:chExt cx="0" cy="0"/>
        </a:xfrm>
      </p:grpSpPr>
      <p:sp>
        <p:nvSpPr>
          <p:cNvPr id="228" name="Google Shape;228;p29"/>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29"/>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29"/>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231" name="Google Shape;231;p29"/>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32" name="Google Shape;232;p29"/>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29"/>
          <p:cNvSpPr txBox="1"/>
          <p:nvPr>
            <p:ph idx="2" type="body"/>
          </p:nvPr>
        </p:nvSpPr>
        <p:spPr>
          <a:xfrm>
            <a:off x="480485" y="1188039"/>
            <a:ext cx="8160000" cy="288925"/>
          </a:xfrm>
          <a:prstGeom prst="rect">
            <a:avLst/>
          </a:prstGeom>
          <a:noFill/>
          <a:ln>
            <a:noFill/>
          </a:ln>
        </p:spPr>
        <p:txBody>
          <a:bodyPr anchorCtr="0" anchor="ctr" bIns="0" lIns="2040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34" name="Google Shape;234;p29"/>
          <p:cNvSpPr txBox="1"/>
          <p:nvPr>
            <p:ph idx="3" type="body"/>
          </p:nvPr>
        </p:nvSpPr>
        <p:spPr>
          <a:xfrm>
            <a:off x="479999" y="1800004"/>
            <a:ext cx="11226365" cy="42372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35"/>
              </a:spcBef>
              <a:spcAft>
                <a:spcPts val="0"/>
              </a:spcAft>
              <a:buSzPts val="1161"/>
              <a:buFont typeface="Arial"/>
              <a:buNone/>
              <a:defRPr b="1" sz="1451">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sz="1451">
                <a:solidFill>
                  <a:schemeClr val="dk1"/>
                </a:solidFill>
                <a:latin typeface="Arial"/>
                <a:ea typeface="Arial"/>
                <a:cs typeface="Arial"/>
                <a:sym typeface="Arial"/>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Intro Image white" showMasterSp="0">
  <p:cSld name="Chapter Intro Image white">
    <p:spTree>
      <p:nvGrpSpPr>
        <p:cNvPr id="235" name="Shape 235"/>
        <p:cNvGrpSpPr/>
        <p:nvPr/>
      </p:nvGrpSpPr>
      <p:grpSpPr>
        <a:xfrm>
          <a:off x="0" y="0"/>
          <a:ext cx="0" cy="0"/>
          <a:chOff x="0" y="0"/>
          <a:chExt cx="0" cy="0"/>
        </a:xfrm>
      </p:grpSpPr>
      <p:sp>
        <p:nvSpPr>
          <p:cNvPr id="236" name="Google Shape;236;p30"/>
          <p:cNvSpPr/>
          <p:nvPr>
            <p:ph idx="2" type="pic"/>
          </p:nvPr>
        </p:nvSpPr>
        <p:spPr>
          <a:xfrm>
            <a:off x="0" y="6"/>
            <a:ext cx="12192000" cy="6857999"/>
          </a:xfrm>
          <a:prstGeom prst="rect">
            <a:avLst/>
          </a:prstGeom>
          <a:solidFill>
            <a:schemeClr val="lt1"/>
          </a:solidFill>
          <a:ln>
            <a:noFill/>
          </a:ln>
        </p:spPr>
      </p:sp>
      <p:sp>
        <p:nvSpPr>
          <p:cNvPr id="237" name="Google Shape;237;p30"/>
          <p:cNvSpPr txBox="1"/>
          <p:nvPr>
            <p:ph idx="1" type="body"/>
          </p:nvPr>
        </p:nvSpPr>
        <p:spPr>
          <a:xfrm>
            <a:off x="50" y="1800001"/>
            <a:ext cx="4279900" cy="1649447"/>
          </a:xfrm>
          <a:prstGeom prst="rect">
            <a:avLst/>
          </a:prstGeom>
          <a:solidFill>
            <a:schemeClr val="dk2">
              <a:alpha val="89411"/>
            </a:schemeClr>
          </a:solidFill>
          <a:ln>
            <a:noFill/>
          </a:ln>
        </p:spPr>
        <p:txBody>
          <a:bodyPr anchorCtr="0" anchor="t" bIns="204050" lIns="408100" spcFirstLastPara="1" rIns="408100" wrap="square" tIns="204050">
            <a:noAutofit/>
          </a:bodyPr>
          <a:lstStyle>
            <a:lvl1pPr indent="-228600" lvl="0" marL="457200" algn="l">
              <a:lnSpc>
                <a:spcPct val="110000"/>
              </a:lnSpc>
              <a:spcBef>
                <a:spcPts val="1035"/>
              </a:spcBef>
              <a:spcAft>
                <a:spcPts val="0"/>
              </a:spcAft>
              <a:buSzPts val="2322"/>
              <a:buFont typeface="Arial"/>
              <a:buNone/>
              <a:defRPr b="1" sz="2903">
                <a:solidFill>
                  <a:schemeClr val="lt1"/>
                </a:solidFill>
                <a:latin typeface="Arial"/>
                <a:ea typeface="Arial"/>
                <a:cs typeface="Arial"/>
                <a:sym typeface="Arial"/>
              </a:defRPr>
            </a:lvl1pPr>
            <a:lvl2pPr indent="-412940" lvl="1" marL="914400" algn="l">
              <a:lnSpc>
                <a:spcPct val="110000"/>
              </a:lnSpc>
              <a:spcBef>
                <a:spcPts val="620"/>
              </a:spcBef>
              <a:spcAft>
                <a:spcPts val="0"/>
              </a:spcAft>
              <a:buClr>
                <a:schemeClr val="lt1"/>
              </a:buClr>
              <a:buSzPts val="2903"/>
              <a:buChar char="•"/>
              <a:defRPr sz="2903">
                <a:solidFill>
                  <a:schemeClr val="lt1"/>
                </a:solidFill>
                <a:latin typeface="Arial"/>
                <a:ea typeface="Arial"/>
                <a:cs typeface="Arial"/>
                <a:sym typeface="Arial"/>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38" name="Google Shape;238;p30"/>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30"/>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30"/>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241" name="Google Shape;241;p30"/>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42" name="Google Shape;242;p30"/>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hite new">
  <p:cSld name="Agenda white new">
    <p:spTree>
      <p:nvGrpSpPr>
        <p:cNvPr id="243" name="Shape 243"/>
        <p:cNvGrpSpPr/>
        <p:nvPr/>
      </p:nvGrpSpPr>
      <p:grpSpPr>
        <a:xfrm>
          <a:off x="0" y="0"/>
          <a:ext cx="0" cy="0"/>
          <a:chOff x="0" y="0"/>
          <a:chExt cx="0" cy="0"/>
        </a:xfrm>
      </p:grpSpPr>
      <p:sp>
        <p:nvSpPr>
          <p:cNvPr id="244" name="Google Shape;244;p31"/>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31"/>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31"/>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247" name="Google Shape;247;p31"/>
          <p:cNvSpPr/>
          <p:nvPr/>
        </p:nvSpPr>
        <p:spPr>
          <a:xfrm>
            <a:off x="480001" y="1800038"/>
            <a:ext cx="6367841" cy="142493"/>
          </a:xfrm>
          <a:prstGeom prst="rect">
            <a:avLst/>
          </a:prstGeom>
          <a:solidFill>
            <a:schemeClr val="dk2"/>
          </a:solidFill>
          <a:ln>
            <a:noFill/>
          </a:ln>
        </p:spPr>
        <p:txBody>
          <a:bodyPr anchorCtr="0" anchor="ctr" bIns="47000" lIns="94025" spcFirstLastPara="1" rIns="94025" wrap="square" tIns="47000">
            <a:noAutofit/>
          </a:bodyPr>
          <a:lstStyle/>
          <a:p>
            <a:pPr indent="0" lvl="0" marL="0" marR="0" rtl="0" algn="ctr">
              <a:lnSpc>
                <a:spcPct val="100000"/>
              </a:lnSpc>
              <a:spcBef>
                <a:spcPts val="0"/>
              </a:spcBef>
              <a:spcAft>
                <a:spcPts val="0"/>
              </a:spcAft>
              <a:buClr>
                <a:srgbClr val="000000"/>
              </a:buClr>
              <a:buSzPts val="1904"/>
              <a:buFont typeface="Arial"/>
              <a:buNone/>
            </a:pPr>
            <a:r>
              <a:t/>
            </a:r>
            <a:endParaRPr b="0" i="0" sz="1904" u="none" cap="none" strike="noStrike">
              <a:solidFill>
                <a:srgbClr val="FFFFFF"/>
              </a:solidFill>
              <a:latin typeface="Arial"/>
              <a:ea typeface="Arial"/>
              <a:cs typeface="Arial"/>
              <a:sym typeface="Arial"/>
            </a:endParaRPr>
          </a:p>
        </p:txBody>
      </p:sp>
      <p:sp>
        <p:nvSpPr>
          <p:cNvPr id="248" name="Google Shape;248;p31"/>
          <p:cNvSpPr txBox="1"/>
          <p:nvPr>
            <p:ph idx="1" type="body"/>
          </p:nvPr>
        </p:nvSpPr>
        <p:spPr>
          <a:xfrm>
            <a:off x="480047" y="2143683"/>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49" name="Google Shape;249;p31"/>
          <p:cNvSpPr txBox="1"/>
          <p:nvPr>
            <p:ph idx="2" type="body"/>
          </p:nvPr>
        </p:nvSpPr>
        <p:spPr>
          <a:xfrm>
            <a:off x="1707437" y="2143683"/>
            <a:ext cx="5140403"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50" name="Google Shape;250;p31"/>
          <p:cNvSpPr txBox="1"/>
          <p:nvPr>
            <p:ph idx="3" type="body"/>
          </p:nvPr>
        </p:nvSpPr>
        <p:spPr>
          <a:xfrm>
            <a:off x="7432738" y="2143683"/>
            <a:ext cx="4273629"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51" name="Google Shape;251;p31"/>
          <p:cNvSpPr txBox="1"/>
          <p:nvPr>
            <p:ph idx="4" type="body"/>
          </p:nvPr>
        </p:nvSpPr>
        <p:spPr>
          <a:xfrm>
            <a:off x="480047" y="2877928"/>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52" name="Google Shape;252;p31"/>
          <p:cNvSpPr txBox="1"/>
          <p:nvPr>
            <p:ph idx="5" type="body"/>
          </p:nvPr>
        </p:nvSpPr>
        <p:spPr>
          <a:xfrm>
            <a:off x="1707437" y="2877928"/>
            <a:ext cx="5140403"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53" name="Google Shape;253;p31"/>
          <p:cNvSpPr txBox="1"/>
          <p:nvPr>
            <p:ph idx="6" type="body"/>
          </p:nvPr>
        </p:nvSpPr>
        <p:spPr>
          <a:xfrm>
            <a:off x="7432738" y="2877928"/>
            <a:ext cx="4273629"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54" name="Google Shape;254;p31"/>
          <p:cNvSpPr txBox="1"/>
          <p:nvPr>
            <p:ph idx="7" type="body"/>
          </p:nvPr>
        </p:nvSpPr>
        <p:spPr>
          <a:xfrm>
            <a:off x="480047" y="3612172"/>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55" name="Google Shape;255;p31"/>
          <p:cNvSpPr txBox="1"/>
          <p:nvPr>
            <p:ph idx="8" type="body"/>
          </p:nvPr>
        </p:nvSpPr>
        <p:spPr>
          <a:xfrm>
            <a:off x="1707437" y="3612172"/>
            <a:ext cx="5140403"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56" name="Google Shape;256;p31"/>
          <p:cNvSpPr txBox="1"/>
          <p:nvPr>
            <p:ph idx="9" type="body"/>
          </p:nvPr>
        </p:nvSpPr>
        <p:spPr>
          <a:xfrm>
            <a:off x="7432738" y="3612172"/>
            <a:ext cx="4273629"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57" name="Google Shape;257;p31"/>
          <p:cNvSpPr txBox="1"/>
          <p:nvPr>
            <p:ph idx="13" type="body"/>
          </p:nvPr>
        </p:nvSpPr>
        <p:spPr>
          <a:xfrm>
            <a:off x="480047" y="4346419"/>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58" name="Google Shape;258;p31"/>
          <p:cNvSpPr txBox="1"/>
          <p:nvPr>
            <p:ph idx="14" type="body"/>
          </p:nvPr>
        </p:nvSpPr>
        <p:spPr>
          <a:xfrm>
            <a:off x="1707437" y="4346419"/>
            <a:ext cx="5140403"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59" name="Google Shape;259;p31"/>
          <p:cNvSpPr txBox="1"/>
          <p:nvPr>
            <p:ph idx="15" type="body"/>
          </p:nvPr>
        </p:nvSpPr>
        <p:spPr>
          <a:xfrm>
            <a:off x="7432738" y="4346419"/>
            <a:ext cx="4273629"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60" name="Google Shape;260;p31"/>
          <p:cNvSpPr txBox="1"/>
          <p:nvPr>
            <p:ph idx="16" type="body"/>
          </p:nvPr>
        </p:nvSpPr>
        <p:spPr>
          <a:xfrm>
            <a:off x="480047" y="5080663"/>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61" name="Google Shape;261;p31"/>
          <p:cNvSpPr txBox="1"/>
          <p:nvPr>
            <p:ph idx="17" type="body"/>
          </p:nvPr>
        </p:nvSpPr>
        <p:spPr>
          <a:xfrm>
            <a:off x="1707437" y="5080663"/>
            <a:ext cx="5140403"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62" name="Google Shape;262;p31"/>
          <p:cNvSpPr txBox="1"/>
          <p:nvPr>
            <p:ph idx="18" type="body"/>
          </p:nvPr>
        </p:nvSpPr>
        <p:spPr>
          <a:xfrm>
            <a:off x="7432738" y="5080663"/>
            <a:ext cx="4273629"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63" name="Google Shape;263;p31"/>
          <p:cNvSpPr txBox="1"/>
          <p:nvPr>
            <p:ph idx="19" type="body"/>
          </p:nvPr>
        </p:nvSpPr>
        <p:spPr>
          <a:xfrm>
            <a:off x="480047" y="5814909"/>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64" name="Google Shape;264;p31"/>
          <p:cNvSpPr txBox="1"/>
          <p:nvPr>
            <p:ph idx="20" type="body"/>
          </p:nvPr>
        </p:nvSpPr>
        <p:spPr>
          <a:xfrm>
            <a:off x="1707437" y="5814909"/>
            <a:ext cx="5140403"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65" name="Google Shape;265;p31"/>
          <p:cNvSpPr txBox="1"/>
          <p:nvPr>
            <p:ph idx="21" type="body"/>
          </p:nvPr>
        </p:nvSpPr>
        <p:spPr>
          <a:xfrm>
            <a:off x="7432738" y="5814909"/>
            <a:ext cx="4273629" cy="396000"/>
          </a:xfrm>
          <a:prstGeom prst="rect">
            <a:avLst/>
          </a:prstGeom>
          <a:noFill/>
          <a:ln>
            <a:noFill/>
          </a:ln>
        </p:spPr>
        <p:txBody>
          <a:bodyPr anchorCtr="0" anchor="t" bIns="0" lIns="20400" spcFirstLastPara="1" rIns="20400" wrap="square" tIns="163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66" name="Google Shape;266;p31"/>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31"/>
          <p:cNvSpPr txBox="1"/>
          <p:nvPr>
            <p:ph idx="22" type="body"/>
          </p:nvPr>
        </p:nvSpPr>
        <p:spPr>
          <a:xfrm>
            <a:off x="480485" y="1188039"/>
            <a:ext cx="8160000" cy="288925"/>
          </a:xfrm>
          <a:prstGeom prst="rect">
            <a:avLst/>
          </a:prstGeom>
          <a:noFill/>
          <a:ln>
            <a:noFill/>
          </a:ln>
        </p:spPr>
        <p:txBody>
          <a:bodyPr anchorCtr="0" anchor="ctr" bIns="0" lIns="2040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hite">
  <p:cSld name="Title Only white">
    <p:spTree>
      <p:nvGrpSpPr>
        <p:cNvPr id="268" name="Shape 268"/>
        <p:cNvGrpSpPr/>
        <p:nvPr/>
      </p:nvGrpSpPr>
      <p:grpSpPr>
        <a:xfrm>
          <a:off x="0" y="0"/>
          <a:ext cx="0" cy="0"/>
          <a:chOff x="0" y="0"/>
          <a:chExt cx="0" cy="0"/>
        </a:xfrm>
      </p:grpSpPr>
      <p:sp>
        <p:nvSpPr>
          <p:cNvPr id="269" name="Google Shape;269;p32"/>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32"/>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32"/>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272" name="Google Shape;272;p32"/>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73" name="Google Shape;273;p32"/>
          <p:cNvSpPr txBox="1"/>
          <p:nvPr>
            <p:ph idx="2" type="body"/>
          </p:nvPr>
        </p:nvSpPr>
        <p:spPr>
          <a:xfrm>
            <a:off x="480485" y="1188039"/>
            <a:ext cx="8160000" cy="288925"/>
          </a:xfrm>
          <a:prstGeom prst="rect">
            <a:avLst/>
          </a:prstGeom>
          <a:noFill/>
          <a:ln>
            <a:noFill/>
          </a:ln>
        </p:spPr>
        <p:txBody>
          <a:bodyPr anchorCtr="0" anchor="ctr" bIns="0" lIns="2040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74" name="Google Shape;274;p32"/>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ragraph + text">
  <p:cSld name="title paragraph + text">
    <p:spTree>
      <p:nvGrpSpPr>
        <p:cNvPr id="25" name="Shape 25"/>
        <p:cNvGrpSpPr/>
        <p:nvPr/>
      </p:nvGrpSpPr>
      <p:grpSpPr>
        <a:xfrm>
          <a:off x="0" y="0"/>
          <a:ext cx="0" cy="0"/>
          <a:chOff x="0" y="0"/>
          <a:chExt cx="0" cy="0"/>
        </a:xfrm>
      </p:grpSpPr>
      <p:sp>
        <p:nvSpPr>
          <p:cNvPr id="26" name="Google Shape;26;p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8" name="Google Shape;28;p5"/>
          <p:cNvSpPr txBox="1"/>
          <p:nvPr>
            <p:ph idx="1" type="body"/>
          </p:nvPr>
        </p:nvSpPr>
        <p:spPr>
          <a:xfrm>
            <a:off x="838200" y="1384300"/>
            <a:ext cx="5092602" cy="49734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5"/>
          <p:cNvSpPr txBox="1"/>
          <p:nvPr>
            <p:ph idx="2" type="body"/>
          </p:nvPr>
        </p:nvSpPr>
        <p:spPr>
          <a:xfrm>
            <a:off x="6261198" y="1384300"/>
            <a:ext cx="5092602" cy="49736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5"/>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white" showMasterSp="0">
  <p:cSld name="Closing Slide white">
    <p:spTree>
      <p:nvGrpSpPr>
        <p:cNvPr id="275" name="Shape 275"/>
        <p:cNvGrpSpPr/>
        <p:nvPr/>
      </p:nvGrpSpPr>
      <p:grpSpPr>
        <a:xfrm>
          <a:off x="0" y="0"/>
          <a:ext cx="0" cy="0"/>
          <a:chOff x="0" y="0"/>
          <a:chExt cx="0" cy="0"/>
        </a:xfrm>
      </p:grpSpPr>
      <p:sp>
        <p:nvSpPr>
          <p:cNvPr id="276" name="Google Shape;276;p33"/>
          <p:cNvSpPr/>
          <p:nvPr>
            <p:ph idx="2" type="pic"/>
          </p:nvPr>
        </p:nvSpPr>
        <p:spPr>
          <a:xfrm>
            <a:off x="0" y="0"/>
            <a:ext cx="12192000" cy="6858000"/>
          </a:xfrm>
          <a:prstGeom prst="rect">
            <a:avLst/>
          </a:prstGeom>
          <a:solidFill>
            <a:schemeClr val="lt1"/>
          </a:solidFill>
          <a:ln>
            <a:noFill/>
          </a:ln>
        </p:spPr>
      </p:sp>
      <p:sp>
        <p:nvSpPr>
          <p:cNvPr id="277" name="Google Shape;277;p33"/>
          <p:cNvSpPr txBox="1"/>
          <p:nvPr>
            <p:ph idx="1" type="body"/>
          </p:nvPr>
        </p:nvSpPr>
        <p:spPr>
          <a:xfrm>
            <a:off x="480000" y="6507005"/>
            <a:ext cx="5971600" cy="247651"/>
          </a:xfrm>
          <a:prstGeom prst="rect">
            <a:avLst/>
          </a:prstGeom>
          <a:noFill/>
          <a:ln>
            <a:noFill/>
          </a:ln>
        </p:spPr>
        <p:txBody>
          <a:bodyPr anchorCtr="0" anchor="ctr" bIns="0" lIns="20400" spcFirstLastPara="1" rIns="20400" wrap="square" tIns="0">
            <a:noAutofit/>
          </a:bodyPr>
          <a:lstStyle>
            <a:lvl1pPr indent="-228600" lvl="0" marL="457200" algn="l">
              <a:lnSpc>
                <a:spcPct val="110000"/>
              </a:lnSpc>
              <a:spcBef>
                <a:spcPts val="1035"/>
              </a:spcBef>
              <a:spcAft>
                <a:spcPts val="0"/>
              </a:spcAft>
              <a:buSzPts val="798"/>
              <a:buFont typeface="Arial"/>
              <a:buNone/>
              <a:defRPr b="0" sz="997">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78" name="Google Shape;278;p33"/>
          <p:cNvSpPr txBox="1"/>
          <p:nvPr>
            <p:ph idx="3" type="subTitle"/>
          </p:nvPr>
        </p:nvSpPr>
        <p:spPr>
          <a:xfrm>
            <a:off x="50" y="4482004"/>
            <a:ext cx="12191999" cy="1656000"/>
          </a:xfrm>
          <a:prstGeom prst="rect">
            <a:avLst/>
          </a:prstGeom>
          <a:solidFill>
            <a:schemeClr val="dk2">
              <a:alpha val="89411"/>
            </a:schemeClr>
          </a:solidFill>
          <a:ln>
            <a:noFill/>
          </a:ln>
        </p:spPr>
        <p:txBody>
          <a:bodyPr anchorCtr="0" anchor="t" bIns="244850" lIns="408100" spcFirstLastPara="1" rIns="408100" wrap="square" tIns="244850">
            <a:noAutofit/>
          </a:bodyPr>
          <a:lstStyle>
            <a:lvl1pPr lvl="0" algn="l">
              <a:lnSpc>
                <a:spcPct val="90000"/>
              </a:lnSpc>
              <a:spcBef>
                <a:spcPts val="1035"/>
              </a:spcBef>
              <a:spcAft>
                <a:spcPts val="0"/>
              </a:spcAft>
              <a:buSzPts val="1161"/>
              <a:buFont typeface="Arial"/>
              <a:buNone/>
              <a:defRPr b="0" sz="1451">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p:txBody>
      </p:sp>
      <p:sp>
        <p:nvSpPr>
          <p:cNvPr id="279" name="Google Shape;279;p33"/>
          <p:cNvSpPr/>
          <p:nvPr>
            <p:ph idx="4" type="pic"/>
          </p:nvPr>
        </p:nvSpPr>
        <p:spPr>
          <a:xfrm>
            <a:off x="7460682" y="488563"/>
            <a:ext cx="4230495" cy="1112400"/>
          </a:xfrm>
          <a:prstGeom prst="rect">
            <a:avLst/>
          </a:prstGeom>
          <a:noFill/>
          <a:ln>
            <a:noFill/>
          </a:ln>
        </p:spPr>
      </p:sp>
      <p:sp>
        <p:nvSpPr>
          <p:cNvPr id="280" name="Google Shape;280;p33"/>
          <p:cNvSpPr txBox="1"/>
          <p:nvPr>
            <p:ph idx="5" type="body"/>
          </p:nvPr>
        </p:nvSpPr>
        <p:spPr>
          <a:xfrm>
            <a:off x="9495913" y="6476048"/>
            <a:ext cx="2195259" cy="247651"/>
          </a:xfrm>
          <a:prstGeom prst="rect">
            <a:avLst/>
          </a:prstGeom>
          <a:noFill/>
          <a:ln>
            <a:noFill/>
          </a:ln>
        </p:spPr>
        <p:txBody>
          <a:bodyPr anchorCtr="0" anchor="ctr" bIns="0" lIns="20400" spcFirstLastPara="1" rIns="0" wrap="square" tIns="0">
            <a:noAutofit/>
          </a:bodyPr>
          <a:lstStyle>
            <a:lvl1pPr indent="-228600" lvl="0" marL="457200" algn="ctr">
              <a:lnSpc>
                <a:spcPct val="110000"/>
              </a:lnSpc>
              <a:spcBef>
                <a:spcPts val="1035"/>
              </a:spcBef>
              <a:spcAft>
                <a:spcPts val="0"/>
              </a:spcAft>
              <a:buSzPts val="1306"/>
              <a:buFont typeface="Arial"/>
              <a:buNone/>
              <a:defRPr b="1" sz="1632">
                <a:solidFill>
                  <a:schemeClr val="dk2"/>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81" name="Google Shape;281;p33"/>
          <p:cNvSpPr txBox="1"/>
          <p:nvPr>
            <p:ph type="ctrTitle"/>
          </p:nvPr>
        </p:nvSpPr>
        <p:spPr>
          <a:xfrm>
            <a:off x="0" y="485185"/>
            <a:ext cx="7344000" cy="1119159"/>
          </a:xfrm>
          <a:prstGeom prst="rect">
            <a:avLst/>
          </a:prstGeom>
          <a:noFill/>
          <a:ln>
            <a:noFill/>
          </a:ln>
        </p:spPr>
        <p:txBody>
          <a:bodyPr anchorCtr="0" anchor="t" bIns="204050" lIns="408100" spcFirstLastPara="1" rIns="510150" wrap="square" tIns="8160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2" name="Shape 282"/>
        <p:cNvGrpSpPr/>
        <p:nvPr/>
      </p:nvGrpSpPr>
      <p:grpSpPr>
        <a:xfrm>
          <a:off x="0" y="0"/>
          <a:ext cx="0" cy="0"/>
          <a:chOff x="0" y="0"/>
          <a:chExt cx="0" cy="0"/>
        </a:xfrm>
      </p:grpSpPr>
      <p:sp>
        <p:nvSpPr>
          <p:cNvPr id="283" name="Google Shape;283;p34"/>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34"/>
          <p:cNvSpPr txBox="1"/>
          <p:nvPr>
            <p:ph idx="1" type="body"/>
          </p:nvPr>
        </p:nvSpPr>
        <p:spPr>
          <a:xfrm>
            <a:off x="480048" y="1807620"/>
            <a:ext cx="11232001"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85" name="Google Shape;285;p34"/>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34"/>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34"/>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288" name="Google Shape;288;p34"/>
          <p:cNvSpPr/>
          <p:nvPr/>
        </p:nvSpPr>
        <p:spPr>
          <a:xfrm>
            <a:off x="0" y="1412875"/>
            <a:ext cx="12192000" cy="0"/>
          </a:xfrm>
          <a:prstGeom prst="rect">
            <a:avLst/>
          </a:prstGeom>
          <a:solidFill>
            <a:srgbClr val="3366FF"/>
          </a:solidFill>
          <a:ln>
            <a:noFill/>
          </a:ln>
        </p:spPr>
        <p:txBody>
          <a:bodyPr anchorCtr="0" anchor="ctr" bIns="47000" lIns="94025" spcFirstLastPara="1" rIns="94025" wrap="square" tIns="47000">
            <a:noAutofit/>
          </a:bodyPr>
          <a:lstStyle/>
          <a:p>
            <a:pPr indent="0" lvl="0" marL="0" marR="0" rtl="0" algn="ctr">
              <a:lnSpc>
                <a:spcPct val="100000"/>
              </a:lnSpc>
              <a:spcBef>
                <a:spcPts val="0"/>
              </a:spcBef>
              <a:spcAft>
                <a:spcPts val="0"/>
              </a:spcAft>
              <a:buClr>
                <a:srgbClr val="000000"/>
              </a:buClr>
              <a:buSzPts val="1904"/>
              <a:buFont typeface="Arial"/>
              <a:buNone/>
            </a:pPr>
            <a:r>
              <a:t/>
            </a:r>
            <a:endParaRPr b="0" i="0" sz="1904" u="none" cap="none" strike="noStrike">
              <a:solidFill>
                <a:srgbClr val="FFFFFF"/>
              </a:solidFill>
              <a:latin typeface="Arial"/>
              <a:ea typeface="Arial"/>
              <a:cs typeface="Arial"/>
              <a:sym typeface="Arial"/>
            </a:endParaRPr>
          </a:p>
        </p:txBody>
      </p:sp>
      <p:sp>
        <p:nvSpPr>
          <p:cNvPr id="289" name="Google Shape;289;p34"/>
          <p:cNvSpPr/>
          <p:nvPr/>
        </p:nvSpPr>
        <p:spPr>
          <a:xfrm>
            <a:off x="0" y="1412875"/>
            <a:ext cx="12192000" cy="0"/>
          </a:xfrm>
          <a:prstGeom prst="rect">
            <a:avLst/>
          </a:prstGeom>
          <a:solidFill>
            <a:srgbClr val="3366FF"/>
          </a:solidFill>
          <a:ln>
            <a:noFill/>
          </a:ln>
        </p:spPr>
        <p:txBody>
          <a:bodyPr anchorCtr="0" anchor="ctr" bIns="47000" lIns="94025" spcFirstLastPara="1" rIns="94025" wrap="square" tIns="47000">
            <a:noAutofit/>
          </a:bodyPr>
          <a:lstStyle/>
          <a:p>
            <a:pPr indent="0" lvl="0" marL="0" marR="0" rtl="0" algn="ctr">
              <a:lnSpc>
                <a:spcPct val="100000"/>
              </a:lnSpc>
              <a:spcBef>
                <a:spcPts val="0"/>
              </a:spcBef>
              <a:spcAft>
                <a:spcPts val="0"/>
              </a:spcAft>
              <a:buClr>
                <a:srgbClr val="000000"/>
              </a:buClr>
              <a:buSzPts val="1904"/>
              <a:buFont typeface="Arial"/>
              <a:buNone/>
            </a:pPr>
            <a:r>
              <a:t/>
            </a:r>
            <a:endParaRPr b="0" i="0" sz="1904" u="none" cap="none" strike="noStrike">
              <a:solidFill>
                <a:srgbClr val="FFFFFF"/>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90" name="Shape 290"/>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x2 Content">
  <p:cSld name="Title and x2 Content">
    <p:spTree>
      <p:nvGrpSpPr>
        <p:cNvPr id="291" name="Shape 291"/>
        <p:cNvGrpSpPr/>
        <p:nvPr/>
      </p:nvGrpSpPr>
      <p:grpSpPr>
        <a:xfrm>
          <a:off x="0" y="0"/>
          <a:ext cx="0" cy="0"/>
          <a:chOff x="0" y="0"/>
          <a:chExt cx="0" cy="0"/>
        </a:xfrm>
      </p:grpSpPr>
      <p:sp>
        <p:nvSpPr>
          <p:cNvPr id="292" name="Google Shape;292;p36"/>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36"/>
          <p:cNvSpPr txBox="1"/>
          <p:nvPr>
            <p:ph idx="1" type="body"/>
          </p:nvPr>
        </p:nvSpPr>
        <p:spPr>
          <a:xfrm>
            <a:off x="574911" y="1600202"/>
            <a:ext cx="5330095" cy="4706937"/>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294" name="Google Shape;294;p36"/>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295" name="Google Shape;295;p36"/>
          <p:cNvSpPr txBox="1"/>
          <p:nvPr>
            <p:ph idx="2" type="body"/>
          </p:nvPr>
        </p:nvSpPr>
        <p:spPr>
          <a:xfrm>
            <a:off x="6279653" y="1600202"/>
            <a:ext cx="5330095" cy="4706937"/>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6" name="Shape 296"/>
        <p:cNvGrpSpPr/>
        <p:nvPr/>
      </p:nvGrpSpPr>
      <p:grpSpPr>
        <a:xfrm>
          <a:off x="0" y="0"/>
          <a:ext cx="0" cy="0"/>
          <a:chOff x="0" y="0"/>
          <a:chExt cx="0" cy="0"/>
        </a:xfrm>
      </p:grpSpPr>
      <p:sp>
        <p:nvSpPr>
          <p:cNvPr id="297" name="Google Shape;297;p37"/>
          <p:cNvSpPr txBox="1"/>
          <p:nvPr>
            <p:ph type="title"/>
          </p:nvPr>
        </p:nvSpPr>
        <p:spPr>
          <a:xfrm>
            <a:off x="610013" y="275017"/>
            <a:ext cx="10972076" cy="114324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2903"/>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37"/>
          <p:cNvSpPr txBox="1"/>
          <p:nvPr>
            <p:ph idx="1" type="body"/>
          </p:nvPr>
        </p:nvSpPr>
        <p:spPr>
          <a:xfrm>
            <a:off x="609966" y="1534880"/>
            <a:ext cx="5386489" cy="639293"/>
          </a:xfrm>
          <a:prstGeom prst="rect">
            <a:avLst/>
          </a:prstGeom>
          <a:noFill/>
          <a:ln>
            <a:noFill/>
          </a:ln>
        </p:spPr>
        <p:txBody>
          <a:bodyPr anchorCtr="0" anchor="b" bIns="0" lIns="20400" spcFirstLastPara="1" rIns="20400" wrap="square" tIns="0">
            <a:noAutofit/>
          </a:bodyPr>
          <a:lstStyle>
            <a:lvl1pPr indent="-228600" lvl="0" marL="457200" algn="l">
              <a:lnSpc>
                <a:spcPct val="110000"/>
              </a:lnSpc>
              <a:spcBef>
                <a:spcPts val="1035"/>
              </a:spcBef>
              <a:spcAft>
                <a:spcPts val="0"/>
              </a:spcAft>
              <a:buSzPts val="1741"/>
              <a:buFont typeface="Arial"/>
              <a:buNone/>
              <a:defRPr b="1" sz="2176"/>
            </a:lvl1pPr>
            <a:lvl2pPr indent="-228600" lvl="1" marL="914400" algn="l">
              <a:lnSpc>
                <a:spcPct val="110000"/>
              </a:lnSpc>
              <a:spcBef>
                <a:spcPts val="620"/>
              </a:spcBef>
              <a:spcAft>
                <a:spcPts val="0"/>
              </a:spcAft>
              <a:buSzPts val="1904"/>
              <a:buNone/>
              <a:defRPr b="1" sz="1904"/>
            </a:lvl2pPr>
            <a:lvl3pPr indent="-228600" lvl="2" marL="1371600" algn="l">
              <a:lnSpc>
                <a:spcPct val="110000"/>
              </a:lnSpc>
              <a:spcBef>
                <a:spcPts val="620"/>
              </a:spcBef>
              <a:spcAft>
                <a:spcPts val="0"/>
              </a:spcAft>
              <a:buSzPts val="1632"/>
              <a:buNone/>
              <a:defRPr b="1" sz="1632"/>
            </a:lvl3pPr>
            <a:lvl4pPr indent="-228600" lvl="3" marL="1828800" algn="l">
              <a:lnSpc>
                <a:spcPct val="110000"/>
              </a:lnSpc>
              <a:spcBef>
                <a:spcPts val="620"/>
              </a:spcBef>
              <a:spcAft>
                <a:spcPts val="0"/>
              </a:spcAft>
              <a:buSzPts val="1451"/>
              <a:buNone/>
              <a:defRPr b="1" sz="1451"/>
            </a:lvl4pPr>
            <a:lvl5pPr indent="-228600" lvl="4" marL="2286000" algn="l">
              <a:lnSpc>
                <a:spcPct val="110000"/>
              </a:lnSpc>
              <a:spcBef>
                <a:spcPts val="620"/>
              </a:spcBef>
              <a:spcAft>
                <a:spcPts val="0"/>
              </a:spcAft>
              <a:buSzPts val="1451"/>
              <a:buNone/>
              <a:defRPr b="1" sz="1451"/>
            </a:lvl5pPr>
            <a:lvl6pPr indent="-228600" lvl="5" marL="2743200" algn="l">
              <a:lnSpc>
                <a:spcPct val="90000"/>
              </a:lnSpc>
              <a:spcBef>
                <a:spcPts val="620"/>
              </a:spcBef>
              <a:spcAft>
                <a:spcPts val="0"/>
              </a:spcAft>
              <a:buClr>
                <a:srgbClr val="09164D"/>
              </a:buClr>
              <a:buSzPts val="1451"/>
              <a:buNone/>
              <a:defRPr b="1" sz="1451"/>
            </a:lvl6pPr>
            <a:lvl7pPr indent="-228600" lvl="6" marL="3200400" algn="l">
              <a:lnSpc>
                <a:spcPct val="90000"/>
              </a:lnSpc>
              <a:spcBef>
                <a:spcPts val="517"/>
              </a:spcBef>
              <a:spcAft>
                <a:spcPts val="0"/>
              </a:spcAft>
              <a:buClr>
                <a:schemeClr val="dk1"/>
              </a:buClr>
              <a:buSzPts val="1451"/>
              <a:buNone/>
              <a:defRPr b="1" sz="1451"/>
            </a:lvl7pPr>
            <a:lvl8pPr indent="-228600" lvl="7" marL="3657600" algn="l">
              <a:lnSpc>
                <a:spcPct val="90000"/>
              </a:lnSpc>
              <a:spcBef>
                <a:spcPts val="517"/>
              </a:spcBef>
              <a:spcAft>
                <a:spcPts val="0"/>
              </a:spcAft>
              <a:buClr>
                <a:schemeClr val="dk1"/>
              </a:buClr>
              <a:buSzPts val="1451"/>
              <a:buNone/>
              <a:defRPr b="1" sz="1451"/>
            </a:lvl8pPr>
            <a:lvl9pPr indent="-228600" lvl="8" marL="4114800" algn="l">
              <a:lnSpc>
                <a:spcPct val="90000"/>
              </a:lnSpc>
              <a:spcBef>
                <a:spcPts val="517"/>
              </a:spcBef>
              <a:spcAft>
                <a:spcPts val="0"/>
              </a:spcAft>
              <a:buClr>
                <a:schemeClr val="dk1"/>
              </a:buClr>
              <a:buSzPts val="1451"/>
              <a:buNone/>
              <a:defRPr b="1" sz="1451"/>
            </a:lvl9pPr>
          </a:lstStyle>
          <a:p/>
        </p:txBody>
      </p:sp>
      <p:sp>
        <p:nvSpPr>
          <p:cNvPr id="299" name="Google Shape;299;p37"/>
          <p:cNvSpPr txBox="1"/>
          <p:nvPr>
            <p:ph idx="2" type="body"/>
          </p:nvPr>
        </p:nvSpPr>
        <p:spPr>
          <a:xfrm>
            <a:off x="609966" y="2174176"/>
            <a:ext cx="5386489" cy="3952385"/>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741"/>
              <a:buFont typeface="Arial"/>
              <a:buNone/>
              <a:defRPr sz="2176"/>
            </a:lvl1pPr>
            <a:lvl2pPr indent="-349504" lvl="1" marL="914400" algn="l">
              <a:lnSpc>
                <a:spcPct val="110000"/>
              </a:lnSpc>
              <a:spcBef>
                <a:spcPts val="620"/>
              </a:spcBef>
              <a:spcAft>
                <a:spcPts val="0"/>
              </a:spcAft>
              <a:buSzPts val="1904"/>
              <a:buChar char="•"/>
              <a:defRPr sz="1904"/>
            </a:lvl2pPr>
            <a:lvl3pPr indent="-332232" lvl="2" marL="1371600" algn="l">
              <a:lnSpc>
                <a:spcPct val="110000"/>
              </a:lnSpc>
              <a:spcBef>
                <a:spcPts val="620"/>
              </a:spcBef>
              <a:spcAft>
                <a:spcPts val="0"/>
              </a:spcAft>
              <a:buSzPts val="1632"/>
              <a:buChar char="•"/>
              <a:defRPr sz="1632"/>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20738" lvl="5" marL="2743200" algn="l">
              <a:lnSpc>
                <a:spcPct val="90000"/>
              </a:lnSpc>
              <a:spcBef>
                <a:spcPts val="620"/>
              </a:spcBef>
              <a:spcAft>
                <a:spcPts val="0"/>
              </a:spcAft>
              <a:buClr>
                <a:srgbClr val="09164D"/>
              </a:buClr>
              <a:buSzPts val="1451"/>
              <a:buChar char="•"/>
              <a:defRPr sz="1451"/>
            </a:lvl6pPr>
            <a:lvl7pPr indent="-320738" lvl="6" marL="3200400" algn="l">
              <a:lnSpc>
                <a:spcPct val="90000"/>
              </a:lnSpc>
              <a:spcBef>
                <a:spcPts val="517"/>
              </a:spcBef>
              <a:spcAft>
                <a:spcPts val="0"/>
              </a:spcAft>
              <a:buClr>
                <a:schemeClr val="dk1"/>
              </a:buClr>
              <a:buSzPts val="1451"/>
              <a:buChar char="•"/>
              <a:defRPr sz="1451"/>
            </a:lvl7pPr>
            <a:lvl8pPr indent="-320738" lvl="7" marL="3657600" algn="l">
              <a:lnSpc>
                <a:spcPct val="90000"/>
              </a:lnSpc>
              <a:spcBef>
                <a:spcPts val="517"/>
              </a:spcBef>
              <a:spcAft>
                <a:spcPts val="0"/>
              </a:spcAft>
              <a:buClr>
                <a:schemeClr val="dk1"/>
              </a:buClr>
              <a:buSzPts val="1451"/>
              <a:buChar char="•"/>
              <a:defRPr sz="1451"/>
            </a:lvl8pPr>
            <a:lvl9pPr indent="-320738" lvl="8" marL="4114800" algn="l">
              <a:lnSpc>
                <a:spcPct val="90000"/>
              </a:lnSpc>
              <a:spcBef>
                <a:spcPts val="517"/>
              </a:spcBef>
              <a:spcAft>
                <a:spcPts val="0"/>
              </a:spcAft>
              <a:buClr>
                <a:schemeClr val="dk1"/>
              </a:buClr>
              <a:buSzPts val="1451"/>
              <a:buChar char="•"/>
              <a:defRPr sz="1451"/>
            </a:lvl9pPr>
          </a:lstStyle>
          <a:p/>
        </p:txBody>
      </p:sp>
      <p:sp>
        <p:nvSpPr>
          <p:cNvPr id="300" name="Google Shape;300;p37"/>
          <p:cNvSpPr txBox="1"/>
          <p:nvPr>
            <p:ph idx="3" type="body"/>
          </p:nvPr>
        </p:nvSpPr>
        <p:spPr>
          <a:xfrm>
            <a:off x="6193743" y="1534880"/>
            <a:ext cx="5388300" cy="639293"/>
          </a:xfrm>
          <a:prstGeom prst="rect">
            <a:avLst/>
          </a:prstGeom>
          <a:noFill/>
          <a:ln>
            <a:noFill/>
          </a:ln>
        </p:spPr>
        <p:txBody>
          <a:bodyPr anchorCtr="0" anchor="b" bIns="0" lIns="20400" spcFirstLastPara="1" rIns="20400" wrap="square" tIns="0">
            <a:noAutofit/>
          </a:bodyPr>
          <a:lstStyle>
            <a:lvl1pPr indent="-228600" lvl="0" marL="457200" algn="l">
              <a:lnSpc>
                <a:spcPct val="110000"/>
              </a:lnSpc>
              <a:spcBef>
                <a:spcPts val="1035"/>
              </a:spcBef>
              <a:spcAft>
                <a:spcPts val="0"/>
              </a:spcAft>
              <a:buSzPts val="1741"/>
              <a:buFont typeface="Arial"/>
              <a:buNone/>
              <a:defRPr b="1" sz="2176"/>
            </a:lvl1pPr>
            <a:lvl2pPr indent="-228600" lvl="1" marL="914400" algn="l">
              <a:lnSpc>
                <a:spcPct val="110000"/>
              </a:lnSpc>
              <a:spcBef>
                <a:spcPts val="620"/>
              </a:spcBef>
              <a:spcAft>
                <a:spcPts val="0"/>
              </a:spcAft>
              <a:buSzPts val="1904"/>
              <a:buNone/>
              <a:defRPr b="1" sz="1904"/>
            </a:lvl2pPr>
            <a:lvl3pPr indent="-228600" lvl="2" marL="1371600" algn="l">
              <a:lnSpc>
                <a:spcPct val="110000"/>
              </a:lnSpc>
              <a:spcBef>
                <a:spcPts val="620"/>
              </a:spcBef>
              <a:spcAft>
                <a:spcPts val="0"/>
              </a:spcAft>
              <a:buSzPts val="1632"/>
              <a:buNone/>
              <a:defRPr b="1" sz="1632"/>
            </a:lvl3pPr>
            <a:lvl4pPr indent="-228600" lvl="3" marL="1828800" algn="l">
              <a:lnSpc>
                <a:spcPct val="110000"/>
              </a:lnSpc>
              <a:spcBef>
                <a:spcPts val="620"/>
              </a:spcBef>
              <a:spcAft>
                <a:spcPts val="0"/>
              </a:spcAft>
              <a:buSzPts val="1451"/>
              <a:buNone/>
              <a:defRPr b="1" sz="1451"/>
            </a:lvl4pPr>
            <a:lvl5pPr indent="-228600" lvl="4" marL="2286000" algn="l">
              <a:lnSpc>
                <a:spcPct val="110000"/>
              </a:lnSpc>
              <a:spcBef>
                <a:spcPts val="620"/>
              </a:spcBef>
              <a:spcAft>
                <a:spcPts val="0"/>
              </a:spcAft>
              <a:buSzPts val="1451"/>
              <a:buNone/>
              <a:defRPr b="1" sz="1451"/>
            </a:lvl5pPr>
            <a:lvl6pPr indent="-228600" lvl="5" marL="2743200" algn="l">
              <a:lnSpc>
                <a:spcPct val="90000"/>
              </a:lnSpc>
              <a:spcBef>
                <a:spcPts val="620"/>
              </a:spcBef>
              <a:spcAft>
                <a:spcPts val="0"/>
              </a:spcAft>
              <a:buClr>
                <a:srgbClr val="09164D"/>
              </a:buClr>
              <a:buSzPts val="1451"/>
              <a:buNone/>
              <a:defRPr b="1" sz="1451"/>
            </a:lvl6pPr>
            <a:lvl7pPr indent="-228600" lvl="6" marL="3200400" algn="l">
              <a:lnSpc>
                <a:spcPct val="90000"/>
              </a:lnSpc>
              <a:spcBef>
                <a:spcPts val="517"/>
              </a:spcBef>
              <a:spcAft>
                <a:spcPts val="0"/>
              </a:spcAft>
              <a:buClr>
                <a:schemeClr val="dk1"/>
              </a:buClr>
              <a:buSzPts val="1451"/>
              <a:buNone/>
              <a:defRPr b="1" sz="1451"/>
            </a:lvl7pPr>
            <a:lvl8pPr indent="-228600" lvl="7" marL="3657600" algn="l">
              <a:lnSpc>
                <a:spcPct val="90000"/>
              </a:lnSpc>
              <a:spcBef>
                <a:spcPts val="517"/>
              </a:spcBef>
              <a:spcAft>
                <a:spcPts val="0"/>
              </a:spcAft>
              <a:buClr>
                <a:schemeClr val="dk1"/>
              </a:buClr>
              <a:buSzPts val="1451"/>
              <a:buNone/>
              <a:defRPr b="1" sz="1451"/>
            </a:lvl8pPr>
            <a:lvl9pPr indent="-228600" lvl="8" marL="4114800" algn="l">
              <a:lnSpc>
                <a:spcPct val="90000"/>
              </a:lnSpc>
              <a:spcBef>
                <a:spcPts val="517"/>
              </a:spcBef>
              <a:spcAft>
                <a:spcPts val="0"/>
              </a:spcAft>
              <a:buClr>
                <a:schemeClr val="dk1"/>
              </a:buClr>
              <a:buSzPts val="1451"/>
              <a:buNone/>
              <a:defRPr b="1" sz="1451"/>
            </a:lvl9pPr>
          </a:lstStyle>
          <a:p/>
        </p:txBody>
      </p:sp>
      <p:sp>
        <p:nvSpPr>
          <p:cNvPr id="301" name="Google Shape;301;p37"/>
          <p:cNvSpPr txBox="1"/>
          <p:nvPr>
            <p:ph idx="4" type="body"/>
          </p:nvPr>
        </p:nvSpPr>
        <p:spPr>
          <a:xfrm>
            <a:off x="6193743" y="2174176"/>
            <a:ext cx="5388300" cy="3952385"/>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741"/>
              <a:buFont typeface="Arial"/>
              <a:buNone/>
              <a:defRPr sz="2176"/>
            </a:lvl1pPr>
            <a:lvl2pPr indent="-349504" lvl="1" marL="914400" algn="l">
              <a:lnSpc>
                <a:spcPct val="110000"/>
              </a:lnSpc>
              <a:spcBef>
                <a:spcPts val="620"/>
              </a:spcBef>
              <a:spcAft>
                <a:spcPts val="0"/>
              </a:spcAft>
              <a:buSzPts val="1904"/>
              <a:buChar char="•"/>
              <a:defRPr sz="1904"/>
            </a:lvl2pPr>
            <a:lvl3pPr indent="-332232" lvl="2" marL="1371600" algn="l">
              <a:lnSpc>
                <a:spcPct val="110000"/>
              </a:lnSpc>
              <a:spcBef>
                <a:spcPts val="620"/>
              </a:spcBef>
              <a:spcAft>
                <a:spcPts val="0"/>
              </a:spcAft>
              <a:buSzPts val="1632"/>
              <a:buChar char="•"/>
              <a:defRPr sz="1632"/>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20738" lvl="5" marL="2743200" algn="l">
              <a:lnSpc>
                <a:spcPct val="90000"/>
              </a:lnSpc>
              <a:spcBef>
                <a:spcPts val="620"/>
              </a:spcBef>
              <a:spcAft>
                <a:spcPts val="0"/>
              </a:spcAft>
              <a:buClr>
                <a:srgbClr val="09164D"/>
              </a:buClr>
              <a:buSzPts val="1451"/>
              <a:buChar char="•"/>
              <a:defRPr sz="1451"/>
            </a:lvl6pPr>
            <a:lvl7pPr indent="-320738" lvl="6" marL="3200400" algn="l">
              <a:lnSpc>
                <a:spcPct val="90000"/>
              </a:lnSpc>
              <a:spcBef>
                <a:spcPts val="517"/>
              </a:spcBef>
              <a:spcAft>
                <a:spcPts val="0"/>
              </a:spcAft>
              <a:buClr>
                <a:schemeClr val="dk1"/>
              </a:buClr>
              <a:buSzPts val="1451"/>
              <a:buChar char="•"/>
              <a:defRPr sz="1451"/>
            </a:lvl7pPr>
            <a:lvl8pPr indent="-320738" lvl="7" marL="3657600" algn="l">
              <a:lnSpc>
                <a:spcPct val="90000"/>
              </a:lnSpc>
              <a:spcBef>
                <a:spcPts val="517"/>
              </a:spcBef>
              <a:spcAft>
                <a:spcPts val="0"/>
              </a:spcAft>
              <a:buClr>
                <a:schemeClr val="dk1"/>
              </a:buClr>
              <a:buSzPts val="1451"/>
              <a:buChar char="•"/>
              <a:defRPr sz="1451"/>
            </a:lvl8pPr>
            <a:lvl9pPr indent="-320738" lvl="8" marL="4114800" algn="l">
              <a:lnSpc>
                <a:spcPct val="90000"/>
              </a:lnSpc>
              <a:spcBef>
                <a:spcPts val="517"/>
              </a:spcBef>
              <a:spcAft>
                <a:spcPts val="0"/>
              </a:spcAft>
              <a:buClr>
                <a:schemeClr val="dk1"/>
              </a:buClr>
              <a:buSzPts val="1451"/>
              <a:buChar char="•"/>
              <a:defRPr sz="1451"/>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white" showMasterSp="0">
  <p:cSld name="1_Title slide white">
    <p:spTree>
      <p:nvGrpSpPr>
        <p:cNvPr id="302" name="Shape 302"/>
        <p:cNvGrpSpPr/>
        <p:nvPr/>
      </p:nvGrpSpPr>
      <p:grpSpPr>
        <a:xfrm>
          <a:off x="0" y="0"/>
          <a:ext cx="0" cy="0"/>
          <a:chOff x="0" y="0"/>
          <a:chExt cx="0" cy="0"/>
        </a:xfrm>
      </p:grpSpPr>
      <p:sp>
        <p:nvSpPr>
          <p:cNvPr id="303" name="Google Shape;303;p38"/>
          <p:cNvSpPr/>
          <p:nvPr>
            <p:ph idx="2" type="pic"/>
          </p:nvPr>
        </p:nvSpPr>
        <p:spPr>
          <a:xfrm>
            <a:off x="0" y="0"/>
            <a:ext cx="12192000" cy="6858000"/>
          </a:xfrm>
          <a:prstGeom prst="rect">
            <a:avLst/>
          </a:prstGeom>
          <a:solidFill>
            <a:schemeClr val="lt1"/>
          </a:solidFill>
          <a:ln>
            <a:noFill/>
          </a:ln>
        </p:spPr>
      </p:sp>
      <p:sp>
        <p:nvSpPr>
          <p:cNvPr id="304" name="Google Shape;304;p38"/>
          <p:cNvSpPr txBox="1"/>
          <p:nvPr>
            <p:ph type="ctrTitle"/>
          </p:nvPr>
        </p:nvSpPr>
        <p:spPr>
          <a:xfrm>
            <a:off x="0" y="485185"/>
            <a:ext cx="7344000" cy="1119159"/>
          </a:xfrm>
          <a:prstGeom prst="rect">
            <a:avLst/>
          </a:prstGeom>
          <a:noFill/>
          <a:ln>
            <a:noFill/>
          </a:ln>
        </p:spPr>
        <p:txBody>
          <a:bodyPr anchorCtr="0" anchor="t" bIns="204625" lIns="409250" spcFirstLastPara="1" rIns="511600" wrap="square" tIns="8185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38"/>
          <p:cNvSpPr txBox="1"/>
          <p:nvPr>
            <p:ph idx="1" type="body"/>
          </p:nvPr>
        </p:nvSpPr>
        <p:spPr>
          <a:xfrm>
            <a:off x="480000" y="6507005"/>
            <a:ext cx="5971600" cy="247651"/>
          </a:xfrm>
          <a:prstGeom prst="rect">
            <a:avLst/>
          </a:prstGeom>
          <a:noFill/>
          <a:ln>
            <a:noFill/>
          </a:ln>
        </p:spPr>
        <p:txBody>
          <a:bodyPr anchorCtr="0" anchor="ctr" bIns="0" lIns="0" spcFirstLastPara="1" rIns="20400" wrap="square" tIns="0">
            <a:noAutofit/>
          </a:bodyPr>
          <a:lstStyle>
            <a:lvl1pPr indent="-228600" lvl="0" marL="457200" algn="l">
              <a:lnSpc>
                <a:spcPct val="110000"/>
              </a:lnSpc>
              <a:spcBef>
                <a:spcPts val="1035"/>
              </a:spcBef>
              <a:spcAft>
                <a:spcPts val="0"/>
              </a:spcAft>
              <a:buSzPts val="798"/>
              <a:buFont typeface="Arial"/>
              <a:buNone/>
              <a:defRPr b="0" sz="997">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06" name="Google Shape;306;p38"/>
          <p:cNvSpPr txBox="1"/>
          <p:nvPr>
            <p:ph idx="3" type="body"/>
          </p:nvPr>
        </p:nvSpPr>
        <p:spPr>
          <a:xfrm>
            <a:off x="9495913" y="6476048"/>
            <a:ext cx="2195259" cy="247651"/>
          </a:xfrm>
          <a:prstGeom prst="rect">
            <a:avLst/>
          </a:prstGeom>
          <a:noFill/>
          <a:ln>
            <a:noFill/>
          </a:ln>
        </p:spPr>
        <p:txBody>
          <a:bodyPr anchorCtr="0" anchor="ctr" bIns="0" lIns="20400" spcFirstLastPara="1" rIns="0" wrap="square" tIns="0">
            <a:noAutofit/>
          </a:bodyPr>
          <a:lstStyle>
            <a:lvl1pPr indent="-228600" lvl="0" marL="457200" algn="ctr">
              <a:lnSpc>
                <a:spcPct val="110000"/>
              </a:lnSpc>
              <a:spcBef>
                <a:spcPts val="1035"/>
              </a:spcBef>
              <a:spcAft>
                <a:spcPts val="0"/>
              </a:spcAft>
              <a:buSzPts val="1306"/>
              <a:buFont typeface="Arial"/>
              <a:buNone/>
              <a:defRPr b="1" sz="1632">
                <a:solidFill>
                  <a:schemeClr val="dk2"/>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07" name="Google Shape;307;p38"/>
          <p:cNvSpPr txBox="1"/>
          <p:nvPr>
            <p:ph idx="4" type="subTitle"/>
          </p:nvPr>
        </p:nvSpPr>
        <p:spPr>
          <a:xfrm>
            <a:off x="30" y="4482004"/>
            <a:ext cx="12191999" cy="1656000"/>
          </a:xfrm>
          <a:prstGeom prst="rect">
            <a:avLst/>
          </a:prstGeom>
          <a:solidFill>
            <a:schemeClr val="dk2"/>
          </a:solidFill>
          <a:ln>
            <a:noFill/>
          </a:ln>
        </p:spPr>
        <p:txBody>
          <a:bodyPr anchorCtr="0" anchor="b" bIns="941325" lIns="409250" spcFirstLastPara="1" rIns="409250" wrap="square" tIns="409250">
            <a:noAutofit/>
          </a:bodyPr>
          <a:lstStyle>
            <a:lvl1pPr lvl="0" algn="l">
              <a:lnSpc>
                <a:spcPct val="90000"/>
              </a:lnSpc>
              <a:spcBef>
                <a:spcPts val="1035"/>
              </a:spcBef>
              <a:spcAft>
                <a:spcPts val="0"/>
              </a:spcAft>
              <a:buSzPts val="1959"/>
              <a:buFont typeface="Arial"/>
              <a:buNone/>
              <a:defRPr b="1" sz="2449">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p:txBody>
      </p:sp>
      <p:sp>
        <p:nvSpPr>
          <p:cNvPr id="308" name="Google Shape;308;p38"/>
          <p:cNvSpPr txBox="1"/>
          <p:nvPr>
            <p:ph idx="5" type="body"/>
          </p:nvPr>
        </p:nvSpPr>
        <p:spPr>
          <a:xfrm>
            <a:off x="479999" y="5440856"/>
            <a:ext cx="11211172" cy="288000"/>
          </a:xfrm>
          <a:prstGeom prst="rect">
            <a:avLst/>
          </a:prstGeom>
          <a:noFill/>
          <a:ln>
            <a:noFill/>
          </a:ln>
        </p:spPr>
        <p:txBody>
          <a:bodyPr anchorCtr="0" anchor="t" bIns="0" lIns="0" spcFirstLastPara="1" rIns="102300" wrap="square" tIns="0">
            <a:noAutofit/>
          </a:bodyPr>
          <a:lstStyle>
            <a:lvl1pPr indent="-228600" lvl="0" marL="457200" algn="l">
              <a:lnSpc>
                <a:spcPct val="110000"/>
              </a:lnSpc>
              <a:spcBef>
                <a:spcPts val="1035"/>
              </a:spcBef>
              <a:spcAft>
                <a:spcPts val="0"/>
              </a:spcAft>
              <a:buSzPts val="1306"/>
              <a:buFont typeface="Arial"/>
              <a:buNone/>
              <a:defRPr b="0" sz="1632">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09" name="Google Shape;309;p38"/>
          <p:cNvSpPr/>
          <p:nvPr>
            <p:ph idx="6" type="pic"/>
          </p:nvPr>
        </p:nvSpPr>
        <p:spPr>
          <a:xfrm>
            <a:off x="7460682" y="485188"/>
            <a:ext cx="4230495" cy="11124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hite">
  <p:cSld name="1_Title and Content white">
    <p:spTree>
      <p:nvGrpSpPr>
        <p:cNvPr id="310" name="Shape 310"/>
        <p:cNvGrpSpPr/>
        <p:nvPr/>
      </p:nvGrpSpPr>
      <p:grpSpPr>
        <a:xfrm>
          <a:off x="0" y="0"/>
          <a:ext cx="0" cy="0"/>
          <a:chOff x="0" y="0"/>
          <a:chExt cx="0" cy="0"/>
        </a:xfrm>
      </p:grpSpPr>
      <p:sp>
        <p:nvSpPr>
          <p:cNvPr id="311" name="Google Shape;311;p39"/>
          <p:cNvSpPr txBox="1"/>
          <p:nvPr>
            <p:ph idx="1" type="body"/>
          </p:nvPr>
        </p:nvSpPr>
        <p:spPr>
          <a:xfrm>
            <a:off x="480028" y="1800004"/>
            <a:ext cx="11232001"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12" name="Google Shape;312;p39"/>
          <p:cNvSpPr txBox="1"/>
          <p:nvPr>
            <p:ph idx="2" type="body"/>
          </p:nvPr>
        </p:nvSpPr>
        <p:spPr>
          <a:xfrm>
            <a:off x="480485" y="1188024"/>
            <a:ext cx="8160000" cy="288925"/>
          </a:xfrm>
          <a:prstGeom prst="rect">
            <a:avLst/>
          </a:prstGeom>
          <a:noFill/>
          <a:ln>
            <a:noFill/>
          </a:ln>
        </p:spPr>
        <p:txBody>
          <a:bodyPr anchorCtr="0" anchor="ctr" bIns="0" lIns="2045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13" name="Google Shape;313;p39"/>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39"/>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39"/>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316" name="Google Shape;316;p39"/>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17" name="Google Shape;317;p39"/>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white">
  <p:cSld name="1_Comparison white">
    <p:spTree>
      <p:nvGrpSpPr>
        <p:cNvPr id="318" name="Shape 318"/>
        <p:cNvGrpSpPr/>
        <p:nvPr/>
      </p:nvGrpSpPr>
      <p:grpSpPr>
        <a:xfrm>
          <a:off x="0" y="0"/>
          <a:ext cx="0" cy="0"/>
          <a:chOff x="0" y="0"/>
          <a:chExt cx="0" cy="0"/>
        </a:xfrm>
      </p:grpSpPr>
      <p:sp>
        <p:nvSpPr>
          <p:cNvPr id="319" name="Google Shape;319;p40"/>
          <p:cNvSpPr txBox="1"/>
          <p:nvPr>
            <p:ph idx="1" type="body"/>
          </p:nvPr>
        </p:nvSpPr>
        <p:spPr>
          <a:xfrm>
            <a:off x="479999" y="1800004"/>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20" name="Google Shape;320;p40"/>
          <p:cNvSpPr txBox="1"/>
          <p:nvPr>
            <p:ph idx="2" type="body"/>
          </p:nvPr>
        </p:nvSpPr>
        <p:spPr>
          <a:xfrm>
            <a:off x="6234364" y="1800004"/>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21" name="Google Shape;321;p40"/>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40"/>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40"/>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324" name="Google Shape;324;p40"/>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25" name="Google Shape;325;p40"/>
          <p:cNvSpPr txBox="1"/>
          <p:nvPr>
            <p:ph idx="4" type="body"/>
          </p:nvPr>
        </p:nvSpPr>
        <p:spPr>
          <a:xfrm>
            <a:off x="480485" y="1188024"/>
            <a:ext cx="8160000" cy="288925"/>
          </a:xfrm>
          <a:prstGeom prst="rect">
            <a:avLst/>
          </a:prstGeom>
          <a:noFill/>
          <a:ln>
            <a:noFill/>
          </a:ln>
        </p:spPr>
        <p:txBody>
          <a:bodyPr anchorCtr="0" anchor="ctr" bIns="0" lIns="2045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26" name="Google Shape;326;p40"/>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boxes white">
  <p:cSld name="1_Comparison boxes white">
    <p:spTree>
      <p:nvGrpSpPr>
        <p:cNvPr id="327" name="Shape 327"/>
        <p:cNvGrpSpPr/>
        <p:nvPr/>
      </p:nvGrpSpPr>
      <p:grpSpPr>
        <a:xfrm>
          <a:off x="0" y="0"/>
          <a:ext cx="0" cy="0"/>
          <a:chOff x="0" y="0"/>
          <a:chExt cx="0" cy="0"/>
        </a:xfrm>
      </p:grpSpPr>
      <p:sp>
        <p:nvSpPr>
          <p:cNvPr id="328" name="Google Shape;328;p41"/>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41"/>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41"/>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331" name="Google Shape;331;p41"/>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32" name="Google Shape;332;p41"/>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41"/>
          <p:cNvSpPr txBox="1"/>
          <p:nvPr>
            <p:ph idx="2" type="body"/>
          </p:nvPr>
        </p:nvSpPr>
        <p:spPr>
          <a:xfrm>
            <a:off x="479999" y="2160000"/>
            <a:ext cx="547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34" name="Google Shape;334;p41"/>
          <p:cNvSpPr txBox="1"/>
          <p:nvPr>
            <p:ph idx="3" type="body"/>
          </p:nvPr>
        </p:nvSpPr>
        <p:spPr>
          <a:xfrm>
            <a:off x="6234364" y="2160000"/>
            <a:ext cx="547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35" name="Google Shape;335;p41"/>
          <p:cNvSpPr txBox="1"/>
          <p:nvPr>
            <p:ph idx="4" type="body"/>
          </p:nvPr>
        </p:nvSpPr>
        <p:spPr>
          <a:xfrm>
            <a:off x="480485" y="1188024"/>
            <a:ext cx="8160000" cy="288925"/>
          </a:xfrm>
          <a:prstGeom prst="rect">
            <a:avLst/>
          </a:prstGeom>
          <a:noFill/>
          <a:ln>
            <a:noFill/>
          </a:ln>
        </p:spPr>
        <p:txBody>
          <a:bodyPr anchorCtr="0" anchor="ctr" bIns="0" lIns="2045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36" name="Google Shape;336;p41"/>
          <p:cNvSpPr txBox="1"/>
          <p:nvPr>
            <p:ph idx="5" type="body"/>
          </p:nvPr>
        </p:nvSpPr>
        <p:spPr>
          <a:xfrm>
            <a:off x="480028" y="1800001"/>
            <a:ext cx="5472001" cy="252012"/>
          </a:xfrm>
          <a:prstGeom prst="rect">
            <a:avLst/>
          </a:prstGeom>
          <a:solidFill>
            <a:srgbClr val="009CDE"/>
          </a:solidFill>
          <a:ln>
            <a:noFill/>
          </a:ln>
        </p:spPr>
        <p:txBody>
          <a:bodyPr anchorCtr="0" anchor="ctr" bIns="20450" lIns="81850" spcFirstLastPara="1" rIns="81850" wrap="square" tIns="2045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37" name="Google Shape;337;p41"/>
          <p:cNvSpPr txBox="1"/>
          <p:nvPr>
            <p:ph idx="6" type="body"/>
          </p:nvPr>
        </p:nvSpPr>
        <p:spPr>
          <a:xfrm>
            <a:off x="6234365" y="1800001"/>
            <a:ext cx="5472000" cy="252012"/>
          </a:xfrm>
          <a:prstGeom prst="rect">
            <a:avLst/>
          </a:prstGeom>
          <a:solidFill>
            <a:srgbClr val="009CDE"/>
          </a:solidFill>
          <a:ln>
            <a:noFill/>
          </a:ln>
        </p:spPr>
        <p:txBody>
          <a:bodyPr anchorCtr="0" anchor="ctr" bIns="20450" lIns="81850" spcFirstLastPara="1" rIns="81850" wrap="square" tIns="2045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Boxes white">
  <p:cSld name="1_4 Boxes white">
    <p:spTree>
      <p:nvGrpSpPr>
        <p:cNvPr id="338" name="Shape 338"/>
        <p:cNvGrpSpPr/>
        <p:nvPr/>
      </p:nvGrpSpPr>
      <p:grpSpPr>
        <a:xfrm>
          <a:off x="0" y="0"/>
          <a:ext cx="0" cy="0"/>
          <a:chOff x="0" y="0"/>
          <a:chExt cx="0" cy="0"/>
        </a:xfrm>
      </p:grpSpPr>
      <p:sp>
        <p:nvSpPr>
          <p:cNvPr id="339" name="Google Shape;339;p42"/>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42"/>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42"/>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342" name="Google Shape;342;p42"/>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43" name="Google Shape;343;p42"/>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42"/>
          <p:cNvSpPr txBox="1"/>
          <p:nvPr>
            <p:ph idx="2" type="body"/>
          </p:nvPr>
        </p:nvSpPr>
        <p:spPr>
          <a:xfrm>
            <a:off x="479999" y="21600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45" name="Google Shape;345;p42"/>
          <p:cNvSpPr txBox="1"/>
          <p:nvPr>
            <p:ph idx="3" type="body"/>
          </p:nvPr>
        </p:nvSpPr>
        <p:spPr>
          <a:xfrm>
            <a:off x="6234364" y="21600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46" name="Google Shape;346;p42"/>
          <p:cNvSpPr txBox="1"/>
          <p:nvPr>
            <p:ph idx="4" type="body"/>
          </p:nvPr>
        </p:nvSpPr>
        <p:spPr>
          <a:xfrm>
            <a:off x="480028" y="1800001"/>
            <a:ext cx="5472001" cy="252012"/>
          </a:xfrm>
          <a:prstGeom prst="rect">
            <a:avLst/>
          </a:prstGeom>
          <a:solidFill>
            <a:srgbClr val="009CDE"/>
          </a:solidFill>
          <a:ln>
            <a:noFill/>
          </a:ln>
        </p:spPr>
        <p:txBody>
          <a:bodyPr anchorCtr="0" anchor="ctr" bIns="20450" lIns="81850" spcFirstLastPara="1" rIns="81850" wrap="square" tIns="2045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47" name="Google Shape;347;p42"/>
          <p:cNvSpPr txBox="1"/>
          <p:nvPr>
            <p:ph idx="5" type="body"/>
          </p:nvPr>
        </p:nvSpPr>
        <p:spPr>
          <a:xfrm>
            <a:off x="6234365" y="1800001"/>
            <a:ext cx="5472000" cy="252012"/>
          </a:xfrm>
          <a:prstGeom prst="rect">
            <a:avLst/>
          </a:prstGeom>
          <a:solidFill>
            <a:srgbClr val="009CDE"/>
          </a:solidFill>
          <a:ln>
            <a:noFill/>
          </a:ln>
        </p:spPr>
        <p:txBody>
          <a:bodyPr anchorCtr="0" anchor="ctr" bIns="20450" lIns="81850" spcFirstLastPara="1" rIns="81850" wrap="square" tIns="2045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48" name="Google Shape;348;p42"/>
          <p:cNvSpPr txBox="1"/>
          <p:nvPr>
            <p:ph idx="6" type="body"/>
          </p:nvPr>
        </p:nvSpPr>
        <p:spPr>
          <a:xfrm>
            <a:off x="480485" y="1188024"/>
            <a:ext cx="8160000" cy="288925"/>
          </a:xfrm>
          <a:prstGeom prst="rect">
            <a:avLst/>
          </a:prstGeom>
          <a:noFill/>
          <a:ln>
            <a:noFill/>
          </a:ln>
        </p:spPr>
        <p:txBody>
          <a:bodyPr anchorCtr="0" anchor="ctr" bIns="0" lIns="2045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49" name="Google Shape;349;p42"/>
          <p:cNvSpPr txBox="1"/>
          <p:nvPr>
            <p:ph idx="7" type="body"/>
          </p:nvPr>
        </p:nvSpPr>
        <p:spPr>
          <a:xfrm>
            <a:off x="479999" y="43812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50" name="Google Shape;350;p42"/>
          <p:cNvSpPr txBox="1"/>
          <p:nvPr>
            <p:ph idx="8" type="body"/>
          </p:nvPr>
        </p:nvSpPr>
        <p:spPr>
          <a:xfrm>
            <a:off x="6234364" y="43812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51" name="Google Shape;351;p42"/>
          <p:cNvSpPr txBox="1"/>
          <p:nvPr>
            <p:ph idx="9" type="body"/>
          </p:nvPr>
        </p:nvSpPr>
        <p:spPr>
          <a:xfrm>
            <a:off x="480028" y="4039525"/>
            <a:ext cx="5472001" cy="252012"/>
          </a:xfrm>
          <a:prstGeom prst="rect">
            <a:avLst/>
          </a:prstGeom>
          <a:solidFill>
            <a:srgbClr val="009CDE"/>
          </a:solidFill>
          <a:ln>
            <a:noFill/>
          </a:ln>
        </p:spPr>
        <p:txBody>
          <a:bodyPr anchorCtr="0" anchor="ctr" bIns="20450" lIns="81850" spcFirstLastPara="1" rIns="81850" wrap="square" tIns="2045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52" name="Google Shape;352;p42"/>
          <p:cNvSpPr txBox="1"/>
          <p:nvPr>
            <p:ph idx="13" type="body"/>
          </p:nvPr>
        </p:nvSpPr>
        <p:spPr>
          <a:xfrm>
            <a:off x="6234365" y="4039525"/>
            <a:ext cx="5472000" cy="252012"/>
          </a:xfrm>
          <a:prstGeom prst="rect">
            <a:avLst/>
          </a:prstGeom>
          <a:solidFill>
            <a:srgbClr val="009CDE"/>
          </a:solidFill>
          <a:ln>
            <a:noFill/>
          </a:ln>
        </p:spPr>
        <p:txBody>
          <a:bodyPr anchorCtr="0" anchor="ctr" bIns="20450" lIns="81850" spcFirstLastPara="1" rIns="81850" wrap="square" tIns="2045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spTree>
      <p:nvGrpSpPr>
        <p:cNvPr id="33" name="Shape 33"/>
        <p:cNvGrpSpPr/>
        <p:nvPr/>
      </p:nvGrpSpPr>
      <p:grpSpPr>
        <a:xfrm>
          <a:off x="0" y="0"/>
          <a:ext cx="0" cy="0"/>
          <a:chOff x="0" y="0"/>
          <a:chExt cx="0" cy="0"/>
        </a:xfrm>
      </p:grpSpPr>
      <p:sp>
        <p:nvSpPr>
          <p:cNvPr id="34" name="Google Shape;34;p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35" name="Google Shape;35;p6"/>
          <p:cNvSpPr/>
          <p:nvPr>
            <p:ph idx="2" type="pic"/>
          </p:nvPr>
        </p:nvSpPr>
        <p:spPr>
          <a:xfrm>
            <a:off x="839788" y="0"/>
            <a:ext cx="10512424" cy="6161484"/>
          </a:xfrm>
          <a:prstGeom prst="rect">
            <a:avLst/>
          </a:prstGeom>
          <a:noFill/>
          <a:ln>
            <a:noFill/>
          </a:ln>
        </p:spPr>
      </p:sp>
      <p:sp>
        <p:nvSpPr>
          <p:cNvPr id="36" name="Google Shape;36;p6"/>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6"/>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6"/>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Columns white">
  <p:cSld name="1_3 Columns white">
    <p:spTree>
      <p:nvGrpSpPr>
        <p:cNvPr id="353" name="Shape 353"/>
        <p:cNvGrpSpPr/>
        <p:nvPr/>
      </p:nvGrpSpPr>
      <p:grpSpPr>
        <a:xfrm>
          <a:off x="0" y="0"/>
          <a:ext cx="0" cy="0"/>
          <a:chOff x="0" y="0"/>
          <a:chExt cx="0" cy="0"/>
        </a:xfrm>
      </p:grpSpPr>
      <p:sp>
        <p:nvSpPr>
          <p:cNvPr id="354" name="Google Shape;354;p43"/>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43"/>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43"/>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357" name="Google Shape;357;p43"/>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58" name="Google Shape;358;p43"/>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43"/>
          <p:cNvSpPr txBox="1"/>
          <p:nvPr>
            <p:ph idx="2" type="body"/>
          </p:nvPr>
        </p:nvSpPr>
        <p:spPr>
          <a:xfrm>
            <a:off x="479999"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60" name="Google Shape;360;p43"/>
          <p:cNvSpPr txBox="1"/>
          <p:nvPr>
            <p:ph idx="3" type="body"/>
          </p:nvPr>
        </p:nvSpPr>
        <p:spPr>
          <a:xfrm>
            <a:off x="479999" y="1800001"/>
            <a:ext cx="3552000" cy="252012"/>
          </a:xfrm>
          <a:prstGeom prst="rect">
            <a:avLst/>
          </a:prstGeom>
          <a:solidFill>
            <a:srgbClr val="009CDE"/>
          </a:solidFill>
          <a:ln>
            <a:noFill/>
          </a:ln>
        </p:spPr>
        <p:txBody>
          <a:bodyPr anchorCtr="0" anchor="ctr" bIns="20450" lIns="81850" spcFirstLastPara="1" rIns="81850" wrap="square" tIns="2045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61" name="Google Shape;361;p43"/>
          <p:cNvSpPr txBox="1"/>
          <p:nvPr>
            <p:ph idx="4" type="body"/>
          </p:nvPr>
        </p:nvSpPr>
        <p:spPr>
          <a:xfrm>
            <a:off x="4317181"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62" name="Google Shape;362;p43"/>
          <p:cNvSpPr txBox="1"/>
          <p:nvPr>
            <p:ph idx="5" type="body"/>
          </p:nvPr>
        </p:nvSpPr>
        <p:spPr>
          <a:xfrm>
            <a:off x="4317181" y="1800001"/>
            <a:ext cx="3552000" cy="252012"/>
          </a:xfrm>
          <a:prstGeom prst="rect">
            <a:avLst/>
          </a:prstGeom>
          <a:solidFill>
            <a:srgbClr val="009CDE"/>
          </a:solidFill>
          <a:ln>
            <a:noFill/>
          </a:ln>
        </p:spPr>
        <p:txBody>
          <a:bodyPr anchorCtr="0" anchor="ctr" bIns="20450" lIns="81850" spcFirstLastPara="1" rIns="81850" wrap="square" tIns="2045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63" name="Google Shape;363;p43"/>
          <p:cNvSpPr txBox="1"/>
          <p:nvPr>
            <p:ph idx="6" type="body"/>
          </p:nvPr>
        </p:nvSpPr>
        <p:spPr>
          <a:xfrm>
            <a:off x="8154364"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64" name="Google Shape;364;p43"/>
          <p:cNvSpPr txBox="1"/>
          <p:nvPr>
            <p:ph idx="7" type="body"/>
          </p:nvPr>
        </p:nvSpPr>
        <p:spPr>
          <a:xfrm>
            <a:off x="8154364" y="1800001"/>
            <a:ext cx="3552000" cy="252012"/>
          </a:xfrm>
          <a:prstGeom prst="rect">
            <a:avLst/>
          </a:prstGeom>
          <a:solidFill>
            <a:srgbClr val="009CDE"/>
          </a:solidFill>
          <a:ln>
            <a:noFill/>
          </a:ln>
        </p:spPr>
        <p:txBody>
          <a:bodyPr anchorCtr="0" anchor="ctr" bIns="20450" lIns="81850" spcFirstLastPara="1" rIns="81850" wrap="square" tIns="20450">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65" name="Google Shape;365;p43"/>
          <p:cNvSpPr txBox="1"/>
          <p:nvPr>
            <p:ph idx="8" type="body"/>
          </p:nvPr>
        </p:nvSpPr>
        <p:spPr>
          <a:xfrm>
            <a:off x="480485" y="1188024"/>
            <a:ext cx="8160000" cy="288925"/>
          </a:xfrm>
          <a:prstGeom prst="rect">
            <a:avLst/>
          </a:prstGeom>
          <a:noFill/>
          <a:ln>
            <a:noFill/>
          </a:ln>
        </p:spPr>
        <p:txBody>
          <a:bodyPr anchorCtr="0" anchor="ctr" bIns="0" lIns="2045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left / Text right white">
  <p:cSld name="1_Image left / Text right white">
    <p:spTree>
      <p:nvGrpSpPr>
        <p:cNvPr id="366" name="Shape 366"/>
        <p:cNvGrpSpPr/>
        <p:nvPr/>
      </p:nvGrpSpPr>
      <p:grpSpPr>
        <a:xfrm>
          <a:off x="0" y="0"/>
          <a:ext cx="0" cy="0"/>
          <a:chOff x="0" y="0"/>
          <a:chExt cx="0" cy="0"/>
        </a:xfrm>
      </p:grpSpPr>
      <p:sp>
        <p:nvSpPr>
          <p:cNvPr id="367" name="Google Shape;367;p44"/>
          <p:cNvSpPr txBox="1"/>
          <p:nvPr>
            <p:ph idx="1" type="body"/>
          </p:nvPr>
        </p:nvSpPr>
        <p:spPr>
          <a:xfrm>
            <a:off x="6234364" y="1800004"/>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68" name="Google Shape;368;p44"/>
          <p:cNvSpPr/>
          <p:nvPr>
            <p:ph idx="2" type="pic"/>
          </p:nvPr>
        </p:nvSpPr>
        <p:spPr>
          <a:xfrm>
            <a:off x="479999" y="1800004"/>
            <a:ext cx="5472000" cy="4237200"/>
          </a:xfrm>
          <a:prstGeom prst="rect">
            <a:avLst/>
          </a:prstGeom>
          <a:solidFill>
            <a:srgbClr val="D8D8D8"/>
          </a:solidFill>
          <a:ln>
            <a:noFill/>
          </a:ln>
        </p:spPr>
      </p:sp>
      <p:sp>
        <p:nvSpPr>
          <p:cNvPr id="369" name="Google Shape;369;p44"/>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44"/>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44"/>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372" name="Google Shape;372;p44"/>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73" name="Google Shape;373;p44"/>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44"/>
          <p:cNvSpPr txBox="1"/>
          <p:nvPr>
            <p:ph idx="4" type="body"/>
          </p:nvPr>
        </p:nvSpPr>
        <p:spPr>
          <a:xfrm>
            <a:off x="480485" y="1188024"/>
            <a:ext cx="8160000" cy="288925"/>
          </a:xfrm>
          <a:prstGeom prst="rect">
            <a:avLst/>
          </a:prstGeom>
          <a:noFill/>
          <a:ln>
            <a:noFill/>
          </a:ln>
        </p:spPr>
        <p:txBody>
          <a:bodyPr anchorCtr="0" anchor="ctr" bIns="0" lIns="2045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ation white">
  <p:cSld name="1_Quotation white">
    <p:spTree>
      <p:nvGrpSpPr>
        <p:cNvPr id="375" name="Shape 375"/>
        <p:cNvGrpSpPr/>
        <p:nvPr/>
      </p:nvGrpSpPr>
      <p:grpSpPr>
        <a:xfrm>
          <a:off x="0" y="0"/>
          <a:ext cx="0" cy="0"/>
          <a:chOff x="0" y="0"/>
          <a:chExt cx="0" cy="0"/>
        </a:xfrm>
      </p:grpSpPr>
      <p:sp>
        <p:nvSpPr>
          <p:cNvPr id="376" name="Google Shape;376;p45"/>
          <p:cNvSpPr txBox="1"/>
          <p:nvPr>
            <p:ph idx="1" type="body"/>
          </p:nvPr>
        </p:nvSpPr>
        <p:spPr>
          <a:xfrm>
            <a:off x="6234364" y="1800004"/>
            <a:ext cx="5472000" cy="4237200"/>
          </a:xfrm>
          <a:prstGeom prst="rect">
            <a:avLst/>
          </a:prstGeom>
          <a:solidFill>
            <a:srgbClr val="009CDE"/>
          </a:solidFill>
          <a:ln>
            <a:noFill/>
          </a:ln>
        </p:spPr>
        <p:txBody>
          <a:bodyPr anchorCtr="0" anchor="t" bIns="163700" lIns="163700" spcFirstLastPara="1" rIns="163700" wrap="square" tIns="163700">
            <a:no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2pPr>
            <a:lvl3pPr indent="-320738" lvl="2" marL="13716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3pPr>
            <a:lvl4pPr indent="-320738" lvl="3" marL="18288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4pPr>
            <a:lvl5pPr indent="-320738" lvl="4" marL="22860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77" name="Google Shape;377;p45"/>
          <p:cNvSpPr/>
          <p:nvPr>
            <p:ph idx="2" type="pic"/>
          </p:nvPr>
        </p:nvSpPr>
        <p:spPr>
          <a:xfrm>
            <a:off x="479999" y="1800004"/>
            <a:ext cx="5472000" cy="4237200"/>
          </a:xfrm>
          <a:prstGeom prst="rect">
            <a:avLst/>
          </a:prstGeom>
          <a:solidFill>
            <a:srgbClr val="D8D8D8"/>
          </a:solidFill>
          <a:ln>
            <a:noFill/>
          </a:ln>
        </p:spPr>
      </p:sp>
      <p:sp>
        <p:nvSpPr>
          <p:cNvPr id="378" name="Google Shape;378;p45"/>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p45"/>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45"/>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381" name="Google Shape;381;p45"/>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82" name="Google Shape;382;p45"/>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45"/>
          <p:cNvSpPr txBox="1"/>
          <p:nvPr>
            <p:ph idx="4" type="body"/>
          </p:nvPr>
        </p:nvSpPr>
        <p:spPr>
          <a:xfrm>
            <a:off x="480485" y="1188024"/>
            <a:ext cx="8160000" cy="288925"/>
          </a:xfrm>
          <a:prstGeom prst="rect">
            <a:avLst/>
          </a:prstGeom>
          <a:noFill/>
          <a:ln>
            <a:noFill/>
          </a:ln>
        </p:spPr>
        <p:txBody>
          <a:bodyPr anchorCtr="0" anchor="ctr" bIns="0" lIns="2045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rge Image white">
  <p:cSld name="1_Large Image white">
    <p:spTree>
      <p:nvGrpSpPr>
        <p:cNvPr id="384" name="Shape 384"/>
        <p:cNvGrpSpPr/>
        <p:nvPr/>
      </p:nvGrpSpPr>
      <p:grpSpPr>
        <a:xfrm>
          <a:off x="0" y="0"/>
          <a:ext cx="0" cy="0"/>
          <a:chOff x="0" y="0"/>
          <a:chExt cx="0" cy="0"/>
        </a:xfrm>
      </p:grpSpPr>
      <p:sp>
        <p:nvSpPr>
          <p:cNvPr id="385" name="Google Shape;385;p46"/>
          <p:cNvSpPr/>
          <p:nvPr>
            <p:ph idx="2" type="pic"/>
          </p:nvPr>
        </p:nvSpPr>
        <p:spPr>
          <a:xfrm>
            <a:off x="480026" y="1800004"/>
            <a:ext cx="11226364" cy="4237200"/>
          </a:xfrm>
          <a:prstGeom prst="rect">
            <a:avLst/>
          </a:prstGeom>
          <a:solidFill>
            <a:srgbClr val="D8D8D8"/>
          </a:solidFill>
          <a:ln>
            <a:noFill/>
          </a:ln>
        </p:spPr>
      </p:sp>
      <p:sp>
        <p:nvSpPr>
          <p:cNvPr id="386" name="Google Shape;386;p46"/>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46"/>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8" name="Google Shape;388;p46"/>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389" name="Google Shape;389;p46"/>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90" name="Google Shape;390;p46"/>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1" name="Google Shape;391;p46"/>
          <p:cNvSpPr txBox="1"/>
          <p:nvPr>
            <p:ph idx="3" type="body"/>
          </p:nvPr>
        </p:nvSpPr>
        <p:spPr>
          <a:xfrm>
            <a:off x="480485" y="1188024"/>
            <a:ext cx="8160000" cy="288925"/>
          </a:xfrm>
          <a:prstGeom prst="rect">
            <a:avLst/>
          </a:prstGeom>
          <a:noFill/>
          <a:ln>
            <a:noFill/>
          </a:ln>
        </p:spPr>
        <p:txBody>
          <a:bodyPr anchorCtr="0" anchor="ctr" bIns="0" lIns="2045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hapter Intro large Text white">
  <p:cSld name="1_Chapter Intro large Text white">
    <p:spTree>
      <p:nvGrpSpPr>
        <p:cNvPr id="392" name="Shape 392"/>
        <p:cNvGrpSpPr/>
        <p:nvPr/>
      </p:nvGrpSpPr>
      <p:grpSpPr>
        <a:xfrm>
          <a:off x="0" y="0"/>
          <a:ext cx="0" cy="0"/>
          <a:chOff x="0" y="0"/>
          <a:chExt cx="0" cy="0"/>
        </a:xfrm>
      </p:grpSpPr>
      <p:sp>
        <p:nvSpPr>
          <p:cNvPr id="393" name="Google Shape;393;p47"/>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p47"/>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5" name="Google Shape;395;p47"/>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396" name="Google Shape;396;p47"/>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97" name="Google Shape;397;p47"/>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8" name="Google Shape;398;p47"/>
          <p:cNvSpPr txBox="1"/>
          <p:nvPr>
            <p:ph idx="2" type="body"/>
          </p:nvPr>
        </p:nvSpPr>
        <p:spPr>
          <a:xfrm>
            <a:off x="480485" y="1188024"/>
            <a:ext cx="8160000" cy="288925"/>
          </a:xfrm>
          <a:prstGeom prst="rect">
            <a:avLst/>
          </a:prstGeom>
          <a:noFill/>
          <a:ln>
            <a:noFill/>
          </a:ln>
        </p:spPr>
        <p:txBody>
          <a:bodyPr anchorCtr="0" anchor="ctr" bIns="0" lIns="2045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399" name="Google Shape;399;p47"/>
          <p:cNvSpPr txBox="1"/>
          <p:nvPr>
            <p:ph idx="3" type="body"/>
          </p:nvPr>
        </p:nvSpPr>
        <p:spPr>
          <a:xfrm>
            <a:off x="480000" y="1800004"/>
            <a:ext cx="11226365" cy="42372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35"/>
              </a:spcBef>
              <a:spcAft>
                <a:spcPts val="0"/>
              </a:spcAft>
              <a:buSzPts val="1161"/>
              <a:buFont typeface="Arial"/>
              <a:buNone/>
              <a:defRPr b="1" sz="1451">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sz="1451">
                <a:solidFill>
                  <a:schemeClr val="dk1"/>
                </a:solidFill>
                <a:latin typeface="Arial"/>
                <a:ea typeface="Arial"/>
                <a:cs typeface="Arial"/>
                <a:sym typeface="Arial"/>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hapter Intro Image white" showMasterSp="0">
  <p:cSld name="1_Chapter Intro Image white">
    <p:spTree>
      <p:nvGrpSpPr>
        <p:cNvPr id="400" name="Shape 400"/>
        <p:cNvGrpSpPr/>
        <p:nvPr/>
      </p:nvGrpSpPr>
      <p:grpSpPr>
        <a:xfrm>
          <a:off x="0" y="0"/>
          <a:ext cx="0" cy="0"/>
          <a:chOff x="0" y="0"/>
          <a:chExt cx="0" cy="0"/>
        </a:xfrm>
      </p:grpSpPr>
      <p:sp>
        <p:nvSpPr>
          <p:cNvPr id="401" name="Google Shape;401;p48"/>
          <p:cNvSpPr/>
          <p:nvPr>
            <p:ph idx="2" type="pic"/>
          </p:nvPr>
        </p:nvSpPr>
        <p:spPr>
          <a:xfrm>
            <a:off x="0" y="6"/>
            <a:ext cx="12192000" cy="6857999"/>
          </a:xfrm>
          <a:prstGeom prst="rect">
            <a:avLst/>
          </a:prstGeom>
          <a:solidFill>
            <a:schemeClr val="lt1"/>
          </a:solidFill>
          <a:ln>
            <a:noFill/>
          </a:ln>
        </p:spPr>
      </p:sp>
      <p:sp>
        <p:nvSpPr>
          <p:cNvPr id="402" name="Google Shape;402;p48"/>
          <p:cNvSpPr txBox="1"/>
          <p:nvPr>
            <p:ph idx="1" type="body"/>
          </p:nvPr>
        </p:nvSpPr>
        <p:spPr>
          <a:xfrm>
            <a:off x="30" y="1800001"/>
            <a:ext cx="4279900" cy="1649447"/>
          </a:xfrm>
          <a:prstGeom prst="rect">
            <a:avLst/>
          </a:prstGeom>
          <a:solidFill>
            <a:schemeClr val="dk2">
              <a:alpha val="89411"/>
            </a:schemeClr>
          </a:solidFill>
          <a:ln>
            <a:noFill/>
          </a:ln>
        </p:spPr>
        <p:txBody>
          <a:bodyPr anchorCtr="0" anchor="t" bIns="204625" lIns="409250" spcFirstLastPara="1" rIns="409250" wrap="square" tIns="204625">
            <a:noAutofit/>
          </a:bodyPr>
          <a:lstStyle>
            <a:lvl1pPr indent="-228600" lvl="0" marL="457200" algn="l">
              <a:lnSpc>
                <a:spcPct val="110000"/>
              </a:lnSpc>
              <a:spcBef>
                <a:spcPts val="1035"/>
              </a:spcBef>
              <a:spcAft>
                <a:spcPts val="0"/>
              </a:spcAft>
              <a:buSzPts val="2322"/>
              <a:buFont typeface="Arial"/>
              <a:buNone/>
              <a:defRPr b="1" sz="2903">
                <a:solidFill>
                  <a:schemeClr val="lt1"/>
                </a:solidFill>
                <a:latin typeface="Arial"/>
                <a:ea typeface="Arial"/>
                <a:cs typeface="Arial"/>
                <a:sym typeface="Arial"/>
              </a:defRPr>
            </a:lvl1pPr>
            <a:lvl2pPr indent="-412940" lvl="1" marL="914400" algn="l">
              <a:lnSpc>
                <a:spcPct val="110000"/>
              </a:lnSpc>
              <a:spcBef>
                <a:spcPts val="620"/>
              </a:spcBef>
              <a:spcAft>
                <a:spcPts val="0"/>
              </a:spcAft>
              <a:buClr>
                <a:schemeClr val="lt1"/>
              </a:buClr>
              <a:buSzPts val="2903"/>
              <a:buChar char="•"/>
              <a:defRPr sz="2903">
                <a:solidFill>
                  <a:schemeClr val="lt1"/>
                </a:solidFill>
                <a:latin typeface="Arial"/>
                <a:ea typeface="Arial"/>
                <a:cs typeface="Arial"/>
                <a:sym typeface="Arial"/>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03" name="Google Shape;403;p48"/>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48"/>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p48"/>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406" name="Google Shape;406;p48"/>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07" name="Google Shape;407;p48"/>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48"/>
          <p:cNvSpPr/>
          <p:nvPr>
            <p:ph idx="4" type="pic"/>
          </p:nvPr>
        </p:nvSpPr>
        <p:spPr>
          <a:xfrm>
            <a:off x="9071164" y="371959"/>
            <a:ext cx="2635200" cy="6948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white new">
  <p:cSld name="1_Agenda white new">
    <p:spTree>
      <p:nvGrpSpPr>
        <p:cNvPr id="409" name="Shape 409"/>
        <p:cNvGrpSpPr/>
        <p:nvPr/>
      </p:nvGrpSpPr>
      <p:grpSpPr>
        <a:xfrm>
          <a:off x="0" y="0"/>
          <a:ext cx="0" cy="0"/>
          <a:chOff x="0" y="0"/>
          <a:chExt cx="0" cy="0"/>
        </a:xfrm>
      </p:grpSpPr>
      <p:sp>
        <p:nvSpPr>
          <p:cNvPr id="410" name="Google Shape;410;p49"/>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1" name="Google Shape;411;p49"/>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49"/>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413" name="Google Shape;413;p49"/>
          <p:cNvSpPr/>
          <p:nvPr/>
        </p:nvSpPr>
        <p:spPr>
          <a:xfrm>
            <a:off x="480006" y="1800022"/>
            <a:ext cx="6367841" cy="142493"/>
          </a:xfrm>
          <a:prstGeom prst="rect">
            <a:avLst/>
          </a:prstGeom>
          <a:solidFill>
            <a:schemeClr val="dk2"/>
          </a:solidFill>
          <a:ln>
            <a:noFill/>
          </a:ln>
        </p:spPr>
        <p:txBody>
          <a:bodyPr anchorCtr="0" anchor="ctr" bIns="47125" lIns="94275" spcFirstLastPara="1" rIns="94275" wrap="square" tIns="47125">
            <a:noAutofit/>
          </a:bodyPr>
          <a:lstStyle/>
          <a:p>
            <a:pPr indent="0" lvl="0" marL="0" marR="0" rtl="0" algn="ctr">
              <a:lnSpc>
                <a:spcPct val="100000"/>
              </a:lnSpc>
              <a:spcBef>
                <a:spcPts val="0"/>
              </a:spcBef>
              <a:spcAft>
                <a:spcPts val="0"/>
              </a:spcAft>
              <a:buClr>
                <a:srgbClr val="000000"/>
              </a:buClr>
              <a:buSzPts val="1904"/>
              <a:buFont typeface="Arial"/>
              <a:buNone/>
            </a:pPr>
            <a:r>
              <a:t/>
            </a:r>
            <a:endParaRPr b="0" i="0" sz="1904" u="none" cap="none" strike="noStrike">
              <a:solidFill>
                <a:srgbClr val="FFFFFF"/>
              </a:solidFill>
              <a:latin typeface="Arial"/>
              <a:ea typeface="Arial"/>
              <a:cs typeface="Arial"/>
              <a:sym typeface="Arial"/>
            </a:endParaRPr>
          </a:p>
        </p:txBody>
      </p:sp>
      <p:sp>
        <p:nvSpPr>
          <p:cNvPr id="414" name="Google Shape;414;p49"/>
          <p:cNvSpPr txBox="1"/>
          <p:nvPr>
            <p:ph idx="1" type="body"/>
          </p:nvPr>
        </p:nvSpPr>
        <p:spPr>
          <a:xfrm>
            <a:off x="480026" y="2143683"/>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15" name="Google Shape;415;p49"/>
          <p:cNvSpPr txBox="1"/>
          <p:nvPr>
            <p:ph idx="2" type="body"/>
          </p:nvPr>
        </p:nvSpPr>
        <p:spPr>
          <a:xfrm>
            <a:off x="1707437" y="2143683"/>
            <a:ext cx="5140403"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16" name="Google Shape;416;p49"/>
          <p:cNvSpPr txBox="1"/>
          <p:nvPr>
            <p:ph idx="3" type="body"/>
          </p:nvPr>
        </p:nvSpPr>
        <p:spPr>
          <a:xfrm>
            <a:off x="7432738" y="2143683"/>
            <a:ext cx="4273629"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17" name="Google Shape;417;p49"/>
          <p:cNvSpPr txBox="1"/>
          <p:nvPr>
            <p:ph idx="4" type="body"/>
          </p:nvPr>
        </p:nvSpPr>
        <p:spPr>
          <a:xfrm>
            <a:off x="480026" y="2877928"/>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18" name="Google Shape;418;p49"/>
          <p:cNvSpPr txBox="1"/>
          <p:nvPr>
            <p:ph idx="5" type="body"/>
          </p:nvPr>
        </p:nvSpPr>
        <p:spPr>
          <a:xfrm>
            <a:off x="1707437" y="2877928"/>
            <a:ext cx="5140403"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19" name="Google Shape;419;p49"/>
          <p:cNvSpPr txBox="1"/>
          <p:nvPr>
            <p:ph idx="6" type="body"/>
          </p:nvPr>
        </p:nvSpPr>
        <p:spPr>
          <a:xfrm>
            <a:off x="7432738" y="2877928"/>
            <a:ext cx="4273629"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20" name="Google Shape;420;p49"/>
          <p:cNvSpPr txBox="1"/>
          <p:nvPr>
            <p:ph idx="7" type="body"/>
          </p:nvPr>
        </p:nvSpPr>
        <p:spPr>
          <a:xfrm>
            <a:off x="480026" y="3612172"/>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21" name="Google Shape;421;p49"/>
          <p:cNvSpPr txBox="1"/>
          <p:nvPr>
            <p:ph idx="8" type="body"/>
          </p:nvPr>
        </p:nvSpPr>
        <p:spPr>
          <a:xfrm>
            <a:off x="1707437" y="3612172"/>
            <a:ext cx="5140403"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22" name="Google Shape;422;p49"/>
          <p:cNvSpPr txBox="1"/>
          <p:nvPr>
            <p:ph idx="9" type="body"/>
          </p:nvPr>
        </p:nvSpPr>
        <p:spPr>
          <a:xfrm>
            <a:off x="7432738" y="3612172"/>
            <a:ext cx="4273629"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23" name="Google Shape;423;p49"/>
          <p:cNvSpPr txBox="1"/>
          <p:nvPr>
            <p:ph idx="13" type="body"/>
          </p:nvPr>
        </p:nvSpPr>
        <p:spPr>
          <a:xfrm>
            <a:off x="480026" y="4346419"/>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24" name="Google Shape;424;p49"/>
          <p:cNvSpPr txBox="1"/>
          <p:nvPr>
            <p:ph idx="14" type="body"/>
          </p:nvPr>
        </p:nvSpPr>
        <p:spPr>
          <a:xfrm>
            <a:off x="1707437" y="4346419"/>
            <a:ext cx="5140403"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25" name="Google Shape;425;p49"/>
          <p:cNvSpPr txBox="1"/>
          <p:nvPr>
            <p:ph idx="15" type="body"/>
          </p:nvPr>
        </p:nvSpPr>
        <p:spPr>
          <a:xfrm>
            <a:off x="7432738" y="4346419"/>
            <a:ext cx="4273629"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26" name="Google Shape;426;p49"/>
          <p:cNvSpPr txBox="1"/>
          <p:nvPr>
            <p:ph idx="16" type="body"/>
          </p:nvPr>
        </p:nvSpPr>
        <p:spPr>
          <a:xfrm>
            <a:off x="480026" y="5080663"/>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27" name="Google Shape;427;p49"/>
          <p:cNvSpPr txBox="1"/>
          <p:nvPr>
            <p:ph idx="17" type="body"/>
          </p:nvPr>
        </p:nvSpPr>
        <p:spPr>
          <a:xfrm>
            <a:off x="1707437" y="5080663"/>
            <a:ext cx="5140403"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28" name="Google Shape;428;p49"/>
          <p:cNvSpPr txBox="1"/>
          <p:nvPr>
            <p:ph idx="18" type="body"/>
          </p:nvPr>
        </p:nvSpPr>
        <p:spPr>
          <a:xfrm>
            <a:off x="7432738" y="5080663"/>
            <a:ext cx="4273629"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29" name="Google Shape;429;p49"/>
          <p:cNvSpPr txBox="1"/>
          <p:nvPr>
            <p:ph idx="19" type="body"/>
          </p:nvPr>
        </p:nvSpPr>
        <p:spPr>
          <a:xfrm>
            <a:off x="480026" y="5814909"/>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30" name="Google Shape;430;p49"/>
          <p:cNvSpPr txBox="1"/>
          <p:nvPr>
            <p:ph idx="20" type="body"/>
          </p:nvPr>
        </p:nvSpPr>
        <p:spPr>
          <a:xfrm>
            <a:off x="1707437" y="5814909"/>
            <a:ext cx="5140403"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31" name="Google Shape;431;p49"/>
          <p:cNvSpPr txBox="1"/>
          <p:nvPr>
            <p:ph idx="21" type="body"/>
          </p:nvPr>
        </p:nvSpPr>
        <p:spPr>
          <a:xfrm>
            <a:off x="7432738" y="5814909"/>
            <a:ext cx="4273629" cy="396000"/>
          </a:xfrm>
          <a:prstGeom prst="rect">
            <a:avLst/>
          </a:prstGeom>
          <a:noFill/>
          <a:ln>
            <a:noFill/>
          </a:ln>
        </p:spPr>
        <p:txBody>
          <a:bodyPr anchorCtr="0" anchor="t" bIns="0" lIns="20400" spcFirstLastPara="1" rIns="20400" wrap="square" tIns="16370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32" name="Google Shape;432;p49"/>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3" name="Google Shape;433;p49"/>
          <p:cNvSpPr txBox="1"/>
          <p:nvPr>
            <p:ph idx="22" type="body"/>
          </p:nvPr>
        </p:nvSpPr>
        <p:spPr>
          <a:xfrm>
            <a:off x="480485" y="1188024"/>
            <a:ext cx="8160000" cy="288925"/>
          </a:xfrm>
          <a:prstGeom prst="rect">
            <a:avLst/>
          </a:prstGeom>
          <a:noFill/>
          <a:ln>
            <a:noFill/>
          </a:ln>
        </p:spPr>
        <p:txBody>
          <a:bodyPr anchorCtr="0" anchor="ctr" bIns="0" lIns="2045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hite">
  <p:cSld name="1_Title Only white">
    <p:spTree>
      <p:nvGrpSpPr>
        <p:cNvPr id="434" name="Shape 434"/>
        <p:cNvGrpSpPr/>
        <p:nvPr/>
      </p:nvGrpSpPr>
      <p:grpSpPr>
        <a:xfrm>
          <a:off x="0" y="0"/>
          <a:ext cx="0" cy="0"/>
          <a:chOff x="0" y="0"/>
          <a:chExt cx="0" cy="0"/>
        </a:xfrm>
      </p:grpSpPr>
      <p:sp>
        <p:nvSpPr>
          <p:cNvPr id="435" name="Google Shape;435;p50"/>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50"/>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50"/>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438" name="Google Shape;438;p50"/>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39" name="Google Shape;439;p50"/>
          <p:cNvSpPr txBox="1"/>
          <p:nvPr>
            <p:ph idx="2" type="body"/>
          </p:nvPr>
        </p:nvSpPr>
        <p:spPr>
          <a:xfrm>
            <a:off x="480485" y="1188024"/>
            <a:ext cx="8160000" cy="288925"/>
          </a:xfrm>
          <a:prstGeom prst="rect">
            <a:avLst/>
          </a:prstGeom>
          <a:noFill/>
          <a:ln>
            <a:noFill/>
          </a:ln>
        </p:spPr>
        <p:txBody>
          <a:bodyPr anchorCtr="0" anchor="ctr" bIns="0" lIns="20450"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40" name="Google Shape;440;p50"/>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Slide white" showMasterSp="0">
  <p:cSld name="1_Closing Slide white">
    <p:spTree>
      <p:nvGrpSpPr>
        <p:cNvPr id="441" name="Shape 441"/>
        <p:cNvGrpSpPr/>
        <p:nvPr/>
      </p:nvGrpSpPr>
      <p:grpSpPr>
        <a:xfrm>
          <a:off x="0" y="0"/>
          <a:ext cx="0" cy="0"/>
          <a:chOff x="0" y="0"/>
          <a:chExt cx="0" cy="0"/>
        </a:xfrm>
      </p:grpSpPr>
      <p:sp>
        <p:nvSpPr>
          <p:cNvPr id="442" name="Google Shape;442;p51"/>
          <p:cNvSpPr/>
          <p:nvPr>
            <p:ph idx="2" type="pic"/>
          </p:nvPr>
        </p:nvSpPr>
        <p:spPr>
          <a:xfrm>
            <a:off x="0" y="0"/>
            <a:ext cx="12192000" cy="6858000"/>
          </a:xfrm>
          <a:prstGeom prst="rect">
            <a:avLst/>
          </a:prstGeom>
          <a:solidFill>
            <a:schemeClr val="lt1"/>
          </a:solidFill>
          <a:ln>
            <a:noFill/>
          </a:ln>
        </p:spPr>
      </p:sp>
      <p:sp>
        <p:nvSpPr>
          <p:cNvPr id="443" name="Google Shape;443;p51"/>
          <p:cNvSpPr txBox="1"/>
          <p:nvPr>
            <p:ph idx="1" type="body"/>
          </p:nvPr>
        </p:nvSpPr>
        <p:spPr>
          <a:xfrm>
            <a:off x="480000" y="6507005"/>
            <a:ext cx="5971600" cy="247651"/>
          </a:xfrm>
          <a:prstGeom prst="rect">
            <a:avLst/>
          </a:prstGeom>
          <a:noFill/>
          <a:ln>
            <a:noFill/>
          </a:ln>
        </p:spPr>
        <p:txBody>
          <a:bodyPr anchorCtr="0" anchor="ctr" bIns="0" lIns="20400" spcFirstLastPara="1" rIns="20400" wrap="square" tIns="0">
            <a:noAutofit/>
          </a:bodyPr>
          <a:lstStyle>
            <a:lvl1pPr indent="-228600" lvl="0" marL="457200" algn="l">
              <a:lnSpc>
                <a:spcPct val="110000"/>
              </a:lnSpc>
              <a:spcBef>
                <a:spcPts val="1035"/>
              </a:spcBef>
              <a:spcAft>
                <a:spcPts val="0"/>
              </a:spcAft>
              <a:buSzPts val="798"/>
              <a:buFont typeface="Arial"/>
              <a:buNone/>
              <a:defRPr b="0" sz="997">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44" name="Google Shape;444;p51"/>
          <p:cNvSpPr txBox="1"/>
          <p:nvPr>
            <p:ph idx="3" type="subTitle"/>
          </p:nvPr>
        </p:nvSpPr>
        <p:spPr>
          <a:xfrm>
            <a:off x="30" y="4482004"/>
            <a:ext cx="12191999" cy="1656000"/>
          </a:xfrm>
          <a:prstGeom prst="rect">
            <a:avLst/>
          </a:prstGeom>
          <a:solidFill>
            <a:schemeClr val="dk2">
              <a:alpha val="89411"/>
            </a:schemeClr>
          </a:solidFill>
          <a:ln>
            <a:noFill/>
          </a:ln>
        </p:spPr>
        <p:txBody>
          <a:bodyPr anchorCtr="0" anchor="t" bIns="245550" lIns="409250" spcFirstLastPara="1" rIns="409250" wrap="square" tIns="245550">
            <a:noAutofit/>
          </a:bodyPr>
          <a:lstStyle>
            <a:lvl1pPr lvl="0" algn="l">
              <a:lnSpc>
                <a:spcPct val="90000"/>
              </a:lnSpc>
              <a:spcBef>
                <a:spcPts val="1035"/>
              </a:spcBef>
              <a:spcAft>
                <a:spcPts val="0"/>
              </a:spcAft>
              <a:buSzPts val="1161"/>
              <a:buFont typeface="Arial"/>
              <a:buNone/>
              <a:defRPr b="0" sz="1451">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p:txBody>
      </p:sp>
      <p:sp>
        <p:nvSpPr>
          <p:cNvPr id="445" name="Google Shape;445;p51"/>
          <p:cNvSpPr/>
          <p:nvPr>
            <p:ph idx="4" type="pic"/>
          </p:nvPr>
        </p:nvSpPr>
        <p:spPr>
          <a:xfrm>
            <a:off x="7460682" y="488563"/>
            <a:ext cx="4230495" cy="1112400"/>
          </a:xfrm>
          <a:prstGeom prst="rect">
            <a:avLst/>
          </a:prstGeom>
          <a:noFill/>
          <a:ln>
            <a:noFill/>
          </a:ln>
        </p:spPr>
      </p:sp>
      <p:sp>
        <p:nvSpPr>
          <p:cNvPr id="446" name="Google Shape;446;p51"/>
          <p:cNvSpPr txBox="1"/>
          <p:nvPr>
            <p:ph idx="5" type="body"/>
          </p:nvPr>
        </p:nvSpPr>
        <p:spPr>
          <a:xfrm>
            <a:off x="9495913" y="6476048"/>
            <a:ext cx="2195259" cy="247651"/>
          </a:xfrm>
          <a:prstGeom prst="rect">
            <a:avLst/>
          </a:prstGeom>
          <a:noFill/>
          <a:ln>
            <a:noFill/>
          </a:ln>
        </p:spPr>
        <p:txBody>
          <a:bodyPr anchorCtr="0" anchor="ctr" bIns="0" lIns="20400" spcFirstLastPara="1" rIns="0" wrap="square" tIns="0">
            <a:noAutofit/>
          </a:bodyPr>
          <a:lstStyle>
            <a:lvl1pPr indent="-228600" lvl="0" marL="457200" algn="ctr">
              <a:lnSpc>
                <a:spcPct val="110000"/>
              </a:lnSpc>
              <a:spcBef>
                <a:spcPts val="1035"/>
              </a:spcBef>
              <a:spcAft>
                <a:spcPts val="0"/>
              </a:spcAft>
              <a:buSzPts val="1306"/>
              <a:buFont typeface="Arial"/>
              <a:buNone/>
              <a:defRPr b="1" sz="1632">
                <a:solidFill>
                  <a:schemeClr val="dk2"/>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47" name="Google Shape;447;p51"/>
          <p:cNvSpPr txBox="1"/>
          <p:nvPr>
            <p:ph type="ctrTitle"/>
          </p:nvPr>
        </p:nvSpPr>
        <p:spPr>
          <a:xfrm>
            <a:off x="0" y="485185"/>
            <a:ext cx="7344000" cy="1119159"/>
          </a:xfrm>
          <a:prstGeom prst="rect">
            <a:avLst/>
          </a:prstGeom>
          <a:noFill/>
          <a:ln>
            <a:noFill/>
          </a:ln>
        </p:spPr>
        <p:txBody>
          <a:bodyPr anchorCtr="0" anchor="t" bIns="204625" lIns="409250" spcFirstLastPara="1" rIns="511600" wrap="square" tIns="8185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white" showMasterSp="0">
  <p:cSld name="2_Title slide white">
    <p:spTree>
      <p:nvGrpSpPr>
        <p:cNvPr id="448" name="Shape 448"/>
        <p:cNvGrpSpPr/>
        <p:nvPr/>
      </p:nvGrpSpPr>
      <p:grpSpPr>
        <a:xfrm>
          <a:off x="0" y="0"/>
          <a:ext cx="0" cy="0"/>
          <a:chOff x="0" y="0"/>
          <a:chExt cx="0" cy="0"/>
        </a:xfrm>
      </p:grpSpPr>
      <p:sp>
        <p:nvSpPr>
          <p:cNvPr id="449" name="Google Shape;449;p52"/>
          <p:cNvSpPr/>
          <p:nvPr>
            <p:ph idx="2" type="pic"/>
          </p:nvPr>
        </p:nvSpPr>
        <p:spPr>
          <a:xfrm>
            <a:off x="0" y="0"/>
            <a:ext cx="12192000" cy="6858000"/>
          </a:xfrm>
          <a:prstGeom prst="rect">
            <a:avLst/>
          </a:prstGeom>
          <a:solidFill>
            <a:schemeClr val="lt1"/>
          </a:solidFill>
          <a:ln>
            <a:noFill/>
          </a:ln>
        </p:spPr>
      </p:sp>
      <p:sp>
        <p:nvSpPr>
          <p:cNvPr id="450" name="Google Shape;450;p52"/>
          <p:cNvSpPr txBox="1"/>
          <p:nvPr>
            <p:ph type="ctrTitle"/>
          </p:nvPr>
        </p:nvSpPr>
        <p:spPr>
          <a:xfrm>
            <a:off x="0" y="485185"/>
            <a:ext cx="7344000" cy="1119159"/>
          </a:xfrm>
          <a:prstGeom prst="rect">
            <a:avLst/>
          </a:prstGeom>
          <a:noFill/>
          <a:ln>
            <a:noFill/>
          </a:ln>
        </p:spPr>
        <p:txBody>
          <a:bodyPr anchorCtr="0" anchor="t" bIns="204900" lIns="409850" spcFirstLastPara="1" rIns="512300" wrap="square" tIns="8195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p52"/>
          <p:cNvSpPr txBox="1"/>
          <p:nvPr>
            <p:ph idx="1" type="body"/>
          </p:nvPr>
        </p:nvSpPr>
        <p:spPr>
          <a:xfrm>
            <a:off x="480000" y="6507005"/>
            <a:ext cx="5971600" cy="247651"/>
          </a:xfrm>
          <a:prstGeom prst="rect">
            <a:avLst/>
          </a:prstGeom>
          <a:noFill/>
          <a:ln>
            <a:noFill/>
          </a:ln>
        </p:spPr>
        <p:txBody>
          <a:bodyPr anchorCtr="0" anchor="ctr" bIns="0" lIns="0" spcFirstLastPara="1" rIns="20400" wrap="square" tIns="0">
            <a:noAutofit/>
          </a:bodyPr>
          <a:lstStyle>
            <a:lvl1pPr indent="-228600" lvl="0" marL="457200" algn="l">
              <a:lnSpc>
                <a:spcPct val="110000"/>
              </a:lnSpc>
              <a:spcBef>
                <a:spcPts val="1035"/>
              </a:spcBef>
              <a:spcAft>
                <a:spcPts val="0"/>
              </a:spcAft>
              <a:buSzPts val="798"/>
              <a:buFont typeface="Arial"/>
              <a:buNone/>
              <a:defRPr b="0" sz="997">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52" name="Google Shape;452;p52"/>
          <p:cNvSpPr txBox="1"/>
          <p:nvPr>
            <p:ph idx="3" type="body"/>
          </p:nvPr>
        </p:nvSpPr>
        <p:spPr>
          <a:xfrm>
            <a:off x="9495913" y="6476048"/>
            <a:ext cx="2195259" cy="247651"/>
          </a:xfrm>
          <a:prstGeom prst="rect">
            <a:avLst/>
          </a:prstGeom>
          <a:noFill/>
          <a:ln>
            <a:noFill/>
          </a:ln>
        </p:spPr>
        <p:txBody>
          <a:bodyPr anchorCtr="0" anchor="ctr" bIns="0" lIns="20400" spcFirstLastPara="1" rIns="0" wrap="square" tIns="0">
            <a:noAutofit/>
          </a:bodyPr>
          <a:lstStyle>
            <a:lvl1pPr indent="-228600" lvl="0" marL="457200" algn="ctr">
              <a:lnSpc>
                <a:spcPct val="110000"/>
              </a:lnSpc>
              <a:spcBef>
                <a:spcPts val="1035"/>
              </a:spcBef>
              <a:spcAft>
                <a:spcPts val="0"/>
              </a:spcAft>
              <a:buSzPts val="1306"/>
              <a:buFont typeface="Arial"/>
              <a:buNone/>
              <a:defRPr b="1" sz="1632">
                <a:solidFill>
                  <a:schemeClr val="dk2"/>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53" name="Google Shape;453;p52"/>
          <p:cNvSpPr txBox="1"/>
          <p:nvPr>
            <p:ph idx="4" type="subTitle"/>
          </p:nvPr>
        </p:nvSpPr>
        <p:spPr>
          <a:xfrm>
            <a:off x="19" y="4482004"/>
            <a:ext cx="12191999" cy="1656000"/>
          </a:xfrm>
          <a:prstGeom prst="rect">
            <a:avLst/>
          </a:prstGeom>
          <a:solidFill>
            <a:schemeClr val="dk2"/>
          </a:solidFill>
          <a:ln>
            <a:noFill/>
          </a:ln>
        </p:spPr>
        <p:txBody>
          <a:bodyPr anchorCtr="0" anchor="b" bIns="942650" lIns="409850" spcFirstLastPara="1" rIns="409850" wrap="square" tIns="409850">
            <a:noAutofit/>
          </a:bodyPr>
          <a:lstStyle>
            <a:lvl1pPr lvl="0" algn="l">
              <a:lnSpc>
                <a:spcPct val="90000"/>
              </a:lnSpc>
              <a:spcBef>
                <a:spcPts val="1035"/>
              </a:spcBef>
              <a:spcAft>
                <a:spcPts val="0"/>
              </a:spcAft>
              <a:buSzPts val="1959"/>
              <a:buFont typeface="Arial"/>
              <a:buNone/>
              <a:defRPr b="1" sz="2449">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p:txBody>
      </p:sp>
      <p:sp>
        <p:nvSpPr>
          <p:cNvPr id="454" name="Google Shape;454;p52"/>
          <p:cNvSpPr txBox="1"/>
          <p:nvPr>
            <p:ph idx="5" type="body"/>
          </p:nvPr>
        </p:nvSpPr>
        <p:spPr>
          <a:xfrm>
            <a:off x="479999" y="5440856"/>
            <a:ext cx="11211172" cy="288000"/>
          </a:xfrm>
          <a:prstGeom prst="rect">
            <a:avLst/>
          </a:prstGeom>
          <a:noFill/>
          <a:ln>
            <a:noFill/>
          </a:ln>
        </p:spPr>
        <p:txBody>
          <a:bodyPr anchorCtr="0" anchor="t" bIns="0" lIns="0" spcFirstLastPara="1" rIns="102450" wrap="square" tIns="0">
            <a:noAutofit/>
          </a:bodyPr>
          <a:lstStyle>
            <a:lvl1pPr indent="-228600" lvl="0" marL="457200" algn="l">
              <a:lnSpc>
                <a:spcPct val="110000"/>
              </a:lnSpc>
              <a:spcBef>
                <a:spcPts val="1035"/>
              </a:spcBef>
              <a:spcAft>
                <a:spcPts val="0"/>
              </a:spcAft>
              <a:buSzPts val="1306"/>
              <a:buFont typeface="Arial"/>
              <a:buNone/>
              <a:defRPr b="0" sz="1632">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55" name="Google Shape;455;p52"/>
          <p:cNvSpPr/>
          <p:nvPr>
            <p:ph idx="6" type="pic"/>
          </p:nvPr>
        </p:nvSpPr>
        <p:spPr>
          <a:xfrm>
            <a:off x="7460682" y="485188"/>
            <a:ext cx="4230495" cy="11124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Stories_title + text">
  <p:cSld name="1_1 Stories_title + text">
    <p:spTree>
      <p:nvGrpSpPr>
        <p:cNvPr id="39" name="Shape 39"/>
        <p:cNvGrpSpPr/>
        <p:nvPr/>
      </p:nvGrpSpPr>
      <p:grpSpPr>
        <a:xfrm>
          <a:off x="0" y="0"/>
          <a:ext cx="0" cy="0"/>
          <a:chOff x="0" y="0"/>
          <a:chExt cx="0" cy="0"/>
        </a:xfrm>
      </p:grpSpPr>
      <p:sp>
        <p:nvSpPr>
          <p:cNvPr id="40" name="Google Shape;40;p7"/>
          <p:cNvSpPr/>
          <p:nvPr/>
        </p:nvSpPr>
        <p:spPr>
          <a:xfrm>
            <a:off x="0" y="0"/>
            <a:ext cx="5257800" cy="73564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42" name="Google Shape;42;p7"/>
          <p:cNvSpPr txBox="1"/>
          <p:nvPr>
            <p:ph idx="1" type="body"/>
          </p:nvPr>
        </p:nvSpPr>
        <p:spPr>
          <a:xfrm>
            <a:off x="839788" y="983152"/>
            <a:ext cx="5076825" cy="52398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839788" y="495301"/>
            <a:ext cx="4116387" cy="1397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800"/>
              <a:buFont typeface="Arial"/>
              <a:buNone/>
              <a:defRPr b="1" i="0" sz="8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7"/>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7"/>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7"/>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 name="Google Shape;47;p7"/>
          <p:cNvSpPr txBox="1"/>
          <p:nvPr>
            <p:ph idx="3" type="body"/>
          </p:nvPr>
        </p:nvSpPr>
        <p:spPr>
          <a:xfrm>
            <a:off x="6240463" y="982663"/>
            <a:ext cx="5111750" cy="5232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hite">
  <p:cSld name="2_Title and Content white">
    <p:spTree>
      <p:nvGrpSpPr>
        <p:cNvPr id="456" name="Shape 456"/>
        <p:cNvGrpSpPr/>
        <p:nvPr/>
      </p:nvGrpSpPr>
      <p:grpSpPr>
        <a:xfrm>
          <a:off x="0" y="0"/>
          <a:ext cx="0" cy="0"/>
          <a:chOff x="0" y="0"/>
          <a:chExt cx="0" cy="0"/>
        </a:xfrm>
      </p:grpSpPr>
      <p:sp>
        <p:nvSpPr>
          <p:cNvPr id="457" name="Google Shape;457;p53"/>
          <p:cNvSpPr txBox="1"/>
          <p:nvPr>
            <p:ph idx="1" type="body"/>
          </p:nvPr>
        </p:nvSpPr>
        <p:spPr>
          <a:xfrm>
            <a:off x="480017" y="1800004"/>
            <a:ext cx="11232001"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58" name="Google Shape;458;p53"/>
          <p:cNvSpPr txBox="1"/>
          <p:nvPr>
            <p:ph idx="2" type="body"/>
          </p:nvPr>
        </p:nvSpPr>
        <p:spPr>
          <a:xfrm>
            <a:off x="480485" y="1188016"/>
            <a:ext cx="8160000" cy="288925"/>
          </a:xfrm>
          <a:prstGeom prst="rect">
            <a:avLst/>
          </a:prstGeom>
          <a:noFill/>
          <a:ln>
            <a:noFill/>
          </a:ln>
        </p:spPr>
        <p:txBody>
          <a:bodyPr anchorCtr="0" anchor="ctr" bIns="0" lIns="2047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59" name="Google Shape;459;p53"/>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0" name="Google Shape;460;p53"/>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p53"/>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462" name="Google Shape;462;p53"/>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63" name="Google Shape;463;p53"/>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white">
  <p:cSld name="2_Comparison white">
    <p:spTree>
      <p:nvGrpSpPr>
        <p:cNvPr id="464" name="Shape 464"/>
        <p:cNvGrpSpPr/>
        <p:nvPr/>
      </p:nvGrpSpPr>
      <p:grpSpPr>
        <a:xfrm>
          <a:off x="0" y="0"/>
          <a:ext cx="0" cy="0"/>
          <a:chOff x="0" y="0"/>
          <a:chExt cx="0" cy="0"/>
        </a:xfrm>
      </p:grpSpPr>
      <p:sp>
        <p:nvSpPr>
          <p:cNvPr id="465" name="Google Shape;465;p54"/>
          <p:cNvSpPr txBox="1"/>
          <p:nvPr>
            <p:ph idx="1" type="body"/>
          </p:nvPr>
        </p:nvSpPr>
        <p:spPr>
          <a:xfrm>
            <a:off x="479999" y="1800004"/>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66" name="Google Shape;466;p54"/>
          <p:cNvSpPr txBox="1"/>
          <p:nvPr>
            <p:ph idx="2" type="body"/>
          </p:nvPr>
        </p:nvSpPr>
        <p:spPr>
          <a:xfrm>
            <a:off x="6234364" y="1800004"/>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67" name="Google Shape;467;p54"/>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8" name="Google Shape;468;p54"/>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9" name="Google Shape;469;p54"/>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470" name="Google Shape;470;p54"/>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71" name="Google Shape;471;p54"/>
          <p:cNvSpPr txBox="1"/>
          <p:nvPr>
            <p:ph idx="4" type="body"/>
          </p:nvPr>
        </p:nvSpPr>
        <p:spPr>
          <a:xfrm>
            <a:off x="480485" y="1188016"/>
            <a:ext cx="8160000" cy="288925"/>
          </a:xfrm>
          <a:prstGeom prst="rect">
            <a:avLst/>
          </a:prstGeom>
          <a:noFill/>
          <a:ln>
            <a:noFill/>
          </a:ln>
        </p:spPr>
        <p:txBody>
          <a:bodyPr anchorCtr="0" anchor="ctr" bIns="0" lIns="2047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72" name="Google Shape;472;p54"/>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boxes white">
  <p:cSld name="2_Comparison boxes white">
    <p:spTree>
      <p:nvGrpSpPr>
        <p:cNvPr id="473" name="Shape 473"/>
        <p:cNvGrpSpPr/>
        <p:nvPr/>
      </p:nvGrpSpPr>
      <p:grpSpPr>
        <a:xfrm>
          <a:off x="0" y="0"/>
          <a:ext cx="0" cy="0"/>
          <a:chOff x="0" y="0"/>
          <a:chExt cx="0" cy="0"/>
        </a:xfrm>
      </p:grpSpPr>
      <p:sp>
        <p:nvSpPr>
          <p:cNvPr id="474" name="Google Shape;474;p55"/>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5" name="Google Shape;475;p55"/>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55"/>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477" name="Google Shape;477;p55"/>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78" name="Google Shape;478;p55"/>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9" name="Google Shape;479;p55"/>
          <p:cNvSpPr txBox="1"/>
          <p:nvPr>
            <p:ph idx="2" type="body"/>
          </p:nvPr>
        </p:nvSpPr>
        <p:spPr>
          <a:xfrm>
            <a:off x="479999" y="2160000"/>
            <a:ext cx="547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80" name="Google Shape;480;p55"/>
          <p:cNvSpPr txBox="1"/>
          <p:nvPr>
            <p:ph idx="3" type="body"/>
          </p:nvPr>
        </p:nvSpPr>
        <p:spPr>
          <a:xfrm>
            <a:off x="6234364" y="2160000"/>
            <a:ext cx="547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81" name="Google Shape;481;p55"/>
          <p:cNvSpPr txBox="1"/>
          <p:nvPr>
            <p:ph idx="4" type="body"/>
          </p:nvPr>
        </p:nvSpPr>
        <p:spPr>
          <a:xfrm>
            <a:off x="480485" y="1188016"/>
            <a:ext cx="8160000" cy="288925"/>
          </a:xfrm>
          <a:prstGeom prst="rect">
            <a:avLst/>
          </a:prstGeom>
          <a:noFill/>
          <a:ln>
            <a:noFill/>
          </a:ln>
        </p:spPr>
        <p:txBody>
          <a:bodyPr anchorCtr="0" anchor="ctr" bIns="0" lIns="2047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82" name="Google Shape;482;p55"/>
          <p:cNvSpPr txBox="1"/>
          <p:nvPr>
            <p:ph idx="5" type="body"/>
          </p:nvPr>
        </p:nvSpPr>
        <p:spPr>
          <a:xfrm>
            <a:off x="480017" y="1800001"/>
            <a:ext cx="5472001" cy="252012"/>
          </a:xfrm>
          <a:prstGeom prst="rect">
            <a:avLst/>
          </a:prstGeom>
          <a:solidFill>
            <a:srgbClr val="009CDE"/>
          </a:solidFill>
          <a:ln>
            <a:noFill/>
          </a:ln>
        </p:spPr>
        <p:txBody>
          <a:bodyPr anchorCtr="0" anchor="ctr" bIns="20475" lIns="81950" spcFirstLastPara="1" rIns="81950" wrap="square" tIns="2047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83" name="Google Shape;483;p55"/>
          <p:cNvSpPr txBox="1"/>
          <p:nvPr>
            <p:ph idx="6" type="body"/>
          </p:nvPr>
        </p:nvSpPr>
        <p:spPr>
          <a:xfrm>
            <a:off x="6234365" y="1800001"/>
            <a:ext cx="5472000" cy="252012"/>
          </a:xfrm>
          <a:prstGeom prst="rect">
            <a:avLst/>
          </a:prstGeom>
          <a:solidFill>
            <a:srgbClr val="009CDE"/>
          </a:solidFill>
          <a:ln>
            <a:noFill/>
          </a:ln>
        </p:spPr>
        <p:txBody>
          <a:bodyPr anchorCtr="0" anchor="ctr" bIns="20475" lIns="81950" spcFirstLastPara="1" rIns="81950" wrap="square" tIns="2047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4 Boxes white">
  <p:cSld name="2_4 Boxes white">
    <p:spTree>
      <p:nvGrpSpPr>
        <p:cNvPr id="484" name="Shape 484"/>
        <p:cNvGrpSpPr/>
        <p:nvPr/>
      </p:nvGrpSpPr>
      <p:grpSpPr>
        <a:xfrm>
          <a:off x="0" y="0"/>
          <a:ext cx="0" cy="0"/>
          <a:chOff x="0" y="0"/>
          <a:chExt cx="0" cy="0"/>
        </a:xfrm>
      </p:grpSpPr>
      <p:sp>
        <p:nvSpPr>
          <p:cNvPr id="485" name="Google Shape;485;p56"/>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56"/>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7" name="Google Shape;487;p56"/>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488" name="Google Shape;488;p56"/>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89" name="Google Shape;489;p56"/>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0" name="Google Shape;490;p56"/>
          <p:cNvSpPr txBox="1"/>
          <p:nvPr>
            <p:ph idx="2" type="body"/>
          </p:nvPr>
        </p:nvSpPr>
        <p:spPr>
          <a:xfrm>
            <a:off x="479999" y="21600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91" name="Google Shape;491;p56"/>
          <p:cNvSpPr txBox="1"/>
          <p:nvPr>
            <p:ph idx="3" type="body"/>
          </p:nvPr>
        </p:nvSpPr>
        <p:spPr>
          <a:xfrm>
            <a:off x="6234364" y="21600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92" name="Google Shape;492;p56"/>
          <p:cNvSpPr txBox="1"/>
          <p:nvPr>
            <p:ph idx="4" type="body"/>
          </p:nvPr>
        </p:nvSpPr>
        <p:spPr>
          <a:xfrm>
            <a:off x="480017" y="1800001"/>
            <a:ext cx="5472001" cy="252012"/>
          </a:xfrm>
          <a:prstGeom prst="rect">
            <a:avLst/>
          </a:prstGeom>
          <a:solidFill>
            <a:srgbClr val="009CDE"/>
          </a:solidFill>
          <a:ln>
            <a:noFill/>
          </a:ln>
        </p:spPr>
        <p:txBody>
          <a:bodyPr anchorCtr="0" anchor="ctr" bIns="20475" lIns="81950" spcFirstLastPara="1" rIns="81950" wrap="square" tIns="2047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93" name="Google Shape;493;p56"/>
          <p:cNvSpPr txBox="1"/>
          <p:nvPr>
            <p:ph idx="5" type="body"/>
          </p:nvPr>
        </p:nvSpPr>
        <p:spPr>
          <a:xfrm>
            <a:off x="6234365" y="1800001"/>
            <a:ext cx="5472000" cy="252012"/>
          </a:xfrm>
          <a:prstGeom prst="rect">
            <a:avLst/>
          </a:prstGeom>
          <a:solidFill>
            <a:srgbClr val="009CDE"/>
          </a:solidFill>
          <a:ln>
            <a:noFill/>
          </a:ln>
        </p:spPr>
        <p:txBody>
          <a:bodyPr anchorCtr="0" anchor="ctr" bIns="20475" lIns="81950" spcFirstLastPara="1" rIns="81950" wrap="square" tIns="2047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94" name="Google Shape;494;p56"/>
          <p:cNvSpPr txBox="1"/>
          <p:nvPr>
            <p:ph idx="6" type="body"/>
          </p:nvPr>
        </p:nvSpPr>
        <p:spPr>
          <a:xfrm>
            <a:off x="480485" y="1188016"/>
            <a:ext cx="8160000" cy="288925"/>
          </a:xfrm>
          <a:prstGeom prst="rect">
            <a:avLst/>
          </a:prstGeom>
          <a:noFill/>
          <a:ln>
            <a:noFill/>
          </a:ln>
        </p:spPr>
        <p:txBody>
          <a:bodyPr anchorCtr="0" anchor="ctr" bIns="0" lIns="2047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95" name="Google Shape;495;p56"/>
          <p:cNvSpPr txBox="1"/>
          <p:nvPr>
            <p:ph idx="7" type="body"/>
          </p:nvPr>
        </p:nvSpPr>
        <p:spPr>
          <a:xfrm>
            <a:off x="479999" y="43812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96" name="Google Shape;496;p56"/>
          <p:cNvSpPr txBox="1"/>
          <p:nvPr>
            <p:ph idx="8" type="body"/>
          </p:nvPr>
        </p:nvSpPr>
        <p:spPr>
          <a:xfrm>
            <a:off x="6234364" y="43812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97" name="Google Shape;497;p56"/>
          <p:cNvSpPr txBox="1"/>
          <p:nvPr>
            <p:ph idx="9" type="body"/>
          </p:nvPr>
        </p:nvSpPr>
        <p:spPr>
          <a:xfrm>
            <a:off x="480017" y="4039525"/>
            <a:ext cx="5472001" cy="252012"/>
          </a:xfrm>
          <a:prstGeom prst="rect">
            <a:avLst/>
          </a:prstGeom>
          <a:solidFill>
            <a:srgbClr val="009CDE"/>
          </a:solidFill>
          <a:ln>
            <a:noFill/>
          </a:ln>
        </p:spPr>
        <p:txBody>
          <a:bodyPr anchorCtr="0" anchor="ctr" bIns="20475" lIns="81950" spcFirstLastPara="1" rIns="81950" wrap="square" tIns="2047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498" name="Google Shape;498;p56"/>
          <p:cNvSpPr txBox="1"/>
          <p:nvPr>
            <p:ph idx="13" type="body"/>
          </p:nvPr>
        </p:nvSpPr>
        <p:spPr>
          <a:xfrm>
            <a:off x="6234365" y="4039525"/>
            <a:ext cx="5472000" cy="252012"/>
          </a:xfrm>
          <a:prstGeom prst="rect">
            <a:avLst/>
          </a:prstGeom>
          <a:solidFill>
            <a:srgbClr val="009CDE"/>
          </a:solidFill>
          <a:ln>
            <a:noFill/>
          </a:ln>
        </p:spPr>
        <p:txBody>
          <a:bodyPr anchorCtr="0" anchor="ctr" bIns="20475" lIns="81950" spcFirstLastPara="1" rIns="81950" wrap="square" tIns="2047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3 Columns white">
  <p:cSld name="2_3 Columns white">
    <p:spTree>
      <p:nvGrpSpPr>
        <p:cNvPr id="499" name="Shape 499"/>
        <p:cNvGrpSpPr/>
        <p:nvPr/>
      </p:nvGrpSpPr>
      <p:grpSpPr>
        <a:xfrm>
          <a:off x="0" y="0"/>
          <a:ext cx="0" cy="0"/>
          <a:chOff x="0" y="0"/>
          <a:chExt cx="0" cy="0"/>
        </a:xfrm>
      </p:grpSpPr>
      <p:sp>
        <p:nvSpPr>
          <p:cNvPr id="500" name="Google Shape;500;p57"/>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57"/>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57"/>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503" name="Google Shape;503;p57"/>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04" name="Google Shape;504;p57"/>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5" name="Google Shape;505;p57"/>
          <p:cNvSpPr txBox="1"/>
          <p:nvPr>
            <p:ph idx="2" type="body"/>
          </p:nvPr>
        </p:nvSpPr>
        <p:spPr>
          <a:xfrm>
            <a:off x="479999"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06" name="Google Shape;506;p57"/>
          <p:cNvSpPr txBox="1"/>
          <p:nvPr>
            <p:ph idx="3" type="body"/>
          </p:nvPr>
        </p:nvSpPr>
        <p:spPr>
          <a:xfrm>
            <a:off x="479999" y="1800001"/>
            <a:ext cx="3552000" cy="252012"/>
          </a:xfrm>
          <a:prstGeom prst="rect">
            <a:avLst/>
          </a:prstGeom>
          <a:solidFill>
            <a:srgbClr val="009CDE"/>
          </a:solidFill>
          <a:ln>
            <a:noFill/>
          </a:ln>
        </p:spPr>
        <p:txBody>
          <a:bodyPr anchorCtr="0" anchor="ctr" bIns="20475" lIns="81950" spcFirstLastPara="1" rIns="81950" wrap="square" tIns="2047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07" name="Google Shape;507;p57"/>
          <p:cNvSpPr txBox="1"/>
          <p:nvPr>
            <p:ph idx="4" type="body"/>
          </p:nvPr>
        </p:nvSpPr>
        <p:spPr>
          <a:xfrm>
            <a:off x="4317181"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08" name="Google Shape;508;p57"/>
          <p:cNvSpPr txBox="1"/>
          <p:nvPr>
            <p:ph idx="5" type="body"/>
          </p:nvPr>
        </p:nvSpPr>
        <p:spPr>
          <a:xfrm>
            <a:off x="4317181" y="1800001"/>
            <a:ext cx="3552000" cy="252012"/>
          </a:xfrm>
          <a:prstGeom prst="rect">
            <a:avLst/>
          </a:prstGeom>
          <a:solidFill>
            <a:srgbClr val="009CDE"/>
          </a:solidFill>
          <a:ln>
            <a:noFill/>
          </a:ln>
        </p:spPr>
        <p:txBody>
          <a:bodyPr anchorCtr="0" anchor="ctr" bIns="20475" lIns="81950" spcFirstLastPara="1" rIns="81950" wrap="square" tIns="2047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09" name="Google Shape;509;p57"/>
          <p:cNvSpPr txBox="1"/>
          <p:nvPr>
            <p:ph idx="6" type="body"/>
          </p:nvPr>
        </p:nvSpPr>
        <p:spPr>
          <a:xfrm>
            <a:off x="8154364"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10" name="Google Shape;510;p57"/>
          <p:cNvSpPr txBox="1"/>
          <p:nvPr>
            <p:ph idx="7" type="body"/>
          </p:nvPr>
        </p:nvSpPr>
        <p:spPr>
          <a:xfrm>
            <a:off x="8154364" y="1800001"/>
            <a:ext cx="3552000" cy="252012"/>
          </a:xfrm>
          <a:prstGeom prst="rect">
            <a:avLst/>
          </a:prstGeom>
          <a:solidFill>
            <a:srgbClr val="009CDE"/>
          </a:solidFill>
          <a:ln>
            <a:noFill/>
          </a:ln>
        </p:spPr>
        <p:txBody>
          <a:bodyPr anchorCtr="0" anchor="ctr" bIns="20475" lIns="81950" spcFirstLastPara="1" rIns="81950" wrap="square" tIns="2047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11" name="Google Shape;511;p57"/>
          <p:cNvSpPr txBox="1"/>
          <p:nvPr>
            <p:ph idx="8" type="body"/>
          </p:nvPr>
        </p:nvSpPr>
        <p:spPr>
          <a:xfrm>
            <a:off x="480485" y="1188016"/>
            <a:ext cx="8160000" cy="288925"/>
          </a:xfrm>
          <a:prstGeom prst="rect">
            <a:avLst/>
          </a:prstGeom>
          <a:noFill/>
          <a:ln>
            <a:noFill/>
          </a:ln>
        </p:spPr>
        <p:txBody>
          <a:bodyPr anchorCtr="0" anchor="ctr" bIns="0" lIns="2047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left / Text right white">
  <p:cSld name="2_Image left / Text right white">
    <p:spTree>
      <p:nvGrpSpPr>
        <p:cNvPr id="512" name="Shape 512"/>
        <p:cNvGrpSpPr/>
        <p:nvPr/>
      </p:nvGrpSpPr>
      <p:grpSpPr>
        <a:xfrm>
          <a:off x="0" y="0"/>
          <a:ext cx="0" cy="0"/>
          <a:chOff x="0" y="0"/>
          <a:chExt cx="0" cy="0"/>
        </a:xfrm>
      </p:grpSpPr>
      <p:sp>
        <p:nvSpPr>
          <p:cNvPr id="513" name="Google Shape;513;p58"/>
          <p:cNvSpPr txBox="1"/>
          <p:nvPr>
            <p:ph idx="1" type="body"/>
          </p:nvPr>
        </p:nvSpPr>
        <p:spPr>
          <a:xfrm>
            <a:off x="6234364" y="1800004"/>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14" name="Google Shape;514;p58"/>
          <p:cNvSpPr/>
          <p:nvPr>
            <p:ph idx="2" type="pic"/>
          </p:nvPr>
        </p:nvSpPr>
        <p:spPr>
          <a:xfrm>
            <a:off x="479999" y="1800004"/>
            <a:ext cx="5472000" cy="4237200"/>
          </a:xfrm>
          <a:prstGeom prst="rect">
            <a:avLst/>
          </a:prstGeom>
          <a:solidFill>
            <a:srgbClr val="D8D8D8"/>
          </a:solidFill>
          <a:ln>
            <a:noFill/>
          </a:ln>
        </p:spPr>
      </p:sp>
      <p:sp>
        <p:nvSpPr>
          <p:cNvPr id="515" name="Google Shape;515;p58"/>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6" name="Google Shape;516;p58"/>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7" name="Google Shape;517;p58"/>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518" name="Google Shape;518;p58"/>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19" name="Google Shape;519;p58"/>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0" name="Google Shape;520;p58"/>
          <p:cNvSpPr txBox="1"/>
          <p:nvPr>
            <p:ph idx="4" type="body"/>
          </p:nvPr>
        </p:nvSpPr>
        <p:spPr>
          <a:xfrm>
            <a:off x="480485" y="1188016"/>
            <a:ext cx="8160000" cy="288925"/>
          </a:xfrm>
          <a:prstGeom prst="rect">
            <a:avLst/>
          </a:prstGeom>
          <a:noFill/>
          <a:ln>
            <a:noFill/>
          </a:ln>
        </p:spPr>
        <p:txBody>
          <a:bodyPr anchorCtr="0" anchor="ctr" bIns="0" lIns="2047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Quotation white">
  <p:cSld name="2_Quotation white">
    <p:spTree>
      <p:nvGrpSpPr>
        <p:cNvPr id="521" name="Shape 521"/>
        <p:cNvGrpSpPr/>
        <p:nvPr/>
      </p:nvGrpSpPr>
      <p:grpSpPr>
        <a:xfrm>
          <a:off x="0" y="0"/>
          <a:ext cx="0" cy="0"/>
          <a:chOff x="0" y="0"/>
          <a:chExt cx="0" cy="0"/>
        </a:xfrm>
      </p:grpSpPr>
      <p:sp>
        <p:nvSpPr>
          <p:cNvPr id="522" name="Google Shape;522;p59"/>
          <p:cNvSpPr txBox="1"/>
          <p:nvPr>
            <p:ph idx="1" type="body"/>
          </p:nvPr>
        </p:nvSpPr>
        <p:spPr>
          <a:xfrm>
            <a:off x="6234364" y="1800004"/>
            <a:ext cx="5472000" cy="4237200"/>
          </a:xfrm>
          <a:prstGeom prst="rect">
            <a:avLst/>
          </a:prstGeom>
          <a:solidFill>
            <a:srgbClr val="009CDE"/>
          </a:solidFill>
          <a:ln>
            <a:noFill/>
          </a:ln>
        </p:spPr>
        <p:txBody>
          <a:bodyPr anchorCtr="0" anchor="t" bIns="163925" lIns="163925" spcFirstLastPara="1" rIns="163925" wrap="square" tIns="163925">
            <a:no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2pPr>
            <a:lvl3pPr indent="-320738" lvl="2" marL="13716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3pPr>
            <a:lvl4pPr indent="-320738" lvl="3" marL="18288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4pPr>
            <a:lvl5pPr indent="-320738" lvl="4" marL="22860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23" name="Google Shape;523;p59"/>
          <p:cNvSpPr/>
          <p:nvPr>
            <p:ph idx="2" type="pic"/>
          </p:nvPr>
        </p:nvSpPr>
        <p:spPr>
          <a:xfrm>
            <a:off x="479999" y="1800004"/>
            <a:ext cx="5472000" cy="4237200"/>
          </a:xfrm>
          <a:prstGeom prst="rect">
            <a:avLst/>
          </a:prstGeom>
          <a:solidFill>
            <a:srgbClr val="D8D8D8"/>
          </a:solidFill>
          <a:ln>
            <a:noFill/>
          </a:ln>
        </p:spPr>
      </p:sp>
      <p:sp>
        <p:nvSpPr>
          <p:cNvPr id="524" name="Google Shape;524;p59"/>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5" name="Google Shape;525;p59"/>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6" name="Google Shape;526;p59"/>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527" name="Google Shape;527;p59"/>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28" name="Google Shape;528;p59"/>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9" name="Google Shape;529;p59"/>
          <p:cNvSpPr txBox="1"/>
          <p:nvPr>
            <p:ph idx="4" type="body"/>
          </p:nvPr>
        </p:nvSpPr>
        <p:spPr>
          <a:xfrm>
            <a:off x="480485" y="1188016"/>
            <a:ext cx="8160000" cy="288925"/>
          </a:xfrm>
          <a:prstGeom prst="rect">
            <a:avLst/>
          </a:prstGeom>
          <a:noFill/>
          <a:ln>
            <a:noFill/>
          </a:ln>
        </p:spPr>
        <p:txBody>
          <a:bodyPr anchorCtr="0" anchor="ctr" bIns="0" lIns="2047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rge Image white">
  <p:cSld name="2_Large Image white">
    <p:spTree>
      <p:nvGrpSpPr>
        <p:cNvPr id="530" name="Shape 530"/>
        <p:cNvGrpSpPr/>
        <p:nvPr/>
      </p:nvGrpSpPr>
      <p:grpSpPr>
        <a:xfrm>
          <a:off x="0" y="0"/>
          <a:ext cx="0" cy="0"/>
          <a:chOff x="0" y="0"/>
          <a:chExt cx="0" cy="0"/>
        </a:xfrm>
      </p:grpSpPr>
      <p:sp>
        <p:nvSpPr>
          <p:cNvPr id="531" name="Google Shape;531;p60"/>
          <p:cNvSpPr/>
          <p:nvPr>
            <p:ph idx="2" type="pic"/>
          </p:nvPr>
        </p:nvSpPr>
        <p:spPr>
          <a:xfrm>
            <a:off x="480015" y="1800004"/>
            <a:ext cx="11226364" cy="4237200"/>
          </a:xfrm>
          <a:prstGeom prst="rect">
            <a:avLst/>
          </a:prstGeom>
          <a:solidFill>
            <a:srgbClr val="D8D8D8"/>
          </a:solidFill>
          <a:ln>
            <a:noFill/>
          </a:ln>
        </p:spPr>
      </p:sp>
      <p:sp>
        <p:nvSpPr>
          <p:cNvPr id="532" name="Google Shape;532;p60"/>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3" name="Google Shape;533;p60"/>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4" name="Google Shape;534;p60"/>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535" name="Google Shape;535;p60"/>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36" name="Google Shape;536;p60"/>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7" name="Google Shape;537;p60"/>
          <p:cNvSpPr txBox="1"/>
          <p:nvPr>
            <p:ph idx="3" type="body"/>
          </p:nvPr>
        </p:nvSpPr>
        <p:spPr>
          <a:xfrm>
            <a:off x="480485" y="1188016"/>
            <a:ext cx="8160000" cy="288925"/>
          </a:xfrm>
          <a:prstGeom prst="rect">
            <a:avLst/>
          </a:prstGeom>
          <a:noFill/>
          <a:ln>
            <a:noFill/>
          </a:ln>
        </p:spPr>
        <p:txBody>
          <a:bodyPr anchorCtr="0" anchor="ctr" bIns="0" lIns="2047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hapter Intro large Text white">
  <p:cSld name="2_Chapter Intro large Text white">
    <p:spTree>
      <p:nvGrpSpPr>
        <p:cNvPr id="538" name="Shape 538"/>
        <p:cNvGrpSpPr/>
        <p:nvPr/>
      </p:nvGrpSpPr>
      <p:grpSpPr>
        <a:xfrm>
          <a:off x="0" y="0"/>
          <a:ext cx="0" cy="0"/>
          <a:chOff x="0" y="0"/>
          <a:chExt cx="0" cy="0"/>
        </a:xfrm>
      </p:grpSpPr>
      <p:sp>
        <p:nvSpPr>
          <p:cNvPr id="539" name="Google Shape;539;p61"/>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0" name="Google Shape;540;p61"/>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1" name="Google Shape;541;p61"/>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542" name="Google Shape;542;p61"/>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43" name="Google Shape;543;p61"/>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4" name="Google Shape;544;p61"/>
          <p:cNvSpPr txBox="1"/>
          <p:nvPr>
            <p:ph idx="2" type="body"/>
          </p:nvPr>
        </p:nvSpPr>
        <p:spPr>
          <a:xfrm>
            <a:off x="480485" y="1188016"/>
            <a:ext cx="8160000" cy="288925"/>
          </a:xfrm>
          <a:prstGeom prst="rect">
            <a:avLst/>
          </a:prstGeom>
          <a:noFill/>
          <a:ln>
            <a:noFill/>
          </a:ln>
        </p:spPr>
        <p:txBody>
          <a:bodyPr anchorCtr="0" anchor="ctr" bIns="0" lIns="2047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45" name="Google Shape;545;p61"/>
          <p:cNvSpPr txBox="1"/>
          <p:nvPr>
            <p:ph idx="3" type="body"/>
          </p:nvPr>
        </p:nvSpPr>
        <p:spPr>
          <a:xfrm>
            <a:off x="480000" y="1800004"/>
            <a:ext cx="11226365" cy="42372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35"/>
              </a:spcBef>
              <a:spcAft>
                <a:spcPts val="0"/>
              </a:spcAft>
              <a:buSzPts val="1161"/>
              <a:buFont typeface="Arial"/>
              <a:buNone/>
              <a:defRPr b="1" sz="1451">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sz="1451">
                <a:solidFill>
                  <a:schemeClr val="dk1"/>
                </a:solidFill>
                <a:latin typeface="Arial"/>
                <a:ea typeface="Arial"/>
                <a:cs typeface="Arial"/>
                <a:sym typeface="Arial"/>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hapter Intro Image white" showMasterSp="0">
  <p:cSld name="2_Chapter Intro Image white">
    <p:spTree>
      <p:nvGrpSpPr>
        <p:cNvPr id="546" name="Shape 546"/>
        <p:cNvGrpSpPr/>
        <p:nvPr/>
      </p:nvGrpSpPr>
      <p:grpSpPr>
        <a:xfrm>
          <a:off x="0" y="0"/>
          <a:ext cx="0" cy="0"/>
          <a:chOff x="0" y="0"/>
          <a:chExt cx="0" cy="0"/>
        </a:xfrm>
      </p:grpSpPr>
      <p:sp>
        <p:nvSpPr>
          <p:cNvPr id="547" name="Google Shape;547;p62"/>
          <p:cNvSpPr/>
          <p:nvPr>
            <p:ph idx="2" type="pic"/>
          </p:nvPr>
        </p:nvSpPr>
        <p:spPr>
          <a:xfrm>
            <a:off x="0" y="6"/>
            <a:ext cx="12192000" cy="6857999"/>
          </a:xfrm>
          <a:prstGeom prst="rect">
            <a:avLst/>
          </a:prstGeom>
          <a:solidFill>
            <a:schemeClr val="lt1"/>
          </a:solidFill>
          <a:ln>
            <a:noFill/>
          </a:ln>
        </p:spPr>
      </p:sp>
      <p:sp>
        <p:nvSpPr>
          <p:cNvPr id="548" name="Google Shape;548;p62"/>
          <p:cNvSpPr txBox="1"/>
          <p:nvPr>
            <p:ph idx="1" type="body"/>
          </p:nvPr>
        </p:nvSpPr>
        <p:spPr>
          <a:xfrm>
            <a:off x="19" y="1800001"/>
            <a:ext cx="4279900" cy="1649447"/>
          </a:xfrm>
          <a:prstGeom prst="rect">
            <a:avLst/>
          </a:prstGeom>
          <a:solidFill>
            <a:schemeClr val="dk2">
              <a:alpha val="89411"/>
            </a:schemeClr>
          </a:solidFill>
          <a:ln>
            <a:noFill/>
          </a:ln>
        </p:spPr>
        <p:txBody>
          <a:bodyPr anchorCtr="0" anchor="t" bIns="204900" lIns="409850" spcFirstLastPara="1" rIns="409850" wrap="square" tIns="204900">
            <a:noAutofit/>
          </a:bodyPr>
          <a:lstStyle>
            <a:lvl1pPr indent="-228600" lvl="0" marL="457200" algn="l">
              <a:lnSpc>
                <a:spcPct val="110000"/>
              </a:lnSpc>
              <a:spcBef>
                <a:spcPts val="1035"/>
              </a:spcBef>
              <a:spcAft>
                <a:spcPts val="0"/>
              </a:spcAft>
              <a:buSzPts val="2322"/>
              <a:buFont typeface="Arial"/>
              <a:buNone/>
              <a:defRPr b="1" sz="2903">
                <a:solidFill>
                  <a:schemeClr val="lt1"/>
                </a:solidFill>
                <a:latin typeface="Arial"/>
                <a:ea typeface="Arial"/>
                <a:cs typeface="Arial"/>
                <a:sym typeface="Arial"/>
              </a:defRPr>
            </a:lvl1pPr>
            <a:lvl2pPr indent="-412940" lvl="1" marL="914400" algn="l">
              <a:lnSpc>
                <a:spcPct val="110000"/>
              </a:lnSpc>
              <a:spcBef>
                <a:spcPts val="620"/>
              </a:spcBef>
              <a:spcAft>
                <a:spcPts val="0"/>
              </a:spcAft>
              <a:buClr>
                <a:schemeClr val="lt1"/>
              </a:buClr>
              <a:buSzPts val="2903"/>
              <a:buChar char="•"/>
              <a:defRPr sz="2903">
                <a:solidFill>
                  <a:schemeClr val="lt1"/>
                </a:solidFill>
                <a:latin typeface="Arial"/>
                <a:ea typeface="Arial"/>
                <a:cs typeface="Arial"/>
                <a:sym typeface="Arial"/>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49" name="Google Shape;549;p62"/>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0" name="Google Shape;550;p62"/>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1" name="Google Shape;551;p62"/>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552" name="Google Shape;552;p62"/>
          <p:cNvSpPr txBox="1"/>
          <p:nvPr>
            <p:ph idx="3"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53" name="Google Shape;553;p62"/>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4" name="Google Shape;554;p62"/>
          <p:cNvSpPr/>
          <p:nvPr>
            <p:ph idx="4" type="pic"/>
          </p:nvPr>
        </p:nvSpPr>
        <p:spPr>
          <a:xfrm>
            <a:off x="9071164" y="371959"/>
            <a:ext cx="2635200" cy="6948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tories_title + text">
  <p:cSld name="1 Stories_title + text">
    <p:spTree>
      <p:nvGrpSpPr>
        <p:cNvPr id="48" name="Shape 48"/>
        <p:cNvGrpSpPr/>
        <p:nvPr/>
      </p:nvGrpSpPr>
      <p:grpSpPr>
        <a:xfrm>
          <a:off x="0" y="0"/>
          <a:ext cx="0" cy="0"/>
          <a:chOff x="0" y="0"/>
          <a:chExt cx="0" cy="0"/>
        </a:xfrm>
      </p:grpSpPr>
      <p:sp>
        <p:nvSpPr>
          <p:cNvPr id="49" name="Google Shape;49;p8"/>
          <p:cNvSpPr/>
          <p:nvPr/>
        </p:nvSpPr>
        <p:spPr>
          <a:xfrm>
            <a:off x="0" y="-1"/>
            <a:ext cx="5257800" cy="37640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51" name="Google Shape;51;p8"/>
          <p:cNvSpPr txBox="1"/>
          <p:nvPr>
            <p:ph type="title"/>
          </p:nvPr>
        </p:nvSpPr>
        <p:spPr>
          <a:xfrm>
            <a:off x="838200" y="853698"/>
            <a:ext cx="4102100" cy="2734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Narrow"/>
              <a:buNone/>
              <a:defRPr b="1" i="0" sz="44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8"/>
          <p:cNvSpPr txBox="1"/>
          <p:nvPr>
            <p:ph idx="1" type="body"/>
          </p:nvPr>
        </p:nvSpPr>
        <p:spPr>
          <a:xfrm>
            <a:off x="839788" y="4038600"/>
            <a:ext cx="4418012" cy="218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2"/>
              </a:buClr>
              <a:buSzPts val="2000"/>
              <a:buFont typeface="Arial"/>
              <a:buNone/>
              <a:defRPr b="1" i="0" sz="20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2" type="body"/>
          </p:nvPr>
        </p:nvSpPr>
        <p:spPr>
          <a:xfrm>
            <a:off x="5422899" y="495300"/>
            <a:ext cx="5929313" cy="572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8"/>
          <p:cNvSpPr txBox="1"/>
          <p:nvPr>
            <p:ph idx="3" type="body"/>
          </p:nvPr>
        </p:nvSpPr>
        <p:spPr>
          <a:xfrm>
            <a:off x="839788" y="495300"/>
            <a:ext cx="4116387" cy="2236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8"/>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8"/>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8"/>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genda white new">
  <p:cSld name="2_Agenda white new">
    <p:spTree>
      <p:nvGrpSpPr>
        <p:cNvPr id="555" name="Shape 555"/>
        <p:cNvGrpSpPr/>
        <p:nvPr/>
      </p:nvGrpSpPr>
      <p:grpSpPr>
        <a:xfrm>
          <a:off x="0" y="0"/>
          <a:ext cx="0" cy="0"/>
          <a:chOff x="0" y="0"/>
          <a:chExt cx="0" cy="0"/>
        </a:xfrm>
      </p:grpSpPr>
      <p:sp>
        <p:nvSpPr>
          <p:cNvPr id="556" name="Google Shape;556;p63"/>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7" name="Google Shape;557;p63"/>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8" name="Google Shape;558;p63"/>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559" name="Google Shape;559;p63"/>
          <p:cNvSpPr/>
          <p:nvPr/>
        </p:nvSpPr>
        <p:spPr>
          <a:xfrm>
            <a:off x="480006" y="1800014"/>
            <a:ext cx="6367841" cy="142493"/>
          </a:xfrm>
          <a:prstGeom prst="rect">
            <a:avLst/>
          </a:prstGeom>
          <a:solidFill>
            <a:schemeClr val="dk2"/>
          </a:solidFill>
          <a:ln>
            <a:noFill/>
          </a:ln>
        </p:spPr>
        <p:txBody>
          <a:bodyPr anchorCtr="0" anchor="ctr" bIns="47200" lIns="94400" spcFirstLastPara="1" rIns="94400" wrap="square" tIns="47200">
            <a:noAutofit/>
          </a:bodyPr>
          <a:lstStyle/>
          <a:p>
            <a:pPr indent="0" lvl="0" marL="0" marR="0" rtl="0" algn="ctr">
              <a:lnSpc>
                <a:spcPct val="100000"/>
              </a:lnSpc>
              <a:spcBef>
                <a:spcPts val="0"/>
              </a:spcBef>
              <a:spcAft>
                <a:spcPts val="0"/>
              </a:spcAft>
              <a:buClr>
                <a:srgbClr val="000000"/>
              </a:buClr>
              <a:buSzPts val="1904"/>
              <a:buFont typeface="Arial"/>
              <a:buNone/>
            </a:pPr>
            <a:r>
              <a:t/>
            </a:r>
            <a:endParaRPr b="0" i="0" sz="1904" u="none" cap="none" strike="noStrike">
              <a:solidFill>
                <a:srgbClr val="FFFFFF"/>
              </a:solidFill>
              <a:latin typeface="Arial"/>
              <a:ea typeface="Arial"/>
              <a:cs typeface="Arial"/>
              <a:sym typeface="Arial"/>
            </a:endParaRPr>
          </a:p>
        </p:txBody>
      </p:sp>
      <p:sp>
        <p:nvSpPr>
          <p:cNvPr id="560" name="Google Shape;560;p63"/>
          <p:cNvSpPr txBox="1"/>
          <p:nvPr>
            <p:ph idx="1" type="body"/>
          </p:nvPr>
        </p:nvSpPr>
        <p:spPr>
          <a:xfrm>
            <a:off x="480015" y="2143683"/>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61" name="Google Shape;561;p63"/>
          <p:cNvSpPr txBox="1"/>
          <p:nvPr>
            <p:ph idx="2" type="body"/>
          </p:nvPr>
        </p:nvSpPr>
        <p:spPr>
          <a:xfrm>
            <a:off x="1707437" y="2143683"/>
            <a:ext cx="5140403"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62" name="Google Shape;562;p63"/>
          <p:cNvSpPr txBox="1"/>
          <p:nvPr>
            <p:ph idx="3" type="body"/>
          </p:nvPr>
        </p:nvSpPr>
        <p:spPr>
          <a:xfrm>
            <a:off x="7432738" y="2143683"/>
            <a:ext cx="4273629"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63" name="Google Shape;563;p63"/>
          <p:cNvSpPr txBox="1"/>
          <p:nvPr>
            <p:ph idx="4" type="body"/>
          </p:nvPr>
        </p:nvSpPr>
        <p:spPr>
          <a:xfrm>
            <a:off x="480015" y="2877928"/>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64" name="Google Shape;564;p63"/>
          <p:cNvSpPr txBox="1"/>
          <p:nvPr>
            <p:ph idx="5" type="body"/>
          </p:nvPr>
        </p:nvSpPr>
        <p:spPr>
          <a:xfrm>
            <a:off x="1707437" y="2877928"/>
            <a:ext cx="5140403"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65" name="Google Shape;565;p63"/>
          <p:cNvSpPr txBox="1"/>
          <p:nvPr>
            <p:ph idx="6" type="body"/>
          </p:nvPr>
        </p:nvSpPr>
        <p:spPr>
          <a:xfrm>
            <a:off x="7432738" y="2877928"/>
            <a:ext cx="4273629"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66" name="Google Shape;566;p63"/>
          <p:cNvSpPr txBox="1"/>
          <p:nvPr>
            <p:ph idx="7" type="body"/>
          </p:nvPr>
        </p:nvSpPr>
        <p:spPr>
          <a:xfrm>
            <a:off x="480015" y="3612172"/>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67" name="Google Shape;567;p63"/>
          <p:cNvSpPr txBox="1"/>
          <p:nvPr>
            <p:ph idx="8" type="body"/>
          </p:nvPr>
        </p:nvSpPr>
        <p:spPr>
          <a:xfrm>
            <a:off x="1707437" y="3612172"/>
            <a:ext cx="5140403"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68" name="Google Shape;568;p63"/>
          <p:cNvSpPr txBox="1"/>
          <p:nvPr>
            <p:ph idx="9" type="body"/>
          </p:nvPr>
        </p:nvSpPr>
        <p:spPr>
          <a:xfrm>
            <a:off x="7432738" y="3612172"/>
            <a:ext cx="4273629"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69" name="Google Shape;569;p63"/>
          <p:cNvSpPr txBox="1"/>
          <p:nvPr>
            <p:ph idx="13" type="body"/>
          </p:nvPr>
        </p:nvSpPr>
        <p:spPr>
          <a:xfrm>
            <a:off x="480015" y="4346419"/>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70" name="Google Shape;570;p63"/>
          <p:cNvSpPr txBox="1"/>
          <p:nvPr>
            <p:ph idx="14" type="body"/>
          </p:nvPr>
        </p:nvSpPr>
        <p:spPr>
          <a:xfrm>
            <a:off x="1707437" y="4346419"/>
            <a:ext cx="5140403"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71" name="Google Shape;571;p63"/>
          <p:cNvSpPr txBox="1"/>
          <p:nvPr>
            <p:ph idx="15" type="body"/>
          </p:nvPr>
        </p:nvSpPr>
        <p:spPr>
          <a:xfrm>
            <a:off x="7432738" y="4346419"/>
            <a:ext cx="4273629"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72" name="Google Shape;572;p63"/>
          <p:cNvSpPr txBox="1"/>
          <p:nvPr>
            <p:ph idx="16" type="body"/>
          </p:nvPr>
        </p:nvSpPr>
        <p:spPr>
          <a:xfrm>
            <a:off x="480015" y="5080663"/>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73" name="Google Shape;573;p63"/>
          <p:cNvSpPr txBox="1"/>
          <p:nvPr>
            <p:ph idx="17" type="body"/>
          </p:nvPr>
        </p:nvSpPr>
        <p:spPr>
          <a:xfrm>
            <a:off x="1707437" y="5080663"/>
            <a:ext cx="5140403"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74" name="Google Shape;574;p63"/>
          <p:cNvSpPr txBox="1"/>
          <p:nvPr>
            <p:ph idx="18" type="body"/>
          </p:nvPr>
        </p:nvSpPr>
        <p:spPr>
          <a:xfrm>
            <a:off x="7432738" y="5080663"/>
            <a:ext cx="4273629"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75" name="Google Shape;575;p63"/>
          <p:cNvSpPr txBox="1"/>
          <p:nvPr>
            <p:ph idx="19" type="body"/>
          </p:nvPr>
        </p:nvSpPr>
        <p:spPr>
          <a:xfrm>
            <a:off x="480015" y="5814909"/>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76" name="Google Shape;576;p63"/>
          <p:cNvSpPr txBox="1"/>
          <p:nvPr>
            <p:ph idx="20" type="body"/>
          </p:nvPr>
        </p:nvSpPr>
        <p:spPr>
          <a:xfrm>
            <a:off x="1707437" y="5814909"/>
            <a:ext cx="5140403"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77" name="Google Shape;577;p63"/>
          <p:cNvSpPr txBox="1"/>
          <p:nvPr>
            <p:ph idx="21" type="body"/>
          </p:nvPr>
        </p:nvSpPr>
        <p:spPr>
          <a:xfrm>
            <a:off x="7432738" y="5814909"/>
            <a:ext cx="4273629" cy="396000"/>
          </a:xfrm>
          <a:prstGeom prst="rect">
            <a:avLst/>
          </a:prstGeom>
          <a:noFill/>
          <a:ln>
            <a:noFill/>
          </a:ln>
        </p:spPr>
        <p:txBody>
          <a:bodyPr anchorCtr="0" anchor="t" bIns="0" lIns="20400" spcFirstLastPara="1" rIns="20400" wrap="square" tIns="163925">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78" name="Google Shape;578;p63"/>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9" name="Google Shape;579;p63"/>
          <p:cNvSpPr txBox="1"/>
          <p:nvPr>
            <p:ph idx="22" type="body"/>
          </p:nvPr>
        </p:nvSpPr>
        <p:spPr>
          <a:xfrm>
            <a:off x="480485" y="1188016"/>
            <a:ext cx="8160000" cy="288925"/>
          </a:xfrm>
          <a:prstGeom prst="rect">
            <a:avLst/>
          </a:prstGeom>
          <a:noFill/>
          <a:ln>
            <a:noFill/>
          </a:ln>
        </p:spPr>
        <p:txBody>
          <a:bodyPr anchorCtr="0" anchor="ctr" bIns="0" lIns="2047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white">
  <p:cSld name="2_Title Only white">
    <p:spTree>
      <p:nvGrpSpPr>
        <p:cNvPr id="580" name="Shape 580"/>
        <p:cNvGrpSpPr/>
        <p:nvPr/>
      </p:nvGrpSpPr>
      <p:grpSpPr>
        <a:xfrm>
          <a:off x="0" y="0"/>
          <a:ext cx="0" cy="0"/>
          <a:chOff x="0" y="0"/>
          <a:chExt cx="0" cy="0"/>
        </a:xfrm>
      </p:grpSpPr>
      <p:sp>
        <p:nvSpPr>
          <p:cNvPr id="581" name="Google Shape;581;p64"/>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2" name="Google Shape;582;p64"/>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3" name="Google Shape;583;p64"/>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584" name="Google Shape;584;p64"/>
          <p:cNvSpPr txBox="1"/>
          <p:nvPr>
            <p:ph idx="1" type="body"/>
          </p:nvPr>
        </p:nvSpPr>
        <p:spPr>
          <a:xfrm>
            <a:off x="480000" y="6293656"/>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85" name="Google Shape;585;p64"/>
          <p:cNvSpPr txBox="1"/>
          <p:nvPr>
            <p:ph idx="2" type="body"/>
          </p:nvPr>
        </p:nvSpPr>
        <p:spPr>
          <a:xfrm>
            <a:off x="480485" y="1188016"/>
            <a:ext cx="8160000" cy="288925"/>
          </a:xfrm>
          <a:prstGeom prst="rect">
            <a:avLst/>
          </a:prstGeom>
          <a:noFill/>
          <a:ln>
            <a:noFill/>
          </a:ln>
        </p:spPr>
        <p:txBody>
          <a:bodyPr anchorCtr="0" anchor="ctr" bIns="0" lIns="2047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86" name="Google Shape;586;p64"/>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losing Slide white" showMasterSp="0">
  <p:cSld name="2_Closing Slide white">
    <p:spTree>
      <p:nvGrpSpPr>
        <p:cNvPr id="587" name="Shape 587"/>
        <p:cNvGrpSpPr/>
        <p:nvPr/>
      </p:nvGrpSpPr>
      <p:grpSpPr>
        <a:xfrm>
          <a:off x="0" y="0"/>
          <a:ext cx="0" cy="0"/>
          <a:chOff x="0" y="0"/>
          <a:chExt cx="0" cy="0"/>
        </a:xfrm>
      </p:grpSpPr>
      <p:sp>
        <p:nvSpPr>
          <p:cNvPr id="588" name="Google Shape;588;p65"/>
          <p:cNvSpPr/>
          <p:nvPr>
            <p:ph idx="2" type="pic"/>
          </p:nvPr>
        </p:nvSpPr>
        <p:spPr>
          <a:xfrm>
            <a:off x="0" y="0"/>
            <a:ext cx="12192000" cy="6858000"/>
          </a:xfrm>
          <a:prstGeom prst="rect">
            <a:avLst/>
          </a:prstGeom>
          <a:solidFill>
            <a:schemeClr val="lt1"/>
          </a:solidFill>
          <a:ln>
            <a:noFill/>
          </a:ln>
        </p:spPr>
      </p:sp>
      <p:sp>
        <p:nvSpPr>
          <p:cNvPr id="589" name="Google Shape;589;p65"/>
          <p:cNvSpPr txBox="1"/>
          <p:nvPr>
            <p:ph idx="1" type="body"/>
          </p:nvPr>
        </p:nvSpPr>
        <p:spPr>
          <a:xfrm>
            <a:off x="480000" y="6507005"/>
            <a:ext cx="5971600" cy="247651"/>
          </a:xfrm>
          <a:prstGeom prst="rect">
            <a:avLst/>
          </a:prstGeom>
          <a:noFill/>
          <a:ln>
            <a:noFill/>
          </a:ln>
        </p:spPr>
        <p:txBody>
          <a:bodyPr anchorCtr="0" anchor="ctr" bIns="0" lIns="20400" spcFirstLastPara="1" rIns="20400" wrap="square" tIns="0">
            <a:noAutofit/>
          </a:bodyPr>
          <a:lstStyle>
            <a:lvl1pPr indent="-228600" lvl="0" marL="457200" algn="l">
              <a:lnSpc>
                <a:spcPct val="110000"/>
              </a:lnSpc>
              <a:spcBef>
                <a:spcPts val="1035"/>
              </a:spcBef>
              <a:spcAft>
                <a:spcPts val="0"/>
              </a:spcAft>
              <a:buSzPts val="798"/>
              <a:buFont typeface="Arial"/>
              <a:buNone/>
              <a:defRPr b="0" sz="997">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90" name="Google Shape;590;p65"/>
          <p:cNvSpPr txBox="1"/>
          <p:nvPr>
            <p:ph idx="3" type="subTitle"/>
          </p:nvPr>
        </p:nvSpPr>
        <p:spPr>
          <a:xfrm>
            <a:off x="19" y="4482004"/>
            <a:ext cx="12191999" cy="1656000"/>
          </a:xfrm>
          <a:prstGeom prst="rect">
            <a:avLst/>
          </a:prstGeom>
          <a:solidFill>
            <a:schemeClr val="dk2">
              <a:alpha val="89411"/>
            </a:schemeClr>
          </a:solidFill>
          <a:ln>
            <a:noFill/>
          </a:ln>
        </p:spPr>
        <p:txBody>
          <a:bodyPr anchorCtr="0" anchor="t" bIns="245900" lIns="409850" spcFirstLastPara="1" rIns="409850" wrap="square" tIns="245900">
            <a:noAutofit/>
          </a:bodyPr>
          <a:lstStyle>
            <a:lvl1pPr lvl="0" algn="l">
              <a:lnSpc>
                <a:spcPct val="90000"/>
              </a:lnSpc>
              <a:spcBef>
                <a:spcPts val="1035"/>
              </a:spcBef>
              <a:spcAft>
                <a:spcPts val="0"/>
              </a:spcAft>
              <a:buSzPts val="1161"/>
              <a:buFont typeface="Arial"/>
              <a:buNone/>
              <a:defRPr b="0" sz="1451">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p:txBody>
      </p:sp>
      <p:sp>
        <p:nvSpPr>
          <p:cNvPr id="591" name="Google Shape;591;p65"/>
          <p:cNvSpPr/>
          <p:nvPr>
            <p:ph idx="4" type="pic"/>
          </p:nvPr>
        </p:nvSpPr>
        <p:spPr>
          <a:xfrm>
            <a:off x="7460682" y="488563"/>
            <a:ext cx="4230495" cy="1112400"/>
          </a:xfrm>
          <a:prstGeom prst="rect">
            <a:avLst/>
          </a:prstGeom>
          <a:noFill/>
          <a:ln>
            <a:noFill/>
          </a:ln>
        </p:spPr>
      </p:sp>
      <p:sp>
        <p:nvSpPr>
          <p:cNvPr id="592" name="Google Shape;592;p65"/>
          <p:cNvSpPr txBox="1"/>
          <p:nvPr>
            <p:ph idx="5" type="body"/>
          </p:nvPr>
        </p:nvSpPr>
        <p:spPr>
          <a:xfrm>
            <a:off x="9495913" y="6476048"/>
            <a:ext cx="2195259" cy="247651"/>
          </a:xfrm>
          <a:prstGeom prst="rect">
            <a:avLst/>
          </a:prstGeom>
          <a:noFill/>
          <a:ln>
            <a:noFill/>
          </a:ln>
        </p:spPr>
        <p:txBody>
          <a:bodyPr anchorCtr="0" anchor="ctr" bIns="0" lIns="20400" spcFirstLastPara="1" rIns="0" wrap="square" tIns="0">
            <a:noAutofit/>
          </a:bodyPr>
          <a:lstStyle>
            <a:lvl1pPr indent="-228600" lvl="0" marL="457200" algn="ctr">
              <a:lnSpc>
                <a:spcPct val="110000"/>
              </a:lnSpc>
              <a:spcBef>
                <a:spcPts val="1035"/>
              </a:spcBef>
              <a:spcAft>
                <a:spcPts val="0"/>
              </a:spcAft>
              <a:buSzPts val="1306"/>
              <a:buFont typeface="Arial"/>
              <a:buNone/>
              <a:defRPr b="1" sz="1632">
                <a:solidFill>
                  <a:schemeClr val="dk2"/>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93" name="Google Shape;593;p65"/>
          <p:cNvSpPr txBox="1"/>
          <p:nvPr>
            <p:ph type="ctrTitle"/>
          </p:nvPr>
        </p:nvSpPr>
        <p:spPr>
          <a:xfrm>
            <a:off x="0" y="485185"/>
            <a:ext cx="7344000" cy="1119159"/>
          </a:xfrm>
          <a:prstGeom prst="rect">
            <a:avLst/>
          </a:prstGeom>
          <a:noFill/>
          <a:ln>
            <a:noFill/>
          </a:ln>
        </p:spPr>
        <p:txBody>
          <a:bodyPr anchorCtr="0" anchor="t" bIns="204900" lIns="409850" spcFirstLastPara="1" rIns="512300" wrap="square" tIns="81950">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white" showMasterSp="0">
  <p:cSld name="3_Title slide white">
    <p:spTree>
      <p:nvGrpSpPr>
        <p:cNvPr id="594" name="Shape 594"/>
        <p:cNvGrpSpPr/>
        <p:nvPr/>
      </p:nvGrpSpPr>
      <p:grpSpPr>
        <a:xfrm>
          <a:off x="0" y="0"/>
          <a:ext cx="0" cy="0"/>
          <a:chOff x="0" y="0"/>
          <a:chExt cx="0" cy="0"/>
        </a:xfrm>
      </p:grpSpPr>
      <p:sp>
        <p:nvSpPr>
          <p:cNvPr id="595" name="Google Shape;595;p66"/>
          <p:cNvSpPr/>
          <p:nvPr>
            <p:ph idx="2" type="pic"/>
          </p:nvPr>
        </p:nvSpPr>
        <p:spPr>
          <a:xfrm>
            <a:off x="0" y="0"/>
            <a:ext cx="12192000" cy="6858000"/>
          </a:xfrm>
          <a:prstGeom prst="rect">
            <a:avLst/>
          </a:prstGeom>
          <a:solidFill>
            <a:schemeClr val="lt1"/>
          </a:solidFill>
          <a:ln>
            <a:noFill/>
          </a:ln>
        </p:spPr>
      </p:sp>
      <p:sp>
        <p:nvSpPr>
          <p:cNvPr id="596" name="Google Shape;596;p66"/>
          <p:cNvSpPr txBox="1"/>
          <p:nvPr>
            <p:ph type="ctrTitle"/>
          </p:nvPr>
        </p:nvSpPr>
        <p:spPr>
          <a:xfrm>
            <a:off x="0" y="485185"/>
            <a:ext cx="7344000" cy="1119159"/>
          </a:xfrm>
          <a:prstGeom prst="rect">
            <a:avLst/>
          </a:prstGeom>
          <a:noFill/>
          <a:ln>
            <a:noFill/>
          </a:ln>
        </p:spPr>
        <p:txBody>
          <a:bodyPr anchorCtr="0" anchor="t" bIns="205325" lIns="410650" spcFirstLastPara="1" rIns="513300" wrap="square" tIns="82125">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7" name="Google Shape;597;p66"/>
          <p:cNvSpPr txBox="1"/>
          <p:nvPr>
            <p:ph idx="1" type="body"/>
          </p:nvPr>
        </p:nvSpPr>
        <p:spPr>
          <a:xfrm>
            <a:off x="480000" y="6507005"/>
            <a:ext cx="5971600" cy="247651"/>
          </a:xfrm>
          <a:prstGeom prst="rect">
            <a:avLst/>
          </a:prstGeom>
          <a:noFill/>
          <a:ln>
            <a:noFill/>
          </a:ln>
        </p:spPr>
        <p:txBody>
          <a:bodyPr anchorCtr="0" anchor="ctr" bIns="0" lIns="0" spcFirstLastPara="1" rIns="20400" wrap="square" tIns="0">
            <a:noAutofit/>
          </a:bodyPr>
          <a:lstStyle>
            <a:lvl1pPr indent="-228600" lvl="0" marL="457200" algn="l">
              <a:lnSpc>
                <a:spcPct val="110000"/>
              </a:lnSpc>
              <a:spcBef>
                <a:spcPts val="1035"/>
              </a:spcBef>
              <a:spcAft>
                <a:spcPts val="0"/>
              </a:spcAft>
              <a:buSzPts val="798"/>
              <a:buFont typeface="Arial"/>
              <a:buNone/>
              <a:defRPr b="0" sz="997">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98" name="Google Shape;598;p66"/>
          <p:cNvSpPr txBox="1"/>
          <p:nvPr>
            <p:ph idx="3" type="body"/>
          </p:nvPr>
        </p:nvSpPr>
        <p:spPr>
          <a:xfrm>
            <a:off x="9495913" y="6476048"/>
            <a:ext cx="2195259" cy="247651"/>
          </a:xfrm>
          <a:prstGeom prst="rect">
            <a:avLst/>
          </a:prstGeom>
          <a:noFill/>
          <a:ln>
            <a:noFill/>
          </a:ln>
        </p:spPr>
        <p:txBody>
          <a:bodyPr anchorCtr="0" anchor="ctr" bIns="0" lIns="20400" spcFirstLastPara="1" rIns="0" wrap="square" tIns="0">
            <a:noAutofit/>
          </a:bodyPr>
          <a:lstStyle>
            <a:lvl1pPr indent="-228600" lvl="0" marL="457200" algn="ctr">
              <a:lnSpc>
                <a:spcPct val="110000"/>
              </a:lnSpc>
              <a:spcBef>
                <a:spcPts val="1035"/>
              </a:spcBef>
              <a:spcAft>
                <a:spcPts val="0"/>
              </a:spcAft>
              <a:buSzPts val="1306"/>
              <a:buFont typeface="Arial"/>
              <a:buNone/>
              <a:defRPr b="1" sz="1632">
                <a:solidFill>
                  <a:schemeClr val="dk2"/>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599" name="Google Shape;599;p66"/>
          <p:cNvSpPr txBox="1"/>
          <p:nvPr>
            <p:ph idx="4" type="subTitle"/>
          </p:nvPr>
        </p:nvSpPr>
        <p:spPr>
          <a:xfrm>
            <a:off x="5" y="4482001"/>
            <a:ext cx="12191999" cy="1656000"/>
          </a:xfrm>
          <a:prstGeom prst="rect">
            <a:avLst/>
          </a:prstGeom>
          <a:solidFill>
            <a:schemeClr val="dk2"/>
          </a:solidFill>
          <a:ln>
            <a:noFill/>
          </a:ln>
        </p:spPr>
        <p:txBody>
          <a:bodyPr anchorCtr="0" anchor="b" bIns="944500" lIns="410650" spcFirstLastPara="1" rIns="410650" wrap="square" tIns="410650">
            <a:noAutofit/>
          </a:bodyPr>
          <a:lstStyle>
            <a:lvl1pPr lvl="0" algn="l">
              <a:lnSpc>
                <a:spcPct val="90000"/>
              </a:lnSpc>
              <a:spcBef>
                <a:spcPts val="1035"/>
              </a:spcBef>
              <a:spcAft>
                <a:spcPts val="0"/>
              </a:spcAft>
              <a:buSzPts val="1959"/>
              <a:buFont typeface="Arial"/>
              <a:buNone/>
              <a:defRPr b="1" sz="2449">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p:txBody>
      </p:sp>
      <p:sp>
        <p:nvSpPr>
          <p:cNvPr id="600" name="Google Shape;600;p66"/>
          <p:cNvSpPr txBox="1"/>
          <p:nvPr>
            <p:ph idx="5" type="body"/>
          </p:nvPr>
        </p:nvSpPr>
        <p:spPr>
          <a:xfrm>
            <a:off x="479999" y="5440856"/>
            <a:ext cx="11211172" cy="288000"/>
          </a:xfrm>
          <a:prstGeom prst="rect">
            <a:avLst/>
          </a:prstGeom>
          <a:noFill/>
          <a:ln>
            <a:noFill/>
          </a:ln>
        </p:spPr>
        <p:txBody>
          <a:bodyPr anchorCtr="0" anchor="t" bIns="0" lIns="0" spcFirstLastPara="1" rIns="102650" wrap="square" tIns="0">
            <a:noAutofit/>
          </a:bodyPr>
          <a:lstStyle>
            <a:lvl1pPr indent="-228600" lvl="0" marL="457200" algn="l">
              <a:lnSpc>
                <a:spcPct val="110000"/>
              </a:lnSpc>
              <a:spcBef>
                <a:spcPts val="1035"/>
              </a:spcBef>
              <a:spcAft>
                <a:spcPts val="0"/>
              </a:spcAft>
              <a:buSzPts val="1306"/>
              <a:buFont typeface="Arial"/>
              <a:buNone/>
              <a:defRPr b="0" sz="1632">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01" name="Google Shape;601;p66"/>
          <p:cNvSpPr/>
          <p:nvPr>
            <p:ph idx="6" type="pic"/>
          </p:nvPr>
        </p:nvSpPr>
        <p:spPr>
          <a:xfrm>
            <a:off x="7460681" y="485185"/>
            <a:ext cx="4230495" cy="1112400"/>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hite">
  <p:cSld name="3_Title and Content white">
    <p:spTree>
      <p:nvGrpSpPr>
        <p:cNvPr id="602" name="Shape 602"/>
        <p:cNvGrpSpPr/>
        <p:nvPr/>
      </p:nvGrpSpPr>
      <p:grpSpPr>
        <a:xfrm>
          <a:off x="0" y="0"/>
          <a:ext cx="0" cy="0"/>
          <a:chOff x="0" y="0"/>
          <a:chExt cx="0" cy="0"/>
        </a:xfrm>
      </p:grpSpPr>
      <p:sp>
        <p:nvSpPr>
          <p:cNvPr id="603" name="Google Shape;603;p67"/>
          <p:cNvSpPr txBox="1"/>
          <p:nvPr>
            <p:ph idx="1" type="body"/>
          </p:nvPr>
        </p:nvSpPr>
        <p:spPr>
          <a:xfrm>
            <a:off x="480002" y="1800001"/>
            <a:ext cx="11232001"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04" name="Google Shape;604;p67"/>
          <p:cNvSpPr txBox="1"/>
          <p:nvPr>
            <p:ph idx="2" type="body"/>
          </p:nvPr>
        </p:nvSpPr>
        <p:spPr>
          <a:xfrm>
            <a:off x="480485" y="1188004"/>
            <a:ext cx="8160000" cy="288925"/>
          </a:xfrm>
          <a:prstGeom prst="rect">
            <a:avLst/>
          </a:prstGeom>
          <a:noFill/>
          <a:ln>
            <a:noFill/>
          </a:ln>
        </p:spPr>
        <p:txBody>
          <a:bodyPr anchorCtr="0" anchor="ctr" bIns="0" lIns="2052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05" name="Google Shape;605;p67"/>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6" name="Google Shape;606;p67"/>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7" name="Google Shape;607;p67"/>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608" name="Google Shape;608;p67"/>
          <p:cNvSpPr txBox="1"/>
          <p:nvPr>
            <p:ph idx="3" type="body"/>
          </p:nvPr>
        </p:nvSpPr>
        <p:spPr>
          <a:xfrm>
            <a:off x="480000" y="6293653"/>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09" name="Google Shape;609;p67"/>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mparison white">
  <p:cSld name="3_Comparison white">
    <p:spTree>
      <p:nvGrpSpPr>
        <p:cNvPr id="610" name="Shape 610"/>
        <p:cNvGrpSpPr/>
        <p:nvPr/>
      </p:nvGrpSpPr>
      <p:grpSpPr>
        <a:xfrm>
          <a:off x="0" y="0"/>
          <a:ext cx="0" cy="0"/>
          <a:chOff x="0" y="0"/>
          <a:chExt cx="0" cy="0"/>
        </a:xfrm>
      </p:grpSpPr>
      <p:sp>
        <p:nvSpPr>
          <p:cNvPr id="611" name="Google Shape;611;p68"/>
          <p:cNvSpPr txBox="1"/>
          <p:nvPr>
            <p:ph idx="1" type="body"/>
          </p:nvPr>
        </p:nvSpPr>
        <p:spPr>
          <a:xfrm>
            <a:off x="479999" y="1800001"/>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12" name="Google Shape;612;p68"/>
          <p:cNvSpPr txBox="1"/>
          <p:nvPr>
            <p:ph idx="2" type="body"/>
          </p:nvPr>
        </p:nvSpPr>
        <p:spPr>
          <a:xfrm>
            <a:off x="6234364" y="1800001"/>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13" name="Google Shape;613;p68"/>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4" name="Google Shape;614;p68"/>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5" name="Google Shape;615;p68"/>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616" name="Google Shape;616;p68"/>
          <p:cNvSpPr txBox="1"/>
          <p:nvPr>
            <p:ph idx="3" type="body"/>
          </p:nvPr>
        </p:nvSpPr>
        <p:spPr>
          <a:xfrm>
            <a:off x="480000" y="6293653"/>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17" name="Google Shape;617;p68"/>
          <p:cNvSpPr txBox="1"/>
          <p:nvPr>
            <p:ph idx="4" type="body"/>
          </p:nvPr>
        </p:nvSpPr>
        <p:spPr>
          <a:xfrm>
            <a:off x="480485" y="1188004"/>
            <a:ext cx="8160000" cy="288925"/>
          </a:xfrm>
          <a:prstGeom prst="rect">
            <a:avLst/>
          </a:prstGeom>
          <a:noFill/>
          <a:ln>
            <a:noFill/>
          </a:ln>
        </p:spPr>
        <p:txBody>
          <a:bodyPr anchorCtr="0" anchor="ctr" bIns="0" lIns="2052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18" name="Google Shape;618;p68"/>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mparison boxes white">
  <p:cSld name="3_Comparison boxes white">
    <p:spTree>
      <p:nvGrpSpPr>
        <p:cNvPr id="619" name="Shape 619"/>
        <p:cNvGrpSpPr/>
        <p:nvPr/>
      </p:nvGrpSpPr>
      <p:grpSpPr>
        <a:xfrm>
          <a:off x="0" y="0"/>
          <a:ext cx="0" cy="0"/>
          <a:chOff x="0" y="0"/>
          <a:chExt cx="0" cy="0"/>
        </a:xfrm>
      </p:grpSpPr>
      <p:sp>
        <p:nvSpPr>
          <p:cNvPr id="620" name="Google Shape;620;p69"/>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1" name="Google Shape;621;p69"/>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2" name="Google Shape;622;p69"/>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623" name="Google Shape;623;p69"/>
          <p:cNvSpPr txBox="1"/>
          <p:nvPr>
            <p:ph idx="1" type="body"/>
          </p:nvPr>
        </p:nvSpPr>
        <p:spPr>
          <a:xfrm>
            <a:off x="480000" y="6293653"/>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24" name="Google Shape;624;p69"/>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5" name="Google Shape;625;p69"/>
          <p:cNvSpPr txBox="1"/>
          <p:nvPr>
            <p:ph idx="2" type="body"/>
          </p:nvPr>
        </p:nvSpPr>
        <p:spPr>
          <a:xfrm>
            <a:off x="479999" y="2160000"/>
            <a:ext cx="547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26" name="Google Shape;626;p69"/>
          <p:cNvSpPr txBox="1"/>
          <p:nvPr>
            <p:ph idx="3" type="body"/>
          </p:nvPr>
        </p:nvSpPr>
        <p:spPr>
          <a:xfrm>
            <a:off x="6234364" y="2160000"/>
            <a:ext cx="547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27" name="Google Shape;627;p69"/>
          <p:cNvSpPr txBox="1"/>
          <p:nvPr>
            <p:ph idx="4" type="body"/>
          </p:nvPr>
        </p:nvSpPr>
        <p:spPr>
          <a:xfrm>
            <a:off x="480485" y="1188004"/>
            <a:ext cx="8160000" cy="288925"/>
          </a:xfrm>
          <a:prstGeom prst="rect">
            <a:avLst/>
          </a:prstGeom>
          <a:noFill/>
          <a:ln>
            <a:noFill/>
          </a:ln>
        </p:spPr>
        <p:txBody>
          <a:bodyPr anchorCtr="0" anchor="ctr" bIns="0" lIns="2052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28" name="Google Shape;628;p69"/>
          <p:cNvSpPr txBox="1"/>
          <p:nvPr>
            <p:ph idx="5" type="body"/>
          </p:nvPr>
        </p:nvSpPr>
        <p:spPr>
          <a:xfrm>
            <a:off x="480002" y="1800001"/>
            <a:ext cx="5472001" cy="252012"/>
          </a:xfrm>
          <a:prstGeom prst="rect">
            <a:avLst/>
          </a:prstGeom>
          <a:solidFill>
            <a:srgbClr val="009CDE"/>
          </a:solidFill>
          <a:ln>
            <a:noFill/>
          </a:ln>
        </p:spPr>
        <p:txBody>
          <a:bodyPr anchorCtr="0" anchor="ctr" bIns="20525" lIns="82125" spcFirstLastPara="1" rIns="82125" wrap="square" tIns="2052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29" name="Google Shape;629;p69"/>
          <p:cNvSpPr txBox="1"/>
          <p:nvPr>
            <p:ph idx="6" type="body"/>
          </p:nvPr>
        </p:nvSpPr>
        <p:spPr>
          <a:xfrm>
            <a:off x="6234365" y="1800001"/>
            <a:ext cx="5472000" cy="252012"/>
          </a:xfrm>
          <a:prstGeom prst="rect">
            <a:avLst/>
          </a:prstGeom>
          <a:solidFill>
            <a:srgbClr val="009CDE"/>
          </a:solidFill>
          <a:ln>
            <a:noFill/>
          </a:ln>
        </p:spPr>
        <p:txBody>
          <a:bodyPr anchorCtr="0" anchor="ctr" bIns="20525" lIns="82125" spcFirstLastPara="1" rIns="82125" wrap="square" tIns="2052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4 Boxes white">
  <p:cSld name="3_4 Boxes white">
    <p:spTree>
      <p:nvGrpSpPr>
        <p:cNvPr id="630" name="Shape 630"/>
        <p:cNvGrpSpPr/>
        <p:nvPr/>
      </p:nvGrpSpPr>
      <p:grpSpPr>
        <a:xfrm>
          <a:off x="0" y="0"/>
          <a:ext cx="0" cy="0"/>
          <a:chOff x="0" y="0"/>
          <a:chExt cx="0" cy="0"/>
        </a:xfrm>
      </p:grpSpPr>
      <p:sp>
        <p:nvSpPr>
          <p:cNvPr id="631" name="Google Shape;631;p70"/>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2" name="Google Shape;632;p70"/>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3" name="Google Shape;633;p70"/>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634" name="Google Shape;634;p70"/>
          <p:cNvSpPr txBox="1"/>
          <p:nvPr>
            <p:ph idx="1" type="body"/>
          </p:nvPr>
        </p:nvSpPr>
        <p:spPr>
          <a:xfrm>
            <a:off x="480000" y="6293653"/>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35" name="Google Shape;635;p70"/>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6" name="Google Shape;636;p70"/>
          <p:cNvSpPr txBox="1"/>
          <p:nvPr>
            <p:ph idx="2" type="body"/>
          </p:nvPr>
        </p:nvSpPr>
        <p:spPr>
          <a:xfrm>
            <a:off x="479999" y="21600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37" name="Google Shape;637;p70"/>
          <p:cNvSpPr txBox="1"/>
          <p:nvPr>
            <p:ph idx="3" type="body"/>
          </p:nvPr>
        </p:nvSpPr>
        <p:spPr>
          <a:xfrm>
            <a:off x="6234364" y="21600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38" name="Google Shape;638;p70"/>
          <p:cNvSpPr txBox="1"/>
          <p:nvPr>
            <p:ph idx="4" type="body"/>
          </p:nvPr>
        </p:nvSpPr>
        <p:spPr>
          <a:xfrm>
            <a:off x="480002" y="1800001"/>
            <a:ext cx="5472001" cy="252012"/>
          </a:xfrm>
          <a:prstGeom prst="rect">
            <a:avLst/>
          </a:prstGeom>
          <a:solidFill>
            <a:srgbClr val="009CDE"/>
          </a:solidFill>
          <a:ln>
            <a:noFill/>
          </a:ln>
        </p:spPr>
        <p:txBody>
          <a:bodyPr anchorCtr="0" anchor="ctr" bIns="20525" lIns="82125" spcFirstLastPara="1" rIns="82125" wrap="square" tIns="2052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39" name="Google Shape;639;p70"/>
          <p:cNvSpPr txBox="1"/>
          <p:nvPr>
            <p:ph idx="5" type="body"/>
          </p:nvPr>
        </p:nvSpPr>
        <p:spPr>
          <a:xfrm>
            <a:off x="6234365" y="1800001"/>
            <a:ext cx="5472000" cy="252012"/>
          </a:xfrm>
          <a:prstGeom prst="rect">
            <a:avLst/>
          </a:prstGeom>
          <a:solidFill>
            <a:srgbClr val="009CDE"/>
          </a:solidFill>
          <a:ln>
            <a:noFill/>
          </a:ln>
        </p:spPr>
        <p:txBody>
          <a:bodyPr anchorCtr="0" anchor="ctr" bIns="20525" lIns="82125" spcFirstLastPara="1" rIns="82125" wrap="square" tIns="2052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40" name="Google Shape;640;p70"/>
          <p:cNvSpPr txBox="1"/>
          <p:nvPr>
            <p:ph idx="6" type="body"/>
          </p:nvPr>
        </p:nvSpPr>
        <p:spPr>
          <a:xfrm>
            <a:off x="480485" y="1188004"/>
            <a:ext cx="8160000" cy="288925"/>
          </a:xfrm>
          <a:prstGeom prst="rect">
            <a:avLst/>
          </a:prstGeom>
          <a:noFill/>
          <a:ln>
            <a:noFill/>
          </a:ln>
        </p:spPr>
        <p:txBody>
          <a:bodyPr anchorCtr="0" anchor="ctr" bIns="0" lIns="2052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41" name="Google Shape;641;p70"/>
          <p:cNvSpPr txBox="1"/>
          <p:nvPr>
            <p:ph idx="7" type="body"/>
          </p:nvPr>
        </p:nvSpPr>
        <p:spPr>
          <a:xfrm>
            <a:off x="479999" y="43812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42" name="Google Shape;642;p70"/>
          <p:cNvSpPr txBox="1"/>
          <p:nvPr>
            <p:ph idx="8" type="body"/>
          </p:nvPr>
        </p:nvSpPr>
        <p:spPr>
          <a:xfrm>
            <a:off x="6234364" y="4381200"/>
            <a:ext cx="5472000" cy="165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43" name="Google Shape;643;p70"/>
          <p:cNvSpPr txBox="1"/>
          <p:nvPr>
            <p:ph idx="9" type="body"/>
          </p:nvPr>
        </p:nvSpPr>
        <p:spPr>
          <a:xfrm>
            <a:off x="480002" y="4039525"/>
            <a:ext cx="5472001" cy="252012"/>
          </a:xfrm>
          <a:prstGeom prst="rect">
            <a:avLst/>
          </a:prstGeom>
          <a:solidFill>
            <a:srgbClr val="009CDE"/>
          </a:solidFill>
          <a:ln>
            <a:noFill/>
          </a:ln>
        </p:spPr>
        <p:txBody>
          <a:bodyPr anchorCtr="0" anchor="ctr" bIns="20525" lIns="82125" spcFirstLastPara="1" rIns="82125" wrap="square" tIns="2052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defRPr>
            </a:lvl2pPr>
            <a:lvl3pPr indent="-320738" lvl="2" marL="1371600" algn="l">
              <a:lnSpc>
                <a:spcPct val="110000"/>
              </a:lnSpc>
              <a:spcBef>
                <a:spcPts val="620"/>
              </a:spcBef>
              <a:spcAft>
                <a:spcPts val="0"/>
              </a:spcAft>
              <a:buSzPts val="1451"/>
              <a:buChar char="•"/>
              <a:defRPr>
                <a:solidFill>
                  <a:schemeClr val="lt1"/>
                </a:solidFill>
              </a:defRPr>
            </a:lvl3pPr>
            <a:lvl4pPr indent="-320738" lvl="3" marL="1828800" algn="l">
              <a:lnSpc>
                <a:spcPct val="110000"/>
              </a:lnSpc>
              <a:spcBef>
                <a:spcPts val="620"/>
              </a:spcBef>
              <a:spcAft>
                <a:spcPts val="0"/>
              </a:spcAft>
              <a:buSzPts val="1451"/>
              <a:buChar char="•"/>
              <a:defRPr>
                <a:solidFill>
                  <a:schemeClr val="lt1"/>
                </a:solidFill>
              </a:defRPr>
            </a:lvl4pPr>
            <a:lvl5pPr indent="-320738" lvl="4" marL="2286000" algn="l">
              <a:lnSpc>
                <a:spcPct val="110000"/>
              </a:lnSpc>
              <a:spcBef>
                <a:spcPts val="620"/>
              </a:spcBef>
              <a:spcAft>
                <a:spcPts val="0"/>
              </a:spcAft>
              <a:buSzPts val="1451"/>
              <a:buChar char="•"/>
              <a:defRPr>
                <a:solidFill>
                  <a:schemeClr val="lt1"/>
                </a:solidFil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44" name="Google Shape;644;p70"/>
          <p:cNvSpPr txBox="1"/>
          <p:nvPr>
            <p:ph idx="13" type="body"/>
          </p:nvPr>
        </p:nvSpPr>
        <p:spPr>
          <a:xfrm>
            <a:off x="6234365" y="4039525"/>
            <a:ext cx="5472000" cy="252012"/>
          </a:xfrm>
          <a:prstGeom prst="rect">
            <a:avLst/>
          </a:prstGeom>
          <a:solidFill>
            <a:srgbClr val="009CDE"/>
          </a:solidFill>
          <a:ln>
            <a:noFill/>
          </a:ln>
        </p:spPr>
        <p:txBody>
          <a:bodyPr anchorCtr="0" anchor="ctr" bIns="20525" lIns="82125" spcFirstLastPara="1" rIns="82125" wrap="square" tIns="2052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3 Columns white">
  <p:cSld name="3_3 Columns white">
    <p:spTree>
      <p:nvGrpSpPr>
        <p:cNvPr id="645" name="Shape 645"/>
        <p:cNvGrpSpPr/>
        <p:nvPr/>
      </p:nvGrpSpPr>
      <p:grpSpPr>
        <a:xfrm>
          <a:off x="0" y="0"/>
          <a:ext cx="0" cy="0"/>
          <a:chOff x="0" y="0"/>
          <a:chExt cx="0" cy="0"/>
        </a:xfrm>
      </p:grpSpPr>
      <p:sp>
        <p:nvSpPr>
          <p:cNvPr id="646" name="Google Shape;646;p71"/>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7" name="Google Shape;647;p71"/>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8" name="Google Shape;648;p71"/>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649" name="Google Shape;649;p71"/>
          <p:cNvSpPr txBox="1"/>
          <p:nvPr>
            <p:ph idx="1" type="body"/>
          </p:nvPr>
        </p:nvSpPr>
        <p:spPr>
          <a:xfrm>
            <a:off x="480000" y="6293653"/>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50" name="Google Shape;650;p71"/>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1" name="Google Shape;651;p71"/>
          <p:cNvSpPr txBox="1"/>
          <p:nvPr>
            <p:ph idx="2" type="body"/>
          </p:nvPr>
        </p:nvSpPr>
        <p:spPr>
          <a:xfrm>
            <a:off x="479999"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52" name="Google Shape;652;p71"/>
          <p:cNvSpPr txBox="1"/>
          <p:nvPr>
            <p:ph idx="3" type="body"/>
          </p:nvPr>
        </p:nvSpPr>
        <p:spPr>
          <a:xfrm>
            <a:off x="479999" y="1800001"/>
            <a:ext cx="3552000" cy="252012"/>
          </a:xfrm>
          <a:prstGeom prst="rect">
            <a:avLst/>
          </a:prstGeom>
          <a:solidFill>
            <a:srgbClr val="009CDE"/>
          </a:solidFill>
          <a:ln>
            <a:noFill/>
          </a:ln>
        </p:spPr>
        <p:txBody>
          <a:bodyPr anchorCtr="0" anchor="ctr" bIns="20525" lIns="82125" spcFirstLastPara="1" rIns="82125" wrap="square" tIns="2052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53" name="Google Shape;653;p71"/>
          <p:cNvSpPr txBox="1"/>
          <p:nvPr>
            <p:ph idx="4" type="body"/>
          </p:nvPr>
        </p:nvSpPr>
        <p:spPr>
          <a:xfrm>
            <a:off x="4317181"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54" name="Google Shape;654;p71"/>
          <p:cNvSpPr txBox="1"/>
          <p:nvPr>
            <p:ph idx="5" type="body"/>
          </p:nvPr>
        </p:nvSpPr>
        <p:spPr>
          <a:xfrm>
            <a:off x="4317181" y="1800001"/>
            <a:ext cx="3552000" cy="252012"/>
          </a:xfrm>
          <a:prstGeom prst="rect">
            <a:avLst/>
          </a:prstGeom>
          <a:solidFill>
            <a:srgbClr val="009CDE"/>
          </a:solidFill>
          <a:ln>
            <a:noFill/>
          </a:ln>
        </p:spPr>
        <p:txBody>
          <a:bodyPr anchorCtr="0" anchor="ctr" bIns="20525" lIns="82125" spcFirstLastPara="1" rIns="82125" wrap="square" tIns="2052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55" name="Google Shape;655;p71"/>
          <p:cNvSpPr txBox="1"/>
          <p:nvPr>
            <p:ph idx="6" type="body"/>
          </p:nvPr>
        </p:nvSpPr>
        <p:spPr>
          <a:xfrm>
            <a:off x="8154364" y="2160000"/>
            <a:ext cx="3552000" cy="387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161"/>
              <a:buFont typeface="Arial"/>
              <a:buNone/>
              <a:defRPr sz="1451"/>
            </a:lvl1pPr>
            <a:lvl2pPr indent="-320738" lvl="1" marL="914400" algn="l">
              <a:lnSpc>
                <a:spcPct val="110000"/>
              </a:lnSpc>
              <a:spcBef>
                <a:spcPts val="620"/>
              </a:spcBef>
              <a:spcAft>
                <a:spcPts val="0"/>
              </a:spcAft>
              <a:buSzPts val="1451"/>
              <a:buChar char="•"/>
              <a:defRPr sz="1451"/>
            </a:lvl2pPr>
            <a:lvl3pPr indent="-320738" lvl="2" marL="1371600" algn="l">
              <a:lnSpc>
                <a:spcPct val="110000"/>
              </a:lnSpc>
              <a:spcBef>
                <a:spcPts val="620"/>
              </a:spcBef>
              <a:spcAft>
                <a:spcPts val="0"/>
              </a:spcAft>
              <a:buSzPts val="1451"/>
              <a:buChar char="•"/>
              <a:defRPr sz="1451"/>
            </a:lvl3pPr>
            <a:lvl4pPr indent="-320738" lvl="3" marL="1828800" algn="l">
              <a:lnSpc>
                <a:spcPct val="110000"/>
              </a:lnSpc>
              <a:spcBef>
                <a:spcPts val="620"/>
              </a:spcBef>
              <a:spcAft>
                <a:spcPts val="0"/>
              </a:spcAft>
              <a:buSzPts val="1451"/>
              <a:buChar char="•"/>
              <a:defRPr sz="1451"/>
            </a:lvl4pPr>
            <a:lvl5pPr indent="-320738" lvl="4" marL="2286000" algn="l">
              <a:lnSpc>
                <a:spcPct val="110000"/>
              </a:lnSpc>
              <a:spcBef>
                <a:spcPts val="620"/>
              </a:spcBef>
              <a:spcAft>
                <a:spcPts val="0"/>
              </a:spcAft>
              <a:buSzPts val="1451"/>
              <a:buChar char="•"/>
              <a:defRPr sz="1451"/>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56" name="Google Shape;656;p71"/>
          <p:cNvSpPr txBox="1"/>
          <p:nvPr>
            <p:ph idx="7" type="body"/>
          </p:nvPr>
        </p:nvSpPr>
        <p:spPr>
          <a:xfrm>
            <a:off x="8154364" y="1800001"/>
            <a:ext cx="3552000" cy="252012"/>
          </a:xfrm>
          <a:prstGeom prst="rect">
            <a:avLst/>
          </a:prstGeom>
          <a:solidFill>
            <a:srgbClr val="009CDE"/>
          </a:solidFill>
          <a:ln>
            <a:noFill/>
          </a:ln>
        </p:spPr>
        <p:txBody>
          <a:bodyPr anchorCtr="0" anchor="ctr" bIns="20525" lIns="82125" spcFirstLastPara="1" rIns="82125" wrap="square" tIns="20525">
            <a:norm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57" name="Google Shape;657;p71"/>
          <p:cNvSpPr txBox="1"/>
          <p:nvPr>
            <p:ph idx="8" type="body"/>
          </p:nvPr>
        </p:nvSpPr>
        <p:spPr>
          <a:xfrm>
            <a:off x="480485" y="1188004"/>
            <a:ext cx="8160000" cy="288925"/>
          </a:xfrm>
          <a:prstGeom prst="rect">
            <a:avLst/>
          </a:prstGeom>
          <a:noFill/>
          <a:ln>
            <a:noFill/>
          </a:ln>
        </p:spPr>
        <p:txBody>
          <a:bodyPr anchorCtr="0" anchor="ctr" bIns="0" lIns="2052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left / Text right white">
  <p:cSld name="3_Image left / Text right white">
    <p:spTree>
      <p:nvGrpSpPr>
        <p:cNvPr id="658" name="Shape 658"/>
        <p:cNvGrpSpPr/>
        <p:nvPr/>
      </p:nvGrpSpPr>
      <p:grpSpPr>
        <a:xfrm>
          <a:off x="0" y="0"/>
          <a:ext cx="0" cy="0"/>
          <a:chOff x="0" y="0"/>
          <a:chExt cx="0" cy="0"/>
        </a:xfrm>
      </p:grpSpPr>
      <p:sp>
        <p:nvSpPr>
          <p:cNvPr id="659" name="Google Shape;659;p72"/>
          <p:cNvSpPr txBox="1"/>
          <p:nvPr>
            <p:ph idx="1" type="body"/>
          </p:nvPr>
        </p:nvSpPr>
        <p:spPr>
          <a:xfrm>
            <a:off x="6234364" y="1800001"/>
            <a:ext cx="5472000" cy="42372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1440"/>
              <a:buNone/>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60" name="Google Shape;660;p72"/>
          <p:cNvSpPr/>
          <p:nvPr>
            <p:ph idx="2" type="pic"/>
          </p:nvPr>
        </p:nvSpPr>
        <p:spPr>
          <a:xfrm>
            <a:off x="479999" y="1800001"/>
            <a:ext cx="5472000" cy="4237200"/>
          </a:xfrm>
          <a:prstGeom prst="rect">
            <a:avLst/>
          </a:prstGeom>
          <a:solidFill>
            <a:srgbClr val="D8D8D8"/>
          </a:solidFill>
          <a:ln>
            <a:noFill/>
          </a:ln>
        </p:spPr>
      </p:sp>
      <p:sp>
        <p:nvSpPr>
          <p:cNvPr id="661" name="Google Shape;661;p72"/>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2" name="Google Shape;662;p72"/>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3" name="Google Shape;663;p72"/>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664" name="Google Shape;664;p72"/>
          <p:cNvSpPr txBox="1"/>
          <p:nvPr>
            <p:ph idx="3" type="body"/>
          </p:nvPr>
        </p:nvSpPr>
        <p:spPr>
          <a:xfrm>
            <a:off x="480000" y="6293653"/>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65" name="Google Shape;665;p72"/>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6" name="Google Shape;666;p72"/>
          <p:cNvSpPr txBox="1"/>
          <p:nvPr>
            <p:ph idx="4" type="body"/>
          </p:nvPr>
        </p:nvSpPr>
        <p:spPr>
          <a:xfrm>
            <a:off x="480485" y="1188004"/>
            <a:ext cx="8160000" cy="288925"/>
          </a:xfrm>
          <a:prstGeom prst="rect">
            <a:avLst/>
          </a:prstGeom>
          <a:noFill/>
          <a:ln>
            <a:noFill/>
          </a:ln>
        </p:spPr>
        <p:txBody>
          <a:bodyPr anchorCtr="0" anchor="ctr" bIns="0" lIns="2052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text">
  <p:cSld name="image + text">
    <p:spTree>
      <p:nvGrpSpPr>
        <p:cNvPr id="58" name="Shape 58"/>
        <p:cNvGrpSpPr/>
        <p:nvPr/>
      </p:nvGrpSpPr>
      <p:grpSpPr>
        <a:xfrm>
          <a:off x="0" y="0"/>
          <a:ext cx="0" cy="0"/>
          <a:chOff x="0" y="0"/>
          <a:chExt cx="0" cy="0"/>
        </a:xfrm>
      </p:grpSpPr>
      <p:sp>
        <p:nvSpPr>
          <p:cNvPr id="59" name="Google Shape;59;p9"/>
          <p:cNvSpPr txBox="1"/>
          <p:nvPr>
            <p:ph idx="1" type="body"/>
          </p:nvPr>
        </p:nvSpPr>
        <p:spPr>
          <a:xfrm>
            <a:off x="839788" y="584200"/>
            <a:ext cx="5076825" cy="55772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60" name="Google Shape;60;p9"/>
          <p:cNvSpPr/>
          <p:nvPr/>
        </p:nvSpPr>
        <p:spPr>
          <a:xfrm>
            <a:off x="6502400" y="3771900"/>
            <a:ext cx="5689600" cy="3086100"/>
          </a:xfrm>
          <a:prstGeom prst="rect">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62" name="Google Shape;62;p9"/>
          <p:cNvSpPr/>
          <p:nvPr>
            <p:ph idx="2" type="pic"/>
          </p:nvPr>
        </p:nvSpPr>
        <p:spPr>
          <a:xfrm>
            <a:off x="6502400" y="0"/>
            <a:ext cx="4849812" cy="6161484"/>
          </a:xfrm>
          <a:prstGeom prst="rect">
            <a:avLst/>
          </a:prstGeom>
          <a:noFill/>
          <a:ln>
            <a:noFill/>
          </a:ln>
        </p:spPr>
      </p:sp>
      <p:sp>
        <p:nvSpPr>
          <p:cNvPr id="63" name="Google Shape;63;p9"/>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9"/>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9"/>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Quotation white">
  <p:cSld name="3_Quotation white">
    <p:spTree>
      <p:nvGrpSpPr>
        <p:cNvPr id="667" name="Shape 667"/>
        <p:cNvGrpSpPr/>
        <p:nvPr/>
      </p:nvGrpSpPr>
      <p:grpSpPr>
        <a:xfrm>
          <a:off x="0" y="0"/>
          <a:ext cx="0" cy="0"/>
          <a:chOff x="0" y="0"/>
          <a:chExt cx="0" cy="0"/>
        </a:xfrm>
      </p:grpSpPr>
      <p:sp>
        <p:nvSpPr>
          <p:cNvPr id="668" name="Google Shape;668;p73"/>
          <p:cNvSpPr txBox="1"/>
          <p:nvPr>
            <p:ph idx="1" type="body"/>
          </p:nvPr>
        </p:nvSpPr>
        <p:spPr>
          <a:xfrm>
            <a:off x="6234364" y="1800001"/>
            <a:ext cx="5472000" cy="4237200"/>
          </a:xfrm>
          <a:prstGeom prst="rect">
            <a:avLst/>
          </a:prstGeom>
          <a:solidFill>
            <a:srgbClr val="009CDE"/>
          </a:solidFill>
          <a:ln>
            <a:noFill/>
          </a:ln>
        </p:spPr>
        <p:txBody>
          <a:bodyPr anchorCtr="0" anchor="t" bIns="164250" lIns="164250" spcFirstLastPara="1" rIns="164250" wrap="square" tIns="164250">
            <a:noAutofit/>
          </a:bodyPr>
          <a:lstStyle>
            <a:lvl1pPr indent="-228600" lvl="0" marL="457200" algn="l">
              <a:lnSpc>
                <a:spcPct val="110000"/>
              </a:lnSpc>
              <a:spcBef>
                <a:spcPts val="1035"/>
              </a:spcBef>
              <a:spcAft>
                <a:spcPts val="0"/>
              </a:spcAft>
              <a:buSzPts val="1161"/>
              <a:buFont typeface="Arial"/>
              <a:buNone/>
              <a:defRPr b="1" sz="1451">
                <a:solidFill>
                  <a:schemeClr val="lt1"/>
                </a:solidFill>
                <a:latin typeface="Arial"/>
                <a:ea typeface="Arial"/>
                <a:cs typeface="Arial"/>
                <a:sym typeface="Arial"/>
              </a:defRPr>
            </a:lvl1pPr>
            <a:lvl2pPr indent="-320738" lvl="1" marL="9144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2pPr>
            <a:lvl3pPr indent="-320738" lvl="2" marL="13716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3pPr>
            <a:lvl4pPr indent="-320738" lvl="3" marL="18288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4pPr>
            <a:lvl5pPr indent="-320738" lvl="4" marL="2286000" algn="l">
              <a:lnSpc>
                <a:spcPct val="110000"/>
              </a:lnSpc>
              <a:spcBef>
                <a:spcPts val="620"/>
              </a:spcBef>
              <a:spcAft>
                <a:spcPts val="0"/>
              </a:spcAft>
              <a:buClr>
                <a:schemeClr val="lt1"/>
              </a:buClr>
              <a:buSzPts val="1451"/>
              <a:buChar char="•"/>
              <a:defRPr sz="1451">
                <a:solidFill>
                  <a:schemeClr val="lt1"/>
                </a:solidFill>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69" name="Google Shape;669;p73"/>
          <p:cNvSpPr/>
          <p:nvPr>
            <p:ph idx="2" type="pic"/>
          </p:nvPr>
        </p:nvSpPr>
        <p:spPr>
          <a:xfrm>
            <a:off x="479999" y="1800001"/>
            <a:ext cx="5472000" cy="4237200"/>
          </a:xfrm>
          <a:prstGeom prst="rect">
            <a:avLst/>
          </a:prstGeom>
          <a:solidFill>
            <a:srgbClr val="D8D8D8"/>
          </a:solidFill>
          <a:ln>
            <a:noFill/>
          </a:ln>
        </p:spPr>
      </p:sp>
      <p:sp>
        <p:nvSpPr>
          <p:cNvPr id="670" name="Google Shape;670;p73"/>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1" name="Google Shape;671;p73"/>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2" name="Google Shape;672;p73"/>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673" name="Google Shape;673;p73"/>
          <p:cNvSpPr txBox="1"/>
          <p:nvPr>
            <p:ph idx="3" type="body"/>
          </p:nvPr>
        </p:nvSpPr>
        <p:spPr>
          <a:xfrm>
            <a:off x="480000" y="6293653"/>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74" name="Google Shape;674;p73"/>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5" name="Google Shape;675;p73"/>
          <p:cNvSpPr txBox="1"/>
          <p:nvPr>
            <p:ph idx="4" type="body"/>
          </p:nvPr>
        </p:nvSpPr>
        <p:spPr>
          <a:xfrm>
            <a:off x="480485" y="1188004"/>
            <a:ext cx="8160000" cy="288925"/>
          </a:xfrm>
          <a:prstGeom prst="rect">
            <a:avLst/>
          </a:prstGeom>
          <a:noFill/>
          <a:ln>
            <a:noFill/>
          </a:ln>
        </p:spPr>
        <p:txBody>
          <a:bodyPr anchorCtr="0" anchor="ctr" bIns="0" lIns="2052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Large Image white">
  <p:cSld name="3_Large Image white">
    <p:spTree>
      <p:nvGrpSpPr>
        <p:cNvPr id="676" name="Shape 676"/>
        <p:cNvGrpSpPr/>
        <p:nvPr/>
      </p:nvGrpSpPr>
      <p:grpSpPr>
        <a:xfrm>
          <a:off x="0" y="0"/>
          <a:ext cx="0" cy="0"/>
          <a:chOff x="0" y="0"/>
          <a:chExt cx="0" cy="0"/>
        </a:xfrm>
      </p:grpSpPr>
      <p:sp>
        <p:nvSpPr>
          <p:cNvPr id="677" name="Google Shape;677;p74"/>
          <p:cNvSpPr/>
          <p:nvPr>
            <p:ph idx="2" type="pic"/>
          </p:nvPr>
        </p:nvSpPr>
        <p:spPr>
          <a:xfrm>
            <a:off x="480001" y="1800001"/>
            <a:ext cx="11226364" cy="4237200"/>
          </a:xfrm>
          <a:prstGeom prst="rect">
            <a:avLst/>
          </a:prstGeom>
          <a:solidFill>
            <a:srgbClr val="D8D8D8"/>
          </a:solidFill>
          <a:ln>
            <a:noFill/>
          </a:ln>
        </p:spPr>
      </p:sp>
      <p:sp>
        <p:nvSpPr>
          <p:cNvPr id="678" name="Google Shape;678;p74"/>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9" name="Google Shape;679;p74"/>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0" name="Google Shape;680;p74"/>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681" name="Google Shape;681;p74"/>
          <p:cNvSpPr txBox="1"/>
          <p:nvPr>
            <p:ph idx="1" type="body"/>
          </p:nvPr>
        </p:nvSpPr>
        <p:spPr>
          <a:xfrm>
            <a:off x="480000" y="6293653"/>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82" name="Google Shape;682;p74"/>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3" name="Google Shape;683;p74"/>
          <p:cNvSpPr txBox="1"/>
          <p:nvPr>
            <p:ph idx="3" type="body"/>
          </p:nvPr>
        </p:nvSpPr>
        <p:spPr>
          <a:xfrm>
            <a:off x="480485" y="1188004"/>
            <a:ext cx="8160000" cy="288925"/>
          </a:xfrm>
          <a:prstGeom prst="rect">
            <a:avLst/>
          </a:prstGeom>
          <a:noFill/>
          <a:ln>
            <a:noFill/>
          </a:ln>
        </p:spPr>
        <p:txBody>
          <a:bodyPr anchorCtr="0" anchor="ctr" bIns="0" lIns="2052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hapter Intro large Text white">
  <p:cSld name="3_Chapter Intro large Text white">
    <p:spTree>
      <p:nvGrpSpPr>
        <p:cNvPr id="684" name="Shape 684"/>
        <p:cNvGrpSpPr/>
        <p:nvPr/>
      </p:nvGrpSpPr>
      <p:grpSpPr>
        <a:xfrm>
          <a:off x="0" y="0"/>
          <a:ext cx="0" cy="0"/>
          <a:chOff x="0" y="0"/>
          <a:chExt cx="0" cy="0"/>
        </a:xfrm>
      </p:grpSpPr>
      <p:sp>
        <p:nvSpPr>
          <p:cNvPr id="685" name="Google Shape;685;p75"/>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6" name="Google Shape;686;p75"/>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7" name="Google Shape;687;p75"/>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688" name="Google Shape;688;p75"/>
          <p:cNvSpPr txBox="1"/>
          <p:nvPr>
            <p:ph idx="1" type="body"/>
          </p:nvPr>
        </p:nvSpPr>
        <p:spPr>
          <a:xfrm>
            <a:off x="480000" y="6293653"/>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89" name="Google Shape;689;p75"/>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0" name="Google Shape;690;p75"/>
          <p:cNvSpPr txBox="1"/>
          <p:nvPr>
            <p:ph idx="2" type="body"/>
          </p:nvPr>
        </p:nvSpPr>
        <p:spPr>
          <a:xfrm>
            <a:off x="480485" y="1188004"/>
            <a:ext cx="8160000" cy="288925"/>
          </a:xfrm>
          <a:prstGeom prst="rect">
            <a:avLst/>
          </a:prstGeom>
          <a:noFill/>
          <a:ln>
            <a:noFill/>
          </a:ln>
        </p:spPr>
        <p:txBody>
          <a:bodyPr anchorCtr="0" anchor="ctr" bIns="0" lIns="2052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91" name="Google Shape;691;p75"/>
          <p:cNvSpPr txBox="1"/>
          <p:nvPr>
            <p:ph idx="3" type="body"/>
          </p:nvPr>
        </p:nvSpPr>
        <p:spPr>
          <a:xfrm>
            <a:off x="480000" y="1800001"/>
            <a:ext cx="11226365" cy="42372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35"/>
              </a:spcBef>
              <a:spcAft>
                <a:spcPts val="0"/>
              </a:spcAft>
              <a:buSzPts val="1161"/>
              <a:buFont typeface="Arial"/>
              <a:buNone/>
              <a:defRPr b="1" sz="1451">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sz="1451">
                <a:solidFill>
                  <a:schemeClr val="dk1"/>
                </a:solidFill>
                <a:latin typeface="Arial"/>
                <a:ea typeface="Arial"/>
                <a:cs typeface="Arial"/>
                <a:sym typeface="Arial"/>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hapter Intro Image white" showMasterSp="0">
  <p:cSld name="3_Chapter Intro Image white">
    <p:spTree>
      <p:nvGrpSpPr>
        <p:cNvPr id="692" name="Shape 692"/>
        <p:cNvGrpSpPr/>
        <p:nvPr/>
      </p:nvGrpSpPr>
      <p:grpSpPr>
        <a:xfrm>
          <a:off x="0" y="0"/>
          <a:ext cx="0" cy="0"/>
          <a:chOff x="0" y="0"/>
          <a:chExt cx="0" cy="0"/>
        </a:xfrm>
      </p:grpSpPr>
      <p:sp>
        <p:nvSpPr>
          <p:cNvPr id="693" name="Google Shape;693;p76"/>
          <p:cNvSpPr/>
          <p:nvPr>
            <p:ph idx="2" type="pic"/>
          </p:nvPr>
        </p:nvSpPr>
        <p:spPr>
          <a:xfrm>
            <a:off x="0" y="6"/>
            <a:ext cx="12192000" cy="6857999"/>
          </a:xfrm>
          <a:prstGeom prst="rect">
            <a:avLst/>
          </a:prstGeom>
          <a:solidFill>
            <a:schemeClr val="lt1"/>
          </a:solidFill>
          <a:ln>
            <a:noFill/>
          </a:ln>
        </p:spPr>
      </p:sp>
      <p:sp>
        <p:nvSpPr>
          <p:cNvPr id="694" name="Google Shape;694;p76"/>
          <p:cNvSpPr txBox="1"/>
          <p:nvPr>
            <p:ph idx="1" type="body"/>
          </p:nvPr>
        </p:nvSpPr>
        <p:spPr>
          <a:xfrm>
            <a:off x="5" y="1800001"/>
            <a:ext cx="4279900" cy="1649447"/>
          </a:xfrm>
          <a:prstGeom prst="rect">
            <a:avLst/>
          </a:prstGeom>
          <a:solidFill>
            <a:schemeClr val="dk2">
              <a:alpha val="89411"/>
            </a:schemeClr>
          </a:solidFill>
          <a:ln>
            <a:noFill/>
          </a:ln>
        </p:spPr>
        <p:txBody>
          <a:bodyPr anchorCtr="0" anchor="t" bIns="205325" lIns="410650" spcFirstLastPara="1" rIns="410650" wrap="square" tIns="205325">
            <a:noAutofit/>
          </a:bodyPr>
          <a:lstStyle>
            <a:lvl1pPr indent="-228600" lvl="0" marL="457200" algn="l">
              <a:lnSpc>
                <a:spcPct val="110000"/>
              </a:lnSpc>
              <a:spcBef>
                <a:spcPts val="1035"/>
              </a:spcBef>
              <a:spcAft>
                <a:spcPts val="0"/>
              </a:spcAft>
              <a:buSzPts val="2322"/>
              <a:buFont typeface="Arial"/>
              <a:buNone/>
              <a:defRPr b="1" sz="2903">
                <a:solidFill>
                  <a:schemeClr val="lt1"/>
                </a:solidFill>
                <a:latin typeface="Arial"/>
                <a:ea typeface="Arial"/>
                <a:cs typeface="Arial"/>
                <a:sym typeface="Arial"/>
              </a:defRPr>
            </a:lvl1pPr>
            <a:lvl2pPr indent="-412940" lvl="1" marL="914400" algn="l">
              <a:lnSpc>
                <a:spcPct val="110000"/>
              </a:lnSpc>
              <a:spcBef>
                <a:spcPts val="620"/>
              </a:spcBef>
              <a:spcAft>
                <a:spcPts val="0"/>
              </a:spcAft>
              <a:buClr>
                <a:schemeClr val="lt1"/>
              </a:buClr>
              <a:buSzPts val="2903"/>
              <a:buChar char="•"/>
              <a:defRPr sz="2903">
                <a:solidFill>
                  <a:schemeClr val="lt1"/>
                </a:solidFill>
                <a:latin typeface="Arial"/>
                <a:ea typeface="Arial"/>
                <a:cs typeface="Arial"/>
                <a:sym typeface="Arial"/>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95" name="Google Shape;695;p76"/>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6" name="Google Shape;696;p76"/>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7" name="Google Shape;697;p76"/>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698" name="Google Shape;698;p76"/>
          <p:cNvSpPr txBox="1"/>
          <p:nvPr>
            <p:ph idx="3" type="body"/>
          </p:nvPr>
        </p:nvSpPr>
        <p:spPr>
          <a:xfrm>
            <a:off x="480000" y="6293653"/>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699" name="Google Shape;699;p76"/>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genda white new">
  <p:cSld name="3_Agenda white new">
    <p:spTree>
      <p:nvGrpSpPr>
        <p:cNvPr id="700" name="Shape 700"/>
        <p:cNvGrpSpPr/>
        <p:nvPr/>
      </p:nvGrpSpPr>
      <p:grpSpPr>
        <a:xfrm>
          <a:off x="0" y="0"/>
          <a:ext cx="0" cy="0"/>
          <a:chOff x="0" y="0"/>
          <a:chExt cx="0" cy="0"/>
        </a:xfrm>
      </p:grpSpPr>
      <p:sp>
        <p:nvSpPr>
          <p:cNvPr id="701" name="Google Shape;701;p77"/>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2" name="Google Shape;702;p77"/>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3" name="Google Shape;703;p77"/>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704" name="Google Shape;704;p77"/>
          <p:cNvSpPr/>
          <p:nvPr/>
        </p:nvSpPr>
        <p:spPr>
          <a:xfrm>
            <a:off x="480004" y="1800003"/>
            <a:ext cx="6367841" cy="142493"/>
          </a:xfrm>
          <a:prstGeom prst="rect">
            <a:avLst/>
          </a:prstGeom>
          <a:solidFill>
            <a:schemeClr val="dk2"/>
          </a:solidFill>
          <a:ln>
            <a:noFill/>
          </a:ln>
        </p:spPr>
        <p:txBody>
          <a:bodyPr anchorCtr="0" anchor="ctr" bIns="47300" lIns="94600" spcFirstLastPara="1" rIns="94600" wrap="square" tIns="47300">
            <a:noAutofit/>
          </a:bodyPr>
          <a:lstStyle/>
          <a:p>
            <a:pPr indent="0" lvl="0" marL="0" marR="0" rtl="0" algn="ctr">
              <a:lnSpc>
                <a:spcPct val="100000"/>
              </a:lnSpc>
              <a:spcBef>
                <a:spcPts val="0"/>
              </a:spcBef>
              <a:spcAft>
                <a:spcPts val="0"/>
              </a:spcAft>
              <a:buClr>
                <a:srgbClr val="000000"/>
              </a:buClr>
              <a:buSzPts val="1904"/>
              <a:buFont typeface="Arial"/>
              <a:buNone/>
            </a:pPr>
            <a:r>
              <a:t/>
            </a:r>
            <a:endParaRPr b="0" i="0" sz="1904" u="none" cap="none" strike="noStrike">
              <a:solidFill>
                <a:srgbClr val="FFFFFF"/>
              </a:solidFill>
              <a:latin typeface="Arial"/>
              <a:ea typeface="Arial"/>
              <a:cs typeface="Arial"/>
              <a:sym typeface="Arial"/>
            </a:endParaRPr>
          </a:p>
        </p:txBody>
      </p:sp>
      <p:sp>
        <p:nvSpPr>
          <p:cNvPr id="705" name="Google Shape;705;p77"/>
          <p:cNvSpPr txBox="1"/>
          <p:nvPr>
            <p:ph idx="1" type="body"/>
          </p:nvPr>
        </p:nvSpPr>
        <p:spPr>
          <a:xfrm>
            <a:off x="480001" y="2143683"/>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06" name="Google Shape;706;p77"/>
          <p:cNvSpPr txBox="1"/>
          <p:nvPr>
            <p:ph idx="2" type="body"/>
          </p:nvPr>
        </p:nvSpPr>
        <p:spPr>
          <a:xfrm>
            <a:off x="1707437" y="2143683"/>
            <a:ext cx="5140403"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07" name="Google Shape;707;p77"/>
          <p:cNvSpPr txBox="1"/>
          <p:nvPr>
            <p:ph idx="3" type="body"/>
          </p:nvPr>
        </p:nvSpPr>
        <p:spPr>
          <a:xfrm>
            <a:off x="7432738" y="2143683"/>
            <a:ext cx="4273629"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08" name="Google Shape;708;p77"/>
          <p:cNvSpPr txBox="1"/>
          <p:nvPr>
            <p:ph idx="4" type="body"/>
          </p:nvPr>
        </p:nvSpPr>
        <p:spPr>
          <a:xfrm>
            <a:off x="480001" y="2877928"/>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09" name="Google Shape;709;p77"/>
          <p:cNvSpPr txBox="1"/>
          <p:nvPr>
            <p:ph idx="5" type="body"/>
          </p:nvPr>
        </p:nvSpPr>
        <p:spPr>
          <a:xfrm>
            <a:off x="1707437" y="2877928"/>
            <a:ext cx="5140403"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10" name="Google Shape;710;p77"/>
          <p:cNvSpPr txBox="1"/>
          <p:nvPr>
            <p:ph idx="6" type="body"/>
          </p:nvPr>
        </p:nvSpPr>
        <p:spPr>
          <a:xfrm>
            <a:off x="7432738" y="2877928"/>
            <a:ext cx="4273629"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11" name="Google Shape;711;p77"/>
          <p:cNvSpPr txBox="1"/>
          <p:nvPr>
            <p:ph idx="7" type="body"/>
          </p:nvPr>
        </p:nvSpPr>
        <p:spPr>
          <a:xfrm>
            <a:off x="480001" y="3612172"/>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12" name="Google Shape;712;p77"/>
          <p:cNvSpPr txBox="1"/>
          <p:nvPr>
            <p:ph idx="8" type="body"/>
          </p:nvPr>
        </p:nvSpPr>
        <p:spPr>
          <a:xfrm>
            <a:off x="1707437" y="3612172"/>
            <a:ext cx="5140403"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13" name="Google Shape;713;p77"/>
          <p:cNvSpPr txBox="1"/>
          <p:nvPr>
            <p:ph idx="9" type="body"/>
          </p:nvPr>
        </p:nvSpPr>
        <p:spPr>
          <a:xfrm>
            <a:off x="7432738" y="3612172"/>
            <a:ext cx="4273629"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14" name="Google Shape;714;p77"/>
          <p:cNvSpPr txBox="1"/>
          <p:nvPr>
            <p:ph idx="13" type="body"/>
          </p:nvPr>
        </p:nvSpPr>
        <p:spPr>
          <a:xfrm>
            <a:off x="480001" y="4346419"/>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15" name="Google Shape;715;p77"/>
          <p:cNvSpPr txBox="1"/>
          <p:nvPr>
            <p:ph idx="14" type="body"/>
          </p:nvPr>
        </p:nvSpPr>
        <p:spPr>
          <a:xfrm>
            <a:off x="1707437" y="4346419"/>
            <a:ext cx="5140403"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16" name="Google Shape;716;p77"/>
          <p:cNvSpPr txBox="1"/>
          <p:nvPr>
            <p:ph idx="15" type="body"/>
          </p:nvPr>
        </p:nvSpPr>
        <p:spPr>
          <a:xfrm>
            <a:off x="7432738" y="4346419"/>
            <a:ext cx="4273629"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17" name="Google Shape;717;p77"/>
          <p:cNvSpPr txBox="1"/>
          <p:nvPr>
            <p:ph idx="16" type="body"/>
          </p:nvPr>
        </p:nvSpPr>
        <p:spPr>
          <a:xfrm>
            <a:off x="480001" y="5080663"/>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18" name="Google Shape;718;p77"/>
          <p:cNvSpPr txBox="1"/>
          <p:nvPr>
            <p:ph idx="17" type="body"/>
          </p:nvPr>
        </p:nvSpPr>
        <p:spPr>
          <a:xfrm>
            <a:off x="1707437" y="5080663"/>
            <a:ext cx="5140403"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19" name="Google Shape;719;p77"/>
          <p:cNvSpPr txBox="1"/>
          <p:nvPr>
            <p:ph idx="18" type="body"/>
          </p:nvPr>
        </p:nvSpPr>
        <p:spPr>
          <a:xfrm>
            <a:off x="7432738" y="5080663"/>
            <a:ext cx="4273629"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20" name="Google Shape;720;p77"/>
          <p:cNvSpPr txBox="1"/>
          <p:nvPr>
            <p:ph idx="19" type="body"/>
          </p:nvPr>
        </p:nvSpPr>
        <p:spPr>
          <a:xfrm>
            <a:off x="480001" y="5814909"/>
            <a:ext cx="988484" cy="396000"/>
          </a:xfrm>
          <a:prstGeom prst="rect">
            <a:avLst/>
          </a:prstGeom>
          <a:noFill/>
          <a:ln>
            <a:noFill/>
          </a:ln>
        </p:spPr>
        <p:txBody>
          <a:bodyPr anchorCtr="0" anchor="t" bIns="0" lIns="20400" spcFirstLastPara="1" rIns="20400" wrap="square" tIns="0">
            <a:noAutofit/>
          </a:bodyPr>
          <a:lstStyle>
            <a:lvl1pPr indent="-228600" lvl="0" marL="457200" algn="l">
              <a:lnSpc>
                <a:spcPct val="110000"/>
              </a:lnSpc>
              <a:spcBef>
                <a:spcPts val="1035"/>
              </a:spcBef>
              <a:spcAft>
                <a:spcPts val="0"/>
              </a:spcAft>
              <a:buSzPts val="2322"/>
              <a:buFont typeface="Arial"/>
              <a:buNone/>
              <a:defRPr b="1" sz="2903">
                <a:solidFill>
                  <a:srgbClr val="0092CC"/>
                </a:solidFill>
                <a:latin typeface="Arial"/>
                <a:ea typeface="Arial"/>
                <a:cs typeface="Arial"/>
                <a:sym typeface="Arial"/>
              </a:defRPr>
            </a:lvl1pPr>
            <a:lvl2pPr indent="-412940" lvl="1" marL="914400" algn="l">
              <a:lnSpc>
                <a:spcPct val="110000"/>
              </a:lnSpc>
              <a:spcBef>
                <a:spcPts val="620"/>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21" name="Google Shape;721;p77"/>
          <p:cNvSpPr txBox="1"/>
          <p:nvPr>
            <p:ph idx="20" type="body"/>
          </p:nvPr>
        </p:nvSpPr>
        <p:spPr>
          <a:xfrm>
            <a:off x="1707437" y="5814909"/>
            <a:ext cx="5140403"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22" name="Google Shape;722;p77"/>
          <p:cNvSpPr txBox="1"/>
          <p:nvPr>
            <p:ph idx="21" type="body"/>
          </p:nvPr>
        </p:nvSpPr>
        <p:spPr>
          <a:xfrm>
            <a:off x="7432738" y="5814909"/>
            <a:ext cx="4273629" cy="396000"/>
          </a:xfrm>
          <a:prstGeom prst="rect">
            <a:avLst/>
          </a:prstGeom>
          <a:noFill/>
          <a:ln>
            <a:noFill/>
          </a:ln>
        </p:spPr>
        <p:txBody>
          <a:bodyPr anchorCtr="0" anchor="t" bIns="0" lIns="20400" spcFirstLastPara="1" rIns="20400" wrap="square" tIns="164250">
            <a:noAutofit/>
          </a:bodyPr>
          <a:lstStyle>
            <a:lvl1pPr indent="-228600" lvl="0" marL="457200" algn="l">
              <a:lnSpc>
                <a:spcPct val="100000"/>
              </a:lnSpc>
              <a:spcBef>
                <a:spcPts val="0"/>
              </a:spcBef>
              <a:spcAft>
                <a:spcPts val="0"/>
              </a:spcAft>
              <a:buSzPts val="1306"/>
              <a:buFont typeface="Arial"/>
              <a:buNone/>
              <a:defRPr b="0" sz="1632">
                <a:solidFill>
                  <a:schemeClr val="dk1"/>
                </a:solidFill>
                <a:latin typeface="Arial"/>
                <a:ea typeface="Arial"/>
                <a:cs typeface="Arial"/>
                <a:sym typeface="Arial"/>
              </a:defRPr>
            </a:lvl1pPr>
            <a:lvl2pPr indent="-412940" lvl="1" marL="914400" algn="l">
              <a:lnSpc>
                <a:spcPct val="110000"/>
              </a:lnSpc>
              <a:spcBef>
                <a:spcPts val="517"/>
              </a:spcBef>
              <a:spcAft>
                <a:spcPts val="0"/>
              </a:spcAft>
              <a:buSzPts val="2903"/>
              <a:buChar char="•"/>
              <a:defRPr b="1" sz="2903">
                <a:latin typeface="Arial"/>
                <a:ea typeface="Arial"/>
                <a:cs typeface="Arial"/>
                <a:sym typeface="Arial"/>
              </a:defRPr>
            </a:lvl2pPr>
            <a:lvl3pPr indent="-412940" lvl="2" marL="1371600" algn="l">
              <a:lnSpc>
                <a:spcPct val="110000"/>
              </a:lnSpc>
              <a:spcBef>
                <a:spcPts val="620"/>
              </a:spcBef>
              <a:spcAft>
                <a:spcPts val="0"/>
              </a:spcAft>
              <a:buSzPts val="2903"/>
              <a:buChar char="•"/>
              <a:defRPr b="1" sz="2903">
                <a:latin typeface="Arial"/>
                <a:ea typeface="Arial"/>
                <a:cs typeface="Arial"/>
                <a:sym typeface="Arial"/>
              </a:defRPr>
            </a:lvl3pPr>
            <a:lvl4pPr indent="-412940" lvl="3" marL="1828800" algn="l">
              <a:lnSpc>
                <a:spcPct val="110000"/>
              </a:lnSpc>
              <a:spcBef>
                <a:spcPts val="620"/>
              </a:spcBef>
              <a:spcAft>
                <a:spcPts val="0"/>
              </a:spcAft>
              <a:buSzPts val="2903"/>
              <a:buChar char="•"/>
              <a:defRPr b="1" sz="2903">
                <a:latin typeface="Arial"/>
                <a:ea typeface="Arial"/>
                <a:cs typeface="Arial"/>
                <a:sym typeface="Arial"/>
              </a:defRPr>
            </a:lvl4pPr>
            <a:lvl5pPr indent="-412940" lvl="4" marL="2286000" algn="l">
              <a:lnSpc>
                <a:spcPct val="110000"/>
              </a:lnSpc>
              <a:spcBef>
                <a:spcPts val="620"/>
              </a:spcBef>
              <a:spcAft>
                <a:spcPts val="0"/>
              </a:spcAft>
              <a:buSzPts val="2903"/>
              <a:buChar char="•"/>
              <a:defRPr b="1" sz="2903">
                <a:latin typeface="Arial"/>
                <a:ea typeface="Arial"/>
                <a:cs typeface="Arial"/>
                <a:sym typeface="Arial"/>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23" name="Google Shape;723;p77"/>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4" name="Google Shape;724;p77"/>
          <p:cNvSpPr txBox="1"/>
          <p:nvPr>
            <p:ph idx="22" type="body"/>
          </p:nvPr>
        </p:nvSpPr>
        <p:spPr>
          <a:xfrm>
            <a:off x="480485" y="1188004"/>
            <a:ext cx="8160000" cy="288925"/>
          </a:xfrm>
          <a:prstGeom prst="rect">
            <a:avLst/>
          </a:prstGeom>
          <a:noFill/>
          <a:ln>
            <a:noFill/>
          </a:ln>
        </p:spPr>
        <p:txBody>
          <a:bodyPr anchorCtr="0" anchor="ctr" bIns="0" lIns="2052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white">
  <p:cSld name="3_Title Only white">
    <p:spTree>
      <p:nvGrpSpPr>
        <p:cNvPr id="725" name="Shape 725"/>
        <p:cNvGrpSpPr/>
        <p:nvPr/>
      </p:nvGrpSpPr>
      <p:grpSpPr>
        <a:xfrm>
          <a:off x="0" y="0"/>
          <a:ext cx="0" cy="0"/>
          <a:chOff x="0" y="0"/>
          <a:chExt cx="0" cy="0"/>
        </a:xfrm>
      </p:grpSpPr>
      <p:sp>
        <p:nvSpPr>
          <p:cNvPr id="726" name="Google Shape;726;p78"/>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7" name="Google Shape;727;p78"/>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8" name="Google Shape;728;p78"/>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729" name="Google Shape;729;p78"/>
          <p:cNvSpPr txBox="1"/>
          <p:nvPr>
            <p:ph idx="1" type="body"/>
          </p:nvPr>
        </p:nvSpPr>
        <p:spPr>
          <a:xfrm>
            <a:off x="480000" y="6293653"/>
            <a:ext cx="11226365" cy="208579"/>
          </a:xfrm>
          <a:prstGeom prst="rect">
            <a:avLst/>
          </a:prstGeom>
          <a:noFill/>
          <a:ln>
            <a:noFill/>
          </a:ln>
        </p:spPr>
        <p:txBody>
          <a:bodyPr anchorCtr="0" anchor="t" bIns="0" lIns="20400" spcFirstLastPara="1" rIns="20400" wrap="square" tIns="0">
            <a:normAutofit/>
          </a:bodyPr>
          <a:lstStyle>
            <a:lvl1pPr indent="-228600" lvl="0" marL="457200" algn="l">
              <a:lnSpc>
                <a:spcPct val="110000"/>
              </a:lnSpc>
              <a:spcBef>
                <a:spcPts val="1035"/>
              </a:spcBef>
              <a:spcAft>
                <a:spcPts val="0"/>
              </a:spcAft>
              <a:buSzPts val="653"/>
              <a:buFont typeface="Arial"/>
              <a:buNone/>
              <a:defRPr b="0" sz="816">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30" name="Google Shape;730;p78"/>
          <p:cNvSpPr txBox="1"/>
          <p:nvPr>
            <p:ph idx="2" type="body"/>
          </p:nvPr>
        </p:nvSpPr>
        <p:spPr>
          <a:xfrm>
            <a:off x="480485" y="1188004"/>
            <a:ext cx="8160000" cy="288925"/>
          </a:xfrm>
          <a:prstGeom prst="rect">
            <a:avLst/>
          </a:prstGeom>
          <a:noFill/>
          <a:ln>
            <a:noFill/>
          </a:ln>
        </p:spPr>
        <p:txBody>
          <a:bodyPr anchorCtr="0" anchor="ctr" bIns="0" lIns="20525" spcFirstLastPara="1" rIns="20400" wrap="square" tIns="0">
            <a:normAutofit/>
          </a:bodyPr>
          <a:lstStyle>
            <a:lvl1pPr indent="-228600" lvl="0" marL="457200" algn="l">
              <a:lnSpc>
                <a:spcPct val="110000"/>
              </a:lnSpc>
              <a:spcBef>
                <a:spcPts val="1035"/>
              </a:spcBef>
              <a:spcAft>
                <a:spcPts val="0"/>
              </a:spcAft>
              <a:buSzPts val="1306"/>
              <a:buFont typeface="Arial"/>
              <a:buNone/>
              <a:defRPr b="0" sz="1632">
                <a:solidFill>
                  <a:schemeClr val="dk1"/>
                </a:solidFill>
                <a:latin typeface="Arial"/>
                <a:ea typeface="Arial"/>
                <a:cs typeface="Arial"/>
                <a:sym typeface="Arial"/>
              </a:defRPr>
            </a:lvl1pPr>
            <a:lvl2pPr indent="-342900" lvl="1" marL="914400" algn="l">
              <a:lnSpc>
                <a:spcPct val="110000"/>
              </a:lnSpc>
              <a:spcBef>
                <a:spcPts val="620"/>
              </a:spcBef>
              <a:spcAft>
                <a:spcPts val="0"/>
              </a:spcAft>
              <a:buSzPts val="1800"/>
              <a:buChar char="•"/>
              <a:defRPr/>
            </a:lvl2pPr>
            <a:lvl3pPr indent="-342900" lvl="2" marL="1371600" algn="l">
              <a:lnSpc>
                <a:spcPct val="110000"/>
              </a:lnSpc>
              <a:spcBef>
                <a:spcPts val="620"/>
              </a:spcBef>
              <a:spcAft>
                <a:spcPts val="0"/>
              </a:spcAft>
              <a:buSzPts val="1800"/>
              <a:buChar char="•"/>
              <a:defRPr/>
            </a:lvl3pPr>
            <a:lvl4pPr indent="-342900" lvl="3" marL="1828800" algn="l">
              <a:lnSpc>
                <a:spcPct val="110000"/>
              </a:lnSpc>
              <a:spcBef>
                <a:spcPts val="620"/>
              </a:spcBef>
              <a:spcAft>
                <a:spcPts val="0"/>
              </a:spcAft>
              <a:buSzPts val="1800"/>
              <a:buChar char="•"/>
              <a:defRPr/>
            </a:lvl4pPr>
            <a:lvl5pPr indent="-342900" lvl="4" marL="2286000" algn="l">
              <a:lnSpc>
                <a:spcPct val="110000"/>
              </a:lnSpc>
              <a:spcBef>
                <a:spcPts val="620"/>
              </a:spcBef>
              <a:spcAft>
                <a:spcPts val="0"/>
              </a:spcAft>
              <a:buSzPts val="1800"/>
              <a:buChar char="•"/>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31" name="Google Shape;731;p78"/>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losing Slide white" showMasterSp="0">
  <p:cSld name="3_Closing Slide white">
    <p:spTree>
      <p:nvGrpSpPr>
        <p:cNvPr id="732" name="Shape 732"/>
        <p:cNvGrpSpPr/>
        <p:nvPr/>
      </p:nvGrpSpPr>
      <p:grpSpPr>
        <a:xfrm>
          <a:off x="0" y="0"/>
          <a:ext cx="0" cy="0"/>
          <a:chOff x="0" y="0"/>
          <a:chExt cx="0" cy="0"/>
        </a:xfrm>
      </p:grpSpPr>
      <p:sp>
        <p:nvSpPr>
          <p:cNvPr id="733" name="Google Shape;733;p79"/>
          <p:cNvSpPr/>
          <p:nvPr>
            <p:ph idx="2" type="pic"/>
          </p:nvPr>
        </p:nvSpPr>
        <p:spPr>
          <a:xfrm>
            <a:off x="0" y="0"/>
            <a:ext cx="12192000" cy="6858000"/>
          </a:xfrm>
          <a:prstGeom prst="rect">
            <a:avLst/>
          </a:prstGeom>
          <a:solidFill>
            <a:schemeClr val="lt1"/>
          </a:solidFill>
          <a:ln>
            <a:noFill/>
          </a:ln>
        </p:spPr>
      </p:sp>
      <p:sp>
        <p:nvSpPr>
          <p:cNvPr id="734" name="Google Shape;734;p79"/>
          <p:cNvSpPr txBox="1"/>
          <p:nvPr>
            <p:ph idx="1" type="body"/>
          </p:nvPr>
        </p:nvSpPr>
        <p:spPr>
          <a:xfrm>
            <a:off x="480000" y="6507005"/>
            <a:ext cx="5971600" cy="247651"/>
          </a:xfrm>
          <a:prstGeom prst="rect">
            <a:avLst/>
          </a:prstGeom>
          <a:noFill/>
          <a:ln>
            <a:noFill/>
          </a:ln>
        </p:spPr>
        <p:txBody>
          <a:bodyPr anchorCtr="0" anchor="ctr" bIns="0" lIns="20400" spcFirstLastPara="1" rIns="20400" wrap="square" tIns="0">
            <a:noAutofit/>
          </a:bodyPr>
          <a:lstStyle>
            <a:lvl1pPr indent="-228600" lvl="0" marL="457200" algn="l">
              <a:lnSpc>
                <a:spcPct val="110000"/>
              </a:lnSpc>
              <a:spcBef>
                <a:spcPts val="1035"/>
              </a:spcBef>
              <a:spcAft>
                <a:spcPts val="0"/>
              </a:spcAft>
              <a:buSzPts val="798"/>
              <a:buFont typeface="Arial"/>
              <a:buNone/>
              <a:defRPr b="0" sz="997">
                <a:solidFill>
                  <a:schemeClr val="dk1"/>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35" name="Google Shape;735;p79"/>
          <p:cNvSpPr txBox="1"/>
          <p:nvPr>
            <p:ph idx="3" type="subTitle"/>
          </p:nvPr>
        </p:nvSpPr>
        <p:spPr>
          <a:xfrm>
            <a:off x="5" y="4482001"/>
            <a:ext cx="12191999" cy="1656000"/>
          </a:xfrm>
          <a:prstGeom prst="rect">
            <a:avLst/>
          </a:prstGeom>
          <a:solidFill>
            <a:schemeClr val="dk2">
              <a:alpha val="89411"/>
            </a:schemeClr>
          </a:solidFill>
          <a:ln>
            <a:noFill/>
          </a:ln>
        </p:spPr>
        <p:txBody>
          <a:bodyPr anchorCtr="0" anchor="t" bIns="246375" lIns="410650" spcFirstLastPara="1" rIns="410650" wrap="square" tIns="246375">
            <a:noAutofit/>
          </a:bodyPr>
          <a:lstStyle>
            <a:lvl1pPr lvl="0" algn="l">
              <a:lnSpc>
                <a:spcPct val="90000"/>
              </a:lnSpc>
              <a:spcBef>
                <a:spcPts val="1035"/>
              </a:spcBef>
              <a:spcAft>
                <a:spcPts val="0"/>
              </a:spcAft>
              <a:buSzPts val="1161"/>
              <a:buFont typeface="Arial"/>
              <a:buNone/>
              <a:defRPr b="0" sz="1451">
                <a:solidFill>
                  <a:schemeClr val="lt1"/>
                </a:solidFill>
                <a:latin typeface="Arial"/>
                <a:ea typeface="Arial"/>
                <a:cs typeface="Arial"/>
                <a:sym typeface="Arial"/>
              </a:defRPr>
            </a:lvl1pPr>
            <a:lvl2pPr lvl="1" algn="ctr">
              <a:lnSpc>
                <a:spcPct val="110000"/>
              </a:lnSpc>
              <a:spcBef>
                <a:spcPts val="620"/>
              </a:spcBef>
              <a:spcAft>
                <a:spcPts val="0"/>
              </a:spcAft>
              <a:buSzPts val="2085"/>
              <a:buNone/>
              <a:defRPr sz="2085"/>
            </a:lvl2pPr>
            <a:lvl3pPr lvl="2" algn="ctr">
              <a:lnSpc>
                <a:spcPct val="110000"/>
              </a:lnSpc>
              <a:spcBef>
                <a:spcPts val="620"/>
              </a:spcBef>
              <a:spcAft>
                <a:spcPts val="0"/>
              </a:spcAft>
              <a:buSzPts val="1904"/>
              <a:buNone/>
              <a:defRPr sz="1904"/>
            </a:lvl3pPr>
            <a:lvl4pPr lvl="3" algn="ctr">
              <a:lnSpc>
                <a:spcPct val="110000"/>
              </a:lnSpc>
              <a:spcBef>
                <a:spcPts val="620"/>
              </a:spcBef>
              <a:spcAft>
                <a:spcPts val="0"/>
              </a:spcAft>
              <a:buSzPts val="1632"/>
              <a:buNone/>
              <a:defRPr sz="1632"/>
            </a:lvl4pPr>
            <a:lvl5pPr lvl="4" algn="ctr">
              <a:lnSpc>
                <a:spcPct val="110000"/>
              </a:lnSpc>
              <a:spcBef>
                <a:spcPts val="620"/>
              </a:spcBef>
              <a:spcAft>
                <a:spcPts val="0"/>
              </a:spcAft>
              <a:buSzPts val="1632"/>
              <a:buNone/>
              <a:defRPr sz="1632"/>
            </a:lvl5pPr>
            <a:lvl6pPr lvl="5" algn="ctr">
              <a:lnSpc>
                <a:spcPct val="90000"/>
              </a:lnSpc>
              <a:spcBef>
                <a:spcPts val="620"/>
              </a:spcBef>
              <a:spcAft>
                <a:spcPts val="0"/>
              </a:spcAft>
              <a:buClr>
                <a:srgbClr val="09164D"/>
              </a:buClr>
              <a:buSzPts val="1632"/>
              <a:buNone/>
              <a:defRPr sz="1632"/>
            </a:lvl6pPr>
            <a:lvl7pPr lvl="6" algn="ctr">
              <a:lnSpc>
                <a:spcPct val="90000"/>
              </a:lnSpc>
              <a:spcBef>
                <a:spcPts val="517"/>
              </a:spcBef>
              <a:spcAft>
                <a:spcPts val="0"/>
              </a:spcAft>
              <a:buClr>
                <a:schemeClr val="dk1"/>
              </a:buClr>
              <a:buSzPts val="1632"/>
              <a:buNone/>
              <a:defRPr sz="1632"/>
            </a:lvl7pPr>
            <a:lvl8pPr lvl="7" algn="ctr">
              <a:lnSpc>
                <a:spcPct val="90000"/>
              </a:lnSpc>
              <a:spcBef>
                <a:spcPts val="517"/>
              </a:spcBef>
              <a:spcAft>
                <a:spcPts val="0"/>
              </a:spcAft>
              <a:buClr>
                <a:schemeClr val="dk1"/>
              </a:buClr>
              <a:buSzPts val="1632"/>
              <a:buNone/>
              <a:defRPr sz="1632"/>
            </a:lvl8pPr>
            <a:lvl9pPr lvl="8" algn="ctr">
              <a:lnSpc>
                <a:spcPct val="90000"/>
              </a:lnSpc>
              <a:spcBef>
                <a:spcPts val="517"/>
              </a:spcBef>
              <a:spcAft>
                <a:spcPts val="0"/>
              </a:spcAft>
              <a:buClr>
                <a:schemeClr val="dk1"/>
              </a:buClr>
              <a:buSzPts val="1632"/>
              <a:buNone/>
              <a:defRPr sz="1632"/>
            </a:lvl9pPr>
          </a:lstStyle>
          <a:p/>
        </p:txBody>
      </p:sp>
      <p:sp>
        <p:nvSpPr>
          <p:cNvPr id="736" name="Google Shape;736;p79"/>
          <p:cNvSpPr txBox="1"/>
          <p:nvPr>
            <p:ph idx="4" type="body"/>
          </p:nvPr>
        </p:nvSpPr>
        <p:spPr>
          <a:xfrm>
            <a:off x="9495913" y="6476048"/>
            <a:ext cx="2195259" cy="247651"/>
          </a:xfrm>
          <a:prstGeom prst="rect">
            <a:avLst/>
          </a:prstGeom>
          <a:noFill/>
          <a:ln>
            <a:noFill/>
          </a:ln>
        </p:spPr>
        <p:txBody>
          <a:bodyPr anchorCtr="0" anchor="ctr" bIns="0" lIns="20400" spcFirstLastPara="1" rIns="0" wrap="square" tIns="0">
            <a:noAutofit/>
          </a:bodyPr>
          <a:lstStyle>
            <a:lvl1pPr indent="-228600" lvl="0" marL="457200" algn="ctr">
              <a:lnSpc>
                <a:spcPct val="110000"/>
              </a:lnSpc>
              <a:spcBef>
                <a:spcPts val="1035"/>
              </a:spcBef>
              <a:spcAft>
                <a:spcPts val="0"/>
              </a:spcAft>
              <a:buSzPts val="1306"/>
              <a:buFont typeface="Arial"/>
              <a:buNone/>
              <a:defRPr b="1" sz="1632">
                <a:solidFill>
                  <a:schemeClr val="dk2"/>
                </a:solidFill>
                <a:latin typeface="Arial"/>
                <a:ea typeface="Arial"/>
                <a:cs typeface="Arial"/>
                <a:sym typeface="Arial"/>
              </a:defRPr>
            </a:lvl1pPr>
            <a:lvl2pPr indent="-320738" lvl="1" marL="9144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2pPr>
            <a:lvl3pPr indent="-320738" lvl="2" marL="13716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3pPr>
            <a:lvl4pPr indent="-320738" lvl="3" marL="18288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4pPr>
            <a:lvl5pPr indent="-320738" lvl="4" marL="2286000" algn="l">
              <a:lnSpc>
                <a:spcPct val="110000"/>
              </a:lnSpc>
              <a:spcBef>
                <a:spcPts val="620"/>
              </a:spcBef>
              <a:spcAft>
                <a:spcPts val="0"/>
              </a:spcAft>
              <a:buSzPts val="1451"/>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20"/>
              </a:spcBef>
              <a:spcAft>
                <a:spcPts val="0"/>
              </a:spcAft>
              <a:buClr>
                <a:srgbClr val="09164D"/>
              </a:buClr>
              <a:buSzPts val="1800"/>
              <a:buChar char="•"/>
              <a:defRPr/>
            </a:lvl6pPr>
            <a:lvl7pPr indent="-342900" lvl="6" marL="3200400" algn="l">
              <a:lnSpc>
                <a:spcPct val="90000"/>
              </a:lnSpc>
              <a:spcBef>
                <a:spcPts val="517"/>
              </a:spcBef>
              <a:spcAft>
                <a:spcPts val="0"/>
              </a:spcAft>
              <a:buClr>
                <a:schemeClr val="dk1"/>
              </a:buClr>
              <a:buSzPts val="1800"/>
              <a:buChar char="•"/>
              <a:defRPr/>
            </a:lvl7pPr>
            <a:lvl8pPr indent="-342900" lvl="7" marL="3657600" algn="l">
              <a:lnSpc>
                <a:spcPct val="90000"/>
              </a:lnSpc>
              <a:spcBef>
                <a:spcPts val="517"/>
              </a:spcBef>
              <a:spcAft>
                <a:spcPts val="0"/>
              </a:spcAft>
              <a:buClr>
                <a:schemeClr val="dk1"/>
              </a:buClr>
              <a:buSzPts val="1800"/>
              <a:buChar char="•"/>
              <a:defRPr/>
            </a:lvl8pPr>
            <a:lvl9pPr indent="-342900" lvl="8" marL="4114800" algn="l">
              <a:lnSpc>
                <a:spcPct val="90000"/>
              </a:lnSpc>
              <a:spcBef>
                <a:spcPts val="517"/>
              </a:spcBef>
              <a:spcAft>
                <a:spcPts val="0"/>
              </a:spcAft>
              <a:buClr>
                <a:schemeClr val="dk1"/>
              </a:buClr>
              <a:buSzPts val="1800"/>
              <a:buChar char="•"/>
              <a:defRPr/>
            </a:lvl9pPr>
          </a:lstStyle>
          <a:p/>
        </p:txBody>
      </p:sp>
      <p:sp>
        <p:nvSpPr>
          <p:cNvPr id="737" name="Google Shape;737;p79"/>
          <p:cNvSpPr txBox="1"/>
          <p:nvPr>
            <p:ph type="ctrTitle"/>
          </p:nvPr>
        </p:nvSpPr>
        <p:spPr>
          <a:xfrm>
            <a:off x="0" y="485185"/>
            <a:ext cx="7344000" cy="1119159"/>
          </a:xfrm>
          <a:prstGeom prst="rect">
            <a:avLst/>
          </a:prstGeom>
          <a:noFill/>
          <a:ln>
            <a:noFill/>
          </a:ln>
        </p:spPr>
        <p:txBody>
          <a:bodyPr anchorCtr="0" anchor="t" bIns="205325" lIns="410650" spcFirstLastPara="1" rIns="513300" wrap="square" tIns="82125">
            <a:noAutofit/>
          </a:bodyPr>
          <a:lstStyle>
            <a:lvl1pPr lvl="0" algn="l">
              <a:lnSpc>
                <a:spcPct val="85000"/>
              </a:lnSpc>
              <a:spcBef>
                <a:spcPts val="0"/>
              </a:spcBef>
              <a:spcAft>
                <a:spcPts val="0"/>
              </a:spcAft>
              <a:buClr>
                <a:srgbClr val="0092CC"/>
              </a:buClr>
              <a:buSzPts val="4353"/>
              <a:buFont typeface="Arial"/>
              <a:buNone/>
              <a:defRPr sz="4353">
                <a:solidFill>
                  <a:srgbClr val="0092C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graphs">
  <p:cSld name="title + 1 graphs">
    <p:spTree>
      <p:nvGrpSpPr>
        <p:cNvPr id="66" name="Shape 66"/>
        <p:cNvGrpSpPr/>
        <p:nvPr/>
      </p:nvGrpSpPr>
      <p:grpSpPr>
        <a:xfrm>
          <a:off x="0" y="0"/>
          <a:ext cx="0" cy="0"/>
          <a:chOff x="0" y="0"/>
          <a:chExt cx="0" cy="0"/>
        </a:xfrm>
      </p:grpSpPr>
      <p:sp>
        <p:nvSpPr>
          <p:cNvPr id="67" name="Google Shape;67;p10"/>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10"/>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69" name="Google Shape;69;p10"/>
          <p:cNvSpPr/>
          <p:nvPr>
            <p:ph idx="2" type="chart"/>
          </p:nvPr>
        </p:nvSpPr>
        <p:spPr>
          <a:xfrm>
            <a:off x="838200" y="1778000"/>
            <a:ext cx="10515599" cy="45799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838199" y="1374946"/>
            <a:ext cx="10515600" cy="244304"/>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0"/>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0"/>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0"/>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bg>
      <p:bgPr>
        <a:solidFill>
          <a:schemeClr val="dk1"/>
        </a:solidFill>
      </p:bgPr>
    </p:bg>
    <p:spTree>
      <p:nvGrpSpPr>
        <p:cNvPr id="74" name="Shape 74"/>
        <p:cNvGrpSpPr/>
        <p:nvPr/>
      </p:nvGrpSpPr>
      <p:grpSpPr>
        <a:xfrm>
          <a:off x="0" y="0"/>
          <a:ext cx="0" cy="0"/>
          <a:chOff x="0" y="0"/>
          <a:chExt cx="0" cy="0"/>
        </a:xfrm>
      </p:grpSpPr>
      <p:sp>
        <p:nvSpPr>
          <p:cNvPr id="75" name="Google Shape;75;p11"/>
          <p:cNvSpPr/>
          <p:nvPr>
            <p:ph idx="2" type="pic"/>
          </p:nvPr>
        </p:nvSpPr>
        <p:spPr>
          <a:xfrm>
            <a:off x="0" y="0"/>
            <a:ext cx="12192000" cy="6858000"/>
          </a:xfrm>
          <a:prstGeom prst="rect">
            <a:avLst/>
          </a:prstGeom>
          <a:noFill/>
          <a:ln>
            <a:noFill/>
          </a:ln>
        </p:spPr>
      </p:sp>
      <p:pic>
        <p:nvPicPr>
          <p:cNvPr descr="Immagine che contiene testo, elettronico, screenshot&#10;&#10;Descrizione generata automaticamente" id="76" name="Google Shape;76;p1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Immagine che contiene testo, elettronico, screenshot&#10;&#10;Descrizione generata automaticamente" id="77" name="Google Shape;77;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55.xml"/><Relationship Id="rId42" Type="http://schemas.openxmlformats.org/officeDocument/2006/relationships/slideLayout" Target="../slideLayouts/slideLayout57.xml"/><Relationship Id="rId41" Type="http://schemas.openxmlformats.org/officeDocument/2006/relationships/slideLayout" Target="../slideLayouts/slideLayout56.xml"/><Relationship Id="rId44" Type="http://schemas.openxmlformats.org/officeDocument/2006/relationships/slideLayout" Target="../slideLayouts/slideLayout59.xml"/><Relationship Id="rId43" Type="http://schemas.openxmlformats.org/officeDocument/2006/relationships/slideLayout" Target="../slideLayouts/slideLayout58.xml"/><Relationship Id="rId46" Type="http://schemas.openxmlformats.org/officeDocument/2006/relationships/slideLayout" Target="../slideLayouts/slideLayout61.xml"/><Relationship Id="rId45" Type="http://schemas.openxmlformats.org/officeDocument/2006/relationships/slideLayout" Target="../slideLayouts/slideLayout60.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48" Type="http://schemas.openxmlformats.org/officeDocument/2006/relationships/slideLayout" Target="../slideLayouts/slideLayout63.xml"/><Relationship Id="rId47" Type="http://schemas.openxmlformats.org/officeDocument/2006/relationships/slideLayout" Target="../slideLayouts/slideLayout62.xml"/><Relationship Id="rId49" Type="http://schemas.openxmlformats.org/officeDocument/2006/relationships/slideLayout" Target="../slideLayouts/slideLayout6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31" Type="http://schemas.openxmlformats.org/officeDocument/2006/relationships/slideLayout" Target="../slideLayouts/slideLayout46.xml"/><Relationship Id="rId30" Type="http://schemas.openxmlformats.org/officeDocument/2006/relationships/slideLayout" Target="../slideLayouts/slideLayout45.xml"/><Relationship Id="rId33" Type="http://schemas.openxmlformats.org/officeDocument/2006/relationships/slideLayout" Target="../slideLayouts/slideLayout48.xml"/><Relationship Id="rId32" Type="http://schemas.openxmlformats.org/officeDocument/2006/relationships/slideLayout" Target="../slideLayouts/slideLayout47.xml"/><Relationship Id="rId35" Type="http://schemas.openxmlformats.org/officeDocument/2006/relationships/slideLayout" Target="../slideLayouts/slideLayout50.xml"/><Relationship Id="rId34" Type="http://schemas.openxmlformats.org/officeDocument/2006/relationships/slideLayout" Target="../slideLayouts/slideLayout49.xml"/><Relationship Id="rId37" Type="http://schemas.openxmlformats.org/officeDocument/2006/relationships/slideLayout" Target="../slideLayouts/slideLayout52.xml"/><Relationship Id="rId36" Type="http://schemas.openxmlformats.org/officeDocument/2006/relationships/slideLayout" Target="../slideLayouts/slideLayout51.xml"/><Relationship Id="rId39" Type="http://schemas.openxmlformats.org/officeDocument/2006/relationships/slideLayout" Target="../slideLayouts/slideLayout54.xml"/><Relationship Id="rId38" Type="http://schemas.openxmlformats.org/officeDocument/2006/relationships/slideLayout" Target="../slideLayouts/slideLayout53.xml"/><Relationship Id="rId62" Type="http://schemas.openxmlformats.org/officeDocument/2006/relationships/theme" Target="../theme/theme3.xml"/><Relationship Id="rId61" Type="http://schemas.openxmlformats.org/officeDocument/2006/relationships/slideLayout" Target="../slideLayouts/slideLayout76.xml"/><Relationship Id="rId20" Type="http://schemas.openxmlformats.org/officeDocument/2006/relationships/slideLayout" Target="../slideLayouts/slideLayout35.xml"/><Relationship Id="rId22" Type="http://schemas.openxmlformats.org/officeDocument/2006/relationships/slideLayout" Target="../slideLayouts/slideLayout37.xml"/><Relationship Id="rId21" Type="http://schemas.openxmlformats.org/officeDocument/2006/relationships/slideLayout" Target="../slideLayouts/slideLayout36.xml"/><Relationship Id="rId24" Type="http://schemas.openxmlformats.org/officeDocument/2006/relationships/slideLayout" Target="../slideLayouts/slideLayout39.xml"/><Relationship Id="rId23" Type="http://schemas.openxmlformats.org/officeDocument/2006/relationships/slideLayout" Target="../slideLayouts/slideLayout38.xml"/><Relationship Id="rId60" Type="http://schemas.openxmlformats.org/officeDocument/2006/relationships/slideLayout" Target="../slideLayouts/slideLayout75.xml"/><Relationship Id="rId26" Type="http://schemas.openxmlformats.org/officeDocument/2006/relationships/slideLayout" Target="../slideLayouts/slideLayout41.xml"/><Relationship Id="rId25" Type="http://schemas.openxmlformats.org/officeDocument/2006/relationships/slideLayout" Target="../slideLayouts/slideLayout40.xml"/><Relationship Id="rId28" Type="http://schemas.openxmlformats.org/officeDocument/2006/relationships/slideLayout" Target="../slideLayouts/slideLayout43.xml"/><Relationship Id="rId27" Type="http://schemas.openxmlformats.org/officeDocument/2006/relationships/slideLayout" Target="../slideLayouts/slideLayout42.xml"/><Relationship Id="rId29" Type="http://schemas.openxmlformats.org/officeDocument/2006/relationships/slideLayout" Target="../slideLayouts/slideLayout44.xml"/><Relationship Id="rId51" Type="http://schemas.openxmlformats.org/officeDocument/2006/relationships/slideLayout" Target="../slideLayouts/slideLayout66.xml"/><Relationship Id="rId50" Type="http://schemas.openxmlformats.org/officeDocument/2006/relationships/slideLayout" Target="../slideLayouts/slideLayout65.xml"/><Relationship Id="rId53" Type="http://schemas.openxmlformats.org/officeDocument/2006/relationships/slideLayout" Target="../slideLayouts/slideLayout68.xml"/><Relationship Id="rId52" Type="http://schemas.openxmlformats.org/officeDocument/2006/relationships/slideLayout" Target="../slideLayouts/slideLayout67.xml"/><Relationship Id="rId11" Type="http://schemas.openxmlformats.org/officeDocument/2006/relationships/slideLayout" Target="../slideLayouts/slideLayout26.xml"/><Relationship Id="rId55" Type="http://schemas.openxmlformats.org/officeDocument/2006/relationships/slideLayout" Target="../slideLayouts/slideLayout70.xml"/><Relationship Id="rId10" Type="http://schemas.openxmlformats.org/officeDocument/2006/relationships/slideLayout" Target="../slideLayouts/slideLayout25.xml"/><Relationship Id="rId54" Type="http://schemas.openxmlformats.org/officeDocument/2006/relationships/slideLayout" Target="../slideLayouts/slideLayout69.xml"/><Relationship Id="rId13" Type="http://schemas.openxmlformats.org/officeDocument/2006/relationships/slideLayout" Target="../slideLayouts/slideLayout28.xml"/><Relationship Id="rId57" Type="http://schemas.openxmlformats.org/officeDocument/2006/relationships/slideLayout" Target="../slideLayouts/slideLayout72.xml"/><Relationship Id="rId12" Type="http://schemas.openxmlformats.org/officeDocument/2006/relationships/slideLayout" Target="../slideLayouts/slideLayout27.xml"/><Relationship Id="rId56" Type="http://schemas.openxmlformats.org/officeDocument/2006/relationships/slideLayout" Target="../slideLayouts/slideLayout71.xml"/><Relationship Id="rId15" Type="http://schemas.openxmlformats.org/officeDocument/2006/relationships/slideLayout" Target="../slideLayouts/slideLayout30.xml"/><Relationship Id="rId59" Type="http://schemas.openxmlformats.org/officeDocument/2006/relationships/slideLayout" Target="../slideLayouts/slideLayout74.xml"/><Relationship Id="rId14" Type="http://schemas.openxmlformats.org/officeDocument/2006/relationships/slideLayout" Target="../slideLayouts/slideLayout29.xml"/><Relationship Id="rId58" Type="http://schemas.openxmlformats.org/officeDocument/2006/relationships/slideLayout" Target="../slideLayouts/slideLayout73.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19" Type="http://schemas.openxmlformats.org/officeDocument/2006/relationships/slideLayout" Target="../slideLayouts/slideLayout34.xml"/><Relationship Id="rId1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sp>
        <p:nvSpPr>
          <p:cNvPr id="24" name="Google Shape;24;p4"/>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18"/>
          <p:cNvSpPr txBox="1"/>
          <p:nvPr>
            <p:ph type="title"/>
          </p:nvPr>
        </p:nvSpPr>
        <p:spPr>
          <a:xfrm>
            <a:off x="479999" y="367619"/>
            <a:ext cx="8160000" cy="720000"/>
          </a:xfrm>
          <a:prstGeom prst="rect">
            <a:avLst/>
          </a:prstGeom>
          <a:noFill/>
          <a:ln>
            <a:noFill/>
          </a:ln>
        </p:spPr>
        <p:txBody>
          <a:bodyPr anchorCtr="0" anchor="b" bIns="0" lIns="20400" spcFirstLastPara="1" rIns="408100" wrap="square" tIns="0">
            <a:noAutofit/>
          </a:bodyPr>
          <a:lstStyle>
            <a:lvl1pPr lvl="0" marR="0" rtl="0" algn="l">
              <a:lnSpc>
                <a:spcPct val="90000"/>
              </a:lnSpc>
              <a:spcBef>
                <a:spcPts val="0"/>
              </a:spcBef>
              <a:spcAft>
                <a:spcPts val="0"/>
              </a:spcAft>
              <a:buClr>
                <a:srgbClr val="0092CC"/>
              </a:buClr>
              <a:buSzPts val="2903"/>
              <a:buFont typeface="Arial"/>
              <a:buNone/>
              <a:defRPr b="1" i="0" sz="2903" u="none" cap="none" strike="noStrike">
                <a:solidFill>
                  <a:srgbClr val="0092C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 name="Google Shape;130;p18"/>
          <p:cNvSpPr txBox="1"/>
          <p:nvPr>
            <p:ph idx="1" type="body"/>
          </p:nvPr>
        </p:nvSpPr>
        <p:spPr>
          <a:xfrm>
            <a:off x="480048" y="1807620"/>
            <a:ext cx="11232001" cy="4237200"/>
          </a:xfrm>
          <a:prstGeom prst="rect">
            <a:avLst/>
          </a:prstGeom>
          <a:noFill/>
          <a:ln>
            <a:noFill/>
          </a:ln>
        </p:spPr>
        <p:txBody>
          <a:bodyPr anchorCtr="0" anchor="t" bIns="0" lIns="20400" spcFirstLastPara="1" rIns="20400" wrap="square" tIns="0">
            <a:noAutofit/>
          </a:bodyPr>
          <a:lstStyle>
            <a:lvl1pPr indent="-228600" lvl="0" marL="457200" marR="0" rtl="0" algn="l">
              <a:lnSpc>
                <a:spcPct val="110000"/>
              </a:lnSpc>
              <a:spcBef>
                <a:spcPts val="1035"/>
              </a:spcBef>
              <a:spcAft>
                <a:spcPts val="0"/>
              </a:spcAft>
              <a:buClr>
                <a:schemeClr val="dk1"/>
              </a:buClr>
              <a:buSzPts val="1161"/>
              <a:buFont typeface="Arial"/>
              <a:buNone/>
              <a:defRPr b="0" i="0" sz="1451" u="none" cap="none" strike="noStrike">
                <a:solidFill>
                  <a:srgbClr val="09164D"/>
                </a:solidFill>
                <a:latin typeface="Arial"/>
                <a:ea typeface="Arial"/>
                <a:cs typeface="Arial"/>
                <a:sym typeface="Arial"/>
              </a:defRPr>
            </a:lvl1pPr>
            <a:lvl2pPr indent="-320738" lvl="1" marL="914400" marR="0" rtl="0" algn="l">
              <a:lnSpc>
                <a:spcPct val="110000"/>
              </a:lnSpc>
              <a:spcBef>
                <a:spcPts val="620"/>
              </a:spcBef>
              <a:spcAft>
                <a:spcPts val="0"/>
              </a:spcAft>
              <a:buClr>
                <a:schemeClr val="dk1"/>
              </a:buClr>
              <a:buSzPts val="1451"/>
              <a:buFont typeface="Arial"/>
              <a:buChar char="•"/>
              <a:defRPr b="0" i="0" sz="1451" u="none" cap="none" strike="noStrike">
                <a:solidFill>
                  <a:srgbClr val="09164D"/>
                </a:solidFill>
                <a:latin typeface="Arial"/>
                <a:ea typeface="Arial"/>
                <a:cs typeface="Arial"/>
                <a:sym typeface="Arial"/>
              </a:defRPr>
            </a:lvl2pPr>
            <a:lvl3pPr indent="-320738" lvl="2" marL="1371600" marR="0" rtl="0" algn="l">
              <a:lnSpc>
                <a:spcPct val="110000"/>
              </a:lnSpc>
              <a:spcBef>
                <a:spcPts val="620"/>
              </a:spcBef>
              <a:spcAft>
                <a:spcPts val="0"/>
              </a:spcAft>
              <a:buClr>
                <a:schemeClr val="dk1"/>
              </a:buClr>
              <a:buSzPts val="1451"/>
              <a:buFont typeface="Arial"/>
              <a:buChar char="•"/>
              <a:defRPr b="0" i="0" sz="1451" u="none" cap="none" strike="noStrike">
                <a:solidFill>
                  <a:srgbClr val="09164D"/>
                </a:solidFill>
                <a:latin typeface="Arial"/>
                <a:ea typeface="Arial"/>
                <a:cs typeface="Arial"/>
                <a:sym typeface="Arial"/>
              </a:defRPr>
            </a:lvl3pPr>
            <a:lvl4pPr indent="-320738" lvl="3" marL="1828800" marR="0" rtl="0" algn="l">
              <a:lnSpc>
                <a:spcPct val="110000"/>
              </a:lnSpc>
              <a:spcBef>
                <a:spcPts val="620"/>
              </a:spcBef>
              <a:spcAft>
                <a:spcPts val="0"/>
              </a:spcAft>
              <a:buClr>
                <a:schemeClr val="dk1"/>
              </a:buClr>
              <a:buSzPts val="1451"/>
              <a:buFont typeface="Arial"/>
              <a:buChar char="•"/>
              <a:defRPr b="0" i="0" sz="1451" u="none" cap="none" strike="noStrike">
                <a:solidFill>
                  <a:srgbClr val="09164D"/>
                </a:solidFill>
                <a:latin typeface="Arial"/>
                <a:ea typeface="Arial"/>
                <a:cs typeface="Arial"/>
                <a:sym typeface="Arial"/>
              </a:defRPr>
            </a:lvl4pPr>
            <a:lvl5pPr indent="-320738" lvl="4" marL="2286000" marR="0" rtl="0" algn="l">
              <a:lnSpc>
                <a:spcPct val="110000"/>
              </a:lnSpc>
              <a:spcBef>
                <a:spcPts val="620"/>
              </a:spcBef>
              <a:spcAft>
                <a:spcPts val="0"/>
              </a:spcAft>
              <a:buClr>
                <a:schemeClr val="dk1"/>
              </a:buClr>
              <a:buSzPts val="1451"/>
              <a:buFont typeface="Arial"/>
              <a:buChar char="•"/>
              <a:defRPr b="0" i="0" sz="1451" u="none" cap="none" strike="noStrike">
                <a:solidFill>
                  <a:srgbClr val="09164D"/>
                </a:solidFill>
                <a:latin typeface="Arial"/>
                <a:ea typeface="Arial"/>
                <a:cs typeface="Arial"/>
                <a:sym typeface="Arial"/>
              </a:defRPr>
            </a:lvl5pPr>
            <a:lvl6pPr indent="-320738" lvl="5" marL="2743200" marR="0" rtl="0" algn="l">
              <a:lnSpc>
                <a:spcPct val="90000"/>
              </a:lnSpc>
              <a:spcBef>
                <a:spcPts val="620"/>
              </a:spcBef>
              <a:spcAft>
                <a:spcPts val="0"/>
              </a:spcAft>
              <a:buClr>
                <a:srgbClr val="09164D"/>
              </a:buClr>
              <a:buSzPts val="1451"/>
              <a:buFont typeface="Arial"/>
              <a:buChar char="•"/>
              <a:defRPr b="0" i="0" sz="1451" u="none" cap="none" strike="noStrike">
                <a:solidFill>
                  <a:srgbClr val="09164D"/>
                </a:solidFill>
                <a:latin typeface="Arial"/>
                <a:ea typeface="Arial"/>
                <a:cs typeface="Arial"/>
                <a:sym typeface="Arial"/>
              </a:defRPr>
            </a:lvl6pPr>
            <a:lvl7pPr indent="-349504" lvl="6" marL="3200400" marR="0" rtl="0" algn="l">
              <a:lnSpc>
                <a:spcPct val="90000"/>
              </a:lnSpc>
              <a:spcBef>
                <a:spcPts val="517"/>
              </a:spcBef>
              <a:spcAft>
                <a:spcPts val="0"/>
              </a:spcAft>
              <a:buClr>
                <a:schemeClr val="dk1"/>
              </a:buClr>
              <a:buSzPts val="1904"/>
              <a:buFont typeface="Arial"/>
              <a:buChar char="•"/>
              <a:defRPr b="0" i="0" sz="1904" u="none" cap="none" strike="noStrike">
                <a:solidFill>
                  <a:schemeClr val="dk1"/>
                </a:solidFill>
                <a:latin typeface="Arial"/>
                <a:ea typeface="Arial"/>
                <a:cs typeface="Arial"/>
                <a:sym typeface="Arial"/>
              </a:defRPr>
            </a:lvl7pPr>
            <a:lvl8pPr indent="-349503" lvl="7" marL="3657600" marR="0" rtl="0" algn="l">
              <a:lnSpc>
                <a:spcPct val="90000"/>
              </a:lnSpc>
              <a:spcBef>
                <a:spcPts val="517"/>
              </a:spcBef>
              <a:spcAft>
                <a:spcPts val="0"/>
              </a:spcAft>
              <a:buClr>
                <a:schemeClr val="dk1"/>
              </a:buClr>
              <a:buSzPts val="1904"/>
              <a:buFont typeface="Arial"/>
              <a:buChar char="•"/>
              <a:defRPr b="0" i="0" sz="1904" u="none" cap="none" strike="noStrike">
                <a:solidFill>
                  <a:schemeClr val="dk1"/>
                </a:solidFill>
                <a:latin typeface="Arial"/>
                <a:ea typeface="Arial"/>
                <a:cs typeface="Arial"/>
                <a:sym typeface="Arial"/>
              </a:defRPr>
            </a:lvl8pPr>
            <a:lvl9pPr indent="-349503" lvl="8" marL="4114800" marR="0" rtl="0" algn="l">
              <a:lnSpc>
                <a:spcPct val="90000"/>
              </a:lnSpc>
              <a:spcBef>
                <a:spcPts val="517"/>
              </a:spcBef>
              <a:spcAft>
                <a:spcPts val="0"/>
              </a:spcAft>
              <a:buClr>
                <a:schemeClr val="dk1"/>
              </a:buClr>
              <a:buSzPts val="1904"/>
              <a:buFont typeface="Arial"/>
              <a:buChar char="•"/>
              <a:defRPr b="0" i="0" sz="1904" u="none" cap="none" strike="noStrike">
                <a:solidFill>
                  <a:schemeClr val="dk1"/>
                </a:solidFill>
                <a:latin typeface="Arial"/>
                <a:ea typeface="Arial"/>
                <a:cs typeface="Arial"/>
                <a:sym typeface="Arial"/>
              </a:defRPr>
            </a:lvl9pPr>
          </a:lstStyle>
          <a:p/>
        </p:txBody>
      </p:sp>
      <p:sp>
        <p:nvSpPr>
          <p:cNvPr id="131" name="Google Shape;131;p18"/>
          <p:cNvSpPr txBox="1"/>
          <p:nvPr>
            <p:ph idx="10" type="dt"/>
          </p:nvPr>
        </p:nvSpPr>
        <p:spPr>
          <a:xfrm>
            <a:off x="480048" y="6588208"/>
            <a:ext cx="790001" cy="180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16"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2" name="Google Shape;132;p18"/>
          <p:cNvSpPr txBox="1"/>
          <p:nvPr>
            <p:ph idx="11" type="ftr"/>
          </p:nvPr>
        </p:nvSpPr>
        <p:spPr>
          <a:xfrm>
            <a:off x="1393039" y="6588210"/>
            <a:ext cx="2937271" cy="233465"/>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16"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3" name="Google Shape;133;p18"/>
          <p:cNvSpPr txBox="1"/>
          <p:nvPr>
            <p:ph idx="12" type="sldNum"/>
          </p:nvPr>
        </p:nvSpPr>
        <p:spPr>
          <a:xfrm>
            <a:off x="11416436" y="6588208"/>
            <a:ext cx="289931" cy="180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16"/>
              <a:buFont typeface="Arial"/>
              <a:buNone/>
              <a:defRPr b="0" i="0" sz="816"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20.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18.png"/><Relationship Id="rId5" Type="http://schemas.openxmlformats.org/officeDocument/2006/relationships/hyperlink" Target="https://www.lshtm.ac.uk/research/centres/march-centre/soapbox-collaborative/teach-clea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44.png"/><Relationship Id="rId6"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10.png"/><Relationship Id="rId5"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48.jpg"/><Relationship Id="rId5"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52.jpg"/><Relationship Id="rId5"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7.jp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47.jpg"/><Relationship Id="rId5" Type="http://schemas.openxmlformats.org/officeDocument/2006/relationships/image" Target="../media/image26.png"/><Relationship Id="rId6"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13.png"/><Relationship Id="rId5"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3.png"/><Relationship Id="rId4" Type="http://schemas.openxmlformats.org/officeDocument/2006/relationships/image" Target="../media/image16.png"/><Relationship Id="rId5"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50.jpg"/><Relationship Id="rId6"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s://www.cdc.gov/hai/prevent/resource-limited/environmental-cleaning.html" TargetMode="External"/><Relationship Id="rId4" Type="http://schemas.openxmlformats.org/officeDocument/2006/relationships/hyperlink" Target="https://apps.who.int/iris/bitstream/handle/10665/312226/WHO-UHC-SDS-2019.6-eng.pdf" TargetMode="External"/><Relationship Id="rId9" Type="http://schemas.openxmlformats.org/officeDocument/2006/relationships/image" Target="../media/image51.png"/><Relationship Id="rId5" Type="http://schemas.openxmlformats.org/officeDocument/2006/relationships/hyperlink" Target="https://www.who.int/publications-%20detail-redirect/WHO-2019-nCoV-IPC-WASH-2020.4" TargetMode="External"/><Relationship Id="rId6" Type="http://schemas.openxmlformats.org/officeDocument/2006/relationships/hyperlink" Target="https://www.who.int/publications/i/item/9789241547239" TargetMode="External"/><Relationship Id="rId7" Type="http://schemas.openxmlformats.org/officeDocument/2006/relationships/hyperlink" Target="https://www.lshtm.ac.uk/research/centres/march-centre/soapbox-collaborative/teach-clean" TargetMode="External"/><Relationship Id="rId8" Type="http://schemas.openxmlformats.org/officeDocument/2006/relationships/hyperlink" Target="https://washinhcf.org/wash-fit" TargetMode="External"/><Relationship Id="rId10" Type="http://schemas.openxmlformats.org/officeDocument/2006/relationships/hyperlink" Target="https://washinhcf.org/resource/summary-of-all-who-and-related-resources-on-wash-in-hc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3.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8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841" name="Google Shape;841;p89"/>
          <p:cNvSpPr txBox="1"/>
          <p:nvPr>
            <p:ph idx="2" type="body"/>
          </p:nvPr>
        </p:nvSpPr>
        <p:spPr>
          <a:xfrm>
            <a:off x="128338" y="87084"/>
            <a:ext cx="7324022" cy="6350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3200"/>
              <a:buNone/>
            </a:pPr>
            <a:r>
              <a:rPr lang="fr" sz="3200">
                <a:latin typeface="Arial Narrow"/>
                <a:ea typeface="Arial Narrow"/>
                <a:cs typeface="Arial Narrow"/>
                <a:sym typeface="Arial Narrow"/>
              </a:rPr>
              <a:t>1. Structures organisationnelles</a:t>
            </a:r>
            <a:endParaRPr/>
          </a:p>
        </p:txBody>
      </p:sp>
      <p:sp>
        <p:nvSpPr>
          <p:cNvPr id="842" name="Google Shape;842;p89"/>
          <p:cNvSpPr txBox="1"/>
          <p:nvPr/>
        </p:nvSpPr>
        <p:spPr>
          <a:xfrm>
            <a:off x="418308" y="1651377"/>
            <a:ext cx="9075735" cy="33416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400"/>
              <a:buFont typeface="Arial"/>
              <a:buNone/>
            </a:pPr>
            <a:r>
              <a:rPr b="1" i="0" lang="fr" sz="2000" u="none" cap="none" strike="noStrike">
                <a:solidFill>
                  <a:schemeClr val="dk1"/>
                </a:solidFill>
                <a:latin typeface="Arial"/>
                <a:ea typeface="Arial"/>
                <a:cs typeface="Arial"/>
                <a:sym typeface="Arial"/>
              </a:rPr>
              <a:t>Appui administratif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2"/>
              </a:buClr>
              <a:buSzPts val="2200"/>
              <a:buFont typeface="Arial"/>
              <a:buChar char="•"/>
            </a:pPr>
            <a:r>
              <a:rPr b="0" i="0" lang="fr" sz="2000" u="none" cap="none" strike="noStrike">
                <a:solidFill>
                  <a:schemeClr val="dk1"/>
                </a:solidFill>
                <a:latin typeface="Arial"/>
                <a:ea typeface="Arial"/>
                <a:cs typeface="Arial"/>
                <a:sym typeface="Arial"/>
              </a:rPr>
              <a:t>Responsable ou coordonnateur désigné pour l’ensemble des opérations de nettoyage au niveau de l’établissement</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2"/>
              </a:buClr>
              <a:buSzPts val="2200"/>
              <a:buFont typeface="Arial"/>
              <a:buChar char="•"/>
            </a:pPr>
            <a:r>
              <a:rPr b="0" i="0" lang="fr" sz="2000" u="none" cap="none" strike="noStrike">
                <a:solidFill>
                  <a:schemeClr val="dk1"/>
                </a:solidFill>
                <a:latin typeface="Arial"/>
                <a:ea typeface="Arial"/>
                <a:cs typeface="Arial"/>
                <a:sym typeface="Arial"/>
              </a:rPr>
              <a:t>Disponibilité et approbation/validation d’une politique de nettoyage</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2"/>
              </a:buClr>
              <a:buSzPts val="2200"/>
              <a:buFont typeface="Arial"/>
              <a:buChar char="•"/>
            </a:pPr>
            <a:r>
              <a:rPr b="0" i="0" lang="fr" sz="2000" u="none" cap="none" strike="noStrike">
                <a:solidFill>
                  <a:schemeClr val="dk1"/>
                </a:solidFill>
                <a:latin typeface="Arial"/>
                <a:ea typeface="Arial"/>
                <a:cs typeface="Arial"/>
                <a:sym typeface="Arial"/>
              </a:rPr>
              <a:t>Budget annuel</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2"/>
              </a:buClr>
              <a:buSzPts val="2400"/>
              <a:buFont typeface="Arial"/>
              <a:buNone/>
            </a:pPr>
            <a:r>
              <a:rPr b="1" i="0" lang="fr" sz="2000" u="none" cap="none" strike="noStrike">
                <a:solidFill>
                  <a:schemeClr val="dk1"/>
                </a:solidFill>
                <a:latin typeface="Arial"/>
                <a:ea typeface="Arial"/>
                <a:cs typeface="Arial"/>
                <a:sym typeface="Arial"/>
              </a:rPr>
              <a:t>Communication et intégration </a:t>
            </a:r>
            <a:r>
              <a:rPr b="0" i="0" lang="fr" sz="2000" u="none" cap="none" strike="noStrike">
                <a:solidFill>
                  <a:schemeClr val="dk1"/>
                </a:solidFill>
                <a:latin typeface="Arial"/>
                <a:ea typeface="Arial"/>
                <a:cs typeface="Arial"/>
                <a:sym typeface="Arial"/>
              </a:rPr>
              <a:t>du programme au sein de l’établissement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2"/>
              </a:buClr>
              <a:buSzPts val="2200"/>
              <a:buFont typeface="Arial"/>
              <a:buChar char="•"/>
            </a:pPr>
            <a:r>
              <a:rPr b="0" i="0" lang="fr" sz="2000" u="none" cap="none" strike="noStrike">
                <a:solidFill>
                  <a:schemeClr val="dk1"/>
                </a:solidFill>
                <a:latin typeface="Arial"/>
                <a:ea typeface="Arial"/>
                <a:cs typeface="Arial"/>
                <a:sym typeface="Arial"/>
              </a:rPr>
              <a:t>Comité de planification multisectoriel impliquant l’ensemble des parties prenantes de l’établissement et réunions régulières avec les autres parties prenantes principales</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2"/>
              </a:buClr>
              <a:buSzPts val="2400"/>
              <a:buFont typeface="Arial"/>
              <a:buNone/>
            </a:pPr>
            <a:r>
              <a:rPr b="1" i="0" lang="fr" sz="2000" u="none" cap="none" strike="noStrike">
                <a:solidFill>
                  <a:schemeClr val="dk1"/>
                </a:solidFill>
                <a:latin typeface="Arial"/>
                <a:ea typeface="Arial"/>
                <a:cs typeface="Arial"/>
                <a:sym typeface="Arial"/>
              </a:rPr>
              <a:t>Structures de gestion</a:t>
            </a:r>
            <a:r>
              <a:rPr b="0" i="0" lang="fr" sz="2000" u="none" cap="none" strike="noStrike">
                <a:solidFill>
                  <a:schemeClr val="dk1"/>
                </a:solidFill>
                <a:latin typeface="Arial"/>
                <a:ea typeface="Arial"/>
                <a:cs typeface="Arial"/>
                <a:sym typeface="Arial"/>
              </a:rPr>
              <a:t> et de </a:t>
            </a:r>
            <a:r>
              <a:rPr b="1" i="0" lang="fr" sz="2000" u="none" cap="none" strike="noStrike">
                <a:solidFill>
                  <a:schemeClr val="dk1"/>
                </a:solidFill>
                <a:latin typeface="Arial"/>
                <a:ea typeface="Arial"/>
                <a:cs typeface="Arial"/>
                <a:sym typeface="Arial"/>
              </a:rPr>
              <a:t>supervision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2"/>
              </a:buClr>
              <a:buSzPts val="2200"/>
              <a:buFont typeface="Arial"/>
              <a:buChar char="•"/>
            </a:pPr>
            <a:r>
              <a:rPr b="0" i="0" lang="fr" sz="2000" u="none" cap="none" strike="noStrike">
                <a:solidFill>
                  <a:schemeClr val="dk1"/>
                </a:solidFill>
                <a:latin typeface="Arial"/>
                <a:ea typeface="Arial"/>
                <a:cs typeface="Arial"/>
                <a:sym typeface="Arial"/>
              </a:rPr>
              <a:t>Organigramme du programme de nettoyage</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2"/>
              </a:buClr>
              <a:buSzPts val="2200"/>
              <a:buFont typeface="Arial"/>
              <a:buChar char="•"/>
            </a:pPr>
            <a:r>
              <a:rPr b="0" i="0" lang="fr" sz="2000" u="none" cap="none" strike="noStrike">
                <a:solidFill>
                  <a:schemeClr val="dk1"/>
                </a:solidFill>
                <a:latin typeface="Arial"/>
                <a:ea typeface="Arial"/>
                <a:cs typeface="Arial"/>
                <a:sym typeface="Arial"/>
              </a:rPr>
              <a:t>Superviseurs au niveau de l’établissement</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2"/>
              </a:buClr>
              <a:buSzPts val="2200"/>
              <a:buFont typeface="Arial"/>
              <a:buChar char="•"/>
            </a:pPr>
            <a:r>
              <a:rPr b="0" i="0" lang="fr" sz="2000" u="none" cap="none" strike="noStrike">
                <a:solidFill>
                  <a:schemeClr val="dk1"/>
                </a:solidFill>
                <a:latin typeface="Arial"/>
                <a:ea typeface="Arial"/>
                <a:cs typeface="Arial"/>
                <a:sym typeface="Arial"/>
              </a:rPr>
              <a:t>Gestion du service de nettoyage de l’environnement</a:t>
            </a:r>
            <a:endParaRPr b="0" i="0" sz="1200" u="none" cap="none" strike="noStrike">
              <a:solidFill>
                <a:srgbClr val="000000"/>
              </a:solidFill>
              <a:latin typeface="Arial"/>
              <a:ea typeface="Arial"/>
              <a:cs typeface="Arial"/>
              <a:sym typeface="Arial"/>
            </a:endParaRPr>
          </a:p>
        </p:txBody>
      </p:sp>
      <p:pic>
        <p:nvPicPr>
          <p:cNvPr descr="Hierarchy" id="843" name="Google Shape;843;p89"/>
          <p:cNvPicPr preferRelativeResize="0"/>
          <p:nvPr/>
        </p:nvPicPr>
        <p:blipFill rotWithShape="1">
          <a:blip r:embed="rId3">
            <a:alphaModFix/>
          </a:blip>
          <a:srcRect b="0" l="0" r="0" t="0"/>
          <a:stretch/>
        </p:blipFill>
        <p:spPr>
          <a:xfrm>
            <a:off x="10758375" y="78410"/>
            <a:ext cx="914400" cy="914400"/>
          </a:xfrm>
          <a:prstGeom prst="rect">
            <a:avLst/>
          </a:prstGeom>
          <a:noFill/>
          <a:ln>
            <a:noFill/>
          </a:ln>
        </p:spPr>
      </p:pic>
      <p:pic>
        <p:nvPicPr>
          <p:cNvPr id="844" name="Google Shape;844;p89"/>
          <p:cNvPicPr preferRelativeResize="0"/>
          <p:nvPr/>
        </p:nvPicPr>
        <p:blipFill rotWithShape="1">
          <a:blip r:embed="rId4">
            <a:alphaModFix/>
          </a:blip>
          <a:srcRect b="0" l="0" r="0" t="0"/>
          <a:stretch/>
        </p:blipFill>
        <p:spPr>
          <a:xfrm>
            <a:off x="9813646" y="2118194"/>
            <a:ext cx="2119365" cy="1501124"/>
          </a:xfrm>
          <a:prstGeom prst="rect">
            <a:avLst/>
          </a:prstGeom>
          <a:noFill/>
          <a:ln>
            <a:noFill/>
          </a:ln>
        </p:spPr>
      </p:pic>
      <p:sp>
        <p:nvSpPr>
          <p:cNvPr id="845" name="Google Shape;845;p89"/>
          <p:cNvSpPr txBox="1"/>
          <p:nvPr/>
        </p:nvSpPr>
        <p:spPr>
          <a:xfrm>
            <a:off x="9813645" y="3803222"/>
            <a:ext cx="2119365" cy="2554545"/>
          </a:xfrm>
          <a:prstGeom prst="rect">
            <a:avLst/>
          </a:prstGeom>
          <a:solidFill>
            <a:schemeClr val="dk1"/>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Quelles parties prenantes impliquer pour garantir l’efficacité et l’intégration du programme de nettoyage ? </a:t>
            </a:r>
            <a:endParaRPr b="0" i="0" sz="1400" u="none" cap="none" strike="noStrike">
              <a:solidFill>
                <a:srgbClr val="000000"/>
              </a:solidFill>
              <a:latin typeface="Arial"/>
              <a:ea typeface="Arial"/>
              <a:cs typeface="Arial"/>
              <a:sym typeface="Arial"/>
            </a:endParaRPr>
          </a:p>
        </p:txBody>
      </p:sp>
      <p:sp>
        <p:nvSpPr>
          <p:cNvPr id="846" name="Google Shape;846;p89"/>
          <p:cNvSpPr/>
          <p:nvPr/>
        </p:nvSpPr>
        <p:spPr>
          <a:xfrm>
            <a:off x="-2289" y="714512"/>
            <a:ext cx="11675064"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 sz="3200" u="none" cap="none" strike="noStrike">
                <a:solidFill>
                  <a:srgbClr val="00A1DF"/>
                </a:solidFill>
                <a:latin typeface="Arial Narrow"/>
                <a:ea typeface="Arial Narrow"/>
                <a:cs typeface="Arial Narrow"/>
                <a:sym typeface="Arial Narrow"/>
              </a:rPr>
              <a:t>Quels sont les éléments nécessaires pour assurer l’efficacité du nettoyage ?</a:t>
            </a:r>
            <a:endParaRPr b="0" i="0" sz="3200" u="none" cap="none" strike="noStrike">
              <a:solidFill>
                <a:schemeClr val="dk1"/>
              </a:solidFill>
              <a:latin typeface="Arial Narrow"/>
              <a:ea typeface="Arial Narrow"/>
              <a:cs typeface="Arial Narrow"/>
              <a:sym typeface="Arial Narrow"/>
            </a:endParaRPr>
          </a:p>
        </p:txBody>
      </p:sp>
      <p:pic>
        <p:nvPicPr>
          <p:cNvPr id="847" name="Google Shape;847;p89"/>
          <p:cNvPicPr preferRelativeResize="0"/>
          <p:nvPr/>
        </p:nvPicPr>
        <p:blipFill rotWithShape="1">
          <a:blip r:embed="rId5">
            <a:alphaModFix/>
          </a:blip>
          <a:srcRect b="0" l="0" r="0" t="0"/>
          <a:stretch/>
        </p:blipFill>
        <p:spPr>
          <a:xfrm>
            <a:off x="8546151" y="5321225"/>
            <a:ext cx="1092696" cy="9529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90"/>
          <p:cNvSpPr txBox="1"/>
          <p:nvPr>
            <p:ph idx="12" type="sldNum"/>
          </p:nvPr>
        </p:nvSpPr>
        <p:spPr>
          <a:xfrm>
            <a:off x="-2289" y="6369742"/>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
        <p:nvSpPr>
          <p:cNvPr id="854" name="Google Shape;854;p90"/>
          <p:cNvSpPr txBox="1"/>
          <p:nvPr>
            <p:ph idx="2" type="body"/>
          </p:nvPr>
        </p:nvSpPr>
        <p:spPr>
          <a:xfrm>
            <a:off x="128338" y="87084"/>
            <a:ext cx="4827838" cy="635001"/>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lt2"/>
              </a:buClr>
              <a:buSzPct val="117647"/>
              <a:buNone/>
            </a:pPr>
            <a:r>
              <a:rPr lang="fr" sz="3200">
                <a:latin typeface="Arial Narrow"/>
                <a:ea typeface="Arial Narrow"/>
                <a:cs typeface="Arial Narrow"/>
                <a:sym typeface="Arial Narrow"/>
              </a:rPr>
              <a:t>2. Plans de dotation en personnel</a:t>
            </a:r>
            <a:endParaRPr/>
          </a:p>
        </p:txBody>
      </p:sp>
      <p:sp>
        <p:nvSpPr>
          <p:cNvPr id="855" name="Google Shape;855;p90"/>
          <p:cNvSpPr/>
          <p:nvPr/>
        </p:nvSpPr>
        <p:spPr>
          <a:xfrm>
            <a:off x="-2289" y="714512"/>
            <a:ext cx="10937511"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 sz="3200" u="none" cap="none" strike="noStrike">
                <a:solidFill>
                  <a:srgbClr val="00A1DF"/>
                </a:solidFill>
                <a:latin typeface="Arial Narrow"/>
                <a:ea typeface="Arial Narrow"/>
                <a:cs typeface="Arial Narrow"/>
                <a:sym typeface="Arial Narrow"/>
              </a:rPr>
              <a:t>Quels sont les éléments nécessaires pour assurer l’efficacité du nettoyage ?</a:t>
            </a:r>
            <a:endParaRPr b="0" i="0" sz="3200" u="none" cap="none" strike="noStrike">
              <a:solidFill>
                <a:schemeClr val="dk1"/>
              </a:solidFill>
              <a:latin typeface="Arial Narrow"/>
              <a:ea typeface="Arial Narrow"/>
              <a:cs typeface="Arial Narrow"/>
              <a:sym typeface="Arial Narrow"/>
            </a:endParaRPr>
          </a:p>
        </p:txBody>
      </p:sp>
      <p:pic>
        <p:nvPicPr>
          <p:cNvPr descr="Group success" id="856" name="Google Shape;856;p90"/>
          <p:cNvPicPr preferRelativeResize="0"/>
          <p:nvPr/>
        </p:nvPicPr>
        <p:blipFill rotWithShape="1">
          <a:blip r:embed="rId3">
            <a:alphaModFix/>
          </a:blip>
          <a:srcRect b="0" l="0" r="0" t="0"/>
          <a:stretch/>
        </p:blipFill>
        <p:spPr>
          <a:xfrm>
            <a:off x="10842171" y="87084"/>
            <a:ext cx="914400" cy="914400"/>
          </a:xfrm>
          <a:prstGeom prst="rect">
            <a:avLst/>
          </a:prstGeom>
          <a:noFill/>
          <a:ln>
            <a:noFill/>
          </a:ln>
        </p:spPr>
      </p:pic>
      <p:sp>
        <p:nvSpPr>
          <p:cNvPr id="857" name="Google Shape;857;p90"/>
          <p:cNvSpPr txBox="1"/>
          <p:nvPr/>
        </p:nvSpPr>
        <p:spPr>
          <a:xfrm>
            <a:off x="445544" y="1646693"/>
            <a:ext cx="5998800" cy="36834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400"/>
              <a:buFont typeface="Arial"/>
              <a:buNone/>
            </a:pPr>
            <a:r>
              <a:rPr b="1" i="0" lang="fr" sz="2000" u="none" cap="none" strike="noStrike">
                <a:solidFill>
                  <a:schemeClr val="dk1"/>
                </a:solidFill>
                <a:latin typeface="Arial"/>
                <a:ea typeface="Arial"/>
                <a:cs typeface="Arial"/>
                <a:sym typeface="Arial"/>
              </a:rPr>
              <a:t>De quoi dépendent les besoins en personnel ? </a:t>
            </a:r>
            <a:endParaRPr b="0" i="0" sz="12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chemeClr val="dk2"/>
              </a:buClr>
              <a:buSzPts val="2400"/>
              <a:buFont typeface="Arial"/>
              <a:buChar char="•"/>
            </a:pPr>
            <a:r>
              <a:rPr b="0" i="0" lang="fr" sz="2000" u="none" cap="none" strike="noStrike">
                <a:solidFill>
                  <a:schemeClr val="dk1"/>
                </a:solidFill>
                <a:latin typeface="Arial"/>
                <a:ea typeface="Arial"/>
                <a:cs typeface="Arial"/>
                <a:sym typeface="Arial"/>
              </a:rPr>
              <a:t>Nombre de lits</a:t>
            </a:r>
            <a:endParaRPr b="0" i="0" sz="12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chemeClr val="dk2"/>
              </a:buClr>
              <a:buSzPts val="2400"/>
              <a:buFont typeface="Arial"/>
              <a:buChar char="•"/>
            </a:pPr>
            <a:r>
              <a:rPr b="0" i="0" lang="fr" sz="2000" u="none" cap="none" strike="noStrike">
                <a:solidFill>
                  <a:schemeClr val="dk1"/>
                </a:solidFill>
                <a:latin typeface="Arial"/>
                <a:ea typeface="Arial"/>
                <a:cs typeface="Arial"/>
                <a:sym typeface="Arial"/>
              </a:rPr>
              <a:t>Types de services (p. ex., services à haut risque nécessitant un nettoyage renforcé)</a:t>
            </a:r>
            <a:endParaRPr b="0" i="0" sz="12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chemeClr val="dk2"/>
              </a:buClr>
              <a:buSzPts val="2400"/>
              <a:buFont typeface="Arial"/>
              <a:buChar char="•"/>
            </a:pPr>
            <a:r>
              <a:rPr b="0" i="0" lang="fr" sz="2000" u="none" cap="none" strike="noStrike">
                <a:solidFill>
                  <a:schemeClr val="dk1"/>
                </a:solidFill>
                <a:latin typeface="Arial"/>
                <a:ea typeface="Arial"/>
                <a:cs typeface="Arial"/>
                <a:sym typeface="Arial"/>
              </a:rPr>
              <a:t>Niveaux d’occupation des lits</a:t>
            </a:r>
            <a:endParaRPr b="0" i="0" sz="12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chemeClr val="dk2"/>
              </a:buClr>
              <a:buSzPts val="2400"/>
              <a:buFont typeface="Arial"/>
              <a:buChar char="•"/>
            </a:pPr>
            <a:r>
              <a:rPr b="0" i="0" lang="fr" sz="2000" u="none" cap="none" strike="noStrike">
                <a:solidFill>
                  <a:schemeClr val="dk1"/>
                </a:solidFill>
                <a:latin typeface="Arial"/>
                <a:ea typeface="Arial"/>
                <a:cs typeface="Arial"/>
                <a:sym typeface="Arial"/>
              </a:rPr>
              <a:t>Types de nettoyage (p. ex., nettoyage de routine, nettoyage final après la sortie des patients)</a:t>
            </a:r>
            <a:endParaRPr b="0" i="0" sz="1200" u="none" cap="none" strike="noStrike">
              <a:solidFill>
                <a:srgbClr val="000000"/>
              </a:solidFill>
              <a:latin typeface="Arial"/>
              <a:ea typeface="Arial"/>
              <a:cs typeface="Arial"/>
              <a:sym typeface="Arial"/>
            </a:endParaRPr>
          </a:p>
          <a:p>
            <a:pPr indent="-190500" lvl="0" marL="342900" marR="0" rtl="0" algn="l">
              <a:lnSpc>
                <a:spcPct val="90000"/>
              </a:lnSpc>
              <a:spcBef>
                <a:spcPts val="0"/>
              </a:spcBef>
              <a:spcAft>
                <a:spcPts val="0"/>
              </a:spcAft>
              <a:buClr>
                <a:schemeClr val="dk2"/>
              </a:buClr>
              <a:buSzPts val="24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2"/>
              </a:buClr>
              <a:buSzPts val="2400"/>
              <a:buFont typeface="Arial"/>
              <a:buNone/>
            </a:pPr>
            <a:r>
              <a:rPr b="1" i="0" lang="fr" sz="2000" u="none" cap="none" strike="noStrike">
                <a:solidFill>
                  <a:schemeClr val="dk1"/>
                </a:solidFill>
                <a:latin typeface="Arial"/>
                <a:ea typeface="Arial"/>
                <a:cs typeface="Arial"/>
                <a:sym typeface="Arial"/>
              </a:rPr>
              <a:t>Éléments à prendre en compte : </a:t>
            </a:r>
            <a:endParaRPr b="0" i="0" sz="12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chemeClr val="dk2"/>
              </a:buClr>
              <a:buSzPts val="2400"/>
              <a:buFont typeface="Arial"/>
              <a:buChar char="•"/>
            </a:pPr>
            <a:r>
              <a:rPr b="0" i="0" lang="fr" sz="2000" u="none" cap="none" strike="noStrike">
                <a:solidFill>
                  <a:schemeClr val="dk1"/>
                </a:solidFill>
                <a:latin typeface="Arial"/>
                <a:ea typeface="Arial"/>
                <a:cs typeface="Arial"/>
                <a:sym typeface="Arial"/>
              </a:rPr>
              <a:t>Durées de poste raisonnable</a:t>
            </a:r>
            <a:endParaRPr b="0" i="0" sz="12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chemeClr val="dk2"/>
              </a:buClr>
              <a:buSzPts val="2400"/>
              <a:buFont typeface="Arial"/>
              <a:buChar char="•"/>
            </a:pPr>
            <a:r>
              <a:rPr b="0" i="0" lang="fr" sz="2000" u="none" cap="none" strike="noStrike">
                <a:solidFill>
                  <a:schemeClr val="dk1"/>
                </a:solidFill>
                <a:latin typeface="Arial"/>
                <a:ea typeface="Arial"/>
                <a:cs typeface="Arial"/>
                <a:sym typeface="Arial"/>
              </a:rPr>
              <a:t>Pauses régulières</a:t>
            </a:r>
            <a:endParaRPr b="0" i="0" sz="12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chemeClr val="dk2"/>
              </a:buClr>
              <a:buSzPts val="2400"/>
              <a:buFont typeface="Arial"/>
              <a:buChar char="•"/>
            </a:pPr>
            <a:r>
              <a:rPr b="0" i="0" lang="fr" sz="2000" u="none" cap="none" strike="noStrike">
                <a:solidFill>
                  <a:schemeClr val="dk1"/>
                </a:solidFill>
                <a:latin typeface="Arial"/>
                <a:ea typeface="Arial"/>
                <a:cs typeface="Arial"/>
                <a:sym typeface="Arial"/>
              </a:rPr>
              <a:t>Plans d’intervention d’urgence (p. ex., en cas d’épidémies ou d’urgences nécessitant un nettoyage immédiat)</a:t>
            </a:r>
            <a:endParaRPr b="0" i="0" sz="1200" u="none" cap="none" strike="noStrike">
              <a:solidFill>
                <a:srgbClr val="000000"/>
              </a:solidFill>
              <a:latin typeface="Arial"/>
              <a:ea typeface="Arial"/>
              <a:cs typeface="Arial"/>
              <a:sym typeface="Arial"/>
            </a:endParaRPr>
          </a:p>
        </p:txBody>
      </p:sp>
      <p:sp>
        <p:nvSpPr>
          <p:cNvPr id="858" name="Google Shape;858;p90"/>
          <p:cNvSpPr/>
          <p:nvPr/>
        </p:nvSpPr>
        <p:spPr>
          <a:xfrm>
            <a:off x="6988629" y="1608121"/>
            <a:ext cx="4942114" cy="415498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chemeClr val="dk1"/>
                </a:solidFill>
                <a:latin typeface="Arial"/>
                <a:ea typeface="Arial"/>
                <a:cs typeface="Arial"/>
                <a:sym typeface="Arial"/>
              </a:rPr>
              <a:t>Il n’existe aucune méthode standard </a:t>
            </a:r>
            <a:r>
              <a:rPr b="0" i="0" lang="fr" sz="2000" u="none" cap="none" strike="noStrike">
                <a:solidFill>
                  <a:schemeClr val="dk1"/>
                </a:solidFill>
                <a:latin typeface="Arial"/>
                <a:ea typeface="Arial"/>
                <a:cs typeface="Arial"/>
                <a:sym typeface="Arial"/>
              </a:rPr>
              <a:t>pour déterminer les besoins en personnel, mais penser à :</a:t>
            </a:r>
            <a:r>
              <a:rPr b="1" i="0" lang="fr" sz="2000" u="none" cap="none" strike="noStrike">
                <a:solidFill>
                  <a:schemeClr val="dk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2400"/>
              <a:buFont typeface="Arial"/>
              <a:buChar char="•"/>
            </a:pPr>
            <a:r>
              <a:rPr b="0" i="0" lang="fr" sz="2000" u="none" cap="none" strike="noStrike">
                <a:solidFill>
                  <a:schemeClr val="dk1"/>
                </a:solidFill>
                <a:latin typeface="Arial"/>
                <a:ea typeface="Arial"/>
                <a:cs typeface="Arial"/>
                <a:sym typeface="Arial"/>
              </a:rPr>
              <a:t>Utiliser un logiciel de gestion de charge de travail</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2400"/>
              <a:buFont typeface="Arial"/>
              <a:buChar char="•"/>
            </a:pPr>
            <a:r>
              <a:rPr b="0" i="0" lang="fr" sz="2000" u="none" cap="none" strike="noStrike">
                <a:solidFill>
                  <a:schemeClr val="dk1"/>
                </a:solidFill>
                <a:latin typeface="Arial"/>
                <a:ea typeface="Arial"/>
                <a:cs typeface="Arial"/>
                <a:sym typeface="Arial"/>
              </a:rPr>
              <a:t>Comparer vos besoins à ceux d’autres établissements</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2400"/>
              <a:buFont typeface="Arial"/>
              <a:buChar char="•"/>
            </a:pPr>
            <a:r>
              <a:rPr b="0" i="0" lang="fr" sz="2000" u="none" cap="none" strike="noStrike">
                <a:solidFill>
                  <a:schemeClr val="dk1"/>
                </a:solidFill>
                <a:latin typeface="Arial"/>
                <a:ea typeface="Arial"/>
                <a:cs typeface="Arial"/>
                <a:sym typeface="Arial"/>
              </a:rPr>
              <a:t>Chiffrer les besoins de manière empirique au niveau de l’établissement </a:t>
            </a:r>
            <a:endParaRPr b="0" i="0" sz="12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FF00FF"/>
              </a:buClr>
              <a:buSzPts val="24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1" lang="fr" sz="2000" u="none" cap="none" strike="noStrike">
                <a:solidFill>
                  <a:schemeClr val="dk1"/>
                </a:solidFill>
                <a:latin typeface="Arial"/>
                <a:ea typeface="Arial"/>
                <a:cs typeface="Arial"/>
                <a:sym typeface="Arial"/>
              </a:rPr>
              <a:t>Les descriptions de poste et les normes de performance sont également essentielles </a:t>
            </a:r>
            <a:endParaRPr b="0" i="0" sz="1200" u="none" cap="none" strike="noStrike">
              <a:solidFill>
                <a:srgbClr val="000000"/>
              </a:solidFill>
              <a:latin typeface="Arial"/>
              <a:ea typeface="Arial"/>
              <a:cs typeface="Arial"/>
              <a:sym typeface="Arial"/>
            </a:endParaRPr>
          </a:p>
        </p:txBody>
      </p:sp>
      <p:sp>
        <p:nvSpPr>
          <p:cNvPr id="859" name="Google Shape;859;p90"/>
          <p:cNvSpPr txBox="1"/>
          <p:nvPr/>
        </p:nvSpPr>
        <p:spPr>
          <a:xfrm>
            <a:off x="7075715" y="5820343"/>
            <a:ext cx="4767942" cy="646290"/>
          </a:xfrm>
          <a:prstGeom prst="rect">
            <a:avLst/>
          </a:prstGeom>
          <a:solidFill>
            <a:schemeClr val="dk1"/>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Des agents de nettoyage doivent être présents dans l’établissement au quotidien</a:t>
            </a:r>
            <a:endParaRPr b="0" i="0" sz="1200" u="none" cap="none" strike="noStrike">
              <a:solidFill>
                <a:srgbClr val="000000"/>
              </a:solidFill>
              <a:latin typeface="Arial"/>
              <a:ea typeface="Arial"/>
              <a:cs typeface="Arial"/>
              <a:sym typeface="Arial"/>
            </a:endParaRPr>
          </a:p>
        </p:txBody>
      </p:sp>
      <p:pic>
        <p:nvPicPr>
          <p:cNvPr id="860" name="Google Shape;860;p90"/>
          <p:cNvPicPr preferRelativeResize="0"/>
          <p:nvPr/>
        </p:nvPicPr>
        <p:blipFill rotWithShape="1">
          <a:blip r:embed="rId4">
            <a:alphaModFix/>
          </a:blip>
          <a:srcRect b="0" l="0" r="0" t="0"/>
          <a:stretch/>
        </p:blipFill>
        <p:spPr>
          <a:xfrm>
            <a:off x="9570726" y="217885"/>
            <a:ext cx="1092696" cy="9529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9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867" name="Google Shape;867;p91"/>
          <p:cNvSpPr/>
          <p:nvPr/>
        </p:nvSpPr>
        <p:spPr>
          <a:xfrm>
            <a:off x="128338" y="714512"/>
            <a:ext cx="5205662"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00A1DF"/>
                </a:solidFill>
                <a:latin typeface="Arial Narrow"/>
                <a:ea typeface="Arial Narrow"/>
                <a:cs typeface="Arial Narrow"/>
                <a:sym typeface="Arial Narrow"/>
              </a:rPr>
              <a:t>Structure organisationnelle et WASH FIT</a:t>
            </a:r>
            <a:endParaRPr b="0" i="0" sz="2400" u="none" cap="none" strike="noStrike">
              <a:solidFill>
                <a:schemeClr val="dk1"/>
              </a:solidFill>
              <a:latin typeface="Arial Narrow"/>
              <a:ea typeface="Arial Narrow"/>
              <a:cs typeface="Arial Narrow"/>
              <a:sym typeface="Arial Narrow"/>
            </a:endParaRPr>
          </a:p>
        </p:txBody>
      </p:sp>
      <p:grpSp>
        <p:nvGrpSpPr>
          <p:cNvPr id="868" name="Google Shape;868;p91"/>
          <p:cNvGrpSpPr/>
          <p:nvPr/>
        </p:nvGrpSpPr>
        <p:grpSpPr>
          <a:xfrm>
            <a:off x="0" y="1233744"/>
            <a:ext cx="11923135" cy="530247"/>
            <a:chOff x="0" y="1233744"/>
            <a:chExt cx="11923135" cy="530247"/>
          </a:xfrm>
        </p:grpSpPr>
        <p:pic>
          <p:nvPicPr>
            <p:cNvPr id="869" name="Google Shape;869;p91"/>
            <p:cNvPicPr preferRelativeResize="0"/>
            <p:nvPr/>
          </p:nvPicPr>
          <p:blipFill rotWithShape="1">
            <a:blip r:embed="rId3">
              <a:alphaModFix/>
            </a:blip>
            <a:srcRect b="0" l="0" r="0" t="0"/>
            <a:stretch/>
          </p:blipFill>
          <p:spPr>
            <a:xfrm>
              <a:off x="0" y="1233744"/>
              <a:ext cx="11923135" cy="530247"/>
            </a:xfrm>
            <a:prstGeom prst="rect">
              <a:avLst/>
            </a:prstGeom>
            <a:noFill/>
            <a:ln>
              <a:noFill/>
            </a:ln>
          </p:spPr>
        </p:pic>
        <p:sp>
          <p:nvSpPr>
            <p:cNvPr id="870" name="Google Shape;870;p91"/>
            <p:cNvSpPr txBox="1"/>
            <p:nvPr/>
          </p:nvSpPr>
          <p:spPr>
            <a:xfrm>
              <a:off x="36958" y="1279405"/>
              <a:ext cx="6662421"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Indicateurs WASH FIT à évaluer :</a:t>
              </a:r>
              <a:endParaRPr b="0" i="0" sz="1200" u="none" cap="none" strike="noStrike">
                <a:solidFill>
                  <a:srgbClr val="000000"/>
                </a:solidFill>
                <a:latin typeface="Arial"/>
                <a:ea typeface="Arial"/>
                <a:cs typeface="Arial"/>
                <a:sym typeface="Arial"/>
              </a:endParaRPr>
            </a:p>
          </p:txBody>
        </p:sp>
      </p:grpSp>
      <p:sp>
        <p:nvSpPr>
          <p:cNvPr id="871" name="Google Shape;871;p91"/>
          <p:cNvSpPr txBox="1"/>
          <p:nvPr/>
        </p:nvSpPr>
        <p:spPr>
          <a:xfrm>
            <a:off x="128338" y="87084"/>
            <a:ext cx="4827838" cy="635001"/>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90000"/>
              </a:lnSpc>
              <a:spcBef>
                <a:spcPts val="0"/>
              </a:spcBef>
              <a:spcAft>
                <a:spcPts val="0"/>
              </a:spcAft>
              <a:buClr>
                <a:schemeClr val="lt2"/>
              </a:buClr>
              <a:buSzPct val="100000"/>
              <a:buFont typeface="Arial"/>
              <a:buNone/>
            </a:pPr>
            <a:r>
              <a:rPr b="1" i="0" lang="fr" sz="2800" u="none" cap="none" strike="noStrike">
                <a:solidFill>
                  <a:schemeClr val="lt2"/>
                </a:solidFill>
                <a:latin typeface="Arial"/>
                <a:ea typeface="Arial"/>
                <a:cs typeface="Arial"/>
                <a:sym typeface="Arial"/>
              </a:rPr>
              <a:t>Structures organisationnelles</a:t>
            </a:r>
            <a:endParaRPr b="0" i="0" sz="1200" u="none" cap="none" strike="noStrike">
              <a:solidFill>
                <a:srgbClr val="000000"/>
              </a:solidFill>
              <a:latin typeface="Arial"/>
              <a:ea typeface="Arial"/>
              <a:cs typeface="Arial"/>
              <a:sym typeface="Arial"/>
            </a:endParaRPr>
          </a:p>
        </p:txBody>
      </p:sp>
      <p:sp>
        <p:nvSpPr>
          <p:cNvPr id="872" name="Google Shape;872;p91"/>
          <p:cNvSpPr txBox="1"/>
          <p:nvPr/>
        </p:nvSpPr>
        <p:spPr>
          <a:xfrm>
            <a:off x="363031" y="1930631"/>
            <a:ext cx="11465936" cy="33416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L’établissement de soins de santé (ou le service) dispose d’un protocole/d’une politique de nettoyage détaillé(e), clairement indiqué(e) et établi(e), et faisant l’objet d’un suivi adéquat.</a:t>
            </a:r>
            <a:endParaRPr b="0" i="0" sz="12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Les agents d’entretien ou membres du personnel ayant des responsabilités en matière de nettoyage doivent être présents en nombre suffisant dans le service/l’établissement au quotidien/lorsqu’une opération de nettoyage est nécessaire, et doivent avoir le temps de mener ces opérations à bien.</a:t>
            </a:r>
            <a:endParaRPr b="0" i="0" sz="12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Des politiques et bonnes pratiques visant à améliorer la sécurité au travail des agents d’entretien et des techniciens de traitement des déchets biomédicaux existent et sont mises en œuvre.</a:t>
            </a:r>
            <a:endParaRPr b="0" i="0" sz="12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Un budget annuel suffisant est alloué pour l’achat de produits et matériel de nettoyage de l’environnement. </a:t>
            </a:r>
            <a:endParaRPr b="0" i="0" sz="12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Un espace est réservé au stockage, à la préparation et à l’entretien des produits et du matériel de nettoyage (« zone du service de nettoyage de l’environnement »). Cet espace doit être propre, bien entretenu et réservé aux opérations de nettoyage.</a:t>
            </a:r>
            <a:endParaRPr b="0" i="0" sz="1200" u="none" cap="none" strike="noStrike">
              <a:solidFill>
                <a:srgbClr val="000000"/>
              </a:solidFill>
              <a:latin typeface="Arial"/>
              <a:ea typeface="Arial"/>
              <a:cs typeface="Arial"/>
              <a:sym typeface="Arial"/>
            </a:endParaRPr>
          </a:p>
        </p:txBody>
      </p:sp>
      <p:pic>
        <p:nvPicPr>
          <p:cNvPr descr="Hierarchy" id="873" name="Google Shape;873;p91"/>
          <p:cNvPicPr preferRelativeResize="0"/>
          <p:nvPr/>
        </p:nvPicPr>
        <p:blipFill rotWithShape="1">
          <a:blip r:embed="rId4">
            <a:alphaModFix/>
          </a:blip>
          <a:srcRect b="0" l="0" r="0" t="0"/>
          <a:stretch/>
        </p:blipFill>
        <p:spPr>
          <a:xfrm>
            <a:off x="10758375" y="78410"/>
            <a:ext cx="91440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92"/>
          <p:cNvSpPr txBox="1"/>
          <p:nvPr>
            <p:ph idx="2" type="body"/>
          </p:nvPr>
        </p:nvSpPr>
        <p:spPr>
          <a:xfrm>
            <a:off x="128338" y="0"/>
            <a:ext cx="5967662" cy="6350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3200"/>
              <a:buNone/>
            </a:pPr>
            <a:r>
              <a:rPr lang="fr" sz="3200"/>
              <a:t>3. Formation et éducation</a:t>
            </a:r>
            <a:endParaRPr/>
          </a:p>
        </p:txBody>
      </p:sp>
      <p:sp>
        <p:nvSpPr>
          <p:cNvPr id="880" name="Google Shape;880;p92"/>
          <p:cNvSpPr/>
          <p:nvPr/>
        </p:nvSpPr>
        <p:spPr>
          <a:xfrm>
            <a:off x="-2289" y="714512"/>
            <a:ext cx="11300766"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 sz="3200" u="none" cap="none" strike="noStrike">
                <a:solidFill>
                  <a:srgbClr val="00A1DF"/>
                </a:solidFill>
                <a:latin typeface="Arial Narrow"/>
                <a:ea typeface="Arial Narrow"/>
                <a:cs typeface="Arial Narrow"/>
                <a:sym typeface="Arial Narrow"/>
              </a:rPr>
              <a:t>Quels sont les éléments nécessaires pour assurer l’efficacité du nettoyage ?</a:t>
            </a:r>
            <a:endParaRPr b="0" i="0" sz="3200" u="none" cap="none" strike="noStrike">
              <a:solidFill>
                <a:schemeClr val="dk1"/>
              </a:solidFill>
              <a:latin typeface="Arial Narrow"/>
              <a:ea typeface="Arial Narrow"/>
              <a:cs typeface="Arial Narrow"/>
              <a:sym typeface="Arial Narrow"/>
            </a:endParaRPr>
          </a:p>
        </p:txBody>
      </p:sp>
      <p:pic>
        <p:nvPicPr>
          <p:cNvPr descr="Classroom" id="881" name="Google Shape;881;p92"/>
          <p:cNvPicPr preferRelativeResize="0"/>
          <p:nvPr/>
        </p:nvPicPr>
        <p:blipFill rotWithShape="1">
          <a:blip r:embed="rId3">
            <a:alphaModFix/>
          </a:blip>
          <a:srcRect b="0" l="0" r="0" t="0"/>
          <a:stretch/>
        </p:blipFill>
        <p:spPr>
          <a:xfrm>
            <a:off x="11110250" y="115363"/>
            <a:ext cx="697437" cy="697437"/>
          </a:xfrm>
          <a:prstGeom prst="rect">
            <a:avLst/>
          </a:prstGeom>
          <a:noFill/>
          <a:ln>
            <a:noFill/>
          </a:ln>
        </p:spPr>
      </p:pic>
      <p:sp>
        <p:nvSpPr>
          <p:cNvPr id="882" name="Google Shape;882;p92"/>
          <p:cNvSpPr txBox="1"/>
          <p:nvPr/>
        </p:nvSpPr>
        <p:spPr>
          <a:xfrm>
            <a:off x="128338" y="1763734"/>
            <a:ext cx="11679349" cy="2740774"/>
          </a:xfrm>
          <a:prstGeom prst="rect">
            <a:avLst/>
          </a:prstGeom>
          <a:noFill/>
          <a:ln>
            <a:noFill/>
          </a:ln>
        </p:spPr>
        <p:txBody>
          <a:bodyPr anchorCtr="0" anchor="t" bIns="45700" lIns="91425" spcFirstLastPara="1" rIns="91425" wrap="square" tIns="45700">
            <a:noAutofit/>
          </a:bodyPr>
          <a:lstStyle/>
          <a:p>
            <a:pPr indent="0" lvl="1" marL="457200" marR="0" rtl="0" algn="l">
              <a:lnSpc>
                <a:spcPct val="90000"/>
              </a:lnSpc>
              <a:spcBef>
                <a:spcPts val="0"/>
              </a:spcBef>
              <a:spcAft>
                <a:spcPts val="0"/>
              </a:spcAft>
              <a:buClr>
                <a:srgbClr val="09164D"/>
              </a:buClr>
              <a:buSzPts val="2400"/>
              <a:buFont typeface="Arial"/>
              <a:buNone/>
            </a:pPr>
            <a:r>
              <a:rPr b="1" i="0" lang="fr" sz="2400" u="none" cap="none" strike="noStrike">
                <a:solidFill>
                  <a:schemeClr val="dk1"/>
                </a:solidFill>
                <a:latin typeface="Arial"/>
                <a:ea typeface="Arial"/>
                <a:cs typeface="Arial"/>
                <a:sym typeface="Arial"/>
              </a:rPr>
              <a:t>Les programmes de formation officiels doivent inclure :</a:t>
            </a:r>
            <a:endParaRPr b="0" i="0" sz="1400" u="none" cap="none" strike="noStrike">
              <a:solidFill>
                <a:srgbClr val="000000"/>
              </a:solidFill>
              <a:latin typeface="Arial"/>
              <a:ea typeface="Arial"/>
              <a:cs typeface="Arial"/>
              <a:sym typeface="Arial"/>
            </a:endParaRPr>
          </a:p>
          <a:p>
            <a:pPr indent="-228600" lvl="2" marL="11430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Une introduction à la prévention et la lutte contre les infections (grâce au nettoyage)</a:t>
            </a:r>
            <a:endParaRPr b="0" i="0" sz="1400" u="none" cap="none" strike="noStrike">
              <a:solidFill>
                <a:srgbClr val="000000"/>
              </a:solidFill>
              <a:latin typeface="Arial"/>
              <a:ea typeface="Arial"/>
              <a:cs typeface="Arial"/>
              <a:sym typeface="Arial"/>
            </a:endParaRPr>
          </a:p>
          <a:p>
            <a:pPr indent="-228600" lvl="2" marL="11430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Une formation aux bonnes pratiques de nettoyage (utilisation prudente des produits et techniques de nettoyage)</a:t>
            </a:r>
            <a:endParaRPr b="0" i="0" sz="1400" u="none" cap="none" strike="noStrike">
              <a:solidFill>
                <a:srgbClr val="000000"/>
              </a:solidFill>
              <a:latin typeface="Arial"/>
              <a:ea typeface="Arial"/>
              <a:cs typeface="Arial"/>
              <a:sym typeface="Arial"/>
            </a:endParaRPr>
          </a:p>
          <a:p>
            <a:pPr indent="-228600" lvl="2" marL="11430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Des éléments sur la sécurité au travail en matière de nettoyage et de désinfection</a:t>
            </a:r>
            <a:endParaRPr b="0" i="0" sz="1400" u="none" cap="none" strike="noStrike">
              <a:solidFill>
                <a:srgbClr val="000000"/>
              </a:solidFill>
              <a:latin typeface="Arial"/>
              <a:ea typeface="Arial"/>
              <a:cs typeface="Arial"/>
              <a:sym typeface="Arial"/>
            </a:endParaRPr>
          </a:p>
          <a:p>
            <a:pPr indent="-228600" lvl="2" marL="11430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Des éléments sur l’utilisation rationnelle et la conservation de l’eau</a:t>
            </a:r>
            <a:endParaRPr b="0" i="0" sz="1400" u="none" cap="none" strike="noStrike">
              <a:solidFill>
                <a:srgbClr val="000000"/>
              </a:solidFill>
              <a:latin typeface="Arial"/>
              <a:ea typeface="Arial"/>
              <a:cs typeface="Arial"/>
              <a:sym typeface="Arial"/>
            </a:endParaRPr>
          </a:p>
          <a:p>
            <a:pPr indent="-76200" lvl="2" marL="11430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76200" lvl="2" marL="11430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76200" lvl="1" marL="6858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304800" lvl="1" marL="857250" marR="0" rtl="0" algn="l">
              <a:lnSpc>
                <a:spcPct val="90000"/>
              </a:lnSpc>
              <a:spcBef>
                <a:spcPts val="50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883" name="Google Shape;883;p92"/>
          <p:cNvSpPr txBox="1"/>
          <p:nvPr/>
        </p:nvSpPr>
        <p:spPr>
          <a:xfrm>
            <a:off x="596347" y="4784290"/>
            <a:ext cx="11211339" cy="1359198"/>
          </a:xfrm>
          <a:prstGeom prst="rect">
            <a:avLst/>
          </a:prstGeom>
          <a:solidFill>
            <a:schemeClr val="dk1"/>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00FF"/>
              </a:buClr>
              <a:buSzPts val="2000"/>
              <a:buFont typeface="Arial"/>
              <a:buNone/>
            </a:pPr>
            <a:r>
              <a:rPr b="1" i="0" lang="fr" sz="2000" u="none" cap="none" strike="noStrike">
                <a:solidFill>
                  <a:schemeClr val="lt1"/>
                </a:solidFill>
                <a:latin typeface="Arial"/>
                <a:ea typeface="Arial"/>
                <a:cs typeface="Arial"/>
                <a:sym typeface="Arial"/>
              </a:rPr>
              <a:t>Ces formations doivent être </a:t>
            </a:r>
            <a:r>
              <a:rPr b="0" i="0" lang="fr" sz="2000" u="none" cap="none" strike="noStrike">
                <a:solidFill>
                  <a:schemeClr val="lt1"/>
                </a:solidFill>
                <a:latin typeface="Arial"/>
                <a:ea typeface="Arial"/>
                <a:cs typeface="Arial"/>
                <a:sym typeface="Arial"/>
              </a:rPr>
              <a:t>PARTICIPATIVES </a:t>
            </a:r>
            <a:endParaRPr b="0" i="0" sz="2000" u="none" cap="none" strike="noStrike">
              <a:solidFill>
                <a:schemeClr val="lt1"/>
              </a:solidFill>
              <a:latin typeface="Arial"/>
              <a:ea typeface="Arial"/>
              <a:cs typeface="Arial"/>
              <a:sym typeface="Arial"/>
            </a:endParaRPr>
          </a:p>
          <a:p>
            <a:pPr indent="0" lvl="0" marL="0" marR="0" rtl="0" algn="ctr">
              <a:lnSpc>
                <a:spcPct val="90000"/>
              </a:lnSpc>
              <a:spcBef>
                <a:spcPts val="1000"/>
              </a:spcBef>
              <a:spcAft>
                <a:spcPts val="0"/>
              </a:spcAft>
              <a:buClr>
                <a:srgbClr val="FF00FF"/>
              </a:buClr>
              <a:buSzPts val="2000"/>
              <a:buFont typeface="Arial"/>
              <a:buNone/>
            </a:pPr>
            <a:r>
              <a:rPr b="0" i="0" lang="fr" sz="2000" u="none" cap="none" strike="noStrike">
                <a:solidFill>
                  <a:schemeClr val="lt1"/>
                </a:solidFill>
                <a:latin typeface="Arial"/>
                <a:ea typeface="Arial"/>
                <a:cs typeface="Arial"/>
                <a:sym typeface="Arial"/>
              </a:rPr>
              <a:t> Elles doivent être constituées a) d’exercices pratiques, b) adaptées au niveau d’alphabétisation des participants, c) proposées chaque année (remise à niveau), d) dispensées avant la prise de fonction et e) organisées par des formateurs expérimentés.</a:t>
            </a:r>
            <a:endParaRPr b="0" i="0" sz="1400" u="none" cap="none" strike="noStrike">
              <a:solidFill>
                <a:srgbClr val="000000"/>
              </a:solidFill>
              <a:latin typeface="Arial"/>
              <a:ea typeface="Arial"/>
              <a:cs typeface="Arial"/>
              <a:sym typeface="Arial"/>
            </a:endParaRPr>
          </a:p>
        </p:txBody>
      </p:sp>
      <p:sp>
        <p:nvSpPr>
          <p:cNvPr id="884" name="Google Shape;884;p9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9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891" name="Google Shape;891;p93"/>
          <p:cNvSpPr txBox="1"/>
          <p:nvPr/>
        </p:nvSpPr>
        <p:spPr>
          <a:xfrm>
            <a:off x="454638" y="1394837"/>
            <a:ext cx="8994801" cy="4615541"/>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2060"/>
              </a:buClr>
              <a:buSzPts val="2400"/>
              <a:buFont typeface="Arial"/>
              <a:buChar char="•"/>
            </a:pPr>
            <a:r>
              <a:rPr b="0" i="0" lang="fr" sz="2000" u="none" cap="none" strike="noStrike">
                <a:solidFill>
                  <a:srgbClr val="002060"/>
                </a:solidFill>
                <a:latin typeface="Arial"/>
                <a:ea typeface="Arial"/>
                <a:cs typeface="Arial"/>
                <a:sym typeface="Arial"/>
              </a:rPr>
              <a:t>Approche participative fortement appréciée</a:t>
            </a:r>
            <a:endParaRPr b="0" i="0" sz="1200" u="none" cap="none" strike="noStrike">
              <a:solidFill>
                <a:srgbClr val="000000"/>
              </a:solidFill>
              <a:latin typeface="Arial"/>
              <a:ea typeface="Arial"/>
              <a:cs typeface="Arial"/>
              <a:sym typeface="Arial"/>
            </a:endParaRPr>
          </a:p>
          <a:p>
            <a:pPr indent="-171450" lvl="0" marL="171450" marR="0" rtl="0" algn="l">
              <a:lnSpc>
                <a:spcPct val="90000"/>
              </a:lnSpc>
              <a:spcBef>
                <a:spcPts val="1000"/>
              </a:spcBef>
              <a:spcAft>
                <a:spcPts val="0"/>
              </a:spcAft>
              <a:buClr>
                <a:srgbClr val="002060"/>
              </a:buClr>
              <a:buSzPts val="2400"/>
              <a:buFont typeface="Arial"/>
              <a:buChar char="•"/>
            </a:pPr>
            <a:r>
              <a:rPr b="0" i="0" lang="fr" sz="2000" u="none" cap="none" strike="noStrike">
                <a:solidFill>
                  <a:srgbClr val="002060"/>
                </a:solidFill>
                <a:latin typeface="Arial"/>
                <a:ea typeface="Arial"/>
                <a:cs typeface="Arial"/>
                <a:sym typeface="Arial"/>
              </a:rPr>
              <a:t>Inclusion de professionnels de la santé responsables du nettoyage et/ou de la supervision des agents d’entretien 🡪 respect mutuel renforcé</a:t>
            </a:r>
            <a:endParaRPr b="0" i="0" sz="1200" u="none" cap="none" strike="noStrike">
              <a:solidFill>
                <a:srgbClr val="000000"/>
              </a:solidFill>
              <a:latin typeface="Arial"/>
              <a:ea typeface="Arial"/>
              <a:cs typeface="Arial"/>
              <a:sym typeface="Arial"/>
            </a:endParaRPr>
          </a:p>
          <a:p>
            <a:pPr indent="-171450" lvl="0" marL="171450" marR="0" rtl="0" algn="l">
              <a:lnSpc>
                <a:spcPct val="90000"/>
              </a:lnSpc>
              <a:spcBef>
                <a:spcPts val="1000"/>
              </a:spcBef>
              <a:spcAft>
                <a:spcPts val="0"/>
              </a:spcAft>
              <a:buClr>
                <a:srgbClr val="002060"/>
              </a:buClr>
              <a:buSzPts val="2400"/>
              <a:buFont typeface="Arial"/>
              <a:buChar char="•"/>
            </a:pPr>
            <a:r>
              <a:rPr b="0" i="0" lang="fr" sz="2000" u="none" cap="none" strike="noStrike">
                <a:solidFill>
                  <a:srgbClr val="002060"/>
                </a:solidFill>
                <a:latin typeface="Arial"/>
                <a:ea typeface="Arial"/>
                <a:cs typeface="Arial"/>
                <a:sym typeface="Arial"/>
              </a:rPr>
              <a:t>Planification difficile des formations 🡪 les roulements de personnel doivent être pris en compte</a:t>
            </a:r>
            <a:endParaRPr b="0" i="0" sz="2000" u="none" cap="none" strike="noStrike">
              <a:solidFill>
                <a:srgbClr val="002060"/>
              </a:solidFill>
              <a:latin typeface="Arial"/>
              <a:ea typeface="Arial"/>
              <a:cs typeface="Arial"/>
              <a:sym typeface="Arial"/>
            </a:endParaRPr>
          </a:p>
          <a:p>
            <a:pPr indent="-171450" lvl="0" marL="171450" marR="0" rtl="0" algn="l">
              <a:lnSpc>
                <a:spcPct val="90000"/>
              </a:lnSpc>
              <a:spcBef>
                <a:spcPts val="1000"/>
              </a:spcBef>
              <a:spcAft>
                <a:spcPts val="0"/>
              </a:spcAft>
              <a:buClr>
                <a:srgbClr val="002060"/>
              </a:buClr>
              <a:buSzPts val="2400"/>
              <a:buFont typeface="Arial"/>
              <a:buChar char="•"/>
            </a:pPr>
            <a:r>
              <a:rPr b="0" i="0" lang="fr" sz="2000" u="none" cap="none" strike="noStrike">
                <a:solidFill>
                  <a:srgbClr val="002060"/>
                </a:solidFill>
                <a:latin typeface="Arial"/>
                <a:ea typeface="Arial"/>
                <a:cs typeface="Arial"/>
                <a:sym typeface="Arial"/>
              </a:rPr>
              <a:t>Rotation du personnel d’entretien élevée 🡪 les formations doivent être répétées </a:t>
            </a:r>
            <a:endParaRPr b="0" i="0" sz="1200" u="none" cap="none" strike="noStrike">
              <a:solidFill>
                <a:srgbClr val="000000"/>
              </a:solidFill>
              <a:latin typeface="Arial"/>
              <a:ea typeface="Arial"/>
              <a:cs typeface="Arial"/>
              <a:sym typeface="Arial"/>
            </a:endParaRPr>
          </a:p>
          <a:p>
            <a:pPr indent="-171450" lvl="0" marL="171450" marR="0" rtl="0" algn="l">
              <a:lnSpc>
                <a:spcPct val="90000"/>
              </a:lnSpc>
              <a:spcBef>
                <a:spcPts val="1000"/>
              </a:spcBef>
              <a:spcAft>
                <a:spcPts val="0"/>
              </a:spcAft>
              <a:buClr>
                <a:srgbClr val="002060"/>
              </a:buClr>
              <a:buSzPts val="2400"/>
              <a:buFont typeface="Arial"/>
              <a:buChar char="•"/>
            </a:pPr>
            <a:r>
              <a:rPr b="0" i="0" lang="fr" sz="2000" u="none" cap="none" strike="noStrike">
                <a:solidFill>
                  <a:srgbClr val="002060"/>
                </a:solidFill>
                <a:latin typeface="Arial"/>
                <a:ea typeface="Arial"/>
                <a:cs typeface="Arial"/>
                <a:sym typeface="Arial"/>
              </a:rPr>
              <a:t>Importance de l’accès continu à des équipements et du matériel de nettoyage</a:t>
            </a:r>
            <a:endParaRPr b="0" i="0" sz="1200" u="none" cap="none" strike="noStrike">
              <a:solidFill>
                <a:srgbClr val="000000"/>
              </a:solidFill>
              <a:latin typeface="Arial"/>
              <a:ea typeface="Arial"/>
              <a:cs typeface="Arial"/>
              <a:sym typeface="Arial"/>
            </a:endParaRPr>
          </a:p>
          <a:p>
            <a:pPr indent="-171450" lvl="0" marL="171450" marR="0" rtl="0" algn="l">
              <a:lnSpc>
                <a:spcPct val="90000"/>
              </a:lnSpc>
              <a:spcBef>
                <a:spcPts val="1000"/>
              </a:spcBef>
              <a:spcAft>
                <a:spcPts val="0"/>
              </a:spcAft>
              <a:buClr>
                <a:srgbClr val="002060"/>
              </a:buClr>
              <a:buSzPts val="2400"/>
              <a:buFont typeface="Arial"/>
              <a:buChar char="•"/>
            </a:pPr>
            <a:r>
              <a:rPr b="0" i="0" lang="fr" sz="2000" u="none" cap="none" strike="noStrike">
                <a:solidFill>
                  <a:srgbClr val="002060"/>
                </a:solidFill>
                <a:latin typeface="Arial"/>
                <a:ea typeface="Arial"/>
                <a:cs typeface="Arial"/>
                <a:sym typeface="Arial"/>
              </a:rPr>
              <a:t>Caractère crucial de la supervision constructive après la formation (rappels illustrés des consignes à utiliser au quotidien, etc.)</a:t>
            </a:r>
            <a:endParaRPr b="0" i="0" sz="1200" u="none" cap="none" strike="noStrike">
              <a:solidFill>
                <a:srgbClr val="000000"/>
              </a:solidFill>
              <a:latin typeface="Arial"/>
              <a:ea typeface="Arial"/>
              <a:cs typeface="Arial"/>
              <a:sym typeface="Arial"/>
            </a:endParaRPr>
          </a:p>
        </p:txBody>
      </p:sp>
      <p:pic>
        <p:nvPicPr>
          <p:cNvPr id="892" name="Google Shape;892;p93"/>
          <p:cNvPicPr preferRelativeResize="0"/>
          <p:nvPr/>
        </p:nvPicPr>
        <p:blipFill rotWithShape="1">
          <a:blip r:embed="rId3">
            <a:alphaModFix/>
          </a:blip>
          <a:srcRect b="0" l="0" r="0" t="0"/>
          <a:stretch/>
        </p:blipFill>
        <p:spPr>
          <a:xfrm>
            <a:off x="9449439" y="2162276"/>
            <a:ext cx="2535731" cy="3209393"/>
          </a:xfrm>
          <a:prstGeom prst="rect">
            <a:avLst/>
          </a:prstGeom>
          <a:noFill/>
          <a:ln>
            <a:noFill/>
          </a:ln>
        </p:spPr>
      </p:pic>
      <p:sp>
        <p:nvSpPr>
          <p:cNvPr id="893" name="Google Shape;893;p93"/>
          <p:cNvSpPr txBox="1"/>
          <p:nvPr/>
        </p:nvSpPr>
        <p:spPr>
          <a:xfrm>
            <a:off x="236923" y="179053"/>
            <a:ext cx="10822587" cy="990530"/>
          </a:xfrm>
          <a:prstGeom prst="rect">
            <a:avLst/>
          </a:prstGeom>
          <a:noFill/>
          <a:ln>
            <a:noFill/>
          </a:ln>
        </p:spPr>
        <p:txBody>
          <a:bodyPr anchorCtr="0" anchor="b" bIns="0" lIns="20400" spcFirstLastPara="1" rIns="408100" wrap="square" tIns="0">
            <a:noAutofit/>
          </a:bodyPr>
          <a:lstStyle/>
          <a:p>
            <a:pPr indent="0" lvl="0" marL="0" marR="0" rtl="0" algn="ctr">
              <a:lnSpc>
                <a:spcPct val="90000"/>
              </a:lnSpc>
              <a:spcBef>
                <a:spcPts val="0"/>
              </a:spcBef>
              <a:spcAft>
                <a:spcPts val="0"/>
              </a:spcAft>
              <a:buClr>
                <a:srgbClr val="0092CC"/>
              </a:buClr>
              <a:buSzPts val="4000"/>
              <a:buFont typeface="Arial Narrow"/>
              <a:buNone/>
            </a:pPr>
            <a:r>
              <a:rPr b="1" i="0" lang="fr" sz="4000" u="none" cap="none" strike="noStrike">
                <a:solidFill>
                  <a:srgbClr val="0092CC"/>
                </a:solidFill>
                <a:latin typeface="Arial Narrow"/>
                <a:ea typeface="Arial Narrow"/>
                <a:cs typeface="Arial Narrow"/>
                <a:sym typeface="Arial Narrow"/>
              </a:rPr>
              <a:t>Enseignements tirés des formations sur le nettoyage (dans les pays d’intervention)</a:t>
            </a:r>
            <a:endParaRPr b="0" i="0" sz="1400" u="none" cap="none" strike="noStrike">
              <a:solidFill>
                <a:srgbClr val="000000"/>
              </a:solidFill>
              <a:latin typeface="Arial"/>
              <a:ea typeface="Arial"/>
              <a:cs typeface="Arial"/>
              <a:sym typeface="Arial"/>
            </a:endParaRPr>
          </a:p>
        </p:txBody>
      </p:sp>
      <p:pic>
        <p:nvPicPr>
          <p:cNvPr descr="Classroom" id="894" name="Google Shape;894;p93"/>
          <p:cNvPicPr preferRelativeResize="0"/>
          <p:nvPr/>
        </p:nvPicPr>
        <p:blipFill rotWithShape="1">
          <a:blip r:embed="rId4">
            <a:alphaModFix/>
          </a:blip>
          <a:srcRect b="0" l="0" r="0" t="0"/>
          <a:stretch/>
        </p:blipFill>
        <p:spPr>
          <a:xfrm>
            <a:off x="11059510" y="101356"/>
            <a:ext cx="697437" cy="697437"/>
          </a:xfrm>
          <a:prstGeom prst="rect">
            <a:avLst/>
          </a:prstGeom>
          <a:noFill/>
          <a:ln>
            <a:noFill/>
          </a:ln>
        </p:spPr>
      </p:pic>
      <p:sp>
        <p:nvSpPr>
          <p:cNvPr id="895" name="Google Shape;895;p93"/>
          <p:cNvSpPr/>
          <p:nvPr/>
        </p:nvSpPr>
        <p:spPr>
          <a:xfrm>
            <a:off x="541722" y="5786066"/>
            <a:ext cx="11443448"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Arial"/>
                <a:ea typeface="Arial"/>
                <a:cs typeface="Arial"/>
                <a:sym typeface="Arial"/>
              </a:rPr>
              <a:t>L’ensemble de ressources TEACH CLEAN a été créé par l’association The Soapbox Collaborative et la London School of Hygiene and Tropical Medicine. Pour en obtenir un exemplaire gratuit, consultez la page suivante</a:t>
            </a:r>
            <a:r>
              <a:rPr b="0" i="0" lang="fr" sz="1400" u="none" cap="none" strike="noStrike">
                <a:solidFill>
                  <a:srgbClr val="002060"/>
                </a:solidFill>
                <a:latin typeface="Arial"/>
                <a:ea typeface="Arial"/>
                <a:cs typeface="Arial"/>
                <a:sym typeface="Arial"/>
              </a:rPr>
              <a:t> : </a:t>
            </a:r>
            <a:r>
              <a:rPr b="0" i="0" lang="fr" sz="1400" u="sng" cap="none" strike="noStrike">
                <a:solidFill>
                  <a:schemeClr val="hlink"/>
                </a:solidFill>
                <a:latin typeface="Arial"/>
                <a:ea typeface="Arial"/>
                <a:cs typeface="Arial"/>
                <a:sym typeface="Arial"/>
                <a:hlinkClick r:id="rId5"/>
              </a:rPr>
              <a:t>https://www.lshtm.ac.uk/research/centres/march-centre/soapbox-collaborative/teach-clean</a:t>
            </a:r>
            <a:endParaRPr b="0" i="0" sz="1400" u="none" cap="none" strike="noStrike">
              <a:solidFill>
                <a:srgbClr val="00206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9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902" name="Google Shape;902;p94"/>
          <p:cNvSpPr txBox="1"/>
          <p:nvPr>
            <p:ph type="title"/>
          </p:nvPr>
        </p:nvSpPr>
        <p:spPr>
          <a:xfrm>
            <a:off x="838200" y="853698"/>
            <a:ext cx="4102100" cy="27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br>
              <a:rPr lang="fr" sz="3200">
                <a:latin typeface="Arial"/>
                <a:ea typeface="Arial"/>
                <a:cs typeface="Arial"/>
                <a:sym typeface="Arial"/>
              </a:rPr>
            </a:br>
            <a:endParaRPr sz="3200"/>
          </a:p>
        </p:txBody>
      </p:sp>
      <p:sp>
        <p:nvSpPr>
          <p:cNvPr id="903" name="Google Shape;903;p94"/>
          <p:cNvSpPr txBox="1"/>
          <p:nvPr>
            <p:ph idx="3" type="body"/>
          </p:nvPr>
        </p:nvSpPr>
        <p:spPr>
          <a:xfrm>
            <a:off x="292100" y="235779"/>
            <a:ext cx="4648200" cy="24032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3600"/>
              <a:buNone/>
            </a:pPr>
            <a:r>
              <a:rPr lang="fr" sz="3600">
                <a:latin typeface="Arial Narrow"/>
                <a:ea typeface="Arial Narrow"/>
                <a:cs typeface="Arial Narrow"/>
                <a:sym typeface="Arial Narrow"/>
              </a:rPr>
              <a:t>Exemple en images : Processus de nettoyage des surfaces</a:t>
            </a:r>
            <a:endParaRPr/>
          </a:p>
        </p:txBody>
      </p:sp>
      <p:pic>
        <p:nvPicPr>
          <p:cNvPr id="904" name="Google Shape;904;p94"/>
          <p:cNvPicPr preferRelativeResize="0"/>
          <p:nvPr/>
        </p:nvPicPr>
        <p:blipFill rotWithShape="1">
          <a:blip r:embed="rId3">
            <a:alphaModFix/>
          </a:blip>
          <a:srcRect b="0" l="0" r="0" t="0"/>
          <a:stretch/>
        </p:blipFill>
        <p:spPr>
          <a:xfrm>
            <a:off x="5486400" y="0"/>
            <a:ext cx="6321285" cy="4714858"/>
          </a:xfrm>
          <a:prstGeom prst="rect">
            <a:avLst/>
          </a:prstGeom>
          <a:noFill/>
          <a:ln>
            <a:noFill/>
          </a:ln>
        </p:spPr>
      </p:pic>
      <p:sp>
        <p:nvSpPr>
          <p:cNvPr id="905" name="Google Shape;905;p94"/>
          <p:cNvSpPr txBox="1"/>
          <p:nvPr/>
        </p:nvSpPr>
        <p:spPr>
          <a:xfrm>
            <a:off x="354021" y="3831944"/>
            <a:ext cx="11453664" cy="21406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dk2"/>
              </a:buClr>
              <a:buSzPts val="2400"/>
              <a:buFont typeface="Arial"/>
              <a:buChar char="•"/>
            </a:pPr>
            <a:r>
              <a:rPr b="0" i="0" lang="fr" sz="2400" u="none" cap="none" strike="noStrike">
                <a:solidFill>
                  <a:schemeClr val="dk1"/>
                </a:solidFill>
                <a:latin typeface="Arial"/>
                <a:ea typeface="Arial"/>
                <a:cs typeface="Arial"/>
                <a:sym typeface="Arial"/>
              </a:rPr>
              <a:t>Utilisez des chiffons propres pour commencer </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2"/>
              </a:buClr>
              <a:buSzPts val="2400"/>
              <a:buFont typeface="Arial"/>
              <a:buChar char="•"/>
            </a:pPr>
            <a:r>
              <a:rPr b="0" i="0" lang="fr" sz="2400" u="none" cap="none" strike="noStrike">
                <a:solidFill>
                  <a:schemeClr val="dk1"/>
                </a:solidFill>
                <a:latin typeface="Arial"/>
                <a:ea typeface="Arial"/>
                <a:cs typeface="Arial"/>
                <a:sym typeface="Arial"/>
              </a:rPr>
              <a:t>Changez de chiffons lorsqu’ils ne sont plus imbibés de solution</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2"/>
              </a:buClr>
              <a:buSzPts val="2400"/>
              <a:buFont typeface="Arial"/>
              <a:buChar char="•"/>
            </a:pPr>
            <a:r>
              <a:rPr b="0" i="0" lang="fr" sz="2400" u="none" cap="none" strike="noStrike">
                <a:solidFill>
                  <a:schemeClr val="dk1"/>
                </a:solidFill>
                <a:latin typeface="Arial"/>
                <a:ea typeface="Arial"/>
                <a:cs typeface="Arial"/>
                <a:sym typeface="Arial"/>
              </a:rPr>
              <a:t>Changez de chiffons entre chaque patient lorsque vous nettoyez l’environnement immédiat du patient (dans les zones à risque)</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2"/>
              </a:buClr>
              <a:buSzPts val="2400"/>
              <a:buFont typeface="Arial"/>
              <a:buChar char="•"/>
            </a:pPr>
            <a:r>
              <a:rPr b="0" i="0" lang="fr" sz="2400" u="none" cap="none" strike="noStrike">
                <a:solidFill>
                  <a:schemeClr val="dk1"/>
                </a:solidFill>
                <a:latin typeface="Arial"/>
                <a:ea typeface="Arial"/>
                <a:cs typeface="Arial"/>
                <a:sym typeface="Arial"/>
              </a:rPr>
              <a:t>Veillez à avoir suffisamment de chiffons pour finir votre séance de nettoyage</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2"/>
              </a:buClr>
              <a:buSzPts val="2400"/>
              <a:buFont typeface="Arial"/>
              <a:buChar char="•"/>
            </a:pPr>
            <a:r>
              <a:rPr b="0" i="0" lang="fr" sz="2400" u="none" cap="none" strike="noStrike">
                <a:solidFill>
                  <a:schemeClr val="dk1"/>
                </a:solidFill>
                <a:latin typeface="Arial"/>
                <a:ea typeface="Arial"/>
                <a:cs typeface="Arial"/>
                <a:sym typeface="Arial"/>
              </a:rPr>
              <a:t>Ne trempez jamais un chiffon deux fois !</a:t>
            </a:r>
            <a:endParaRPr b="0" i="0" sz="1400" u="none" cap="none" strike="noStrike">
              <a:solidFill>
                <a:srgbClr val="000000"/>
              </a:solidFill>
              <a:latin typeface="Arial"/>
              <a:ea typeface="Arial"/>
              <a:cs typeface="Arial"/>
              <a:sym typeface="Arial"/>
            </a:endParaRPr>
          </a:p>
        </p:txBody>
      </p:sp>
      <p:sp>
        <p:nvSpPr>
          <p:cNvPr id="906" name="Google Shape;906;p94"/>
          <p:cNvSpPr txBox="1"/>
          <p:nvPr/>
        </p:nvSpPr>
        <p:spPr>
          <a:xfrm>
            <a:off x="6579704" y="6445893"/>
            <a:ext cx="561229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fr" sz="1200" u="none" cap="none" strike="noStrike">
                <a:solidFill>
                  <a:srgbClr val="000000"/>
                </a:solidFill>
                <a:latin typeface="Arial"/>
                <a:ea typeface="Arial"/>
                <a:cs typeface="Arial"/>
                <a:sym typeface="Arial"/>
              </a:rPr>
              <a:t>(Images extraites de Soapbox, « TEACH CLEAN », 2018. Voir le lien sur la diapositive précédente.)</a:t>
            </a:r>
            <a:endParaRPr b="0" i="0" sz="1400" u="none" cap="none" strike="noStrike">
              <a:solidFill>
                <a:srgbClr val="000000"/>
              </a:solidFill>
              <a:latin typeface="Arial"/>
              <a:ea typeface="Arial"/>
              <a:cs typeface="Arial"/>
              <a:sym typeface="Arial"/>
            </a:endParaRPr>
          </a:p>
        </p:txBody>
      </p:sp>
      <p:pic>
        <p:nvPicPr>
          <p:cNvPr id="907" name="Google Shape;907;p94"/>
          <p:cNvPicPr preferRelativeResize="0"/>
          <p:nvPr/>
        </p:nvPicPr>
        <p:blipFill rotWithShape="1">
          <a:blip r:embed="rId4">
            <a:alphaModFix/>
          </a:blip>
          <a:srcRect b="0" l="0" r="0" t="0"/>
          <a:stretch/>
        </p:blipFill>
        <p:spPr>
          <a:xfrm>
            <a:off x="10858004" y="5587377"/>
            <a:ext cx="1092696" cy="9529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9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914" name="Google Shape;914;p95"/>
          <p:cNvSpPr/>
          <p:nvPr/>
        </p:nvSpPr>
        <p:spPr>
          <a:xfrm>
            <a:off x="128337" y="714512"/>
            <a:ext cx="1063003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 sz="3200" u="none" cap="none" strike="noStrike">
                <a:solidFill>
                  <a:srgbClr val="00A1DF"/>
                </a:solidFill>
                <a:latin typeface="Arial Narrow"/>
                <a:ea typeface="Arial Narrow"/>
                <a:cs typeface="Arial Narrow"/>
                <a:sym typeface="Arial Narrow"/>
              </a:rPr>
              <a:t>Formation et éducation au regard de WASH FIT</a:t>
            </a:r>
            <a:endParaRPr b="0" i="0" sz="3200" u="none" cap="none" strike="noStrike">
              <a:solidFill>
                <a:schemeClr val="dk1"/>
              </a:solidFill>
              <a:latin typeface="Arial Narrow"/>
              <a:ea typeface="Arial Narrow"/>
              <a:cs typeface="Arial Narrow"/>
              <a:sym typeface="Arial Narrow"/>
            </a:endParaRPr>
          </a:p>
        </p:txBody>
      </p:sp>
      <p:grpSp>
        <p:nvGrpSpPr>
          <p:cNvPr id="915" name="Google Shape;915;p95"/>
          <p:cNvGrpSpPr/>
          <p:nvPr/>
        </p:nvGrpSpPr>
        <p:grpSpPr>
          <a:xfrm>
            <a:off x="128338" y="1387727"/>
            <a:ext cx="11923135" cy="530247"/>
            <a:chOff x="0" y="1233744"/>
            <a:chExt cx="11923135" cy="530247"/>
          </a:xfrm>
        </p:grpSpPr>
        <p:pic>
          <p:nvPicPr>
            <p:cNvPr id="916" name="Google Shape;916;p95"/>
            <p:cNvPicPr preferRelativeResize="0"/>
            <p:nvPr/>
          </p:nvPicPr>
          <p:blipFill rotWithShape="1">
            <a:blip r:embed="rId3">
              <a:alphaModFix/>
            </a:blip>
            <a:srcRect b="0" l="0" r="0" t="0"/>
            <a:stretch/>
          </p:blipFill>
          <p:spPr>
            <a:xfrm>
              <a:off x="0" y="1233744"/>
              <a:ext cx="11923135" cy="530247"/>
            </a:xfrm>
            <a:prstGeom prst="rect">
              <a:avLst/>
            </a:prstGeom>
            <a:noFill/>
            <a:ln>
              <a:noFill/>
            </a:ln>
          </p:spPr>
        </p:pic>
        <p:sp>
          <p:nvSpPr>
            <p:cNvPr id="917" name="Google Shape;917;p95"/>
            <p:cNvSpPr txBox="1"/>
            <p:nvPr/>
          </p:nvSpPr>
          <p:spPr>
            <a:xfrm>
              <a:off x="36958" y="1279405"/>
              <a:ext cx="666242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Indicateur WASH FIT à évaluer :</a:t>
              </a:r>
              <a:endParaRPr b="0" i="0" sz="1400" u="none" cap="none" strike="noStrike">
                <a:solidFill>
                  <a:srgbClr val="000000"/>
                </a:solidFill>
                <a:latin typeface="Arial"/>
                <a:ea typeface="Arial"/>
                <a:cs typeface="Arial"/>
                <a:sym typeface="Arial"/>
              </a:endParaRPr>
            </a:p>
          </p:txBody>
        </p:sp>
      </p:grpSp>
      <p:sp>
        <p:nvSpPr>
          <p:cNvPr id="918" name="Google Shape;918;p95"/>
          <p:cNvSpPr txBox="1"/>
          <p:nvPr/>
        </p:nvSpPr>
        <p:spPr>
          <a:xfrm>
            <a:off x="128338" y="87084"/>
            <a:ext cx="4827838" cy="63500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2"/>
              </a:buClr>
              <a:buSzPts val="3200"/>
              <a:buFont typeface="Arial"/>
              <a:buNone/>
            </a:pPr>
            <a:r>
              <a:rPr b="1" i="0" lang="fr" sz="3200" u="none" cap="none" strike="noStrike">
                <a:solidFill>
                  <a:schemeClr val="lt2"/>
                </a:solidFill>
                <a:latin typeface="Arial"/>
                <a:ea typeface="Arial"/>
                <a:cs typeface="Arial"/>
                <a:sym typeface="Arial"/>
              </a:rPr>
              <a:t>Formation et éducation</a:t>
            </a:r>
            <a:endParaRPr b="0" i="0" sz="1400" u="none" cap="none" strike="noStrike">
              <a:solidFill>
                <a:srgbClr val="000000"/>
              </a:solidFill>
              <a:latin typeface="Arial"/>
              <a:ea typeface="Arial"/>
              <a:cs typeface="Arial"/>
              <a:sym typeface="Arial"/>
            </a:endParaRPr>
          </a:p>
        </p:txBody>
      </p:sp>
      <p:sp>
        <p:nvSpPr>
          <p:cNvPr id="919" name="Google Shape;919;p95"/>
          <p:cNvSpPr txBox="1"/>
          <p:nvPr/>
        </p:nvSpPr>
        <p:spPr>
          <a:xfrm>
            <a:off x="363031" y="2326931"/>
            <a:ext cx="5342825" cy="33416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Tous les membres du personnel devant s’acquitter de tâches de nettoyage ont suivi une formation</a:t>
            </a:r>
            <a:endParaRPr b="0" i="0" sz="1400" u="none" cap="none" strike="noStrike">
              <a:solidFill>
                <a:srgbClr val="000000"/>
              </a:solidFill>
              <a:latin typeface="Arial"/>
              <a:ea typeface="Arial"/>
              <a:cs typeface="Arial"/>
              <a:sym typeface="Arial"/>
            </a:endParaRPr>
          </a:p>
        </p:txBody>
      </p:sp>
      <p:pic>
        <p:nvPicPr>
          <p:cNvPr descr="Hierarchy" id="920" name="Google Shape;920;p95"/>
          <p:cNvPicPr preferRelativeResize="0"/>
          <p:nvPr/>
        </p:nvPicPr>
        <p:blipFill rotWithShape="1">
          <a:blip r:embed="rId4">
            <a:alphaModFix/>
          </a:blip>
          <a:srcRect b="0" l="0" r="0" t="0"/>
          <a:stretch/>
        </p:blipFill>
        <p:spPr>
          <a:xfrm>
            <a:off x="10758375" y="78410"/>
            <a:ext cx="914400" cy="914400"/>
          </a:xfrm>
          <a:prstGeom prst="rect">
            <a:avLst/>
          </a:prstGeom>
          <a:noFill/>
          <a:ln>
            <a:noFill/>
          </a:ln>
        </p:spPr>
      </p:pic>
      <p:pic>
        <p:nvPicPr>
          <p:cNvPr id="921" name="Google Shape;921;p95"/>
          <p:cNvPicPr preferRelativeResize="0"/>
          <p:nvPr/>
        </p:nvPicPr>
        <p:blipFill rotWithShape="1">
          <a:blip r:embed="rId5">
            <a:alphaModFix/>
          </a:blip>
          <a:srcRect b="0" l="0" r="0" t="0"/>
          <a:stretch/>
        </p:blipFill>
        <p:spPr>
          <a:xfrm>
            <a:off x="7529535" y="2006414"/>
            <a:ext cx="4143240" cy="4165200"/>
          </a:xfrm>
          <a:prstGeom prst="rect">
            <a:avLst/>
          </a:prstGeom>
          <a:noFill/>
          <a:ln>
            <a:noFill/>
          </a:ln>
        </p:spPr>
      </p:pic>
      <p:sp>
        <p:nvSpPr>
          <p:cNvPr id="922" name="Google Shape;922;p95"/>
          <p:cNvSpPr txBox="1"/>
          <p:nvPr/>
        </p:nvSpPr>
        <p:spPr>
          <a:xfrm>
            <a:off x="7726917" y="6077577"/>
            <a:ext cx="414324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Arial"/>
                <a:ea typeface="Arial"/>
                <a:cs typeface="Arial"/>
                <a:sym typeface="Arial"/>
              </a:rPr>
              <a:t>Une agente d’entretien dans un établissement de santé en Zambie.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Arial"/>
                <a:ea typeface="Arial"/>
                <a:cs typeface="Arial"/>
                <a:sym typeface="Arial"/>
              </a:rPr>
              <a:t>© WaterAid/Carielle Doe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96"/>
          <p:cNvSpPr txBox="1"/>
          <p:nvPr>
            <p:ph idx="2" type="body"/>
          </p:nvPr>
        </p:nvSpPr>
        <p:spPr>
          <a:xfrm>
            <a:off x="128337" y="0"/>
            <a:ext cx="5788545" cy="6350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3200"/>
              <a:buNone/>
            </a:pPr>
            <a:r>
              <a:rPr lang="fr" sz="3200">
                <a:latin typeface="Arial Narrow"/>
                <a:ea typeface="Arial Narrow"/>
                <a:cs typeface="Arial Narrow"/>
                <a:sym typeface="Arial Narrow"/>
              </a:rPr>
              <a:t>4a. Programmes de nettoyage </a:t>
            </a:r>
            <a:endParaRPr/>
          </a:p>
        </p:txBody>
      </p:sp>
      <p:sp>
        <p:nvSpPr>
          <p:cNvPr id="929" name="Google Shape;929;p96"/>
          <p:cNvSpPr/>
          <p:nvPr/>
        </p:nvSpPr>
        <p:spPr>
          <a:xfrm>
            <a:off x="-2289" y="714512"/>
            <a:ext cx="7492853"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 sz="2800" u="none" cap="none" strike="noStrike">
                <a:solidFill>
                  <a:srgbClr val="00A1DF"/>
                </a:solidFill>
                <a:latin typeface="Arial Narrow"/>
                <a:ea typeface="Arial Narrow"/>
                <a:cs typeface="Arial Narrow"/>
                <a:sym typeface="Arial Narrow"/>
              </a:rPr>
              <a:t>Quels sont les éléments nécessaires pour assurer l’efficacité du nettoyage ?</a:t>
            </a:r>
            <a:endParaRPr b="0" i="0" sz="2800" u="none" cap="none" strike="noStrike">
              <a:solidFill>
                <a:schemeClr val="dk1"/>
              </a:solidFill>
              <a:latin typeface="Arial Narrow"/>
              <a:ea typeface="Arial Narrow"/>
              <a:cs typeface="Arial Narrow"/>
              <a:sym typeface="Arial Narrow"/>
            </a:endParaRPr>
          </a:p>
        </p:txBody>
      </p:sp>
      <p:sp>
        <p:nvSpPr>
          <p:cNvPr id="930" name="Google Shape;930;p96"/>
          <p:cNvSpPr txBox="1"/>
          <p:nvPr/>
        </p:nvSpPr>
        <p:spPr>
          <a:xfrm>
            <a:off x="263250" y="1911777"/>
            <a:ext cx="6181094" cy="50326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164D"/>
              </a:buClr>
              <a:buSzPts val="2400"/>
              <a:buFont typeface="Arial"/>
              <a:buNone/>
            </a:pPr>
            <a:r>
              <a:rPr b="1" i="0" lang="fr" sz="2000" u="none" cap="none" strike="noStrike">
                <a:solidFill>
                  <a:schemeClr val="dk1"/>
                </a:solidFill>
                <a:latin typeface="Arial"/>
                <a:ea typeface="Arial"/>
                <a:cs typeface="Arial"/>
                <a:sym typeface="Arial"/>
              </a:rPr>
              <a:t>Les programmes de nettoyage doivent prévoir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fr" sz="2400" u="none" cap="none" strike="noStrike">
                <a:solidFill>
                  <a:schemeClr val="dk1"/>
                </a:solidFill>
                <a:latin typeface="Arial"/>
                <a:ea typeface="Arial"/>
                <a:cs typeface="Arial"/>
                <a:sym typeface="Arial"/>
              </a:rPr>
              <a:t>La fréquence des nettoyages</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fr" sz="2400" u="none" cap="none" strike="noStrike">
                <a:solidFill>
                  <a:schemeClr val="dk1"/>
                </a:solidFill>
                <a:latin typeface="Arial"/>
                <a:ea typeface="Arial"/>
                <a:cs typeface="Arial"/>
                <a:sym typeface="Arial"/>
              </a:rPr>
              <a:t>Les méthodes de nettoyage :</a:t>
            </a:r>
            <a:endParaRPr b="0" i="0" sz="1800" u="none" cap="none" strike="noStrike">
              <a:solidFill>
                <a:schemeClr val="dk1"/>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Produit(s)</a:t>
            </a:r>
            <a:endParaRPr b="0" i="0" sz="12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Processus (pour toutes les surfaces)</a:t>
            </a:r>
            <a:endParaRPr b="0" i="0" sz="12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Personne(s) responsable(s) </a:t>
            </a:r>
            <a:endParaRPr b="0" i="0" sz="24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fr" sz="2400" u="none" cap="none" strike="noStrike">
                <a:solidFill>
                  <a:schemeClr val="dk1"/>
                </a:solidFill>
                <a:latin typeface="Arial"/>
                <a:ea typeface="Arial"/>
                <a:cs typeface="Arial"/>
                <a:sym typeface="Arial"/>
              </a:rPr>
              <a:t>Un programme adapté au risque de transmission :</a:t>
            </a:r>
            <a:endParaRPr b="0" i="0" sz="2400" u="none" cap="none" strike="noStrike">
              <a:solidFill>
                <a:schemeClr val="dk1"/>
              </a:solidFill>
              <a:latin typeface="Calibri"/>
              <a:ea typeface="Calibri"/>
              <a:cs typeface="Calibri"/>
              <a:sym typeface="Calibri"/>
            </a:endParaRPr>
          </a:p>
          <a:p>
            <a:pPr indent="-228600" lvl="1" marL="685800" marR="0" rtl="0" algn="l">
              <a:lnSpc>
                <a:spcPct val="90000"/>
              </a:lnSpc>
              <a:spcBef>
                <a:spcPts val="5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Un niveau de risque peut être attribué à une pièce, un service ou un pôle spécifique</a:t>
            </a:r>
            <a:endParaRPr b="0" i="0" sz="12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Le(s) produit(s) et processus varient en fonction du niveau de risque</a:t>
            </a:r>
            <a:endParaRPr b="0" i="0" sz="1200" u="none" cap="none" strike="noStrike">
              <a:solidFill>
                <a:srgbClr val="000000"/>
              </a:solidFill>
              <a:latin typeface="Arial"/>
              <a:ea typeface="Arial"/>
              <a:cs typeface="Arial"/>
              <a:sym typeface="Arial"/>
            </a:endParaRPr>
          </a:p>
          <a:p>
            <a:pPr indent="-76200" lvl="2" marL="1143000" marR="0" rtl="0" algn="l">
              <a:lnSpc>
                <a:spcPct val="90000"/>
              </a:lnSpc>
              <a:spcBef>
                <a:spcPts val="500"/>
              </a:spcBef>
              <a:spcAft>
                <a:spcPts val="0"/>
              </a:spcAft>
              <a:buClr>
                <a:schemeClr val="dk1"/>
              </a:buClr>
              <a:buSzPts val="2400"/>
              <a:buFont typeface="Arial"/>
              <a:buNone/>
            </a:pPr>
            <a:r>
              <a:t/>
            </a:r>
            <a:endParaRPr b="0" i="0" sz="2000" u="none" cap="none" strike="noStrike">
              <a:solidFill>
                <a:schemeClr val="dk1"/>
              </a:solidFill>
              <a:latin typeface="Arial"/>
              <a:ea typeface="Arial"/>
              <a:cs typeface="Arial"/>
              <a:sym typeface="Arial"/>
            </a:endParaRPr>
          </a:p>
          <a:p>
            <a:pPr indent="-76200" lvl="2" marL="1143000" marR="0" rtl="0" algn="l">
              <a:lnSpc>
                <a:spcPct val="90000"/>
              </a:lnSpc>
              <a:spcBef>
                <a:spcPts val="500"/>
              </a:spcBef>
              <a:spcAft>
                <a:spcPts val="0"/>
              </a:spcAft>
              <a:buClr>
                <a:schemeClr val="dk1"/>
              </a:buClr>
              <a:buSzPts val="2400"/>
              <a:buFont typeface="Arial"/>
              <a:buNone/>
            </a:pPr>
            <a:r>
              <a:t/>
            </a:r>
            <a:endParaRPr b="0" i="0" sz="2000" u="none" cap="none" strike="noStrike">
              <a:solidFill>
                <a:schemeClr val="dk1"/>
              </a:solidFill>
              <a:latin typeface="Arial"/>
              <a:ea typeface="Arial"/>
              <a:cs typeface="Arial"/>
              <a:sym typeface="Arial"/>
            </a:endParaRPr>
          </a:p>
          <a:p>
            <a:pPr indent="-76200" lvl="1" marL="685800" marR="0" rtl="0" algn="l">
              <a:lnSpc>
                <a:spcPct val="90000"/>
              </a:lnSpc>
              <a:spcBef>
                <a:spcPts val="500"/>
              </a:spcBef>
              <a:spcAft>
                <a:spcPts val="0"/>
              </a:spcAft>
              <a:buClr>
                <a:schemeClr val="dk1"/>
              </a:buClr>
              <a:buSzPts val="2400"/>
              <a:buFont typeface="Arial"/>
              <a:buNone/>
            </a:pPr>
            <a:r>
              <a:t/>
            </a:r>
            <a:endParaRPr b="0" i="0" sz="2000" u="none" cap="none" strike="noStrike">
              <a:solidFill>
                <a:schemeClr val="dk1"/>
              </a:solidFill>
              <a:latin typeface="Arial"/>
              <a:ea typeface="Arial"/>
              <a:cs typeface="Arial"/>
              <a:sym typeface="Arial"/>
            </a:endParaRPr>
          </a:p>
          <a:p>
            <a:pPr indent="-304800" lvl="1" marL="857250" marR="0" rtl="0" algn="l">
              <a:lnSpc>
                <a:spcPct val="90000"/>
              </a:lnSpc>
              <a:spcBef>
                <a:spcPts val="500"/>
              </a:spcBef>
              <a:spcAft>
                <a:spcPts val="0"/>
              </a:spcAft>
              <a:buClr>
                <a:schemeClr val="dk1"/>
              </a:buClr>
              <a:buSzPts val="2400"/>
              <a:buFont typeface="Calibri"/>
              <a:buNone/>
            </a:pPr>
            <a:r>
              <a:t/>
            </a:r>
            <a:endParaRPr b="0" i="0" sz="2000" u="none" cap="none" strike="noStrike">
              <a:solidFill>
                <a:schemeClr val="dk1"/>
              </a:solidFill>
              <a:latin typeface="Arial"/>
              <a:ea typeface="Arial"/>
              <a:cs typeface="Arial"/>
              <a:sym typeface="Arial"/>
            </a:endParaRPr>
          </a:p>
        </p:txBody>
      </p:sp>
      <p:sp>
        <p:nvSpPr>
          <p:cNvPr id="931" name="Google Shape;931;p9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grpSp>
        <p:nvGrpSpPr>
          <p:cNvPr id="932" name="Google Shape;932;p96"/>
          <p:cNvGrpSpPr/>
          <p:nvPr/>
        </p:nvGrpSpPr>
        <p:grpSpPr>
          <a:xfrm>
            <a:off x="11103674" y="5368041"/>
            <a:ext cx="894738" cy="1107709"/>
            <a:chOff x="8876999" y="6322959"/>
            <a:chExt cx="894738" cy="1107709"/>
          </a:xfrm>
        </p:grpSpPr>
        <p:pic>
          <p:nvPicPr>
            <p:cNvPr id="933" name="Google Shape;933;p96"/>
            <p:cNvPicPr preferRelativeResize="0"/>
            <p:nvPr/>
          </p:nvPicPr>
          <p:blipFill rotWithShape="1">
            <a:blip r:embed="rId3">
              <a:alphaModFix/>
            </a:blip>
            <a:srcRect b="0" l="0" r="0" t="0"/>
            <a:stretch/>
          </p:blipFill>
          <p:spPr>
            <a:xfrm>
              <a:off x="9008331" y="6322959"/>
              <a:ext cx="632075" cy="660906"/>
            </a:xfrm>
            <a:prstGeom prst="rect">
              <a:avLst/>
            </a:prstGeom>
            <a:noFill/>
            <a:ln>
              <a:noFill/>
            </a:ln>
          </p:spPr>
        </p:pic>
        <p:sp>
          <p:nvSpPr>
            <p:cNvPr id="934" name="Google Shape;934;p96"/>
            <p:cNvSpPr txBox="1"/>
            <p:nvPr/>
          </p:nvSpPr>
          <p:spPr>
            <a:xfrm>
              <a:off x="8876999" y="7075987"/>
              <a:ext cx="894738" cy="354681"/>
            </a:xfrm>
            <a:prstGeom prst="rect">
              <a:avLst/>
            </a:prstGeom>
            <a:noFill/>
            <a:ln>
              <a:noFill/>
            </a:ln>
          </p:spPr>
          <p:txBody>
            <a:bodyPr anchorCtr="0" anchor="t" bIns="50400" lIns="100800" spcFirstLastPara="1" rIns="100800" wrap="square" tIns="50400">
              <a:normAutofit fontScale="47500" lnSpcReduction="20000"/>
            </a:bodyPr>
            <a:lstStyle/>
            <a:p>
              <a:pPr indent="0" lvl="0" marL="0" marR="0" rtl="0" algn="l">
                <a:lnSpc>
                  <a:spcPct val="90000"/>
                </a:lnSpc>
                <a:spcBef>
                  <a:spcPts val="0"/>
                </a:spcBef>
                <a:spcAft>
                  <a:spcPts val="0"/>
                </a:spcAft>
                <a:buClr>
                  <a:srgbClr val="002060"/>
                </a:buClr>
                <a:buSzPct val="100000"/>
                <a:buFont typeface="Arial"/>
                <a:buNone/>
              </a:pPr>
              <a:r>
                <a:rPr b="0" i="0" lang="fr" sz="3087" u="none" cap="none" strike="noStrike">
                  <a:solidFill>
                    <a:srgbClr val="002060"/>
                  </a:solidFill>
                  <a:latin typeface="Arial"/>
                  <a:ea typeface="Arial"/>
                  <a:cs typeface="Arial"/>
                  <a:sym typeface="Arial"/>
                </a:rPr>
                <a:t>15 min</a:t>
              </a:r>
              <a:endParaRPr b="0" i="0" sz="1400" u="none" cap="none" strike="noStrike">
                <a:solidFill>
                  <a:srgbClr val="000000"/>
                </a:solidFill>
                <a:latin typeface="Arial"/>
                <a:ea typeface="Arial"/>
                <a:cs typeface="Arial"/>
                <a:sym typeface="Arial"/>
              </a:endParaRPr>
            </a:p>
          </p:txBody>
        </p:sp>
      </p:grpSp>
      <p:pic>
        <p:nvPicPr>
          <p:cNvPr descr="Daily calendar" id="935" name="Google Shape;935;p96"/>
          <p:cNvPicPr preferRelativeResize="0"/>
          <p:nvPr/>
        </p:nvPicPr>
        <p:blipFill rotWithShape="1">
          <a:blip r:embed="rId4">
            <a:alphaModFix/>
          </a:blip>
          <a:srcRect b="0" l="0" r="0" t="0"/>
          <a:stretch/>
        </p:blipFill>
        <p:spPr>
          <a:xfrm>
            <a:off x="11294401" y="204901"/>
            <a:ext cx="513285" cy="513285"/>
          </a:xfrm>
          <a:prstGeom prst="rect">
            <a:avLst/>
          </a:prstGeom>
          <a:noFill/>
          <a:ln>
            <a:noFill/>
          </a:ln>
        </p:spPr>
      </p:pic>
      <p:pic>
        <p:nvPicPr>
          <p:cNvPr id="936" name="Google Shape;936;p96"/>
          <p:cNvPicPr preferRelativeResize="0"/>
          <p:nvPr/>
        </p:nvPicPr>
        <p:blipFill rotWithShape="1">
          <a:blip r:embed="rId5">
            <a:alphaModFix/>
          </a:blip>
          <a:srcRect b="3767" l="0" r="0" t="0"/>
          <a:stretch/>
        </p:blipFill>
        <p:spPr>
          <a:xfrm>
            <a:off x="6109335" y="1351319"/>
            <a:ext cx="6082665" cy="1639826"/>
          </a:xfrm>
          <a:prstGeom prst="rect">
            <a:avLst/>
          </a:prstGeom>
          <a:noFill/>
          <a:ln>
            <a:noFill/>
          </a:ln>
        </p:spPr>
      </p:pic>
      <p:grpSp>
        <p:nvGrpSpPr>
          <p:cNvPr id="937" name="Google Shape;937;p96"/>
          <p:cNvGrpSpPr/>
          <p:nvPr/>
        </p:nvGrpSpPr>
        <p:grpSpPr>
          <a:xfrm>
            <a:off x="6139032" y="3124235"/>
            <a:ext cx="6023270" cy="1113122"/>
            <a:chOff x="6808132" y="2846326"/>
            <a:chExt cx="6023270" cy="1113122"/>
          </a:xfrm>
        </p:grpSpPr>
        <p:sp>
          <p:nvSpPr>
            <p:cNvPr id="938" name="Google Shape;938;p96"/>
            <p:cNvSpPr txBox="1"/>
            <p:nvPr/>
          </p:nvSpPr>
          <p:spPr>
            <a:xfrm>
              <a:off x="6808132" y="2846326"/>
              <a:ext cx="6023270" cy="1113122"/>
            </a:xfrm>
            <a:prstGeom prst="rect">
              <a:avLst/>
            </a:prstGeom>
            <a:solidFill>
              <a:schemeClr val="dk1"/>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00FF"/>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939" name="Google Shape;939;p96"/>
            <p:cNvSpPr txBox="1"/>
            <p:nvPr/>
          </p:nvSpPr>
          <p:spPr>
            <a:xfrm>
              <a:off x="6940599" y="3089863"/>
              <a:ext cx="589080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chemeClr val="lt1"/>
                  </a:solidFill>
                  <a:latin typeface="Arial"/>
                  <a:ea typeface="Arial"/>
                  <a:cs typeface="Arial"/>
                  <a:sym typeface="Arial"/>
                </a:rPr>
                <a:t>* Consulter le document annexe sur la séance interactive relative aux méthodes et à la fréquence du nettoyage. </a:t>
              </a:r>
              <a:endParaRPr b="0" i="0" sz="1400" u="none" cap="none" strike="noStrike">
                <a:solidFill>
                  <a:srgbClr val="000000"/>
                </a:solidFill>
                <a:latin typeface="Arial"/>
                <a:ea typeface="Arial"/>
                <a:cs typeface="Arial"/>
                <a:sym typeface="Arial"/>
              </a:endParaRPr>
            </a:p>
          </p:txBody>
        </p:sp>
      </p:grpSp>
      <p:grpSp>
        <p:nvGrpSpPr>
          <p:cNvPr id="940" name="Google Shape;940;p96"/>
          <p:cNvGrpSpPr/>
          <p:nvPr/>
        </p:nvGrpSpPr>
        <p:grpSpPr>
          <a:xfrm>
            <a:off x="9748989" y="5166958"/>
            <a:ext cx="1161098" cy="1171184"/>
            <a:chOff x="9555224" y="5116370"/>
            <a:chExt cx="1161098" cy="1171184"/>
          </a:xfrm>
        </p:grpSpPr>
        <p:pic>
          <p:nvPicPr>
            <p:cNvPr descr="Shape&#10;&#10;Description automatically generated with low confidence" id="941" name="Google Shape;941;p96"/>
            <p:cNvPicPr preferRelativeResize="0"/>
            <p:nvPr/>
          </p:nvPicPr>
          <p:blipFill rotWithShape="1">
            <a:blip r:embed="rId6">
              <a:alphaModFix/>
            </a:blip>
            <a:srcRect b="0" l="0" r="0" t="0"/>
            <a:stretch/>
          </p:blipFill>
          <p:spPr>
            <a:xfrm>
              <a:off x="9623552" y="5313519"/>
              <a:ext cx="1004243" cy="847983"/>
            </a:xfrm>
            <a:prstGeom prst="rect">
              <a:avLst/>
            </a:prstGeom>
            <a:noFill/>
            <a:ln>
              <a:noFill/>
            </a:ln>
          </p:spPr>
        </p:pic>
        <p:sp>
          <p:nvSpPr>
            <p:cNvPr id="942" name="Google Shape;942;p96"/>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97"/>
          <p:cNvSpPr txBox="1"/>
          <p:nvPr>
            <p:ph idx="2" type="body"/>
          </p:nvPr>
        </p:nvSpPr>
        <p:spPr>
          <a:xfrm>
            <a:off x="128338" y="0"/>
            <a:ext cx="4827838" cy="6350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3200"/>
              <a:buNone/>
            </a:pPr>
            <a:r>
              <a:rPr lang="fr" sz="3200">
                <a:latin typeface="Arial Narrow"/>
                <a:ea typeface="Arial Narrow"/>
                <a:cs typeface="Arial Narrow"/>
                <a:sym typeface="Arial Narrow"/>
              </a:rPr>
              <a:t>4b. Procédures de nettoyage </a:t>
            </a:r>
            <a:endParaRPr/>
          </a:p>
        </p:txBody>
      </p:sp>
      <p:sp>
        <p:nvSpPr>
          <p:cNvPr id="949" name="Google Shape;949;p97"/>
          <p:cNvSpPr/>
          <p:nvPr/>
        </p:nvSpPr>
        <p:spPr>
          <a:xfrm>
            <a:off x="-2289" y="714512"/>
            <a:ext cx="11455149"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 sz="2800" u="none" cap="none" strike="noStrike">
                <a:solidFill>
                  <a:srgbClr val="00A1DF"/>
                </a:solidFill>
                <a:latin typeface="Arial Narrow"/>
                <a:ea typeface="Arial Narrow"/>
                <a:cs typeface="Arial Narrow"/>
                <a:sym typeface="Arial Narrow"/>
              </a:rPr>
              <a:t>Quels sont les éléments nécessaires pour assurer l’efficacité du nettoyage ?</a:t>
            </a:r>
            <a:endParaRPr b="0" i="0" sz="2800" u="none" cap="none" strike="noStrike">
              <a:solidFill>
                <a:schemeClr val="dk1"/>
              </a:solidFill>
              <a:latin typeface="Arial Narrow"/>
              <a:ea typeface="Arial Narrow"/>
              <a:cs typeface="Arial Narrow"/>
              <a:sym typeface="Arial Narrow"/>
            </a:endParaRPr>
          </a:p>
        </p:txBody>
      </p:sp>
      <p:sp>
        <p:nvSpPr>
          <p:cNvPr id="950" name="Google Shape;950;p9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Daily calendar" id="951" name="Google Shape;951;p97"/>
          <p:cNvPicPr preferRelativeResize="0"/>
          <p:nvPr/>
        </p:nvPicPr>
        <p:blipFill rotWithShape="1">
          <a:blip r:embed="rId3">
            <a:alphaModFix/>
          </a:blip>
          <a:srcRect b="0" l="0" r="0" t="0"/>
          <a:stretch/>
        </p:blipFill>
        <p:spPr>
          <a:xfrm>
            <a:off x="11294401" y="204901"/>
            <a:ext cx="513285" cy="513285"/>
          </a:xfrm>
          <a:prstGeom prst="rect">
            <a:avLst/>
          </a:prstGeom>
          <a:noFill/>
          <a:ln>
            <a:noFill/>
          </a:ln>
        </p:spPr>
      </p:pic>
      <p:sp>
        <p:nvSpPr>
          <p:cNvPr id="952" name="Google Shape;952;p97"/>
          <p:cNvSpPr txBox="1"/>
          <p:nvPr/>
        </p:nvSpPr>
        <p:spPr>
          <a:xfrm>
            <a:off x="283027" y="1378538"/>
            <a:ext cx="11365634" cy="334168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fr" sz="2800" u="none" cap="none" strike="noStrike">
                <a:solidFill>
                  <a:schemeClr val="dk1"/>
                </a:solidFill>
                <a:latin typeface="Arial"/>
                <a:ea typeface="Arial"/>
                <a:cs typeface="Arial"/>
                <a:sym typeface="Arial"/>
              </a:rPr>
              <a:t>Des procédures opérationnelles normalisées, qui fournissent un résumé des processus de nettoyage étape par étape dans un format adapté (résumé illustré ou écrit)</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200"/>
              <a:buFont typeface="Arial"/>
              <a:buChar char="•"/>
            </a:pPr>
            <a:r>
              <a:rPr b="0" i="0" lang="fr" sz="2200" u="none" cap="none" strike="noStrike">
                <a:solidFill>
                  <a:schemeClr val="dk1"/>
                </a:solidFill>
                <a:latin typeface="Arial"/>
                <a:ea typeface="Arial"/>
                <a:cs typeface="Arial"/>
                <a:sym typeface="Arial"/>
              </a:rPr>
              <a:t>Toutes les zones, notamment celles réservées au patient, doivent être dotées de leurs propres procédures opérationnelles normalisées, détaillées étape par étape.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fr" sz="2800" u="none" cap="none" strike="noStrike">
                <a:solidFill>
                  <a:schemeClr val="dk1"/>
                </a:solidFill>
                <a:latin typeface="Arial"/>
                <a:ea typeface="Arial"/>
                <a:cs typeface="Arial"/>
                <a:sym typeface="Arial"/>
              </a:rPr>
              <a:t>Du matériel et des équipements (fournis et disponibles de manière fiable)</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200"/>
              <a:buFont typeface="Arial"/>
              <a:buChar char="•"/>
            </a:pPr>
            <a:r>
              <a:rPr b="0" i="0" lang="fr" sz="2200" u="none" cap="none" strike="noStrike">
                <a:solidFill>
                  <a:schemeClr val="dk1"/>
                </a:solidFill>
                <a:latin typeface="Arial"/>
                <a:ea typeface="Arial"/>
                <a:cs typeface="Arial"/>
                <a:sym typeface="Arial"/>
              </a:rPr>
              <a:t>Inclure des équipements de protection individuelle (EPI) et des produits pour l’hygiène des mains afin de garantir la sécurité du personnel qui assure le nettoyage (et un traitement équitable dans l’environnement des soins de santé)</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fr" sz="2800" u="none" cap="none" strike="noStrike">
                <a:solidFill>
                  <a:schemeClr val="dk1"/>
                </a:solidFill>
                <a:latin typeface="Arial"/>
                <a:ea typeface="Arial"/>
                <a:cs typeface="Arial"/>
                <a:sym typeface="Arial"/>
              </a:rPr>
              <a:t>Processus d’élimination et de retraitement</a:t>
            </a:r>
            <a:endParaRPr b="1" i="0" sz="2800" u="none" cap="none" strike="noStrike">
              <a:solidFill>
                <a:schemeClr val="dk1"/>
              </a:solidFill>
              <a:latin typeface="Calibri"/>
              <a:ea typeface="Calibri"/>
              <a:cs typeface="Calibri"/>
              <a:sym typeface="Calibri"/>
            </a:endParaRPr>
          </a:p>
          <a:p>
            <a:pPr indent="-228600" lvl="1" marL="685800" marR="0" rtl="0" algn="l">
              <a:lnSpc>
                <a:spcPct val="90000"/>
              </a:lnSpc>
              <a:spcBef>
                <a:spcPts val="500"/>
              </a:spcBef>
              <a:spcAft>
                <a:spcPts val="0"/>
              </a:spcAft>
              <a:buClr>
                <a:schemeClr val="dk1"/>
              </a:buClr>
              <a:buSzPts val="2200"/>
              <a:buFont typeface="Arial"/>
              <a:buChar char="•"/>
            </a:pPr>
            <a:r>
              <a:rPr b="0" i="0" lang="fr" sz="2200" u="none" cap="none" strike="noStrike">
                <a:solidFill>
                  <a:schemeClr val="dk1"/>
                </a:solidFill>
                <a:latin typeface="Arial"/>
                <a:ea typeface="Arial"/>
                <a:cs typeface="Arial"/>
                <a:sym typeface="Arial"/>
              </a:rPr>
              <a:t>Gestion des déchets et de la lessive/du linge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200"/>
              <a:buFont typeface="Arial"/>
              <a:buChar char="•"/>
            </a:pPr>
            <a:r>
              <a:rPr b="0" i="0" lang="fr" sz="2200" u="none" cap="none" strike="noStrike">
                <a:solidFill>
                  <a:schemeClr val="dk1"/>
                </a:solidFill>
                <a:latin typeface="Arial"/>
                <a:ea typeface="Arial"/>
                <a:cs typeface="Arial"/>
                <a:sym typeface="Arial"/>
              </a:rPr>
              <a:t>Veiller à ce que les fournitures et équipements soient manipulés en toute sécurité (p. ex., envoyés au nettoyage ou éliminés)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9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959" name="Google Shape;959;p98"/>
          <p:cNvSpPr/>
          <p:nvPr/>
        </p:nvSpPr>
        <p:spPr>
          <a:xfrm>
            <a:off x="28322" y="728800"/>
            <a:ext cx="5577518"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 sz="2800" u="none" cap="none" strike="noStrike">
                <a:solidFill>
                  <a:srgbClr val="00A1DF"/>
                </a:solidFill>
                <a:latin typeface="Arial Narrow"/>
                <a:ea typeface="Arial Narrow"/>
                <a:cs typeface="Arial Narrow"/>
                <a:sym typeface="Arial Narrow"/>
              </a:rPr>
              <a:t>Programmes et procédures au regard de WASH FIT</a:t>
            </a:r>
            <a:endParaRPr b="0" i="0" sz="2800" u="none" cap="none" strike="noStrike">
              <a:solidFill>
                <a:schemeClr val="dk1"/>
              </a:solidFill>
              <a:latin typeface="Arial Narrow"/>
              <a:ea typeface="Arial Narrow"/>
              <a:cs typeface="Arial Narrow"/>
              <a:sym typeface="Arial Narrow"/>
            </a:endParaRPr>
          </a:p>
        </p:txBody>
      </p:sp>
      <p:grpSp>
        <p:nvGrpSpPr>
          <p:cNvPr id="960" name="Google Shape;960;p98"/>
          <p:cNvGrpSpPr/>
          <p:nvPr/>
        </p:nvGrpSpPr>
        <p:grpSpPr>
          <a:xfrm>
            <a:off x="128338" y="1822958"/>
            <a:ext cx="11923135" cy="530247"/>
            <a:chOff x="128338" y="1822958"/>
            <a:chExt cx="11923135" cy="530247"/>
          </a:xfrm>
        </p:grpSpPr>
        <p:pic>
          <p:nvPicPr>
            <p:cNvPr id="961" name="Google Shape;961;p98"/>
            <p:cNvPicPr preferRelativeResize="0"/>
            <p:nvPr/>
          </p:nvPicPr>
          <p:blipFill rotWithShape="1">
            <a:blip r:embed="rId3">
              <a:alphaModFix/>
            </a:blip>
            <a:srcRect b="0" l="0" r="0" t="0"/>
            <a:stretch/>
          </p:blipFill>
          <p:spPr>
            <a:xfrm>
              <a:off x="128338" y="1822958"/>
              <a:ext cx="11923135" cy="530247"/>
            </a:xfrm>
            <a:prstGeom prst="rect">
              <a:avLst/>
            </a:prstGeom>
            <a:noFill/>
            <a:ln>
              <a:noFill/>
            </a:ln>
          </p:spPr>
        </p:pic>
        <p:sp>
          <p:nvSpPr>
            <p:cNvPr id="962" name="Google Shape;962;p98"/>
            <p:cNvSpPr txBox="1"/>
            <p:nvPr/>
          </p:nvSpPr>
          <p:spPr>
            <a:xfrm>
              <a:off x="237374" y="1890098"/>
              <a:ext cx="666242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Indicateur WASH FIT à évaluer :</a:t>
              </a:r>
              <a:endParaRPr b="0" i="0" sz="1400" u="none" cap="none" strike="noStrike">
                <a:solidFill>
                  <a:srgbClr val="000000"/>
                </a:solidFill>
                <a:latin typeface="Arial"/>
                <a:ea typeface="Arial"/>
                <a:cs typeface="Arial"/>
                <a:sym typeface="Arial"/>
              </a:endParaRPr>
            </a:p>
          </p:txBody>
        </p:sp>
      </p:grpSp>
      <p:sp>
        <p:nvSpPr>
          <p:cNvPr id="963" name="Google Shape;963;p98"/>
          <p:cNvSpPr txBox="1"/>
          <p:nvPr/>
        </p:nvSpPr>
        <p:spPr>
          <a:xfrm>
            <a:off x="128338" y="87084"/>
            <a:ext cx="4827838" cy="63500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2"/>
              </a:buClr>
              <a:buSzPts val="3200"/>
              <a:buFont typeface="Arial"/>
              <a:buNone/>
            </a:pPr>
            <a:r>
              <a:rPr b="1" i="0" lang="fr" sz="3200" u="none" cap="none" strike="noStrike">
                <a:solidFill>
                  <a:schemeClr val="lt2"/>
                </a:solidFill>
                <a:latin typeface="Arial Narrow"/>
                <a:ea typeface="Arial Narrow"/>
                <a:cs typeface="Arial Narrow"/>
                <a:sym typeface="Arial Narrow"/>
              </a:rPr>
              <a:t>Programmes et procédures</a:t>
            </a:r>
            <a:endParaRPr b="0" i="0" sz="1400" u="none" cap="none" strike="noStrike">
              <a:solidFill>
                <a:srgbClr val="000000"/>
              </a:solidFill>
              <a:latin typeface="Arial"/>
              <a:ea typeface="Arial"/>
              <a:cs typeface="Arial"/>
              <a:sym typeface="Arial"/>
            </a:endParaRPr>
          </a:p>
        </p:txBody>
      </p:sp>
      <p:sp>
        <p:nvSpPr>
          <p:cNvPr id="964" name="Google Shape;964;p98"/>
          <p:cNvSpPr txBox="1"/>
          <p:nvPr/>
        </p:nvSpPr>
        <p:spPr>
          <a:xfrm>
            <a:off x="363031" y="2627321"/>
            <a:ext cx="5342825" cy="33416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Les toilettes sont nettoyées au moins une fois par jour, et une fiche de nettoyage affichée de manière visible est signée par le personnel d’entretien </a:t>
            </a:r>
            <a:endParaRPr b="0" i="0" sz="1400" u="none" cap="none" strike="noStrike">
              <a:solidFill>
                <a:srgbClr val="000000"/>
              </a:solidFill>
              <a:latin typeface="Arial"/>
              <a:ea typeface="Arial"/>
              <a:cs typeface="Arial"/>
              <a:sym typeface="Arial"/>
            </a:endParaRPr>
          </a:p>
          <a:p>
            <a:pPr indent="-190500" lvl="0" marL="3429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descr="Daily calendar" id="965" name="Google Shape;965;p98"/>
          <p:cNvPicPr preferRelativeResize="0"/>
          <p:nvPr/>
        </p:nvPicPr>
        <p:blipFill rotWithShape="1">
          <a:blip r:embed="rId4">
            <a:alphaModFix/>
          </a:blip>
          <a:srcRect b="0" l="0" r="0" t="0"/>
          <a:stretch/>
        </p:blipFill>
        <p:spPr>
          <a:xfrm>
            <a:off x="11294401" y="204901"/>
            <a:ext cx="513285" cy="513285"/>
          </a:xfrm>
          <a:prstGeom prst="rect">
            <a:avLst/>
          </a:prstGeom>
          <a:noFill/>
          <a:ln>
            <a:noFill/>
          </a:ln>
        </p:spPr>
      </p:pic>
      <p:sp>
        <p:nvSpPr>
          <p:cNvPr id="966" name="Google Shape;966;p98"/>
          <p:cNvSpPr txBox="1"/>
          <p:nvPr/>
        </p:nvSpPr>
        <p:spPr>
          <a:xfrm>
            <a:off x="9801656" y="6152734"/>
            <a:ext cx="2006030" cy="21544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Arial"/>
                <a:ea typeface="Arial"/>
                <a:cs typeface="Arial"/>
                <a:sym typeface="Arial"/>
              </a:rPr>
              <a:t>WaterAid/Tom Greenwood</a:t>
            </a:r>
            <a:endParaRPr b="0" i="0" sz="800" u="none" cap="none" strike="noStrike">
              <a:solidFill>
                <a:srgbClr val="000000"/>
              </a:solidFill>
              <a:latin typeface="Arial"/>
              <a:ea typeface="Arial"/>
              <a:cs typeface="Arial"/>
              <a:sym typeface="Arial"/>
            </a:endParaRPr>
          </a:p>
        </p:txBody>
      </p:sp>
      <p:pic>
        <p:nvPicPr>
          <p:cNvPr id="967" name="Google Shape;967;p98"/>
          <p:cNvPicPr preferRelativeResize="0"/>
          <p:nvPr/>
        </p:nvPicPr>
        <p:blipFill rotWithShape="1">
          <a:blip r:embed="rId5">
            <a:alphaModFix/>
          </a:blip>
          <a:srcRect b="0" l="0" r="0" t="0"/>
          <a:stretch/>
        </p:blipFill>
        <p:spPr>
          <a:xfrm>
            <a:off x="6699379" y="2640986"/>
            <a:ext cx="51435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81"/>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NETTOYAGE DE L’ENVIRONNEMENT</a:t>
            </a:r>
            <a:endParaRPr/>
          </a:p>
        </p:txBody>
      </p:sp>
      <p:sp>
        <p:nvSpPr>
          <p:cNvPr id="749" name="Google Shape;749;p81"/>
          <p:cNvSpPr txBox="1"/>
          <p:nvPr>
            <p:ph idx="1" type="subTitle"/>
          </p:nvPr>
        </p:nvSpPr>
        <p:spPr>
          <a:xfrm>
            <a:off x="841423" y="3896298"/>
            <a:ext cx="10515600" cy="17594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2"/>
              </a:buClr>
              <a:buSzPts val="2000"/>
              <a:buNone/>
            </a:pPr>
            <a:r>
              <a:rPr lang="fr"/>
              <a:t>WASH FIT – Module technique </a:t>
            </a:r>
            <a:endParaRPr/>
          </a:p>
        </p:txBody>
      </p:sp>
      <p:sp>
        <p:nvSpPr>
          <p:cNvPr id="750" name="Google Shape;750;p81"/>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751" name="Google Shape;751;p81"/>
          <p:cNvSpPr txBox="1"/>
          <p:nvPr/>
        </p:nvSpPr>
        <p:spPr>
          <a:xfrm>
            <a:off x="838200" y="4863589"/>
            <a:ext cx="10515600" cy="175946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2000"/>
              <a:buFont typeface="Arial"/>
              <a:buNone/>
            </a:pPr>
            <a:r>
              <a:rPr b="1" i="0" lang="fr" sz="2000" u="none" cap="none" strike="noStrike">
                <a:solidFill>
                  <a:schemeClr val="lt2"/>
                </a:solidFill>
                <a:latin typeface="Arial"/>
                <a:ea typeface="Arial"/>
                <a:cs typeface="Arial"/>
                <a:sym typeface="Arial"/>
              </a:rPr>
              <a:t>Ajouter la date et le lieu</a:t>
            </a:r>
            <a:endParaRPr b="1" i="0" sz="2000" u="none" cap="none" strike="noStrike">
              <a:solidFill>
                <a:schemeClr val="lt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99"/>
          <p:cNvSpPr txBox="1"/>
          <p:nvPr>
            <p:ph idx="2" type="body"/>
          </p:nvPr>
        </p:nvSpPr>
        <p:spPr>
          <a:xfrm>
            <a:off x="128338" y="0"/>
            <a:ext cx="4827838" cy="6350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3200"/>
              <a:buNone/>
            </a:pPr>
            <a:r>
              <a:rPr lang="fr" sz="3200">
                <a:latin typeface="Arial Narrow"/>
                <a:ea typeface="Arial Narrow"/>
                <a:cs typeface="Arial Narrow"/>
                <a:sym typeface="Arial Narrow"/>
              </a:rPr>
              <a:t>4c. Rappels</a:t>
            </a:r>
            <a:endParaRPr/>
          </a:p>
        </p:txBody>
      </p:sp>
      <p:sp>
        <p:nvSpPr>
          <p:cNvPr id="974" name="Google Shape;974;p99"/>
          <p:cNvSpPr/>
          <p:nvPr/>
        </p:nvSpPr>
        <p:spPr>
          <a:xfrm>
            <a:off x="-2289" y="714512"/>
            <a:ext cx="11980929"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 sz="2800" u="none" cap="none" strike="noStrike">
                <a:solidFill>
                  <a:srgbClr val="00A1DF"/>
                </a:solidFill>
                <a:latin typeface="Arial Narrow"/>
                <a:ea typeface="Arial Narrow"/>
                <a:cs typeface="Arial Narrow"/>
                <a:sym typeface="Arial Narrow"/>
              </a:rPr>
              <a:t>Quels sont les éléments nécessaires pour assurer l’efficacité du nettoyage ?</a:t>
            </a:r>
            <a:endParaRPr b="0" i="0" sz="2800" u="none" cap="none" strike="noStrike">
              <a:solidFill>
                <a:schemeClr val="dk1"/>
              </a:solidFill>
              <a:latin typeface="Arial Narrow"/>
              <a:ea typeface="Arial Narrow"/>
              <a:cs typeface="Arial Narrow"/>
              <a:sym typeface="Arial Narrow"/>
            </a:endParaRPr>
          </a:p>
        </p:txBody>
      </p:sp>
      <p:sp>
        <p:nvSpPr>
          <p:cNvPr id="975" name="Google Shape;975;p9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Daily calendar" id="976" name="Google Shape;976;p99"/>
          <p:cNvPicPr preferRelativeResize="0"/>
          <p:nvPr/>
        </p:nvPicPr>
        <p:blipFill rotWithShape="1">
          <a:blip r:embed="rId3">
            <a:alphaModFix/>
          </a:blip>
          <a:srcRect b="0" l="0" r="0" t="0"/>
          <a:stretch/>
        </p:blipFill>
        <p:spPr>
          <a:xfrm>
            <a:off x="11294401" y="204901"/>
            <a:ext cx="513285" cy="513285"/>
          </a:xfrm>
          <a:prstGeom prst="rect">
            <a:avLst/>
          </a:prstGeom>
          <a:noFill/>
          <a:ln>
            <a:noFill/>
          </a:ln>
        </p:spPr>
      </p:pic>
      <p:sp>
        <p:nvSpPr>
          <p:cNvPr id="977" name="Google Shape;977;p99"/>
          <p:cNvSpPr txBox="1"/>
          <p:nvPr/>
        </p:nvSpPr>
        <p:spPr>
          <a:xfrm>
            <a:off x="283027" y="1378538"/>
            <a:ext cx="11365634" cy="334168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Fiches de nettoyage (listes de contrôle, etc.) mises en place à long terme dans les systèmes hospitaliers, et remplies dans chaque service (une procédure opérationnelle normalisée peut être nécessaire à cet effet)</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Garantissent que le nettoyage respecte la politique mise en place par l’établissement, servent de rappels, permettent d’assurer le suivi des opérations et de fournir des retours d’informations positifs aux agents d’entretien.</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Incluent la zone (maternité, toilettes, etc.), le type de nettoyage (nettoyage de routine, nettoyage final), la date et le nom/la signature de l’agent d’entretien.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Répartissent les tâches dans un langage adapté au niveau d’alphabétisation (placées à des points centraux ou dans la zone à nettoyer, elles permettent aux superviseurs ou autres responsables d’apporter un appui quotidien aux équipes d’entretien). </a:t>
            </a:r>
            <a:endParaRPr b="0" i="0" sz="1400" u="none" cap="none" strike="noStrike">
              <a:solidFill>
                <a:srgbClr val="000000"/>
              </a:solidFill>
              <a:latin typeface="Arial"/>
              <a:ea typeface="Arial"/>
              <a:cs typeface="Arial"/>
              <a:sym typeface="Arial"/>
            </a:endParaRPr>
          </a:p>
        </p:txBody>
      </p:sp>
      <p:pic>
        <p:nvPicPr>
          <p:cNvPr id="978" name="Google Shape;978;p99"/>
          <p:cNvPicPr preferRelativeResize="0"/>
          <p:nvPr/>
        </p:nvPicPr>
        <p:blipFill rotWithShape="1">
          <a:blip r:embed="rId4">
            <a:alphaModFix/>
          </a:blip>
          <a:srcRect b="0" l="0" r="0" t="0"/>
          <a:stretch/>
        </p:blipFill>
        <p:spPr>
          <a:xfrm>
            <a:off x="10748053" y="5755036"/>
            <a:ext cx="1092696" cy="9529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100"/>
          <p:cNvSpPr txBox="1"/>
          <p:nvPr>
            <p:ph idx="2" type="body"/>
          </p:nvPr>
        </p:nvSpPr>
        <p:spPr>
          <a:xfrm>
            <a:off x="128338" y="0"/>
            <a:ext cx="4827838" cy="635001"/>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lt2"/>
              </a:buClr>
              <a:buSzPct val="100000"/>
              <a:buNone/>
            </a:pPr>
            <a:r>
              <a:rPr lang="fr" sz="3200"/>
              <a:t>5. Suivi et retours d’informations*</a:t>
            </a:r>
            <a:endParaRPr/>
          </a:p>
        </p:txBody>
      </p:sp>
      <p:sp>
        <p:nvSpPr>
          <p:cNvPr id="985" name="Google Shape;985;p100"/>
          <p:cNvSpPr/>
          <p:nvPr/>
        </p:nvSpPr>
        <p:spPr>
          <a:xfrm>
            <a:off x="-2289" y="714512"/>
            <a:ext cx="6446633" cy="430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fr" sz="2200" u="none" cap="none" strike="noStrike">
                <a:solidFill>
                  <a:srgbClr val="00A1DF"/>
                </a:solidFill>
                <a:latin typeface="Arial"/>
                <a:ea typeface="Arial"/>
                <a:cs typeface="Arial"/>
                <a:sym typeface="Arial"/>
              </a:rPr>
              <a:t>Quels sont les éléments nécessaires pour assurer l’efficacité du nettoyage ?</a:t>
            </a:r>
            <a:endParaRPr b="0" i="0" sz="2200" u="none" cap="none" strike="noStrike">
              <a:solidFill>
                <a:schemeClr val="dk1"/>
              </a:solidFill>
              <a:latin typeface="Arial"/>
              <a:ea typeface="Arial"/>
              <a:cs typeface="Arial"/>
              <a:sym typeface="Arial"/>
            </a:endParaRPr>
          </a:p>
        </p:txBody>
      </p:sp>
      <p:sp>
        <p:nvSpPr>
          <p:cNvPr id="986" name="Google Shape;986;p100"/>
          <p:cNvSpPr txBox="1"/>
          <p:nvPr/>
        </p:nvSpPr>
        <p:spPr>
          <a:xfrm>
            <a:off x="397565" y="1428158"/>
            <a:ext cx="11410122" cy="274077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164D"/>
              </a:buClr>
              <a:buSzPts val="2400"/>
              <a:buFont typeface="Arial"/>
              <a:buNone/>
            </a:pPr>
            <a:r>
              <a:rPr b="1" i="0" lang="fr" sz="2400" u="none" cap="none" strike="noStrike">
                <a:solidFill>
                  <a:schemeClr val="dk1"/>
                </a:solidFill>
                <a:latin typeface="Arial"/>
                <a:ea typeface="Arial"/>
                <a:cs typeface="Arial"/>
                <a:sym typeface="Arial"/>
              </a:rPr>
              <a:t>Suivi de routine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164D"/>
              </a:buClr>
              <a:buSzPts val="2400"/>
              <a:buFont typeface="Arial"/>
              <a:buChar char="•"/>
            </a:pPr>
            <a:r>
              <a:rPr b="0" i="0" lang="fr" sz="2400" u="none" cap="none" strike="noStrike">
                <a:solidFill>
                  <a:schemeClr val="dk1"/>
                </a:solidFill>
                <a:latin typeface="Arial"/>
                <a:ea typeface="Arial"/>
                <a:cs typeface="Arial"/>
                <a:sym typeface="Arial"/>
              </a:rPr>
              <a:t>Plusieurs méthodes sont possibles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rgbClr val="09164D"/>
              </a:buClr>
              <a:buSzPts val="2400"/>
              <a:buFont typeface="Arial"/>
              <a:buChar char="•"/>
            </a:pPr>
            <a:r>
              <a:rPr b="1" i="0" lang="fr" sz="2400" u="none" cap="none" strike="noStrike">
                <a:solidFill>
                  <a:schemeClr val="dk1"/>
                </a:solidFill>
                <a:latin typeface="Arial"/>
                <a:ea typeface="Arial"/>
                <a:cs typeface="Arial"/>
                <a:sym typeface="Arial"/>
              </a:rPr>
              <a:t>Méthodes directes</a:t>
            </a:r>
            <a:r>
              <a:rPr b="0" i="0" lang="fr" sz="2400" u="none" cap="none" strike="noStrike">
                <a:solidFill>
                  <a:schemeClr val="dk1"/>
                </a:solidFill>
                <a:latin typeface="Arial"/>
                <a:ea typeface="Arial"/>
                <a:cs typeface="Arial"/>
                <a:sym typeface="Arial"/>
              </a:rPr>
              <a:t> (p. ex., observation, évaluation visuelle) et </a:t>
            </a:r>
            <a:r>
              <a:rPr b="1" i="0" lang="fr" sz="2400" u="none" cap="none" strike="noStrike">
                <a:solidFill>
                  <a:schemeClr val="dk1"/>
                </a:solidFill>
                <a:latin typeface="Arial"/>
                <a:ea typeface="Arial"/>
                <a:cs typeface="Arial"/>
                <a:sym typeface="Arial"/>
              </a:rPr>
              <a:t>indirectes</a:t>
            </a:r>
            <a:r>
              <a:rPr b="0" i="0" lang="fr" sz="2400" u="none" cap="none" strike="noStrike">
                <a:solidFill>
                  <a:schemeClr val="dk1"/>
                </a:solidFill>
                <a:latin typeface="Arial"/>
                <a:ea typeface="Arial"/>
                <a:cs typeface="Arial"/>
                <a:sym typeface="Arial"/>
              </a:rPr>
              <a:t> (p. ex., utilisation de gel fluorescent)</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rgbClr val="09164D"/>
              </a:buClr>
              <a:buSzPts val="2400"/>
              <a:buFont typeface="Arial"/>
              <a:buChar char="•"/>
            </a:pPr>
            <a:r>
              <a:rPr b="0" i="0" lang="fr" sz="2400" u="none" cap="none" strike="noStrike">
                <a:solidFill>
                  <a:schemeClr val="dk1"/>
                </a:solidFill>
                <a:latin typeface="Arial"/>
                <a:ea typeface="Arial"/>
                <a:cs typeface="Arial"/>
                <a:sym typeface="Arial"/>
              </a:rPr>
              <a:t>Préférer les </a:t>
            </a:r>
            <a:r>
              <a:rPr b="1" i="0" lang="fr" sz="2400" u="none" cap="none" strike="noStrike">
                <a:solidFill>
                  <a:schemeClr val="dk1"/>
                </a:solidFill>
                <a:latin typeface="Arial"/>
                <a:ea typeface="Arial"/>
                <a:cs typeface="Arial"/>
                <a:sym typeface="Arial"/>
              </a:rPr>
              <a:t>méthodes objectives</a:t>
            </a:r>
            <a:r>
              <a:rPr b="0" i="0" lang="fr" sz="2400" u="none" cap="none" strike="noStrike">
                <a:solidFill>
                  <a:schemeClr val="dk1"/>
                </a:solidFill>
                <a:latin typeface="Arial"/>
                <a:ea typeface="Arial"/>
                <a:cs typeface="Arial"/>
                <a:sym typeface="Arial"/>
              </a:rPr>
              <a:t> (p. ex., recours à l’ATP-métrie pour évaluer la présence de matières organiques sur les surfaces après le nettoyage) aux </a:t>
            </a:r>
            <a:r>
              <a:rPr b="1" i="0" lang="fr" sz="2400" u="none" cap="none" strike="noStrike">
                <a:solidFill>
                  <a:schemeClr val="dk1"/>
                </a:solidFill>
                <a:latin typeface="Arial"/>
                <a:ea typeface="Arial"/>
                <a:cs typeface="Arial"/>
                <a:sym typeface="Arial"/>
              </a:rPr>
              <a:t>méthodes subjectives</a:t>
            </a:r>
            <a:r>
              <a:rPr b="0" i="0" lang="fr" sz="2400" u="none" cap="none" strike="noStrike">
                <a:solidFill>
                  <a:schemeClr val="dk1"/>
                </a:solidFill>
                <a:latin typeface="Arial"/>
                <a:ea typeface="Arial"/>
                <a:cs typeface="Arial"/>
                <a:sym typeface="Arial"/>
              </a:rPr>
              <a:t> (p. ex., évaluation visuelle de la propreté) lorsque c’est possible, afin d’évaluer les résultats du nettoyage</a:t>
            </a:r>
            <a:endParaRPr b="0" i="0" sz="1400" u="none" cap="none" strike="noStrike">
              <a:solidFill>
                <a:srgbClr val="000000"/>
              </a:solidFill>
              <a:latin typeface="Arial"/>
              <a:ea typeface="Arial"/>
              <a:cs typeface="Arial"/>
              <a:sym typeface="Arial"/>
            </a:endParaRPr>
          </a:p>
          <a:p>
            <a:pPr indent="-76200" lvl="1" marL="685800" marR="0" rtl="0" algn="l">
              <a:lnSpc>
                <a:spcPct val="90000"/>
              </a:lnSpc>
              <a:spcBef>
                <a:spcPts val="500"/>
              </a:spcBef>
              <a:spcAft>
                <a:spcPts val="0"/>
              </a:spcAft>
              <a:buClr>
                <a:srgbClr val="09164D"/>
              </a:buClr>
              <a:buSzPts val="2400"/>
              <a:buFont typeface="Arial"/>
              <a:buNone/>
            </a:pPr>
            <a:r>
              <a:t/>
            </a:r>
            <a:endParaRPr b="1" i="0" sz="2400" u="none" cap="none" strike="noStrike">
              <a:solidFill>
                <a:schemeClr val="dk1"/>
              </a:solidFill>
              <a:latin typeface="Arial"/>
              <a:ea typeface="Arial"/>
              <a:cs typeface="Arial"/>
              <a:sym typeface="Arial"/>
            </a:endParaRPr>
          </a:p>
          <a:p>
            <a:pPr indent="-76200" lvl="2" marL="11430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76200" lvl="2" marL="11430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76200" lvl="1" marL="6858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304800" lvl="1" marL="857250" marR="0" rtl="0" algn="l">
              <a:lnSpc>
                <a:spcPct val="90000"/>
              </a:lnSpc>
              <a:spcBef>
                <a:spcPts val="50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987" name="Google Shape;987;p100"/>
          <p:cNvSpPr txBox="1"/>
          <p:nvPr/>
        </p:nvSpPr>
        <p:spPr>
          <a:xfrm>
            <a:off x="596347" y="4482468"/>
            <a:ext cx="11211339" cy="1728480"/>
          </a:xfrm>
          <a:prstGeom prst="rect">
            <a:avLst/>
          </a:prstGeom>
          <a:solidFill>
            <a:schemeClr val="dk1"/>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00FF"/>
              </a:buClr>
              <a:buSzPts val="2000"/>
              <a:buFont typeface="Arial"/>
              <a:buNone/>
            </a:pPr>
            <a:r>
              <a:rPr b="1" i="0" lang="fr" sz="2000" u="none" cap="none" strike="noStrike">
                <a:solidFill>
                  <a:schemeClr val="lt1"/>
                </a:solidFill>
                <a:latin typeface="Arial"/>
                <a:ea typeface="Arial"/>
                <a:cs typeface="Arial"/>
                <a:sym typeface="Arial"/>
              </a:rPr>
              <a:t>Les retours d’informations directs sont essentiels pour le personnel</a:t>
            </a:r>
            <a:endParaRPr b="0" i="0" sz="1400" u="none" cap="none" strike="noStrike">
              <a:solidFill>
                <a:srgbClr val="000000"/>
              </a:solidFill>
              <a:latin typeface="Arial"/>
              <a:ea typeface="Arial"/>
              <a:cs typeface="Arial"/>
              <a:sym typeface="Arial"/>
            </a:endParaRPr>
          </a:p>
          <a:p>
            <a:pPr indent="-228600" lvl="0" marL="228600" marR="0" rtl="0" algn="ctr">
              <a:lnSpc>
                <a:spcPct val="90000"/>
              </a:lnSpc>
              <a:spcBef>
                <a:spcPts val="1000"/>
              </a:spcBef>
              <a:spcAft>
                <a:spcPts val="0"/>
              </a:spcAft>
              <a:buClr>
                <a:schemeClr val="lt1"/>
              </a:buClr>
              <a:buSzPts val="2000"/>
              <a:buFont typeface="Arial"/>
              <a:buChar char="•"/>
            </a:pPr>
            <a:r>
              <a:rPr b="0" i="0" lang="fr" sz="2000" u="none" cap="none" strike="noStrike">
                <a:solidFill>
                  <a:schemeClr val="lt1"/>
                </a:solidFill>
                <a:latin typeface="Arial"/>
                <a:ea typeface="Arial"/>
                <a:cs typeface="Arial"/>
                <a:sym typeface="Arial"/>
              </a:rPr>
              <a:t>Retours d’informations en temps utile</a:t>
            </a:r>
            <a:endParaRPr b="0" i="0" sz="1400" u="none" cap="none" strike="noStrike">
              <a:solidFill>
                <a:srgbClr val="000000"/>
              </a:solidFill>
              <a:latin typeface="Arial"/>
              <a:ea typeface="Arial"/>
              <a:cs typeface="Arial"/>
              <a:sym typeface="Arial"/>
            </a:endParaRPr>
          </a:p>
          <a:p>
            <a:pPr indent="-228600" lvl="0" marL="228600" marR="0" rtl="0" algn="ctr">
              <a:lnSpc>
                <a:spcPct val="90000"/>
              </a:lnSpc>
              <a:spcBef>
                <a:spcPts val="1000"/>
              </a:spcBef>
              <a:spcAft>
                <a:spcPts val="0"/>
              </a:spcAft>
              <a:buClr>
                <a:schemeClr val="lt1"/>
              </a:buClr>
              <a:buSzPts val="2000"/>
              <a:buFont typeface="Arial"/>
              <a:buChar char="•"/>
            </a:pPr>
            <a:r>
              <a:rPr b="0" i="0" lang="fr" sz="2000" u="none" cap="none" strike="noStrike">
                <a:solidFill>
                  <a:schemeClr val="lt1"/>
                </a:solidFill>
                <a:latin typeface="Arial"/>
                <a:ea typeface="Arial"/>
                <a:cs typeface="Arial"/>
                <a:sym typeface="Arial"/>
              </a:rPr>
              <a:t>Nécessaires pour évaluer les besoins en matière de formation</a:t>
            </a:r>
            <a:endParaRPr b="0" i="0" sz="1400" u="none" cap="none" strike="noStrike">
              <a:solidFill>
                <a:srgbClr val="000000"/>
              </a:solidFill>
              <a:latin typeface="Arial"/>
              <a:ea typeface="Arial"/>
              <a:cs typeface="Arial"/>
              <a:sym typeface="Arial"/>
            </a:endParaRPr>
          </a:p>
          <a:p>
            <a:pPr indent="-228600" lvl="0" marL="228600" marR="0" rtl="0" algn="ctr">
              <a:lnSpc>
                <a:spcPct val="90000"/>
              </a:lnSpc>
              <a:spcBef>
                <a:spcPts val="1000"/>
              </a:spcBef>
              <a:spcAft>
                <a:spcPts val="0"/>
              </a:spcAft>
              <a:buClr>
                <a:schemeClr val="lt1"/>
              </a:buClr>
              <a:buSzPts val="2000"/>
              <a:buFont typeface="Arial"/>
              <a:buChar char="•"/>
            </a:pPr>
            <a:r>
              <a:rPr b="0" i="0" lang="fr" sz="2000" u="none" cap="none" strike="noStrike">
                <a:solidFill>
                  <a:schemeClr val="lt1"/>
                </a:solidFill>
                <a:latin typeface="Arial"/>
                <a:ea typeface="Arial"/>
                <a:cs typeface="Arial"/>
                <a:sym typeface="Arial"/>
              </a:rPr>
              <a:t>Tendances et rapports mensuels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FF00FF"/>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90000"/>
              </a:lnSpc>
              <a:spcBef>
                <a:spcPts val="1000"/>
              </a:spcBef>
              <a:spcAft>
                <a:spcPts val="0"/>
              </a:spcAft>
              <a:buClr>
                <a:srgbClr val="FF00FF"/>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988" name="Google Shape;988;p10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Checklist" id="989" name="Google Shape;989;p100"/>
          <p:cNvPicPr preferRelativeResize="0"/>
          <p:nvPr/>
        </p:nvPicPr>
        <p:blipFill rotWithShape="1">
          <a:blip r:embed="rId3">
            <a:alphaModFix/>
          </a:blip>
          <a:srcRect b="0" l="0" r="0" t="0"/>
          <a:stretch/>
        </p:blipFill>
        <p:spPr>
          <a:xfrm>
            <a:off x="10893286" y="53403"/>
            <a:ext cx="914400"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0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996" name="Google Shape;996;p101"/>
          <p:cNvSpPr/>
          <p:nvPr/>
        </p:nvSpPr>
        <p:spPr>
          <a:xfrm>
            <a:off x="128338" y="714512"/>
            <a:ext cx="9644312" cy="430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fr" sz="2200" u="none" cap="none" strike="noStrike">
                <a:solidFill>
                  <a:srgbClr val="00A1DF"/>
                </a:solidFill>
                <a:latin typeface="Arial"/>
                <a:ea typeface="Arial"/>
                <a:cs typeface="Arial"/>
                <a:sym typeface="Arial"/>
              </a:rPr>
              <a:t>Suivi et retours d’informations au regard de WASH FIT</a:t>
            </a:r>
            <a:endParaRPr b="0" i="0" sz="2200" u="none" cap="none" strike="noStrike">
              <a:solidFill>
                <a:schemeClr val="dk1"/>
              </a:solidFill>
              <a:latin typeface="Arial"/>
              <a:ea typeface="Arial"/>
              <a:cs typeface="Arial"/>
              <a:sym typeface="Arial"/>
            </a:endParaRPr>
          </a:p>
        </p:txBody>
      </p:sp>
      <p:grpSp>
        <p:nvGrpSpPr>
          <p:cNvPr id="997" name="Google Shape;997;p101"/>
          <p:cNvGrpSpPr/>
          <p:nvPr/>
        </p:nvGrpSpPr>
        <p:grpSpPr>
          <a:xfrm>
            <a:off x="0" y="1233744"/>
            <a:ext cx="11923135" cy="530247"/>
            <a:chOff x="0" y="1233744"/>
            <a:chExt cx="11923135" cy="530247"/>
          </a:xfrm>
        </p:grpSpPr>
        <p:pic>
          <p:nvPicPr>
            <p:cNvPr id="998" name="Google Shape;998;p101"/>
            <p:cNvPicPr preferRelativeResize="0"/>
            <p:nvPr/>
          </p:nvPicPr>
          <p:blipFill rotWithShape="1">
            <a:blip r:embed="rId3">
              <a:alphaModFix/>
            </a:blip>
            <a:srcRect b="0" l="0" r="0" t="0"/>
            <a:stretch/>
          </p:blipFill>
          <p:spPr>
            <a:xfrm>
              <a:off x="0" y="1233744"/>
              <a:ext cx="11923135" cy="530247"/>
            </a:xfrm>
            <a:prstGeom prst="rect">
              <a:avLst/>
            </a:prstGeom>
            <a:noFill/>
            <a:ln>
              <a:noFill/>
            </a:ln>
          </p:spPr>
        </p:pic>
        <p:sp>
          <p:nvSpPr>
            <p:cNvPr id="999" name="Google Shape;999;p101"/>
            <p:cNvSpPr txBox="1"/>
            <p:nvPr/>
          </p:nvSpPr>
          <p:spPr>
            <a:xfrm>
              <a:off x="36958" y="1279405"/>
              <a:ext cx="666242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Indicateur WASH FIT à évaluer :</a:t>
              </a:r>
              <a:endParaRPr b="0" i="0" sz="1400" u="none" cap="none" strike="noStrike">
                <a:solidFill>
                  <a:srgbClr val="000000"/>
                </a:solidFill>
                <a:latin typeface="Arial"/>
                <a:ea typeface="Arial"/>
                <a:cs typeface="Arial"/>
                <a:sym typeface="Arial"/>
              </a:endParaRPr>
            </a:p>
          </p:txBody>
        </p:sp>
      </p:grpSp>
      <p:sp>
        <p:nvSpPr>
          <p:cNvPr id="1000" name="Google Shape;1000;p101"/>
          <p:cNvSpPr txBox="1"/>
          <p:nvPr/>
        </p:nvSpPr>
        <p:spPr>
          <a:xfrm>
            <a:off x="128338" y="87084"/>
            <a:ext cx="4827838" cy="635001"/>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Clr>
                <a:schemeClr val="lt2"/>
              </a:buClr>
              <a:buSzPct val="129032"/>
              <a:buFont typeface="Arial"/>
              <a:buNone/>
            </a:pPr>
            <a:r>
              <a:rPr b="1" i="0" lang="fr" sz="3200" u="none" cap="none" strike="noStrike">
                <a:solidFill>
                  <a:schemeClr val="lt2"/>
                </a:solidFill>
                <a:latin typeface="Arial"/>
                <a:ea typeface="Arial"/>
                <a:cs typeface="Arial"/>
                <a:sym typeface="Arial"/>
              </a:rPr>
              <a:t>Suivi et retours d’informations</a:t>
            </a:r>
            <a:endParaRPr b="0" i="0" sz="1400" u="none" cap="none" strike="noStrike">
              <a:solidFill>
                <a:srgbClr val="000000"/>
              </a:solidFill>
              <a:latin typeface="Arial"/>
              <a:ea typeface="Arial"/>
              <a:cs typeface="Arial"/>
              <a:sym typeface="Arial"/>
            </a:endParaRPr>
          </a:p>
        </p:txBody>
      </p:sp>
      <p:sp>
        <p:nvSpPr>
          <p:cNvPr id="1001" name="Google Shape;1001;p101"/>
          <p:cNvSpPr txBox="1"/>
          <p:nvPr/>
        </p:nvSpPr>
        <p:spPr>
          <a:xfrm>
            <a:off x="363031" y="1930631"/>
            <a:ext cx="5342825" cy="33416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Fiche de nettoyage disponible dans les zones réservées aux patients, dans les services ou dans l’établissement, signée chaque jour par l’agent d’entretien concerné</a:t>
            </a:r>
            <a:endParaRPr b="0" i="0" sz="1400" u="none" cap="none" strike="noStrike">
              <a:solidFill>
                <a:srgbClr val="000000"/>
              </a:solidFill>
              <a:latin typeface="Arial"/>
              <a:ea typeface="Arial"/>
              <a:cs typeface="Arial"/>
              <a:sym typeface="Arial"/>
            </a:endParaRPr>
          </a:p>
        </p:txBody>
      </p:sp>
      <p:pic>
        <p:nvPicPr>
          <p:cNvPr id="1002" name="Google Shape;1002;p101"/>
          <p:cNvPicPr preferRelativeResize="0"/>
          <p:nvPr/>
        </p:nvPicPr>
        <p:blipFill rotWithShape="1">
          <a:blip r:embed="rId4">
            <a:alphaModFix/>
          </a:blip>
          <a:srcRect b="0" l="0" r="0" t="0"/>
          <a:stretch/>
        </p:blipFill>
        <p:spPr>
          <a:xfrm>
            <a:off x="6871331" y="2161821"/>
            <a:ext cx="4936355" cy="3702265"/>
          </a:xfrm>
          <a:prstGeom prst="rect">
            <a:avLst/>
          </a:prstGeom>
          <a:noFill/>
          <a:ln>
            <a:noFill/>
          </a:ln>
          <a:effectLst>
            <a:outerShdw blurRad="292100" rotWithShape="0" algn="tl" dir="2700000" dist="139700">
              <a:srgbClr val="333333">
                <a:alpha val="64313"/>
              </a:srgbClr>
            </a:outerShdw>
          </a:effectLst>
        </p:spPr>
      </p:pic>
      <p:pic>
        <p:nvPicPr>
          <p:cNvPr descr="Checklist" id="1003" name="Google Shape;1003;p101"/>
          <p:cNvPicPr preferRelativeResize="0"/>
          <p:nvPr/>
        </p:nvPicPr>
        <p:blipFill rotWithShape="1">
          <a:blip r:embed="rId5">
            <a:alphaModFix/>
          </a:blip>
          <a:srcRect b="0" l="0" r="0" t="0"/>
          <a:stretch/>
        </p:blipFill>
        <p:spPr>
          <a:xfrm>
            <a:off x="11008735" y="87084"/>
            <a:ext cx="914400" cy="914400"/>
          </a:xfrm>
          <a:prstGeom prst="rect">
            <a:avLst/>
          </a:prstGeom>
          <a:noFill/>
          <a:ln>
            <a:noFill/>
          </a:ln>
        </p:spPr>
      </p:pic>
      <p:sp>
        <p:nvSpPr>
          <p:cNvPr id="1004" name="Google Shape;1004;p101"/>
          <p:cNvSpPr txBox="1"/>
          <p:nvPr/>
        </p:nvSpPr>
        <p:spPr>
          <a:xfrm>
            <a:off x="6966647" y="5938750"/>
            <a:ext cx="474572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dk1"/>
                </a:solidFill>
                <a:latin typeface="Arial Narrow"/>
                <a:ea typeface="Arial Narrow"/>
                <a:cs typeface="Arial Narrow"/>
                <a:sym typeface="Arial Narrow"/>
              </a:rPr>
              <a:t>Une équipe WASH discute des résultats d’une évaluation au Mali © OMS/Arabella Hayter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02"/>
          <p:cNvSpPr txBox="1"/>
          <p:nvPr>
            <p:ph idx="2" type="body"/>
          </p:nvPr>
        </p:nvSpPr>
        <p:spPr>
          <a:xfrm>
            <a:off x="128338" y="114300"/>
            <a:ext cx="4827838" cy="635001"/>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lt2"/>
              </a:buClr>
              <a:buSzPct val="100000"/>
              <a:buNone/>
            </a:pPr>
            <a:r>
              <a:rPr lang="fr" sz="3200"/>
              <a:t>6. Gestion des infrastructures, du matériel et des produits</a:t>
            </a:r>
            <a:endParaRPr/>
          </a:p>
        </p:txBody>
      </p:sp>
      <p:sp>
        <p:nvSpPr>
          <p:cNvPr id="1011" name="Google Shape;1011;p102"/>
          <p:cNvSpPr/>
          <p:nvPr/>
        </p:nvSpPr>
        <p:spPr>
          <a:xfrm>
            <a:off x="-2289" y="714512"/>
            <a:ext cx="6446633"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 sz="2800" u="none" cap="none" strike="noStrike">
                <a:solidFill>
                  <a:srgbClr val="00A1DF"/>
                </a:solidFill>
                <a:latin typeface="Arial Narrow"/>
                <a:ea typeface="Arial Narrow"/>
                <a:cs typeface="Arial Narrow"/>
                <a:sym typeface="Arial Narrow"/>
              </a:rPr>
              <a:t>Quels sont les éléments nécessaires pour assurer l’efficacité du nettoyage ?</a:t>
            </a:r>
            <a:endParaRPr b="0" i="0" sz="2800" u="none" cap="none" strike="noStrike">
              <a:solidFill>
                <a:schemeClr val="dk1"/>
              </a:solidFill>
              <a:latin typeface="Arial Narrow"/>
              <a:ea typeface="Arial Narrow"/>
              <a:cs typeface="Arial Narrow"/>
              <a:sym typeface="Arial Narrow"/>
            </a:endParaRPr>
          </a:p>
        </p:txBody>
      </p:sp>
      <p:sp>
        <p:nvSpPr>
          <p:cNvPr id="1012" name="Google Shape;1012;p102"/>
          <p:cNvSpPr txBox="1"/>
          <p:nvPr/>
        </p:nvSpPr>
        <p:spPr>
          <a:xfrm>
            <a:off x="459439" y="1890119"/>
            <a:ext cx="5523175" cy="465021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9164D"/>
              </a:buClr>
              <a:buSzPts val="2400"/>
              <a:buFont typeface="Arial"/>
              <a:buChar char="•"/>
            </a:pPr>
            <a:r>
              <a:rPr b="0" i="0" lang="fr" sz="2400" u="none" cap="none" strike="noStrike">
                <a:solidFill>
                  <a:schemeClr val="dk1"/>
                </a:solidFill>
                <a:latin typeface="Arial"/>
                <a:ea typeface="Arial"/>
                <a:cs typeface="Arial"/>
                <a:sym typeface="Arial"/>
              </a:rPr>
              <a:t>Espace spécifique dans l’établissement (« zone réservée aux services de nettoyage de l’environnement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164D"/>
              </a:buClr>
              <a:buSzPts val="2400"/>
              <a:buFont typeface="Arial"/>
              <a:buChar char="•"/>
            </a:pPr>
            <a:r>
              <a:rPr b="0" i="0" lang="fr" sz="2400" u="none" cap="none" strike="noStrike">
                <a:solidFill>
                  <a:schemeClr val="dk1"/>
                </a:solidFill>
                <a:latin typeface="Arial"/>
                <a:ea typeface="Arial"/>
                <a:cs typeface="Arial"/>
                <a:sym typeface="Arial"/>
              </a:rPr>
              <a:t>Mise à disposition de produits et matériel approuvés par l’établissement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164D"/>
              </a:buClr>
              <a:buSzPts val="2400"/>
              <a:buFont typeface="Arial"/>
              <a:buChar char="•"/>
            </a:pPr>
            <a:r>
              <a:rPr b="0" i="0" lang="fr" sz="2400" u="none" cap="none" strike="noStrike">
                <a:solidFill>
                  <a:schemeClr val="dk1"/>
                </a:solidFill>
                <a:latin typeface="Arial"/>
                <a:ea typeface="Arial"/>
                <a:cs typeface="Arial"/>
                <a:sym typeface="Arial"/>
              </a:rPr>
              <a:t>Les systèmes de gestion des approvisionnements doivent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rgbClr val="09164D"/>
              </a:buClr>
              <a:buSzPts val="2000"/>
              <a:buFont typeface="Arial"/>
              <a:buChar char="•"/>
            </a:pPr>
            <a:r>
              <a:rPr b="0" i="0" lang="fr" sz="2000" u="none" cap="none" strike="noStrike">
                <a:solidFill>
                  <a:schemeClr val="dk1"/>
                </a:solidFill>
                <a:latin typeface="Arial"/>
                <a:ea typeface="Arial"/>
                <a:cs typeface="Arial"/>
                <a:sym typeface="Arial"/>
              </a:rPr>
              <a:t>Éviter l’épuisement des stocks de produits et équipements d’entretien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rgbClr val="09164D"/>
              </a:buClr>
              <a:buSzPts val="2000"/>
              <a:buFont typeface="Arial"/>
              <a:buChar char="•"/>
            </a:pPr>
            <a:r>
              <a:rPr b="0" i="0" lang="fr" sz="2000" u="none" cap="none" strike="noStrike">
                <a:solidFill>
                  <a:schemeClr val="dk1"/>
                </a:solidFill>
                <a:latin typeface="Arial"/>
                <a:ea typeface="Arial"/>
                <a:cs typeface="Arial"/>
                <a:sym typeface="Arial"/>
              </a:rPr>
              <a:t>Fournir du mobilier et des équipements pour les patients faciles à nettoyer ! </a:t>
            </a:r>
            <a:endParaRPr b="0" i="0" sz="1400" u="none" cap="none" strike="noStrike">
              <a:solidFill>
                <a:srgbClr val="000000"/>
              </a:solidFill>
              <a:latin typeface="Arial"/>
              <a:ea typeface="Arial"/>
              <a:cs typeface="Arial"/>
              <a:sym typeface="Arial"/>
            </a:endParaRPr>
          </a:p>
          <a:p>
            <a:pPr indent="-76200" lvl="2" marL="11430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76200" lvl="1" marL="6858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304800" lvl="1" marL="857250" marR="0" rtl="0" algn="l">
              <a:lnSpc>
                <a:spcPct val="90000"/>
              </a:lnSpc>
              <a:spcBef>
                <a:spcPts val="50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1013" name="Google Shape;1013;p10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Mop and bucket" id="1014" name="Google Shape;1014;p102"/>
          <p:cNvPicPr preferRelativeResize="0"/>
          <p:nvPr/>
        </p:nvPicPr>
        <p:blipFill rotWithShape="1">
          <a:blip r:embed="rId3">
            <a:alphaModFix/>
          </a:blip>
          <a:srcRect b="0" l="0" r="0" t="0"/>
          <a:stretch/>
        </p:blipFill>
        <p:spPr>
          <a:xfrm>
            <a:off x="10893286" y="114300"/>
            <a:ext cx="914400" cy="914400"/>
          </a:xfrm>
          <a:prstGeom prst="rect">
            <a:avLst/>
          </a:prstGeom>
          <a:noFill/>
          <a:ln>
            <a:noFill/>
          </a:ln>
        </p:spPr>
      </p:pic>
      <p:graphicFrame>
        <p:nvGraphicFramePr>
          <p:cNvPr id="1015" name="Google Shape;1015;p102"/>
          <p:cNvGraphicFramePr/>
          <p:nvPr/>
        </p:nvGraphicFramePr>
        <p:xfrm>
          <a:off x="6442053" y="1028700"/>
          <a:ext cx="3000000" cy="3000000"/>
        </p:xfrm>
        <a:graphic>
          <a:graphicData uri="http://schemas.openxmlformats.org/drawingml/2006/table">
            <a:tbl>
              <a:tblPr>
                <a:noFill/>
                <a:tableStyleId>{60AAC748-7D56-4C71-B300-0C08813D81FA}</a:tableStyleId>
              </a:tblPr>
              <a:tblGrid>
                <a:gridCol w="1692100"/>
                <a:gridCol w="4018925"/>
              </a:tblGrid>
              <a:tr h="224450">
                <a:tc>
                  <a:txBody>
                    <a:bodyPr/>
                    <a:lstStyle/>
                    <a:p>
                      <a:pPr indent="0" lvl="0" marL="0" marR="0" rtl="0" algn="l">
                        <a:lnSpc>
                          <a:spcPct val="107000"/>
                        </a:lnSpc>
                        <a:spcBef>
                          <a:spcPts val="0"/>
                        </a:spcBef>
                        <a:spcAft>
                          <a:spcPts val="0"/>
                        </a:spcAft>
                        <a:buClr>
                          <a:srgbClr val="000000"/>
                        </a:buClr>
                        <a:buSzPts val="1400"/>
                        <a:buFont typeface="Arial"/>
                        <a:buNone/>
                      </a:pPr>
                      <a:r>
                        <a:rPr lang="fr" sz="1400" u="none" cap="none" strike="noStrike"/>
                        <a:t>Caractéristique</a:t>
                      </a:r>
                      <a:endParaRPr sz="14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09CDE"/>
                    </a:solidFill>
                  </a:tcPr>
                </a:tc>
                <a:tc>
                  <a:txBody>
                    <a:bodyPr/>
                    <a:lstStyle/>
                    <a:p>
                      <a:pPr indent="0" lvl="0" marL="0" marR="0" rtl="0" algn="l">
                        <a:lnSpc>
                          <a:spcPct val="107000"/>
                        </a:lnSpc>
                        <a:spcBef>
                          <a:spcPts val="0"/>
                        </a:spcBef>
                        <a:spcAft>
                          <a:spcPts val="0"/>
                        </a:spcAft>
                        <a:buClr>
                          <a:srgbClr val="000000"/>
                        </a:buClr>
                        <a:buSzPts val="1400"/>
                        <a:buFont typeface="Arial"/>
                        <a:buNone/>
                      </a:pPr>
                      <a:r>
                        <a:rPr lang="fr" sz="1400" u="none" cap="none" strike="noStrike"/>
                        <a:t>Pour vous aider à choisir </a:t>
                      </a:r>
                      <a:endParaRPr sz="14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09CDE"/>
                    </a:solidFill>
                  </a:tcPr>
                </a:tc>
              </a:tr>
              <a:tr h="1267000">
                <a:tc>
                  <a:txBody>
                    <a:bodyPr/>
                    <a:lstStyle/>
                    <a:p>
                      <a:pPr indent="0" lvl="0" marL="0" marR="0" rtl="0" algn="l">
                        <a:lnSpc>
                          <a:spcPct val="107000"/>
                        </a:lnSpc>
                        <a:spcBef>
                          <a:spcPts val="0"/>
                        </a:spcBef>
                        <a:spcAft>
                          <a:spcPts val="0"/>
                        </a:spcAft>
                        <a:buClr>
                          <a:srgbClr val="000000"/>
                        </a:buClr>
                        <a:buSzPts val="2000"/>
                        <a:buFont typeface="Arial"/>
                        <a:buNone/>
                      </a:pPr>
                      <a:r>
                        <a:rPr lang="fr" sz="2000" u="none" cap="none" strike="noStrike"/>
                        <a:t>Nettoyable</a:t>
                      </a:r>
                      <a:endParaRPr sz="2000" u="none" cap="none" strike="noStrike">
                        <a:latin typeface="Calibri"/>
                        <a:ea typeface="Calibri"/>
                        <a:cs typeface="Calibri"/>
                        <a:sym typeface="Calibri"/>
                      </a:endParaRPr>
                    </a:p>
                  </a:txBody>
                  <a:tcPr marT="45725" marB="45725" marR="73025" marL="730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9CDE"/>
                    </a:solidFill>
                  </a:tcPr>
                </a:tc>
                <a:tc>
                  <a:txBody>
                    <a:bodyPr/>
                    <a:lstStyle/>
                    <a:p>
                      <a:pPr indent="0" lvl="0" marL="0" marR="0" rtl="0" algn="l">
                        <a:lnSpc>
                          <a:spcPct val="107000"/>
                        </a:lnSpc>
                        <a:spcBef>
                          <a:spcPts val="0"/>
                        </a:spcBef>
                        <a:spcAft>
                          <a:spcPts val="0"/>
                        </a:spcAft>
                        <a:buClr>
                          <a:srgbClr val="000000"/>
                        </a:buClr>
                        <a:buSzPts val="1400"/>
                        <a:buFont typeface="Arial"/>
                        <a:buNone/>
                      </a:pPr>
                      <a:r>
                        <a:rPr lang="fr" sz="1400" u="none" cap="none" strike="noStrike"/>
                        <a:t>Évitez les objets difficiles à nettoyer (p. ex., les objets à rainures).</a:t>
                      </a:r>
                      <a:endParaRPr sz="1400" u="none" cap="none" strike="noStrike"/>
                    </a:p>
                    <a:p>
                      <a:pPr indent="0" lvl="0" marL="0" marR="0" rtl="0" algn="l">
                        <a:lnSpc>
                          <a:spcPct val="107000"/>
                        </a:lnSpc>
                        <a:spcBef>
                          <a:spcPts val="0"/>
                        </a:spcBef>
                        <a:spcAft>
                          <a:spcPts val="0"/>
                        </a:spcAft>
                        <a:buClr>
                          <a:srgbClr val="000000"/>
                        </a:buClr>
                        <a:buSzPts val="1400"/>
                        <a:buFont typeface="Arial"/>
                        <a:buNone/>
                      </a:pPr>
                      <a:r>
                        <a:rPr lang="fr" sz="1400" u="none" cap="none" strike="noStrike"/>
                        <a:t>Évitez la moquette dans les zones de soins.</a:t>
                      </a:r>
                      <a:endParaRPr sz="1400" u="none" cap="none" strike="noStrike"/>
                    </a:p>
                    <a:p>
                      <a:pPr indent="0" lvl="0" marL="0" marR="0" rtl="0" algn="l">
                        <a:lnSpc>
                          <a:spcPct val="107000"/>
                        </a:lnSpc>
                        <a:spcBef>
                          <a:spcPts val="0"/>
                        </a:spcBef>
                        <a:spcAft>
                          <a:spcPts val="0"/>
                        </a:spcAft>
                        <a:buClr>
                          <a:srgbClr val="000000"/>
                        </a:buClr>
                        <a:buSzPts val="1400"/>
                        <a:buFont typeface="Arial"/>
                        <a:buNone/>
                      </a:pPr>
                      <a:r>
                        <a:rPr lang="fr" sz="1400" u="none" cap="none" strike="noStrike"/>
                        <a:t>Choisissez des matériaux résistants au nettoyage répété. </a:t>
                      </a:r>
                      <a:endParaRPr sz="1400" u="none" cap="none" strike="noStrike">
                        <a:latin typeface="Times New Roman"/>
                        <a:ea typeface="Times New Roman"/>
                        <a:cs typeface="Times New Roman"/>
                        <a:sym typeface="Times New Roman"/>
                      </a:endParaRPr>
                    </a:p>
                  </a:txBody>
                  <a:tcPr marT="45725" marB="45725" marR="73025" marL="730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r>
              <a:tr h="1034150">
                <a:tc>
                  <a:txBody>
                    <a:bodyPr/>
                    <a:lstStyle/>
                    <a:p>
                      <a:pPr indent="0" lvl="0" marL="0" marR="0" rtl="0" algn="l">
                        <a:lnSpc>
                          <a:spcPct val="107000"/>
                        </a:lnSpc>
                        <a:spcBef>
                          <a:spcPts val="0"/>
                        </a:spcBef>
                        <a:spcAft>
                          <a:spcPts val="0"/>
                        </a:spcAft>
                        <a:buClr>
                          <a:srgbClr val="000000"/>
                        </a:buClr>
                        <a:buSzPts val="2000"/>
                        <a:buFont typeface="Arial"/>
                        <a:buNone/>
                      </a:pPr>
                      <a:r>
                        <a:rPr lang="fr" sz="2000" u="none" cap="none" strike="noStrike"/>
                        <a:t>Facile à entretenir et réparable</a:t>
                      </a:r>
                      <a:endParaRPr sz="2000" u="none" cap="none" strike="noStrike">
                        <a:latin typeface="Calibri"/>
                        <a:ea typeface="Calibri"/>
                        <a:cs typeface="Calibri"/>
                        <a:sym typeface="Calibri"/>
                      </a:endParaRPr>
                    </a:p>
                  </a:txBody>
                  <a:tcPr marT="45725" marB="45725" marR="73025" marL="730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9CDE"/>
                    </a:solidFill>
                  </a:tcPr>
                </a:tc>
                <a:tc>
                  <a:txBody>
                    <a:bodyPr/>
                    <a:lstStyle/>
                    <a:p>
                      <a:pPr indent="0" lvl="0" marL="0" marR="0" rtl="0" algn="l">
                        <a:lnSpc>
                          <a:spcPct val="107000"/>
                        </a:lnSpc>
                        <a:spcBef>
                          <a:spcPts val="0"/>
                        </a:spcBef>
                        <a:spcAft>
                          <a:spcPts val="0"/>
                        </a:spcAft>
                        <a:buClr>
                          <a:srgbClr val="000000"/>
                        </a:buClr>
                        <a:buSzPts val="1400"/>
                        <a:buFont typeface="Arial"/>
                        <a:buNone/>
                      </a:pPr>
                      <a:r>
                        <a:rPr lang="fr" sz="1400" u="none" cap="none" strike="noStrike"/>
                        <a:t>Évitez les matériaux qui peuvent craquer, se déchirer ou s’écailler, et réparez-les immédiatement le cas échéant</a:t>
                      </a:r>
                      <a:endParaRPr sz="1400" u="none" cap="none" strike="noStrike"/>
                    </a:p>
                    <a:p>
                      <a:pPr indent="0" lvl="0" marL="0" marR="0" rtl="0" algn="l">
                        <a:lnSpc>
                          <a:spcPct val="107000"/>
                        </a:lnSpc>
                        <a:spcBef>
                          <a:spcPts val="0"/>
                        </a:spcBef>
                        <a:spcAft>
                          <a:spcPts val="0"/>
                        </a:spcAft>
                        <a:buClr>
                          <a:srgbClr val="000000"/>
                        </a:buClr>
                        <a:buSzPts val="1400"/>
                        <a:buFont typeface="Arial"/>
                        <a:buNone/>
                      </a:pPr>
                      <a:r>
                        <a:rPr lang="fr" sz="1400" u="none" cap="none" strike="noStrike"/>
                        <a:t>Choisissez des matériaux durables et faciles à réparer. </a:t>
                      </a:r>
                      <a:endParaRPr sz="1400" u="none" cap="none" strike="noStrike">
                        <a:latin typeface="Times New Roman"/>
                        <a:ea typeface="Times New Roman"/>
                        <a:cs typeface="Times New Roman"/>
                        <a:sym typeface="Times New Roman"/>
                      </a:endParaRPr>
                    </a:p>
                  </a:txBody>
                  <a:tcPr marT="45725" marB="45725" marR="73025" marL="730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r>
              <a:tr h="1013625">
                <a:tc>
                  <a:txBody>
                    <a:bodyPr/>
                    <a:lstStyle/>
                    <a:p>
                      <a:pPr indent="0" lvl="0" marL="0" marR="0" rtl="0" algn="l">
                        <a:lnSpc>
                          <a:spcPct val="107000"/>
                        </a:lnSpc>
                        <a:spcBef>
                          <a:spcPts val="0"/>
                        </a:spcBef>
                        <a:spcAft>
                          <a:spcPts val="0"/>
                        </a:spcAft>
                        <a:buClr>
                          <a:srgbClr val="000000"/>
                        </a:buClr>
                        <a:buSzPts val="2000"/>
                        <a:buFont typeface="Arial"/>
                        <a:buNone/>
                      </a:pPr>
                      <a:r>
                        <a:rPr lang="fr" sz="2000" u="none" cap="none" strike="noStrike"/>
                        <a:t>Résistant à la croissance microbienne</a:t>
                      </a:r>
                      <a:endParaRPr sz="2000" u="none" cap="none" strike="noStrike">
                        <a:latin typeface="Calibri"/>
                        <a:ea typeface="Calibri"/>
                        <a:cs typeface="Calibri"/>
                        <a:sym typeface="Calibri"/>
                      </a:endParaRPr>
                    </a:p>
                  </a:txBody>
                  <a:tcPr marT="45725" marB="45725" marR="73025" marL="730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9CDE"/>
                    </a:solidFill>
                  </a:tcPr>
                </a:tc>
                <a:tc>
                  <a:txBody>
                    <a:bodyPr/>
                    <a:lstStyle/>
                    <a:p>
                      <a:pPr indent="0" lvl="0" marL="0" marR="0" rtl="0" algn="l">
                        <a:lnSpc>
                          <a:spcPct val="107000"/>
                        </a:lnSpc>
                        <a:spcBef>
                          <a:spcPts val="0"/>
                        </a:spcBef>
                        <a:spcAft>
                          <a:spcPts val="0"/>
                        </a:spcAft>
                        <a:buClr>
                          <a:srgbClr val="000000"/>
                        </a:buClr>
                        <a:buSzPts val="1400"/>
                        <a:buFont typeface="Arial"/>
                        <a:buNone/>
                      </a:pPr>
                      <a:r>
                        <a:rPr lang="fr" sz="1400" u="none" cap="none" strike="noStrike"/>
                        <a:t>Évitez les matériaux qui retiennent l’humidité (p. ex., le bois ou le tissu), car ils favorisent la prolifération microbienne.</a:t>
                      </a:r>
                      <a:endParaRPr sz="1400" u="none" cap="none" strike="noStrike"/>
                    </a:p>
                    <a:p>
                      <a:pPr indent="0" lvl="0" marL="0" marR="0" rtl="0" algn="l">
                        <a:lnSpc>
                          <a:spcPct val="107000"/>
                        </a:lnSpc>
                        <a:spcBef>
                          <a:spcPts val="0"/>
                        </a:spcBef>
                        <a:spcAft>
                          <a:spcPts val="0"/>
                        </a:spcAft>
                        <a:buClr>
                          <a:srgbClr val="000000"/>
                        </a:buClr>
                        <a:buSzPts val="1400"/>
                        <a:buFont typeface="Arial"/>
                        <a:buNone/>
                      </a:pPr>
                      <a:r>
                        <a:rPr lang="fr" sz="1400" u="none" cap="none" strike="noStrike"/>
                        <a:t>Préférez le métal et les plastiques durs.</a:t>
                      </a:r>
                      <a:endParaRPr sz="1400" u="none" cap="none" strike="noStrike">
                        <a:latin typeface="Times New Roman"/>
                        <a:ea typeface="Times New Roman"/>
                        <a:cs typeface="Times New Roman"/>
                        <a:sym typeface="Times New Roman"/>
                      </a:endParaRPr>
                    </a:p>
                  </a:txBody>
                  <a:tcPr marT="45725" marB="45725" marR="73025" marL="730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r>
              <a:tr h="1034150">
                <a:tc>
                  <a:txBody>
                    <a:bodyPr/>
                    <a:lstStyle/>
                    <a:p>
                      <a:pPr indent="0" lvl="0" marL="0" marR="0" rtl="0" algn="l">
                        <a:lnSpc>
                          <a:spcPct val="107000"/>
                        </a:lnSpc>
                        <a:spcBef>
                          <a:spcPts val="0"/>
                        </a:spcBef>
                        <a:spcAft>
                          <a:spcPts val="0"/>
                        </a:spcAft>
                        <a:buClr>
                          <a:srgbClr val="000000"/>
                        </a:buClr>
                        <a:buSzPts val="2000"/>
                        <a:buFont typeface="Arial"/>
                        <a:buNone/>
                      </a:pPr>
                      <a:r>
                        <a:rPr lang="fr" sz="2000" u="none" cap="none" strike="noStrike"/>
                        <a:t>Non poreux </a:t>
                      </a:r>
                      <a:endParaRPr sz="2000" u="none" cap="none" strike="noStrike">
                        <a:latin typeface="Calibri"/>
                        <a:ea typeface="Calibri"/>
                        <a:cs typeface="Calibri"/>
                        <a:sym typeface="Calibri"/>
                      </a:endParaRPr>
                    </a:p>
                  </a:txBody>
                  <a:tcPr marT="45725" marB="45725" marR="73025" marL="730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9CDE"/>
                    </a:solidFill>
                  </a:tcPr>
                </a:tc>
                <a:tc>
                  <a:txBody>
                    <a:bodyPr/>
                    <a:lstStyle/>
                    <a:p>
                      <a:pPr indent="0" lvl="0" marL="0" marR="0" rtl="0" algn="l">
                        <a:lnSpc>
                          <a:spcPct val="107000"/>
                        </a:lnSpc>
                        <a:spcBef>
                          <a:spcPts val="0"/>
                        </a:spcBef>
                        <a:spcAft>
                          <a:spcPts val="0"/>
                        </a:spcAft>
                        <a:buClr>
                          <a:srgbClr val="000000"/>
                        </a:buClr>
                        <a:buSzPts val="1400"/>
                        <a:buFont typeface="Arial"/>
                        <a:buNone/>
                      </a:pPr>
                      <a:r>
                        <a:rPr lang="fr" sz="1400" u="none" cap="none" strike="noStrike"/>
                        <a:t>Évitez les matériaux poreux (p. ex., le coton, le bois ou le nylon). </a:t>
                      </a:r>
                      <a:endParaRPr sz="1400" u="none" cap="none" strike="noStrike"/>
                    </a:p>
                    <a:p>
                      <a:pPr indent="0" lvl="0" marL="0" marR="0" rtl="0" algn="l">
                        <a:lnSpc>
                          <a:spcPct val="107000"/>
                        </a:lnSpc>
                        <a:spcBef>
                          <a:spcPts val="0"/>
                        </a:spcBef>
                        <a:spcAft>
                          <a:spcPts val="0"/>
                        </a:spcAft>
                        <a:buClr>
                          <a:srgbClr val="000000"/>
                        </a:buClr>
                        <a:buSzPts val="1400"/>
                        <a:buFont typeface="Arial"/>
                        <a:buNone/>
                      </a:pPr>
                      <a:r>
                        <a:rPr lang="fr" sz="1400" u="none" cap="none" strike="noStrike"/>
                        <a:t>Évitez les plastiques poreux (p. ex., le polypropylène) dans les zones réservées aux patients.</a:t>
                      </a:r>
                      <a:endParaRPr sz="1400" u="none" cap="none" strike="noStrike">
                        <a:latin typeface="Times New Roman"/>
                        <a:ea typeface="Times New Roman"/>
                        <a:cs typeface="Times New Roman"/>
                        <a:sym typeface="Times New Roman"/>
                      </a:endParaRPr>
                    </a:p>
                  </a:txBody>
                  <a:tcPr marT="45725" marB="45725" marR="73025" marL="730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r>
              <a:tr h="568425">
                <a:tc>
                  <a:txBody>
                    <a:bodyPr/>
                    <a:lstStyle/>
                    <a:p>
                      <a:pPr indent="0" lvl="0" marL="0" marR="0" rtl="0" algn="l">
                        <a:lnSpc>
                          <a:spcPct val="107000"/>
                        </a:lnSpc>
                        <a:spcBef>
                          <a:spcPts val="0"/>
                        </a:spcBef>
                        <a:spcAft>
                          <a:spcPts val="0"/>
                        </a:spcAft>
                        <a:buClr>
                          <a:srgbClr val="000000"/>
                        </a:buClr>
                        <a:buSzPts val="2000"/>
                        <a:buFont typeface="Arial"/>
                        <a:buNone/>
                      </a:pPr>
                      <a:r>
                        <a:rPr lang="fr" sz="2000" u="none" cap="none" strike="noStrike"/>
                        <a:t>Sans couture </a:t>
                      </a:r>
                      <a:endParaRPr sz="2000" u="none" cap="none" strike="noStrike">
                        <a:latin typeface="Calibri"/>
                        <a:ea typeface="Calibri"/>
                        <a:cs typeface="Calibri"/>
                        <a:sym typeface="Calibri"/>
                      </a:endParaRPr>
                    </a:p>
                  </a:txBody>
                  <a:tcPr marT="45725" marB="45725" marR="73025" marL="730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09CDE"/>
                    </a:solidFill>
                  </a:tcPr>
                </a:tc>
                <a:tc>
                  <a:txBody>
                    <a:bodyPr/>
                    <a:lstStyle/>
                    <a:p>
                      <a:pPr indent="0" lvl="0" marL="0" marR="0" rtl="0" algn="l">
                        <a:lnSpc>
                          <a:spcPct val="107000"/>
                        </a:lnSpc>
                        <a:spcBef>
                          <a:spcPts val="0"/>
                        </a:spcBef>
                        <a:spcAft>
                          <a:spcPts val="0"/>
                        </a:spcAft>
                        <a:buClr>
                          <a:srgbClr val="000000"/>
                        </a:buClr>
                        <a:buSzPts val="1400"/>
                        <a:buFont typeface="Arial"/>
                        <a:buNone/>
                      </a:pPr>
                      <a:r>
                        <a:rPr lang="fr" sz="1400" u="none" cap="none" strike="noStrike"/>
                        <a:t>Évitez les matériaux présentant des coutures. </a:t>
                      </a:r>
                      <a:endParaRPr sz="1400" u="none" cap="none" strike="noStrike"/>
                    </a:p>
                    <a:p>
                      <a:pPr indent="0" lvl="0" marL="0" marR="0" rtl="0" algn="l">
                        <a:lnSpc>
                          <a:spcPct val="107000"/>
                        </a:lnSpc>
                        <a:spcBef>
                          <a:spcPts val="0"/>
                        </a:spcBef>
                        <a:spcAft>
                          <a:spcPts val="0"/>
                        </a:spcAft>
                        <a:buClr>
                          <a:srgbClr val="000000"/>
                        </a:buClr>
                        <a:buSzPts val="1400"/>
                        <a:buFont typeface="Arial"/>
                        <a:buNone/>
                      </a:pPr>
                      <a:r>
                        <a:rPr lang="fr" sz="1400" u="none" cap="none" strike="noStrike"/>
                        <a:t>Évitez le mobilier tapissé dans les zones réservées aux patients. </a:t>
                      </a:r>
                      <a:endParaRPr sz="1400" u="none" cap="none" strike="noStrike">
                        <a:latin typeface="Times New Roman"/>
                        <a:ea typeface="Times New Roman"/>
                        <a:cs typeface="Times New Roman"/>
                        <a:sym typeface="Times New Roman"/>
                      </a:endParaRPr>
                    </a:p>
                  </a:txBody>
                  <a:tcPr marT="45725" marB="45725" marR="73025" marL="730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0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022" name="Google Shape;1022;p103"/>
          <p:cNvSpPr/>
          <p:nvPr/>
        </p:nvSpPr>
        <p:spPr>
          <a:xfrm>
            <a:off x="128338" y="714512"/>
            <a:ext cx="11084492"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rgbClr val="00A1DF"/>
                </a:solidFill>
                <a:latin typeface="Arial"/>
                <a:ea typeface="Arial"/>
                <a:cs typeface="Arial"/>
                <a:sym typeface="Arial"/>
              </a:rPr>
              <a:t>Gestion des infrastructures, du matériel et des produits au regard de WASH FIT</a:t>
            </a:r>
            <a:endParaRPr b="0" i="0" sz="2000" u="none" cap="none" strike="noStrike">
              <a:solidFill>
                <a:schemeClr val="dk1"/>
              </a:solidFill>
              <a:latin typeface="Arial"/>
              <a:ea typeface="Arial"/>
              <a:cs typeface="Arial"/>
              <a:sym typeface="Arial"/>
            </a:endParaRPr>
          </a:p>
        </p:txBody>
      </p:sp>
      <p:grpSp>
        <p:nvGrpSpPr>
          <p:cNvPr id="1023" name="Google Shape;1023;p103"/>
          <p:cNvGrpSpPr/>
          <p:nvPr/>
        </p:nvGrpSpPr>
        <p:grpSpPr>
          <a:xfrm>
            <a:off x="0" y="1233744"/>
            <a:ext cx="11923135" cy="530247"/>
            <a:chOff x="0" y="1233744"/>
            <a:chExt cx="11923135" cy="530247"/>
          </a:xfrm>
        </p:grpSpPr>
        <p:pic>
          <p:nvPicPr>
            <p:cNvPr id="1024" name="Google Shape;1024;p103"/>
            <p:cNvPicPr preferRelativeResize="0"/>
            <p:nvPr/>
          </p:nvPicPr>
          <p:blipFill rotWithShape="1">
            <a:blip r:embed="rId3">
              <a:alphaModFix/>
            </a:blip>
            <a:srcRect b="0" l="0" r="0" t="0"/>
            <a:stretch/>
          </p:blipFill>
          <p:spPr>
            <a:xfrm>
              <a:off x="0" y="1233744"/>
              <a:ext cx="11923135" cy="530247"/>
            </a:xfrm>
            <a:prstGeom prst="rect">
              <a:avLst/>
            </a:prstGeom>
            <a:noFill/>
            <a:ln>
              <a:noFill/>
            </a:ln>
          </p:spPr>
        </p:pic>
        <p:sp>
          <p:nvSpPr>
            <p:cNvPr id="1025" name="Google Shape;1025;p103"/>
            <p:cNvSpPr txBox="1"/>
            <p:nvPr/>
          </p:nvSpPr>
          <p:spPr>
            <a:xfrm>
              <a:off x="36958" y="1279405"/>
              <a:ext cx="666242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Indicateur WASH FIT à évaluer :</a:t>
              </a:r>
              <a:endParaRPr b="0" i="0" sz="1400" u="none" cap="none" strike="noStrike">
                <a:solidFill>
                  <a:srgbClr val="000000"/>
                </a:solidFill>
                <a:latin typeface="Arial"/>
                <a:ea typeface="Arial"/>
                <a:cs typeface="Arial"/>
                <a:sym typeface="Arial"/>
              </a:endParaRPr>
            </a:p>
          </p:txBody>
        </p:sp>
      </p:grpSp>
      <p:sp>
        <p:nvSpPr>
          <p:cNvPr id="1026" name="Google Shape;1026;p103"/>
          <p:cNvSpPr txBox="1"/>
          <p:nvPr/>
        </p:nvSpPr>
        <p:spPr>
          <a:xfrm>
            <a:off x="128338" y="87084"/>
            <a:ext cx="4827838" cy="635001"/>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Clr>
                <a:schemeClr val="lt2"/>
              </a:buClr>
              <a:buSzPct val="100000"/>
              <a:buFont typeface="Arial"/>
              <a:buNone/>
            </a:pPr>
            <a:r>
              <a:rPr b="1" i="0" lang="fr" sz="3200" u="none" cap="none" strike="noStrike">
                <a:solidFill>
                  <a:schemeClr val="lt2"/>
                </a:solidFill>
                <a:latin typeface="Arial"/>
                <a:ea typeface="Arial"/>
                <a:cs typeface="Arial"/>
                <a:sym typeface="Arial"/>
              </a:rPr>
              <a:t>Gestion des infrastructures, du matériel et des produits</a:t>
            </a:r>
            <a:endParaRPr b="0" i="0" sz="1400" u="none" cap="none" strike="noStrike">
              <a:solidFill>
                <a:srgbClr val="000000"/>
              </a:solidFill>
              <a:latin typeface="Arial"/>
              <a:ea typeface="Arial"/>
              <a:cs typeface="Arial"/>
              <a:sym typeface="Arial"/>
            </a:endParaRPr>
          </a:p>
        </p:txBody>
      </p:sp>
      <p:sp>
        <p:nvSpPr>
          <p:cNvPr id="1027" name="Google Shape;1027;p103"/>
          <p:cNvSpPr txBox="1"/>
          <p:nvPr/>
        </p:nvSpPr>
        <p:spPr>
          <a:xfrm>
            <a:off x="363031" y="1930631"/>
            <a:ext cx="5342825" cy="33416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Matériel de nettoyage adapté et bien entretenu (produits détergents, serpillières, seaux, etc.), placé dans différentes zones, et disponible en quantité suffisante.</a:t>
            </a:r>
            <a:endParaRPr b="0" i="0" sz="1400" u="none" cap="none" strike="noStrike">
              <a:solidFill>
                <a:srgbClr val="000000"/>
              </a:solidFill>
              <a:latin typeface="Arial"/>
              <a:ea typeface="Arial"/>
              <a:cs typeface="Arial"/>
              <a:sym typeface="Arial"/>
            </a:endParaRPr>
          </a:p>
        </p:txBody>
      </p:sp>
      <p:pic>
        <p:nvPicPr>
          <p:cNvPr id="1028" name="Google Shape;1028;p103"/>
          <p:cNvPicPr preferRelativeResize="0"/>
          <p:nvPr/>
        </p:nvPicPr>
        <p:blipFill rotWithShape="1">
          <a:blip r:embed="rId4">
            <a:alphaModFix/>
          </a:blip>
          <a:srcRect b="-4627" l="-985" r="-1" t="0"/>
          <a:stretch/>
        </p:blipFill>
        <p:spPr>
          <a:xfrm>
            <a:off x="7914638" y="1930631"/>
            <a:ext cx="3833237" cy="3780311"/>
          </a:xfrm>
          <a:prstGeom prst="rect">
            <a:avLst/>
          </a:prstGeom>
          <a:noFill/>
          <a:ln>
            <a:noFill/>
          </a:ln>
        </p:spPr>
      </p:pic>
      <p:pic>
        <p:nvPicPr>
          <p:cNvPr descr="Mop and bucket" id="1029" name="Google Shape;1029;p103"/>
          <p:cNvPicPr preferRelativeResize="0"/>
          <p:nvPr/>
        </p:nvPicPr>
        <p:blipFill rotWithShape="1">
          <a:blip r:embed="rId5">
            <a:alphaModFix/>
          </a:blip>
          <a:srcRect b="0" l="0" r="0" t="0"/>
          <a:stretch/>
        </p:blipFill>
        <p:spPr>
          <a:xfrm>
            <a:off x="10893286" y="114300"/>
            <a:ext cx="914400" cy="914400"/>
          </a:xfrm>
          <a:prstGeom prst="rect">
            <a:avLst/>
          </a:prstGeom>
          <a:noFill/>
          <a:ln>
            <a:noFill/>
          </a:ln>
        </p:spPr>
      </p:pic>
      <p:sp>
        <p:nvSpPr>
          <p:cNvPr id="1030" name="Google Shape;1030;p103"/>
          <p:cNvSpPr txBox="1"/>
          <p:nvPr/>
        </p:nvSpPr>
        <p:spPr>
          <a:xfrm>
            <a:off x="7458395" y="5708398"/>
            <a:ext cx="474572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dk1"/>
                </a:solidFill>
                <a:latin typeface="Arial Narrow"/>
                <a:ea typeface="Arial Narrow"/>
                <a:cs typeface="Arial Narrow"/>
                <a:sym typeface="Arial Narrow"/>
              </a:rPr>
              <a:t>Une équipe d’entretien en Éthiopie.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dk1"/>
                </a:solidFill>
                <a:latin typeface="Arial Narrow"/>
                <a:ea typeface="Arial Narrow"/>
                <a:cs typeface="Arial Narrow"/>
                <a:sym typeface="Arial Narrow"/>
              </a:rPr>
              <a:t>© OMS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10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Mop and bucket" id="1037" name="Google Shape;1037;p104"/>
          <p:cNvPicPr preferRelativeResize="0"/>
          <p:nvPr/>
        </p:nvPicPr>
        <p:blipFill rotWithShape="1">
          <a:blip r:embed="rId3">
            <a:alphaModFix/>
          </a:blip>
          <a:srcRect b="0" l="0" r="0" t="0"/>
          <a:stretch/>
        </p:blipFill>
        <p:spPr>
          <a:xfrm>
            <a:off x="10893286" y="114300"/>
            <a:ext cx="914400" cy="914400"/>
          </a:xfrm>
          <a:prstGeom prst="rect">
            <a:avLst/>
          </a:prstGeom>
          <a:noFill/>
          <a:ln>
            <a:noFill/>
          </a:ln>
        </p:spPr>
      </p:pic>
      <p:sp>
        <p:nvSpPr>
          <p:cNvPr id="1038" name="Google Shape;1038;p104"/>
          <p:cNvSpPr txBox="1"/>
          <p:nvPr/>
        </p:nvSpPr>
        <p:spPr>
          <a:xfrm>
            <a:off x="0" y="-14754"/>
            <a:ext cx="9155430" cy="724965"/>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3200"/>
              <a:buFont typeface="Arial"/>
              <a:buNone/>
            </a:pPr>
            <a:r>
              <a:rPr b="1" i="0" lang="fr" sz="3200" u="none" cap="none" strike="noStrike">
                <a:solidFill>
                  <a:schemeClr val="lt2"/>
                </a:solidFill>
                <a:latin typeface="Arial Narrow"/>
                <a:ea typeface="Arial Narrow"/>
                <a:cs typeface="Arial Narrow"/>
                <a:sym typeface="Arial Narrow"/>
              </a:rPr>
              <a:t>Gestion des infrastructures, du matériel et des produits</a:t>
            </a:r>
            <a:endParaRPr b="0" i="0" sz="1400" u="none" cap="none" strike="noStrike">
              <a:solidFill>
                <a:srgbClr val="000000"/>
              </a:solidFill>
              <a:latin typeface="Arial"/>
              <a:ea typeface="Arial"/>
              <a:cs typeface="Arial"/>
              <a:sym typeface="Arial"/>
            </a:endParaRPr>
          </a:p>
        </p:txBody>
      </p:sp>
      <p:sp>
        <p:nvSpPr>
          <p:cNvPr id="1039" name="Google Shape;1039;p104"/>
          <p:cNvSpPr txBox="1"/>
          <p:nvPr/>
        </p:nvSpPr>
        <p:spPr>
          <a:xfrm>
            <a:off x="128338" y="695403"/>
            <a:ext cx="9353865" cy="54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3200"/>
              <a:buFont typeface="Arial Narrow"/>
              <a:buNone/>
            </a:pPr>
            <a:r>
              <a:rPr b="1" i="0" lang="fr" sz="3200" u="none" cap="none" strike="noStrike">
                <a:solidFill>
                  <a:schemeClr val="dk2"/>
                </a:solidFill>
                <a:latin typeface="Arial Narrow"/>
                <a:ea typeface="Arial Narrow"/>
                <a:cs typeface="Arial Narrow"/>
                <a:sym typeface="Arial Narrow"/>
              </a:rPr>
              <a:t>Le produit le plus important pour le nettoyage ? L’eau ! </a:t>
            </a:r>
            <a:endParaRPr b="0" i="0" sz="1400" u="none" cap="none" strike="noStrike">
              <a:solidFill>
                <a:srgbClr val="000000"/>
              </a:solidFill>
              <a:latin typeface="Arial"/>
              <a:ea typeface="Arial"/>
              <a:cs typeface="Arial"/>
              <a:sym typeface="Arial"/>
            </a:endParaRPr>
          </a:p>
        </p:txBody>
      </p:sp>
      <p:sp>
        <p:nvSpPr>
          <p:cNvPr id="1040" name="Google Shape;1040;p104"/>
          <p:cNvSpPr/>
          <p:nvPr/>
        </p:nvSpPr>
        <p:spPr>
          <a:xfrm>
            <a:off x="6675120" y="4044855"/>
            <a:ext cx="5349240" cy="1631216"/>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lt1"/>
              </a:buClr>
              <a:buSzPts val="2000"/>
              <a:buFont typeface="Arial"/>
              <a:buChar char="•"/>
            </a:pPr>
            <a:r>
              <a:rPr b="0" i="0" lang="fr" sz="2000" u="none" cap="none" strike="noStrike">
                <a:solidFill>
                  <a:schemeClr val="lt1"/>
                </a:solidFill>
                <a:latin typeface="Arial"/>
                <a:ea typeface="Arial"/>
                <a:cs typeface="Arial"/>
                <a:sym typeface="Arial"/>
              </a:rPr>
              <a:t>Les personnes avec qui vous travaillez ont-elles été sensibilisées à la conservation de l’eau et aux questions climatiques qui y sont liées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lt1"/>
              </a:buClr>
              <a:buSzPts val="2000"/>
              <a:buFont typeface="Arial"/>
              <a:buChar char="•"/>
            </a:pPr>
            <a:r>
              <a:rPr b="0" i="0" lang="fr" sz="2000" u="none" cap="none" strike="noStrike">
                <a:solidFill>
                  <a:schemeClr val="lt1"/>
                </a:solidFill>
                <a:latin typeface="Arial"/>
                <a:ea typeface="Arial"/>
                <a:cs typeface="Arial"/>
                <a:sym typeface="Arial"/>
              </a:rPr>
              <a:t>Vous trouverez plus d’informations à ce sujet dans les </a:t>
            </a:r>
            <a:r>
              <a:rPr b="1" i="0" lang="fr" sz="2000" u="none" cap="none" strike="noStrike">
                <a:solidFill>
                  <a:schemeClr val="lt1"/>
                </a:solidFill>
                <a:latin typeface="Arial"/>
                <a:ea typeface="Arial"/>
                <a:cs typeface="Arial"/>
                <a:sym typeface="Arial"/>
              </a:rPr>
              <a:t>modules relatifs au climat et à l’eau</a:t>
            </a:r>
            <a:r>
              <a:rPr b="0" i="0" lang="fr" sz="2000"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1" name="Google Shape;1041;p104"/>
          <p:cNvSpPr/>
          <p:nvPr/>
        </p:nvSpPr>
        <p:spPr>
          <a:xfrm>
            <a:off x="349492" y="1391907"/>
            <a:ext cx="6113804" cy="520084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2400"/>
              <a:buFont typeface="Arial"/>
              <a:buChar char="•"/>
            </a:pPr>
            <a:r>
              <a:rPr b="1" i="0" lang="fr" sz="2000" u="none" cap="none" strike="noStrike">
                <a:solidFill>
                  <a:schemeClr val="dk1"/>
                </a:solidFill>
                <a:latin typeface="Arial"/>
                <a:ea typeface="Arial"/>
                <a:cs typeface="Arial"/>
                <a:sym typeface="Arial"/>
              </a:rPr>
              <a:t>Évitez de laisser couler le robinet pendant le nettoyage (en particulier à l’extérieur)</a:t>
            </a:r>
            <a:r>
              <a:rPr b="0" i="0" lang="fr" sz="2000" u="none" cap="none" strike="noStrike">
                <a:solidFill>
                  <a:schemeClr val="dk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342900" lvl="1" marL="800100" marR="0" rtl="0" algn="l">
              <a:lnSpc>
                <a:spcPct val="107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Remplissez un seau avec la quantité d’eau nécessaire pour le nettoyage, et n’utilisez pas d’eau provenant d’autres sources.</a:t>
            </a:r>
            <a:endParaRPr b="0" i="0" sz="1200" u="none" cap="none" strike="noStrike">
              <a:solidFill>
                <a:srgbClr val="000000"/>
              </a:solidFill>
              <a:latin typeface="Arial"/>
              <a:ea typeface="Arial"/>
              <a:cs typeface="Arial"/>
              <a:sym typeface="Arial"/>
            </a:endParaRPr>
          </a:p>
          <a:p>
            <a:pPr indent="-342900" lvl="1" marL="800100" marR="0" rtl="0" algn="l">
              <a:lnSpc>
                <a:spcPct val="107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Évitez d’ouvrir et de fermer le robinet à chaque fois que vous avez besoin d’humidifier votre chiffon pour ne pas gaspiller d’eau.</a:t>
            </a:r>
            <a:endParaRPr b="0" i="0" sz="12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2400"/>
              <a:buFont typeface="Arial"/>
              <a:buChar char="•"/>
            </a:pPr>
            <a:r>
              <a:rPr b="1" i="0" lang="fr" sz="2000" u="none" cap="none" strike="noStrike">
                <a:solidFill>
                  <a:schemeClr val="dk1"/>
                </a:solidFill>
                <a:latin typeface="Arial"/>
                <a:ea typeface="Arial"/>
                <a:cs typeface="Arial"/>
                <a:sym typeface="Arial"/>
              </a:rPr>
              <a:t>Vérifiez l’absence de fuites au niveau des robinets.</a:t>
            </a:r>
            <a:r>
              <a:rPr b="0" i="0" lang="fr" sz="2000" u="none" cap="none" strike="noStrike">
                <a:solidFill>
                  <a:schemeClr val="dk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342900" lvl="1" marL="800100" marR="0" rtl="0" algn="l">
              <a:lnSpc>
                <a:spcPct val="107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Vérifiez les robinets régulièrement, p. ex., pendant le nettoyage</a:t>
            </a:r>
            <a:endParaRPr b="0" i="0" sz="1200" u="none" cap="none" strike="noStrike">
              <a:solidFill>
                <a:srgbClr val="000000"/>
              </a:solidFill>
              <a:latin typeface="Arial"/>
              <a:ea typeface="Arial"/>
              <a:cs typeface="Arial"/>
              <a:sym typeface="Arial"/>
            </a:endParaRPr>
          </a:p>
          <a:p>
            <a:pPr indent="-342900" lvl="1" marL="800100" marR="0" rtl="0" algn="l">
              <a:lnSpc>
                <a:spcPct val="107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Si un robinet fuit, signalez-le et </a:t>
            </a:r>
            <a:r>
              <a:rPr b="0" i="0" lang="fr" sz="2000" u="sng" cap="none" strike="noStrike">
                <a:solidFill>
                  <a:schemeClr val="dk1"/>
                </a:solidFill>
                <a:latin typeface="Arial"/>
                <a:ea typeface="Arial"/>
                <a:cs typeface="Arial"/>
                <a:sym typeface="Arial"/>
              </a:rPr>
              <a:t>réparez-le</a:t>
            </a:r>
            <a:r>
              <a:rPr b="0" i="0" lang="fr" sz="2000" u="none" cap="none" strike="noStrike">
                <a:solidFill>
                  <a:schemeClr val="dk1"/>
                </a:solidFill>
                <a:latin typeface="Arial"/>
                <a:ea typeface="Arial"/>
                <a:cs typeface="Arial"/>
                <a:sym typeface="Arial"/>
              </a:rPr>
              <a:t> immédiatement afin d’éviter tout gaspillage.</a:t>
            </a:r>
            <a:endParaRPr b="0" i="0" sz="2000" u="none" cap="none" strike="noStrike">
              <a:solidFill>
                <a:schemeClr val="dk1"/>
              </a:solidFill>
              <a:latin typeface="Arial"/>
              <a:ea typeface="Arial"/>
              <a:cs typeface="Arial"/>
              <a:sym typeface="Arial"/>
            </a:endParaRPr>
          </a:p>
        </p:txBody>
      </p:sp>
      <p:pic>
        <p:nvPicPr>
          <p:cNvPr id="1042" name="Google Shape;1042;p104"/>
          <p:cNvPicPr preferRelativeResize="0"/>
          <p:nvPr/>
        </p:nvPicPr>
        <p:blipFill rotWithShape="1">
          <a:blip r:embed="rId4">
            <a:alphaModFix/>
          </a:blip>
          <a:srcRect b="0" l="0" r="0" t="0"/>
          <a:stretch/>
        </p:blipFill>
        <p:spPr>
          <a:xfrm>
            <a:off x="10720474" y="1391907"/>
            <a:ext cx="996949" cy="1018300"/>
          </a:xfrm>
          <a:prstGeom prst="rect">
            <a:avLst/>
          </a:prstGeom>
          <a:noFill/>
          <a:ln>
            <a:noFill/>
          </a:ln>
        </p:spPr>
      </p:pic>
      <p:pic>
        <p:nvPicPr>
          <p:cNvPr id="1043" name="Google Shape;1043;p104"/>
          <p:cNvPicPr preferRelativeResize="0"/>
          <p:nvPr/>
        </p:nvPicPr>
        <p:blipFill rotWithShape="1">
          <a:blip r:embed="rId5">
            <a:alphaModFix/>
          </a:blip>
          <a:srcRect b="0" l="0" r="0" t="0"/>
          <a:stretch/>
        </p:blipFill>
        <p:spPr>
          <a:xfrm>
            <a:off x="10720979" y="2751055"/>
            <a:ext cx="1092696" cy="9529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10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
        <p:nvSpPr>
          <p:cNvPr id="1050" name="Google Shape;1050;p105"/>
          <p:cNvSpPr txBox="1"/>
          <p:nvPr/>
        </p:nvSpPr>
        <p:spPr>
          <a:xfrm>
            <a:off x="1682750" y="172357"/>
            <a:ext cx="8229600" cy="8572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4400"/>
              <a:buFont typeface="Arial Narrow"/>
              <a:buNone/>
            </a:pPr>
            <a:r>
              <a:rPr b="1" i="0" lang="fr" sz="4000" u="none" cap="none" strike="noStrike">
                <a:solidFill>
                  <a:schemeClr val="dk2"/>
                </a:solidFill>
                <a:latin typeface="Arial Narrow"/>
                <a:ea typeface="Arial Narrow"/>
                <a:cs typeface="Arial Narrow"/>
                <a:sym typeface="Arial Narrow"/>
              </a:rPr>
              <a:t>Produits de nettoyage – Bonnes pratiques</a:t>
            </a:r>
            <a:endParaRPr b="0" i="0" sz="1200" u="none" cap="none" strike="noStrike">
              <a:solidFill>
                <a:srgbClr val="000000"/>
              </a:solidFill>
              <a:latin typeface="Arial"/>
              <a:ea typeface="Arial"/>
              <a:cs typeface="Arial"/>
              <a:sym typeface="Arial"/>
            </a:endParaRPr>
          </a:p>
        </p:txBody>
      </p:sp>
      <p:sp>
        <p:nvSpPr>
          <p:cNvPr id="1051" name="Google Shape;1051;p105"/>
          <p:cNvSpPr txBox="1"/>
          <p:nvPr/>
        </p:nvSpPr>
        <p:spPr>
          <a:xfrm>
            <a:off x="528411" y="1416345"/>
            <a:ext cx="9044111" cy="366300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Une </a:t>
            </a:r>
            <a:r>
              <a:rPr b="1" i="0" lang="fr" sz="2000" u="none" cap="none" strike="noStrike">
                <a:solidFill>
                  <a:schemeClr val="dk1"/>
                </a:solidFill>
                <a:latin typeface="Arial"/>
                <a:ea typeface="Arial"/>
                <a:cs typeface="Arial"/>
                <a:sym typeface="Arial"/>
              </a:rPr>
              <a:t>liste complète des produits et fournisseurs approuvés par l’établissement</a:t>
            </a:r>
            <a:r>
              <a:rPr b="0" i="0" lang="fr" sz="2000" u="none" cap="none" strike="noStrike">
                <a:solidFill>
                  <a:schemeClr val="dk1"/>
                </a:solidFill>
                <a:latin typeface="Arial"/>
                <a:ea typeface="Arial"/>
                <a:cs typeface="Arial"/>
                <a:sym typeface="Arial"/>
              </a:rPr>
              <a:t> doit être mise en place et incluse dans la politique de l’établissement</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400"/>
              <a:buFont typeface="Arial"/>
              <a:buChar char="•"/>
            </a:pPr>
            <a:r>
              <a:rPr b="1" i="0" lang="fr" sz="2000" u="none" cap="none" strike="noStrike">
                <a:solidFill>
                  <a:schemeClr val="dk1"/>
                </a:solidFill>
                <a:latin typeface="Arial"/>
                <a:ea typeface="Arial"/>
                <a:cs typeface="Arial"/>
                <a:sym typeface="Arial"/>
              </a:rPr>
              <a:t>Réduire</a:t>
            </a:r>
            <a:r>
              <a:rPr b="0" i="0" lang="fr" sz="2000" u="none" cap="none" strike="noStrike">
                <a:solidFill>
                  <a:schemeClr val="dk1"/>
                </a:solidFill>
                <a:latin typeface="Arial"/>
                <a:ea typeface="Arial"/>
                <a:cs typeface="Arial"/>
                <a:sym typeface="Arial"/>
              </a:rPr>
              <a:t> le nombre de produits approuvés afin de :</a:t>
            </a:r>
            <a:endParaRPr b="0" i="0" sz="12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Simplifier le processus de nettoyage de l’environnement</a:t>
            </a:r>
            <a:endParaRPr b="0" i="0" sz="12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Simplifier les exigences de formation pour le personnel</a:t>
            </a:r>
            <a:endParaRPr b="0" i="0" sz="12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Minimiser le risque d’erreur lors de la préparation et de l’utilisation</a:t>
            </a:r>
            <a:endParaRPr b="0" i="0" sz="12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Réduire le déversement de produits nocifs dans les systèmes d’assainissement et les systèmes écologiques dans leur ensemble</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Les produits doivent être </a:t>
            </a:r>
            <a:r>
              <a:rPr b="1" i="0" lang="fr" sz="2000" u="none" cap="none" strike="noStrike">
                <a:solidFill>
                  <a:schemeClr val="dk1"/>
                </a:solidFill>
                <a:latin typeface="Arial"/>
                <a:ea typeface="Arial"/>
                <a:cs typeface="Arial"/>
                <a:sym typeface="Arial"/>
              </a:rPr>
              <a:t>stockés</a:t>
            </a:r>
            <a:r>
              <a:rPr b="0" i="0" lang="fr" sz="2000" u="none" cap="none" strike="noStrike">
                <a:solidFill>
                  <a:schemeClr val="dk1"/>
                </a:solidFill>
                <a:latin typeface="Arial"/>
                <a:ea typeface="Arial"/>
                <a:cs typeface="Arial"/>
                <a:sym typeface="Arial"/>
              </a:rPr>
              <a:t> de manière à </a:t>
            </a:r>
            <a:r>
              <a:rPr b="1" i="0" lang="fr" sz="2000" u="none" cap="none" strike="noStrike">
                <a:solidFill>
                  <a:schemeClr val="dk1"/>
                </a:solidFill>
                <a:latin typeface="Arial"/>
                <a:ea typeface="Arial"/>
                <a:cs typeface="Arial"/>
                <a:sym typeface="Arial"/>
              </a:rPr>
              <a:t>éviter toute exposition</a:t>
            </a:r>
            <a:r>
              <a:rPr b="0" i="0" lang="fr" sz="2000" u="none" cap="none" strike="noStrike">
                <a:solidFill>
                  <a:schemeClr val="dk1"/>
                </a:solidFill>
                <a:latin typeface="Arial"/>
                <a:ea typeface="Arial"/>
                <a:cs typeface="Arial"/>
                <a:sym typeface="Arial"/>
              </a:rPr>
              <a:t> et </a:t>
            </a:r>
            <a:r>
              <a:rPr b="1" i="0" lang="fr" sz="2000" u="none" cap="none" strike="noStrike">
                <a:solidFill>
                  <a:schemeClr val="dk1"/>
                </a:solidFill>
                <a:latin typeface="Arial"/>
                <a:ea typeface="Arial"/>
                <a:cs typeface="Arial"/>
                <a:sym typeface="Arial"/>
              </a:rPr>
              <a:t>dégradation</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400"/>
              <a:buFont typeface="Arial"/>
              <a:buChar char="•"/>
            </a:pPr>
            <a:r>
              <a:rPr b="1" i="0" lang="fr" sz="2000" u="none" cap="none" strike="noStrike">
                <a:solidFill>
                  <a:schemeClr val="dk1"/>
                </a:solidFill>
                <a:latin typeface="Arial"/>
                <a:ea typeface="Arial"/>
                <a:cs typeface="Arial"/>
                <a:sym typeface="Arial"/>
              </a:rPr>
              <a:t>La préparation des produits</a:t>
            </a:r>
            <a:r>
              <a:rPr b="0" i="0" lang="fr" sz="2000" u="none" cap="none" strike="noStrike">
                <a:solidFill>
                  <a:schemeClr val="dk1"/>
                </a:solidFill>
                <a:latin typeface="Arial"/>
                <a:ea typeface="Arial"/>
                <a:cs typeface="Arial"/>
                <a:sym typeface="Arial"/>
              </a:rPr>
              <a:t>, comme les solutions, doit se faire en toute sécurité dans des zones spécifiques et en suivant les instructions fournies (préférer les solutions prêtes à l’emploi ou les systèmes de distribution automatiques).</a:t>
            </a:r>
            <a:endParaRPr b="0" i="0" sz="1200" u="none" cap="none" strike="noStrike">
              <a:solidFill>
                <a:srgbClr val="000000"/>
              </a:solidFill>
              <a:latin typeface="Arial"/>
              <a:ea typeface="Arial"/>
              <a:cs typeface="Arial"/>
              <a:sym typeface="Arial"/>
            </a:endParaRPr>
          </a:p>
        </p:txBody>
      </p:sp>
      <p:sp>
        <p:nvSpPr>
          <p:cNvPr id="1052" name="Google Shape;1052;p105"/>
          <p:cNvSpPr/>
          <p:nvPr/>
        </p:nvSpPr>
        <p:spPr>
          <a:xfrm>
            <a:off x="9572523" y="4016094"/>
            <a:ext cx="2296796" cy="2369880"/>
          </a:xfrm>
          <a:prstGeom prst="rect">
            <a:avLst/>
          </a:prstGeom>
          <a:solidFill>
            <a:schemeClr val="lt2"/>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fr" sz="1600" u="none" cap="none" strike="noStrike">
                <a:solidFill>
                  <a:srgbClr val="09164D"/>
                </a:solidFill>
                <a:latin typeface="Arial"/>
                <a:ea typeface="Arial"/>
                <a:cs typeface="Arial"/>
                <a:sym typeface="Arial"/>
              </a:rPr>
              <a:t>Autres facteurs à prendre en compte</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fr" sz="1400" u="none" cap="none" strike="noStrike">
                <a:solidFill>
                  <a:srgbClr val="09164D"/>
                </a:solidFill>
                <a:latin typeface="Arial"/>
                <a:ea typeface="Arial"/>
                <a:cs typeface="Arial"/>
                <a:sym typeface="Arial"/>
              </a:rPr>
              <a:t>Planification d’urgence</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fr" sz="1400" u="none" cap="none" strike="noStrike">
                <a:solidFill>
                  <a:srgbClr val="09164D"/>
                </a:solidFill>
                <a:latin typeface="Arial"/>
                <a:ea typeface="Arial"/>
                <a:cs typeface="Arial"/>
                <a:sym typeface="Arial"/>
              </a:rPr>
              <a:t>Chaîne d’approvisionnement</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fr" sz="1400" u="none" cap="none" strike="noStrike">
                <a:solidFill>
                  <a:srgbClr val="09164D"/>
                </a:solidFill>
                <a:latin typeface="Arial"/>
                <a:ea typeface="Arial"/>
                <a:cs typeface="Arial"/>
                <a:sym typeface="Arial"/>
              </a:rPr>
              <a:t>Facilité d’utilisation</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fr" sz="1400" u="none" cap="none" strike="noStrike">
                <a:solidFill>
                  <a:srgbClr val="09164D"/>
                </a:solidFill>
                <a:latin typeface="Arial"/>
                <a:ea typeface="Arial"/>
                <a:cs typeface="Arial"/>
                <a:sym typeface="Arial"/>
              </a:rPr>
              <a:t>Sécurité</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fr" sz="1400" u="none" cap="none" strike="noStrike">
                <a:solidFill>
                  <a:srgbClr val="09164D"/>
                </a:solidFill>
                <a:latin typeface="Arial"/>
                <a:ea typeface="Arial"/>
                <a:cs typeface="Arial"/>
                <a:sym typeface="Arial"/>
              </a:rPr>
              <a:t>Élimination sans danger pour l’environnement</a:t>
            </a:r>
            <a:endParaRPr b="0" i="0" sz="1200" u="none" cap="none" strike="noStrike">
              <a:solidFill>
                <a:srgbClr val="000000"/>
              </a:solidFill>
              <a:latin typeface="Arial"/>
              <a:ea typeface="Arial"/>
              <a:cs typeface="Arial"/>
              <a:sym typeface="Arial"/>
            </a:endParaRPr>
          </a:p>
        </p:txBody>
      </p:sp>
      <p:pic>
        <p:nvPicPr>
          <p:cNvPr descr="A picture containing wall, indoor, bathroom&#10;&#10;Description generated with very high confidence" id="1053" name="Google Shape;1053;p105"/>
          <p:cNvPicPr preferRelativeResize="0"/>
          <p:nvPr/>
        </p:nvPicPr>
        <p:blipFill rotWithShape="1">
          <a:blip r:embed="rId3">
            <a:alphaModFix/>
          </a:blip>
          <a:srcRect b="0" l="0" r="0" t="0"/>
          <a:stretch/>
        </p:blipFill>
        <p:spPr>
          <a:xfrm rot="5400000">
            <a:off x="9650408" y="1649998"/>
            <a:ext cx="2141863" cy="2297632"/>
          </a:xfrm>
          <a:prstGeom prst="rect">
            <a:avLst/>
          </a:prstGeom>
          <a:noFill/>
          <a:ln>
            <a:noFill/>
          </a:ln>
        </p:spPr>
      </p:pic>
      <p:pic>
        <p:nvPicPr>
          <p:cNvPr descr="Mop and bucket" id="1054" name="Google Shape;1054;p105"/>
          <p:cNvPicPr preferRelativeResize="0"/>
          <p:nvPr/>
        </p:nvPicPr>
        <p:blipFill rotWithShape="1">
          <a:blip r:embed="rId4">
            <a:alphaModFix/>
          </a:blip>
          <a:srcRect b="0" l="0" r="0" t="0"/>
          <a:stretch/>
        </p:blipFill>
        <p:spPr>
          <a:xfrm>
            <a:off x="10721340" y="193335"/>
            <a:ext cx="914400" cy="91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10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061" name="Google Shape;1061;p106"/>
          <p:cNvSpPr txBox="1"/>
          <p:nvPr/>
        </p:nvSpPr>
        <p:spPr>
          <a:xfrm>
            <a:off x="647384" y="1363686"/>
            <a:ext cx="10897230" cy="33416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fr" sz="2400" u="none" cap="none" strike="noStrike">
                <a:solidFill>
                  <a:schemeClr val="dk1"/>
                </a:solidFill>
                <a:latin typeface="Arial"/>
                <a:ea typeface="Arial"/>
                <a:cs typeface="Arial"/>
                <a:sym typeface="Arial"/>
              </a:rPr>
              <a:t>Les produits de nettoyage sont </a:t>
            </a:r>
            <a:r>
              <a:rPr b="0" i="0" lang="fr" sz="2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Des liquides, des poudres, des aérosols ou des granules qui éliminent les matières organiques (poussières, sécrétions corporelles) des surfaces et retiennent les graisses et les huiles. Il peut s’agir de savon liquide, de nettoyants enzymatiques et de </a:t>
            </a:r>
            <a:r>
              <a:rPr b="1" i="0" lang="fr" sz="2400" u="none" cap="none" strike="noStrike">
                <a:solidFill>
                  <a:schemeClr val="dk1"/>
                </a:solidFill>
                <a:latin typeface="Arial"/>
                <a:ea typeface="Arial"/>
                <a:cs typeface="Arial"/>
                <a:sym typeface="Arial"/>
              </a:rPr>
              <a:t>détergents</a:t>
            </a:r>
            <a:r>
              <a:rPr b="0" i="0" lang="fr" sz="2400" u="none" cap="none" strike="noStrike">
                <a:solidFill>
                  <a:schemeClr val="dk1"/>
                </a:solidFill>
                <a:latin typeface="Arial"/>
                <a:ea typeface="Arial"/>
                <a:cs typeface="Arial"/>
                <a:sym typeface="Arial"/>
              </a:rPr>
              <a:t> </a:t>
            </a:r>
            <a:r>
              <a:rPr b="1" i="0" lang="fr" sz="2400" u="none" cap="none" strike="noStrike">
                <a:solidFill>
                  <a:schemeClr val="dk1"/>
                </a:solidFill>
                <a:latin typeface="Arial"/>
                <a:ea typeface="Arial"/>
                <a:cs typeface="Arial"/>
                <a:sym typeface="Arial"/>
              </a:rPr>
              <a:t>(produits les plus couramment utilisés)</a:t>
            </a:r>
            <a:r>
              <a:rPr b="0" i="0" lang="fr" sz="2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1" i="0" lang="fr" sz="2400" u="none" cap="none" strike="noStrike">
                <a:solidFill>
                  <a:schemeClr val="dk1"/>
                </a:solidFill>
                <a:latin typeface="Arial"/>
                <a:ea typeface="Arial"/>
                <a:cs typeface="Arial"/>
                <a:sym typeface="Arial"/>
              </a:rPr>
              <a:t>Les désinfectants sont</a:t>
            </a:r>
            <a:r>
              <a:rPr b="0" i="0" lang="fr" sz="2400" u="none" cap="none" strike="noStrike">
                <a:solidFill>
                  <a:schemeClr val="dk1"/>
                </a:solidFill>
                <a:latin typeface="Arial"/>
                <a:ea typeface="Arial"/>
                <a:cs typeface="Arial"/>
                <a:sym typeface="Arial"/>
              </a:rPr>
              <a:t> :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Des composés chimiques qui inactivent (tuent) les agents pathogènes et les microbes. Selon leur formulation chimique, ils peuvent être classés en trois catégories : bas niveau, niveau intermédiaire et haut niveau. L’utilisation des désinfectants est réservée aux objets inanimés.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1" i="0" lang="fr" sz="2400" u="none" cap="none" strike="noStrike">
                <a:solidFill>
                  <a:schemeClr val="dk1"/>
                </a:solidFill>
                <a:latin typeface="Arial"/>
                <a:ea typeface="Arial"/>
                <a:cs typeface="Arial"/>
                <a:sym typeface="Arial"/>
              </a:rPr>
              <a:t>Toutes les matières organiques (sécrétions corporelles) et les poussières/souillures doivent d’abord être éliminées à l’aide d’un produit de nettoyage avant l’application d’un désinfectant.</a:t>
            </a:r>
            <a:endParaRPr b="0" i="0" sz="1400" u="none" cap="none" strike="noStrike">
              <a:solidFill>
                <a:srgbClr val="000000"/>
              </a:solidFill>
              <a:latin typeface="Arial"/>
              <a:ea typeface="Arial"/>
              <a:cs typeface="Arial"/>
              <a:sym typeface="Arial"/>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2" name="Google Shape;1062;p106"/>
          <p:cNvSpPr txBox="1"/>
          <p:nvPr/>
        </p:nvSpPr>
        <p:spPr>
          <a:xfrm>
            <a:off x="1981199" y="242887"/>
            <a:ext cx="8229600" cy="857250"/>
          </a:xfrm>
          <a:prstGeom prst="rect">
            <a:avLst/>
          </a:prstGeom>
          <a:noFill/>
          <a:ln>
            <a:noFill/>
          </a:ln>
        </p:spPr>
        <p:txBody>
          <a:bodyPr anchorCtr="0" anchor="b" bIns="0" lIns="20400" spcFirstLastPara="1" rIns="408100" wrap="square" tIns="0">
            <a:noAutofit/>
          </a:bodyPr>
          <a:lstStyle/>
          <a:p>
            <a:pPr indent="0" lvl="0" marL="0" marR="0" rtl="0" algn="ctr">
              <a:lnSpc>
                <a:spcPct val="68181"/>
              </a:lnSpc>
              <a:spcBef>
                <a:spcPts val="0"/>
              </a:spcBef>
              <a:spcAft>
                <a:spcPts val="0"/>
              </a:spcAft>
              <a:buClr>
                <a:schemeClr val="dk2"/>
              </a:buClr>
              <a:buSzPts val="4400"/>
              <a:buFont typeface="Arial Narrow"/>
              <a:buNone/>
            </a:pPr>
            <a:r>
              <a:rPr b="1" i="0" lang="fr" sz="4400" u="none" cap="none" strike="noStrike">
                <a:solidFill>
                  <a:schemeClr val="dk2"/>
                </a:solidFill>
                <a:latin typeface="Arial Narrow"/>
                <a:ea typeface="Arial Narrow"/>
                <a:cs typeface="Arial Narrow"/>
                <a:sym typeface="Arial Narrow"/>
              </a:rPr>
              <a:t>Produits de nettoyage ou désinfectants ?</a:t>
            </a:r>
            <a:endParaRPr b="0" i="0" sz="1400" u="none" cap="none" strike="noStrike">
              <a:solidFill>
                <a:srgbClr val="000000"/>
              </a:solidFill>
              <a:latin typeface="Arial"/>
              <a:ea typeface="Arial"/>
              <a:cs typeface="Arial"/>
              <a:sym typeface="Arial"/>
            </a:endParaRPr>
          </a:p>
        </p:txBody>
      </p:sp>
      <p:pic>
        <p:nvPicPr>
          <p:cNvPr descr="Mop and bucket" id="1063" name="Google Shape;1063;p106"/>
          <p:cNvPicPr preferRelativeResize="0"/>
          <p:nvPr/>
        </p:nvPicPr>
        <p:blipFill rotWithShape="1">
          <a:blip r:embed="rId3">
            <a:alphaModFix/>
          </a:blip>
          <a:srcRect b="0" l="0" r="0" t="0"/>
          <a:stretch/>
        </p:blipFill>
        <p:spPr>
          <a:xfrm>
            <a:off x="10693400" y="185737"/>
            <a:ext cx="914400" cy="914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07"/>
          <p:cNvSpPr txBox="1"/>
          <p:nvPr>
            <p:ph type="title"/>
          </p:nvPr>
        </p:nvSpPr>
        <p:spPr>
          <a:xfrm>
            <a:off x="874332" y="129844"/>
            <a:ext cx="10515600" cy="7143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Arial Narrow"/>
              <a:buNone/>
            </a:pPr>
            <a:r>
              <a:rPr lang="fr"/>
              <a:t>Sécurité, environnement/climat et nettoyage</a:t>
            </a:r>
            <a:endParaRPr/>
          </a:p>
        </p:txBody>
      </p:sp>
      <p:sp>
        <p:nvSpPr>
          <p:cNvPr id="1070" name="Google Shape;1070;p107"/>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071" name="Google Shape;1071;p107"/>
          <p:cNvSpPr/>
          <p:nvPr/>
        </p:nvSpPr>
        <p:spPr>
          <a:xfrm>
            <a:off x="838200" y="797510"/>
            <a:ext cx="10680032" cy="526297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1" i="0" lang="fr" sz="2800" u="none" cap="none" strike="noStrike">
                <a:solidFill>
                  <a:schemeClr val="dk1"/>
                </a:solidFill>
                <a:latin typeface="Arial"/>
                <a:ea typeface="Arial"/>
                <a:cs typeface="Arial"/>
                <a:sym typeface="Arial"/>
              </a:rPr>
              <a:t>Problème : </a:t>
            </a:r>
            <a:r>
              <a:rPr b="0" i="0" lang="fr" sz="2800" u="none" cap="none" strike="noStrike">
                <a:solidFill>
                  <a:schemeClr val="dk1"/>
                </a:solidFill>
                <a:latin typeface="Arial"/>
                <a:ea typeface="Arial"/>
                <a:cs typeface="Arial"/>
                <a:sym typeface="Arial"/>
              </a:rPr>
              <a:t>La plupart des détergents et désinfectants traditionnels contiennent des substances chimiques persistantes toxiques, qui peuvent provoquer des cancers, des maladies respiratoires ainsi que des irritations cutanées et oculaires. Leur production, leur utilisation et leur élimination peuvent également contribuer à la pollution de l’environnement.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800"/>
              <a:buFont typeface="Arial"/>
              <a:buChar char="•"/>
            </a:pPr>
            <a:r>
              <a:rPr b="1" i="0" lang="fr" sz="2800" u="none" cap="none" strike="noStrike">
                <a:solidFill>
                  <a:schemeClr val="dk1"/>
                </a:solidFill>
                <a:latin typeface="Arial"/>
                <a:ea typeface="Arial"/>
                <a:cs typeface="Arial"/>
                <a:sym typeface="Arial"/>
              </a:rPr>
              <a:t>Solutions :</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2800"/>
              <a:buFont typeface="Arial"/>
              <a:buChar char="•"/>
            </a:pPr>
            <a:r>
              <a:rPr b="0" i="0" lang="fr" sz="2800" u="none" cap="none" strike="noStrike">
                <a:solidFill>
                  <a:schemeClr val="dk1"/>
                </a:solidFill>
                <a:latin typeface="Arial"/>
                <a:ea typeface="Arial"/>
                <a:cs typeface="Arial"/>
                <a:sym typeface="Arial"/>
              </a:rPr>
              <a:t>Planifier et programmer les sessions de nettoyage, et veiller à ce que les méthodes, les produits et les processus soient suivis et appliqués à la bonne fréquence.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2800"/>
              <a:buFont typeface="Arial"/>
              <a:buChar char="•"/>
            </a:pPr>
            <a:r>
              <a:rPr b="0" i="0" lang="fr" sz="2800" u="none" cap="none" strike="noStrike">
                <a:solidFill>
                  <a:schemeClr val="dk1"/>
                </a:solidFill>
                <a:latin typeface="Arial"/>
                <a:ea typeface="Arial"/>
                <a:cs typeface="Arial"/>
                <a:sym typeface="Arial"/>
              </a:rPr>
              <a:t>Choisir des produits à l’emballage minimal et/ou durable est également un point important à prendre en compte.</a:t>
            </a:r>
            <a:endParaRPr b="0" i="0" sz="1400" u="none" cap="none" strike="noStrike">
              <a:solidFill>
                <a:srgbClr val="000000"/>
              </a:solidFill>
              <a:latin typeface="Arial"/>
              <a:ea typeface="Arial"/>
              <a:cs typeface="Arial"/>
              <a:sym typeface="Arial"/>
            </a:endParaRPr>
          </a:p>
        </p:txBody>
      </p:sp>
      <p:pic>
        <p:nvPicPr>
          <p:cNvPr id="1072" name="Google Shape;1072;p107"/>
          <p:cNvPicPr preferRelativeResize="0"/>
          <p:nvPr/>
        </p:nvPicPr>
        <p:blipFill rotWithShape="1">
          <a:blip r:embed="rId3">
            <a:alphaModFix/>
          </a:blip>
          <a:srcRect b="0" l="0" r="0" t="0"/>
          <a:stretch/>
        </p:blipFill>
        <p:spPr>
          <a:xfrm>
            <a:off x="11022995" y="220133"/>
            <a:ext cx="733874" cy="7495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10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079" name="Google Shape;1079;p108"/>
          <p:cNvSpPr txBox="1"/>
          <p:nvPr/>
        </p:nvSpPr>
        <p:spPr>
          <a:xfrm>
            <a:off x="1498600" y="510166"/>
            <a:ext cx="8229600" cy="8572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3600"/>
              <a:buFont typeface="Arial Narrow"/>
              <a:buNone/>
            </a:pPr>
            <a:r>
              <a:rPr b="1" i="0" lang="fr" sz="3600" u="none" cap="none" strike="noStrike">
                <a:solidFill>
                  <a:schemeClr val="dk2"/>
                </a:solidFill>
                <a:latin typeface="Arial Narrow"/>
                <a:ea typeface="Arial Narrow"/>
                <a:cs typeface="Arial Narrow"/>
                <a:sym typeface="Arial Narrow"/>
              </a:rPr>
              <a:t>Matériel et équipements – Aperçu</a:t>
            </a:r>
            <a:endParaRPr b="0" i="0" sz="1400" u="none" cap="none" strike="noStrike">
              <a:solidFill>
                <a:srgbClr val="000000"/>
              </a:solidFill>
              <a:latin typeface="Arial"/>
              <a:ea typeface="Arial"/>
              <a:cs typeface="Arial"/>
              <a:sym typeface="Arial"/>
            </a:endParaRPr>
          </a:p>
        </p:txBody>
      </p:sp>
      <p:sp>
        <p:nvSpPr>
          <p:cNvPr id="1080" name="Google Shape;1080;p108"/>
          <p:cNvSpPr txBox="1"/>
          <p:nvPr/>
        </p:nvSpPr>
        <p:spPr>
          <a:xfrm>
            <a:off x="573156" y="1441139"/>
            <a:ext cx="9155044" cy="33416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fr" sz="2400" u="none" cap="none" strike="noStrike">
                <a:solidFill>
                  <a:schemeClr val="dk1"/>
                </a:solidFill>
                <a:latin typeface="Arial"/>
                <a:ea typeface="Arial"/>
                <a:cs typeface="Arial"/>
                <a:sym typeface="Arial"/>
              </a:rPr>
              <a:t>Nettoyage des surfaces</a:t>
            </a:r>
            <a:r>
              <a:rPr b="0" i="0" lang="fr" sz="2400" u="none" cap="none" strike="noStrike">
                <a:solidFill>
                  <a:schemeClr val="dk1"/>
                </a:solidFill>
                <a:latin typeface="Arial"/>
                <a:ea typeface="Arial"/>
                <a:cs typeface="Arial"/>
                <a:sym typeface="Arial"/>
              </a:rPr>
              <a:t> : Chiffons en coton ou en microfibre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Utilisation d’un code couleur pour les chiffons :  </a:t>
            </a:r>
            <a:endParaRPr b="0" i="0" sz="1400" u="none" cap="none" strike="noStrike">
              <a:solidFill>
                <a:srgbClr val="000000"/>
              </a:solidFill>
              <a:latin typeface="Arial"/>
              <a:ea typeface="Arial"/>
              <a:cs typeface="Arial"/>
              <a:sym typeface="Arial"/>
            </a:endParaRPr>
          </a:p>
          <a:p>
            <a:pPr indent="-228600" lvl="2" marL="11430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Une couleur pour le nettoyage et une pour la désinfection</a:t>
            </a:r>
            <a:endParaRPr b="0" i="0" sz="1400" u="none" cap="none" strike="noStrike">
              <a:solidFill>
                <a:srgbClr val="000000"/>
              </a:solidFill>
              <a:latin typeface="Arial"/>
              <a:ea typeface="Arial"/>
              <a:cs typeface="Arial"/>
              <a:sym typeface="Arial"/>
            </a:endParaRPr>
          </a:p>
          <a:p>
            <a:pPr indent="-228600" lvl="2" marL="11430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Une couleur pour le nettoyage des toilettes, une pour les zones réservées aux patients, une pour les salles d’isolement.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1" i="0" lang="fr" sz="2400" u="none" cap="none" strike="noStrike">
                <a:solidFill>
                  <a:schemeClr val="dk1"/>
                </a:solidFill>
                <a:latin typeface="Arial"/>
                <a:ea typeface="Arial"/>
                <a:cs typeface="Arial"/>
                <a:sym typeface="Arial"/>
              </a:rPr>
              <a:t>Nettoyage des sols</a:t>
            </a:r>
            <a:r>
              <a:rPr b="0" i="0" lang="fr" sz="2400" u="none" cap="none" strike="noStrike">
                <a:solidFill>
                  <a:schemeClr val="dk1"/>
                </a:solidFill>
                <a:latin typeface="Arial"/>
                <a:ea typeface="Arial"/>
                <a:cs typeface="Arial"/>
                <a:sym typeface="Arial"/>
              </a:rPr>
              <a:t> : Balais lave-sol ou serpillières (en coton ou en microfibre)</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Deux ou trois seaux en fonction des besoins (un seau pour le rinçage est nécessaire)</a:t>
            </a:r>
            <a:endParaRPr b="0" i="0" sz="1400" u="none" cap="none" strike="noStrike">
              <a:solidFill>
                <a:srgbClr val="000000"/>
              </a:solidFill>
              <a:latin typeface="Arial"/>
              <a:ea typeface="Arial"/>
              <a:cs typeface="Arial"/>
              <a:sym typeface="Arial"/>
            </a:endParaRPr>
          </a:p>
          <a:p>
            <a:pPr indent="0" lvl="0" marL="90268" marR="0" rtl="0" algn="l">
              <a:lnSpc>
                <a:spcPct val="90000"/>
              </a:lnSpc>
              <a:spcBef>
                <a:spcPts val="1000"/>
              </a:spcBef>
              <a:spcAft>
                <a:spcPts val="0"/>
              </a:spcAft>
              <a:buClr>
                <a:schemeClr val="dk1"/>
              </a:buClr>
              <a:buSzPts val="2400"/>
              <a:buFont typeface="Arial"/>
              <a:buNone/>
            </a:pPr>
            <a:r>
              <a:rPr b="0" i="0" lang="fr" sz="2400" u="none" cap="none" strike="noStrike">
                <a:solidFill>
                  <a:schemeClr val="dk1"/>
                </a:solidFill>
                <a:latin typeface="Arial"/>
                <a:ea typeface="Arial"/>
                <a:cs typeface="Arial"/>
                <a:sym typeface="Arial"/>
              </a:rPr>
              <a:t>Les </a:t>
            </a:r>
            <a:r>
              <a:rPr b="1" i="0" lang="fr" sz="2400" u="none" cap="none" strike="noStrike">
                <a:solidFill>
                  <a:schemeClr val="dk1"/>
                </a:solidFill>
                <a:latin typeface="Arial"/>
                <a:ea typeface="Arial"/>
                <a:cs typeface="Arial"/>
                <a:sym typeface="Arial"/>
              </a:rPr>
              <a:t>chariots de nettoyage</a:t>
            </a:r>
            <a:r>
              <a:rPr b="0" i="0" lang="fr" sz="2400" u="none" cap="none" strike="noStrike">
                <a:solidFill>
                  <a:schemeClr val="dk1"/>
                </a:solidFill>
                <a:latin typeface="Arial"/>
                <a:ea typeface="Arial"/>
                <a:cs typeface="Arial"/>
                <a:sym typeface="Arial"/>
              </a:rPr>
              <a:t> doivent contenir suffisamment de produits/matériel pour permettre aux agents de terminer leur session de nettoyage sans devoir revenir dans la zone de stockage.</a:t>
            </a:r>
            <a:endParaRPr b="0" i="0" sz="1400" u="none" cap="none" strike="noStrike">
              <a:solidFill>
                <a:srgbClr val="000000"/>
              </a:solidFill>
              <a:latin typeface="Arial"/>
              <a:ea typeface="Arial"/>
              <a:cs typeface="Arial"/>
              <a:sym typeface="Arial"/>
            </a:endParaRPr>
          </a:p>
        </p:txBody>
      </p:sp>
      <p:pic>
        <p:nvPicPr>
          <p:cNvPr id="1081" name="Google Shape;1081;p108"/>
          <p:cNvPicPr preferRelativeResize="0"/>
          <p:nvPr/>
        </p:nvPicPr>
        <p:blipFill rotWithShape="1">
          <a:blip r:embed="rId3">
            <a:alphaModFix/>
          </a:blip>
          <a:srcRect b="0" l="0" r="0" t="0"/>
          <a:stretch/>
        </p:blipFill>
        <p:spPr>
          <a:xfrm>
            <a:off x="10073438" y="1699365"/>
            <a:ext cx="1575923" cy="1508521"/>
          </a:xfrm>
          <a:prstGeom prst="rect">
            <a:avLst/>
          </a:prstGeom>
          <a:noFill/>
          <a:ln>
            <a:noFill/>
          </a:ln>
          <a:effectLst>
            <a:outerShdw blurRad="292100" rotWithShape="0" algn="tl" dir="2700000" dist="139700">
              <a:srgbClr val="333333">
                <a:alpha val="64313"/>
              </a:srgbClr>
            </a:outerShdw>
          </a:effectLst>
        </p:spPr>
      </p:pic>
      <p:pic>
        <p:nvPicPr>
          <p:cNvPr id="1082" name="Google Shape;1082;p108"/>
          <p:cNvPicPr preferRelativeResize="0"/>
          <p:nvPr/>
        </p:nvPicPr>
        <p:blipFill rotWithShape="1">
          <a:blip r:embed="rId4">
            <a:alphaModFix/>
          </a:blip>
          <a:srcRect b="0" l="0" r="0" t="0"/>
          <a:stretch/>
        </p:blipFill>
        <p:spPr>
          <a:xfrm>
            <a:off x="10220773" y="3429000"/>
            <a:ext cx="1398071" cy="1184165"/>
          </a:xfrm>
          <a:prstGeom prst="rect">
            <a:avLst/>
          </a:prstGeom>
          <a:noFill/>
          <a:ln>
            <a:noFill/>
          </a:ln>
          <a:effectLst>
            <a:outerShdw blurRad="292100" rotWithShape="0" algn="tl" dir="2700000" dist="139700">
              <a:srgbClr val="333333">
                <a:alpha val="64313"/>
              </a:srgbClr>
            </a:outerShdw>
          </a:effectLst>
        </p:spPr>
      </p:pic>
      <p:pic>
        <p:nvPicPr>
          <p:cNvPr descr="Mop and bucket" id="1083" name="Google Shape;1083;p108"/>
          <p:cNvPicPr preferRelativeResize="0"/>
          <p:nvPr/>
        </p:nvPicPr>
        <p:blipFill rotWithShape="1">
          <a:blip r:embed="rId5">
            <a:alphaModFix/>
          </a:blip>
          <a:srcRect b="0" l="0" r="0" t="0"/>
          <a:stretch/>
        </p:blipFill>
        <p:spPr>
          <a:xfrm>
            <a:off x="10861400" y="183452"/>
            <a:ext cx="914400" cy="914400"/>
          </a:xfrm>
          <a:prstGeom prst="rect">
            <a:avLst/>
          </a:prstGeom>
          <a:noFill/>
          <a:ln>
            <a:noFill/>
          </a:ln>
        </p:spPr>
      </p:pic>
      <p:pic>
        <p:nvPicPr>
          <p:cNvPr id="1084" name="Google Shape;1084;p108"/>
          <p:cNvPicPr preferRelativeResize="0"/>
          <p:nvPr/>
        </p:nvPicPr>
        <p:blipFill rotWithShape="1">
          <a:blip r:embed="rId6">
            <a:alphaModFix/>
          </a:blip>
          <a:srcRect b="0" l="0" r="0" t="0"/>
          <a:stretch/>
        </p:blipFill>
        <p:spPr>
          <a:xfrm>
            <a:off x="9898617" y="4840673"/>
            <a:ext cx="1921161" cy="1699656"/>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82"/>
          <p:cNvSpPr txBox="1"/>
          <p:nvPr>
            <p:ph type="title"/>
          </p:nvPr>
        </p:nvSpPr>
        <p:spPr>
          <a:xfrm>
            <a:off x="838200" y="484394"/>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Objectifs pédagogiques</a:t>
            </a:r>
            <a:endParaRPr/>
          </a:p>
        </p:txBody>
      </p:sp>
      <p:sp>
        <p:nvSpPr>
          <p:cNvPr id="758" name="Google Shape;758;p8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759" name="Google Shape;759;p82"/>
          <p:cNvSpPr txBox="1"/>
          <p:nvPr>
            <p:ph idx="1" type="body"/>
          </p:nvPr>
        </p:nvSpPr>
        <p:spPr>
          <a:xfrm>
            <a:off x="536687" y="1384300"/>
            <a:ext cx="9208079" cy="497346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fr" sz="2400"/>
              <a:t>À l’issue de la séance, les participants seront capables de :</a:t>
            </a:r>
            <a:endParaRPr/>
          </a:p>
          <a:p>
            <a:pPr indent="-342900" lvl="0" marL="342900" rtl="0" algn="l">
              <a:lnSpc>
                <a:spcPct val="90000"/>
              </a:lnSpc>
              <a:spcBef>
                <a:spcPts val="1000"/>
              </a:spcBef>
              <a:spcAft>
                <a:spcPts val="0"/>
              </a:spcAft>
              <a:buClr>
                <a:schemeClr val="dk1"/>
              </a:buClr>
              <a:buSzPts val="2400"/>
              <a:buFont typeface="Arial"/>
              <a:buChar char="•"/>
            </a:pPr>
            <a:r>
              <a:rPr lang="fr" sz="2400"/>
              <a:t>Décrire pourquoi il est important d’adopter une approche organisée en matière de nettoyage afin de garantir un environnement de santé sans risque</a:t>
            </a:r>
            <a:endParaRPr/>
          </a:p>
          <a:p>
            <a:pPr indent="-342900" lvl="0" marL="342900" rtl="0" algn="l">
              <a:lnSpc>
                <a:spcPct val="90000"/>
              </a:lnSpc>
              <a:spcBef>
                <a:spcPts val="1000"/>
              </a:spcBef>
              <a:spcAft>
                <a:spcPts val="0"/>
              </a:spcAft>
              <a:buClr>
                <a:schemeClr val="dk1"/>
              </a:buClr>
              <a:buSzPts val="2400"/>
              <a:buFont typeface="Arial"/>
              <a:buChar char="•"/>
            </a:pPr>
            <a:r>
              <a:rPr lang="fr" sz="2400"/>
              <a:t>Comprendre pourquoi il est important de nettoyer les environnements de soins de santé</a:t>
            </a:r>
            <a:endParaRPr/>
          </a:p>
          <a:p>
            <a:pPr indent="-342900" lvl="0" marL="342900" rtl="0" algn="l">
              <a:lnSpc>
                <a:spcPct val="90000"/>
              </a:lnSpc>
              <a:spcBef>
                <a:spcPts val="1000"/>
              </a:spcBef>
              <a:spcAft>
                <a:spcPts val="0"/>
              </a:spcAft>
              <a:buClr>
                <a:schemeClr val="dk1"/>
              </a:buClr>
              <a:buSzPts val="2400"/>
              <a:buFont typeface="Arial"/>
              <a:buChar char="•"/>
            </a:pPr>
            <a:r>
              <a:rPr lang="fr" sz="2400"/>
              <a:t>Décrire les meilleures pratiques institutionnelles en matière de nettoyage</a:t>
            </a:r>
            <a:endParaRPr/>
          </a:p>
          <a:p>
            <a:pPr indent="-342900" lvl="0" marL="342900" rtl="0" algn="l">
              <a:lnSpc>
                <a:spcPct val="90000"/>
              </a:lnSpc>
              <a:spcBef>
                <a:spcPts val="1000"/>
              </a:spcBef>
              <a:spcAft>
                <a:spcPts val="0"/>
              </a:spcAft>
              <a:buClr>
                <a:schemeClr val="dk1"/>
              </a:buClr>
              <a:buSzPts val="2400"/>
              <a:buFont typeface="Arial"/>
              <a:buChar char="•"/>
            </a:pPr>
            <a:r>
              <a:rPr lang="fr" sz="2400"/>
              <a:t>Faire le lien entre les meilleures pratiques de nettoyage et les indicateurs WASH FIT</a:t>
            </a:r>
            <a:endParaRPr/>
          </a:p>
          <a:p>
            <a:pPr indent="-342900" lvl="0" marL="342900" rtl="0" algn="l">
              <a:lnSpc>
                <a:spcPct val="90000"/>
              </a:lnSpc>
              <a:spcBef>
                <a:spcPts val="1000"/>
              </a:spcBef>
              <a:spcAft>
                <a:spcPts val="0"/>
              </a:spcAft>
              <a:buClr>
                <a:schemeClr val="dk1"/>
              </a:buClr>
              <a:buSzPts val="2400"/>
              <a:buFont typeface="Arial"/>
              <a:buChar char="•"/>
            </a:pPr>
            <a:r>
              <a:rPr lang="fr" sz="2400"/>
              <a:t>Reconnaître les produits/ressources, les processus, le matériel et les équipements les plus importants pour garantir un nettoyage et une désinfection sûrs et efficaces</a:t>
            </a:r>
            <a:endParaRPr b="1" sz="2400"/>
          </a:p>
          <a:p>
            <a:pPr indent="0" lvl="0" marL="0" rtl="0" algn="l">
              <a:lnSpc>
                <a:spcPct val="90000"/>
              </a:lnSpc>
              <a:spcBef>
                <a:spcPts val="1000"/>
              </a:spcBef>
              <a:spcAft>
                <a:spcPts val="0"/>
              </a:spcAft>
              <a:buClr>
                <a:schemeClr val="dk1"/>
              </a:buClr>
              <a:buSzPts val="2400"/>
              <a:buFont typeface="Arial"/>
              <a:buNone/>
            </a:pPr>
            <a:r>
              <a:t/>
            </a:r>
            <a:endParaRPr sz="2400"/>
          </a:p>
          <a:p>
            <a:pPr indent="-190500" lvl="0" marL="342900" rtl="0" algn="l">
              <a:lnSpc>
                <a:spcPct val="90000"/>
              </a:lnSpc>
              <a:spcBef>
                <a:spcPts val="1000"/>
              </a:spcBef>
              <a:spcAft>
                <a:spcPts val="0"/>
              </a:spcAft>
              <a:buClr>
                <a:schemeClr val="dk1"/>
              </a:buClr>
              <a:buSzPts val="2400"/>
              <a:buFont typeface="Arial"/>
              <a:buNone/>
            </a:pPr>
            <a:r>
              <a:t/>
            </a:r>
            <a:endParaRPr sz="2400"/>
          </a:p>
          <a:p>
            <a:pPr indent="0" lvl="0" marL="0" rtl="0" algn="l">
              <a:lnSpc>
                <a:spcPct val="90000"/>
              </a:lnSpc>
              <a:spcBef>
                <a:spcPts val="1000"/>
              </a:spcBef>
              <a:spcAft>
                <a:spcPts val="0"/>
              </a:spcAft>
              <a:buClr>
                <a:schemeClr val="dk1"/>
              </a:buClr>
              <a:buSzPts val="2400"/>
              <a:buFont typeface="Arial"/>
              <a:buNone/>
            </a:pPr>
            <a:r>
              <a:t/>
            </a:r>
            <a:endParaRPr sz="2400"/>
          </a:p>
        </p:txBody>
      </p:sp>
      <p:sp>
        <p:nvSpPr>
          <p:cNvPr id="760" name="Google Shape;760;p82"/>
          <p:cNvSpPr txBox="1"/>
          <p:nvPr/>
        </p:nvSpPr>
        <p:spPr>
          <a:xfrm>
            <a:off x="10150543" y="3270541"/>
            <a:ext cx="141478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lt2"/>
                </a:solidFill>
                <a:latin typeface="Arial"/>
                <a:ea typeface="Arial"/>
                <a:cs typeface="Arial"/>
                <a:sym typeface="Arial"/>
              </a:rPr>
              <a:t>Travail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lt2"/>
                </a:solidFill>
                <a:latin typeface="Arial"/>
                <a:ea typeface="Arial"/>
                <a:cs typeface="Arial"/>
                <a:sym typeface="Arial"/>
              </a:rPr>
              <a:t>de groupe </a:t>
            </a:r>
            <a:endParaRPr b="0" i="0" sz="1400" u="none" cap="none" strike="noStrike">
              <a:solidFill>
                <a:srgbClr val="000000"/>
              </a:solidFill>
              <a:latin typeface="Arial"/>
              <a:ea typeface="Arial"/>
              <a:cs typeface="Arial"/>
              <a:sym typeface="Arial"/>
            </a:endParaRPr>
          </a:p>
        </p:txBody>
      </p:sp>
      <p:sp>
        <p:nvSpPr>
          <p:cNvPr id="761" name="Google Shape;761;p82"/>
          <p:cNvSpPr txBox="1"/>
          <p:nvPr/>
        </p:nvSpPr>
        <p:spPr>
          <a:xfrm rot="-5400000">
            <a:off x="9453185" y="4120780"/>
            <a:ext cx="5012775" cy="46166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 sz="2400" u="none" cap="none" strike="noStrike">
                <a:solidFill>
                  <a:schemeClr val="lt1"/>
                </a:solidFill>
                <a:latin typeface="Arial"/>
                <a:ea typeface="Arial"/>
                <a:cs typeface="Arial"/>
                <a:sym typeface="Arial"/>
              </a:rPr>
              <a:t>Symboles à connaître </a:t>
            </a:r>
            <a:endParaRPr b="0" i="0" sz="1400" u="none" cap="none" strike="noStrike">
              <a:solidFill>
                <a:srgbClr val="000000"/>
              </a:solidFill>
              <a:latin typeface="Arial"/>
              <a:ea typeface="Arial"/>
              <a:cs typeface="Arial"/>
              <a:sym typeface="Arial"/>
            </a:endParaRPr>
          </a:p>
        </p:txBody>
      </p:sp>
      <p:pic>
        <p:nvPicPr>
          <p:cNvPr id="762" name="Google Shape;762;p82"/>
          <p:cNvPicPr preferRelativeResize="0"/>
          <p:nvPr/>
        </p:nvPicPr>
        <p:blipFill rotWithShape="1">
          <a:blip r:embed="rId3">
            <a:alphaModFix/>
          </a:blip>
          <a:srcRect b="0" l="0" r="0" t="0"/>
          <a:stretch/>
        </p:blipFill>
        <p:spPr>
          <a:xfrm>
            <a:off x="10526814" y="4047522"/>
            <a:ext cx="733874" cy="749591"/>
          </a:xfrm>
          <a:prstGeom prst="rect">
            <a:avLst/>
          </a:prstGeom>
          <a:noFill/>
          <a:ln>
            <a:noFill/>
          </a:ln>
        </p:spPr>
      </p:pic>
      <p:sp>
        <p:nvSpPr>
          <p:cNvPr id="763" name="Google Shape;763;p82"/>
          <p:cNvSpPr txBox="1"/>
          <p:nvPr/>
        </p:nvSpPr>
        <p:spPr>
          <a:xfrm>
            <a:off x="9908181" y="4854874"/>
            <a:ext cx="1698136" cy="1477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lt2"/>
                </a:solidFill>
                <a:latin typeface="Arial"/>
                <a:ea typeface="Arial"/>
                <a:cs typeface="Arial"/>
                <a:sym typeface="Arial"/>
              </a:rPr>
              <a:t>Liens avec la résilience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lt2"/>
                </a:solidFill>
                <a:latin typeface="Arial"/>
                <a:ea typeface="Arial"/>
                <a:cs typeface="Arial"/>
                <a:sym typeface="Arial"/>
              </a:rPr>
              <a:t>aux changements climatiques</a:t>
            </a:r>
            <a:endParaRPr b="0" i="0" sz="1400" u="none" cap="none" strike="noStrike">
              <a:solidFill>
                <a:srgbClr val="000000"/>
              </a:solidFill>
              <a:latin typeface="Arial"/>
              <a:ea typeface="Arial"/>
              <a:cs typeface="Arial"/>
              <a:sym typeface="Arial"/>
            </a:endParaRPr>
          </a:p>
        </p:txBody>
      </p:sp>
      <p:grpSp>
        <p:nvGrpSpPr>
          <p:cNvPr id="764" name="Google Shape;764;p82"/>
          <p:cNvGrpSpPr/>
          <p:nvPr/>
        </p:nvGrpSpPr>
        <p:grpSpPr>
          <a:xfrm>
            <a:off x="10492830" y="2465414"/>
            <a:ext cx="743136" cy="734102"/>
            <a:chOff x="9555224" y="5116370"/>
            <a:chExt cx="1161098" cy="1171184"/>
          </a:xfrm>
        </p:grpSpPr>
        <p:pic>
          <p:nvPicPr>
            <p:cNvPr descr="Shape&#10;&#10;Description automatically generated with low confidence" id="765" name="Google Shape;765;p82"/>
            <p:cNvPicPr preferRelativeResize="0"/>
            <p:nvPr/>
          </p:nvPicPr>
          <p:blipFill rotWithShape="1">
            <a:blip r:embed="rId4">
              <a:alphaModFix/>
            </a:blip>
            <a:srcRect b="0" l="0" r="0" t="0"/>
            <a:stretch/>
          </p:blipFill>
          <p:spPr>
            <a:xfrm>
              <a:off x="9623552" y="5313519"/>
              <a:ext cx="1004243" cy="847983"/>
            </a:xfrm>
            <a:prstGeom prst="rect">
              <a:avLst/>
            </a:prstGeom>
            <a:noFill/>
            <a:ln>
              <a:noFill/>
            </a:ln>
          </p:spPr>
        </p:pic>
        <p:sp>
          <p:nvSpPr>
            <p:cNvPr id="766" name="Google Shape;766;p82"/>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767" name="Google Shape;767;p82"/>
          <p:cNvPicPr preferRelativeResize="0"/>
          <p:nvPr/>
        </p:nvPicPr>
        <p:blipFill rotWithShape="1">
          <a:blip r:embed="rId5">
            <a:alphaModFix/>
          </a:blip>
          <a:srcRect b="0" l="0" r="0" t="0"/>
          <a:stretch/>
        </p:blipFill>
        <p:spPr>
          <a:xfrm>
            <a:off x="10346587" y="512875"/>
            <a:ext cx="1092696" cy="952952"/>
          </a:xfrm>
          <a:prstGeom prst="rect">
            <a:avLst/>
          </a:prstGeom>
          <a:noFill/>
          <a:ln>
            <a:noFill/>
          </a:ln>
        </p:spPr>
      </p:pic>
      <p:sp>
        <p:nvSpPr>
          <p:cNvPr id="768" name="Google Shape;768;p82"/>
          <p:cNvSpPr txBox="1"/>
          <p:nvPr/>
        </p:nvSpPr>
        <p:spPr>
          <a:xfrm>
            <a:off x="10103629" y="1354627"/>
            <a:ext cx="141478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lt2"/>
                </a:solidFill>
                <a:latin typeface="Arial"/>
                <a:ea typeface="Arial"/>
                <a:cs typeface="Arial"/>
                <a:sym typeface="Arial"/>
              </a:rPr>
              <a:t>Discussion en groupe entier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0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091" name="Google Shape;1091;p109"/>
          <p:cNvSpPr txBox="1"/>
          <p:nvPr/>
        </p:nvSpPr>
        <p:spPr>
          <a:xfrm>
            <a:off x="205909" y="128933"/>
            <a:ext cx="8868082" cy="8572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3200"/>
              <a:buFont typeface="Arial Narrow"/>
              <a:buNone/>
            </a:pPr>
            <a:r>
              <a:rPr b="1" i="0" lang="fr" sz="3200" u="none" cap="none" strike="noStrike">
                <a:solidFill>
                  <a:schemeClr val="dk2"/>
                </a:solidFill>
                <a:latin typeface="Arial Narrow"/>
                <a:ea typeface="Arial Narrow"/>
                <a:cs typeface="Arial Narrow"/>
                <a:sym typeface="Arial Narrow"/>
              </a:rPr>
              <a:t>EPI pour le nettoyage</a:t>
            </a:r>
            <a:endParaRPr b="1" i="1" sz="2000" u="none" cap="none" strike="noStrike">
              <a:solidFill>
                <a:schemeClr val="dk2"/>
              </a:solidFill>
              <a:latin typeface="Arial Narrow"/>
              <a:ea typeface="Arial Narrow"/>
              <a:cs typeface="Arial Narrow"/>
              <a:sym typeface="Arial Narrow"/>
            </a:endParaRPr>
          </a:p>
        </p:txBody>
      </p:sp>
      <p:pic>
        <p:nvPicPr>
          <p:cNvPr id="1092" name="Google Shape;1092;p109"/>
          <p:cNvPicPr preferRelativeResize="0"/>
          <p:nvPr/>
        </p:nvPicPr>
        <p:blipFill rotWithShape="1">
          <a:blip r:embed="rId3">
            <a:alphaModFix/>
          </a:blip>
          <a:srcRect b="0" l="0" r="0" t="0"/>
          <a:stretch/>
        </p:blipFill>
        <p:spPr>
          <a:xfrm>
            <a:off x="8312978" y="2287576"/>
            <a:ext cx="3658668" cy="3182782"/>
          </a:xfrm>
          <a:prstGeom prst="rect">
            <a:avLst/>
          </a:prstGeom>
          <a:noFill/>
          <a:ln>
            <a:noFill/>
          </a:ln>
        </p:spPr>
      </p:pic>
      <p:grpSp>
        <p:nvGrpSpPr>
          <p:cNvPr id="1093" name="Google Shape;1093;p109"/>
          <p:cNvGrpSpPr/>
          <p:nvPr/>
        </p:nvGrpSpPr>
        <p:grpSpPr>
          <a:xfrm>
            <a:off x="10635877" y="205548"/>
            <a:ext cx="894738" cy="1107709"/>
            <a:chOff x="8876999" y="6322959"/>
            <a:chExt cx="894738" cy="1107709"/>
          </a:xfrm>
        </p:grpSpPr>
        <p:pic>
          <p:nvPicPr>
            <p:cNvPr id="1094" name="Google Shape;1094;p109"/>
            <p:cNvPicPr preferRelativeResize="0"/>
            <p:nvPr/>
          </p:nvPicPr>
          <p:blipFill rotWithShape="1">
            <a:blip r:embed="rId4">
              <a:alphaModFix/>
            </a:blip>
            <a:srcRect b="0" l="0" r="0" t="0"/>
            <a:stretch/>
          </p:blipFill>
          <p:spPr>
            <a:xfrm>
              <a:off x="9008331" y="6322959"/>
              <a:ext cx="632075" cy="660906"/>
            </a:xfrm>
            <a:prstGeom prst="rect">
              <a:avLst/>
            </a:prstGeom>
            <a:noFill/>
            <a:ln>
              <a:noFill/>
            </a:ln>
          </p:spPr>
        </p:pic>
        <p:sp>
          <p:nvSpPr>
            <p:cNvPr id="1095" name="Google Shape;1095;p109"/>
            <p:cNvSpPr txBox="1"/>
            <p:nvPr/>
          </p:nvSpPr>
          <p:spPr>
            <a:xfrm>
              <a:off x="8876999" y="7075987"/>
              <a:ext cx="894738" cy="354681"/>
            </a:xfrm>
            <a:prstGeom prst="rect">
              <a:avLst/>
            </a:prstGeom>
            <a:noFill/>
            <a:ln>
              <a:noFill/>
            </a:ln>
          </p:spPr>
          <p:txBody>
            <a:bodyPr anchorCtr="0" anchor="t" bIns="50400" lIns="100800" spcFirstLastPara="1" rIns="100800" wrap="square" tIns="50400">
              <a:normAutofit fontScale="55000" lnSpcReduction="20000"/>
            </a:bodyPr>
            <a:lstStyle/>
            <a:p>
              <a:pPr indent="0" lvl="0" marL="0" marR="0" rtl="0" algn="l">
                <a:lnSpc>
                  <a:spcPct val="90000"/>
                </a:lnSpc>
                <a:spcBef>
                  <a:spcPts val="0"/>
                </a:spcBef>
                <a:spcAft>
                  <a:spcPts val="0"/>
                </a:spcAft>
                <a:buClr>
                  <a:srgbClr val="002060"/>
                </a:buClr>
                <a:buSzPct val="100000"/>
                <a:buFont typeface="Arial"/>
                <a:buNone/>
              </a:pPr>
              <a:r>
                <a:rPr b="0" i="0" lang="fr" sz="3087" u="none" cap="none" strike="noStrike">
                  <a:solidFill>
                    <a:srgbClr val="002060"/>
                  </a:solidFill>
                  <a:latin typeface="Arial"/>
                  <a:ea typeface="Arial"/>
                  <a:cs typeface="Arial"/>
                  <a:sym typeface="Arial"/>
                </a:rPr>
                <a:t>5 min</a:t>
              </a:r>
              <a:endParaRPr b="0" i="0" sz="1400" u="none" cap="none" strike="noStrike">
                <a:solidFill>
                  <a:srgbClr val="000000"/>
                </a:solidFill>
                <a:latin typeface="Arial"/>
                <a:ea typeface="Arial"/>
                <a:cs typeface="Arial"/>
                <a:sym typeface="Arial"/>
              </a:endParaRPr>
            </a:p>
          </p:txBody>
        </p:sp>
      </p:grpSp>
      <p:graphicFrame>
        <p:nvGraphicFramePr>
          <p:cNvPr id="1096" name="Google Shape;1096;p109"/>
          <p:cNvGraphicFramePr/>
          <p:nvPr/>
        </p:nvGraphicFramePr>
        <p:xfrm>
          <a:off x="416287" y="741332"/>
          <a:ext cx="3000000" cy="3000000"/>
        </p:xfrm>
        <a:graphic>
          <a:graphicData uri="http://schemas.openxmlformats.org/drawingml/2006/table">
            <a:tbl>
              <a:tblPr>
                <a:noFill/>
                <a:tableStyleId>{60AAC748-7D56-4C71-B300-0C08813D81FA}</a:tableStyleId>
              </a:tblPr>
              <a:tblGrid>
                <a:gridCol w="2580925"/>
                <a:gridCol w="5105400"/>
              </a:tblGrid>
              <a:tr h="453875">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a:ea typeface="Arial"/>
                          <a:cs typeface="Arial"/>
                          <a:sym typeface="Arial"/>
                        </a:rPr>
                        <a:t>Type de nettoyage</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09CDE"/>
                    </a:solidFill>
                  </a:tcPr>
                </a:tc>
                <a:tc>
                  <a:txBody>
                    <a:bodyPr/>
                    <a:lstStyle/>
                    <a:p>
                      <a:pPr indent="0" lvl="0" marL="0" marR="0" rtl="0" algn="l">
                        <a:lnSpc>
                          <a:spcPct val="100000"/>
                        </a:lnSpc>
                        <a:spcBef>
                          <a:spcPts val="0"/>
                        </a:spcBef>
                        <a:spcAft>
                          <a:spcPts val="0"/>
                        </a:spcAft>
                        <a:buClr>
                          <a:schemeClr val="lt1"/>
                        </a:buClr>
                        <a:buSzPts val="1400"/>
                        <a:buFont typeface="Arial"/>
                        <a:buNone/>
                      </a:pPr>
                      <a:r>
                        <a:rPr b="0" i="0" lang="fr" sz="1200" u="none" cap="none" strike="noStrike">
                          <a:solidFill>
                            <a:schemeClr val="lt1"/>
                          </a:solidFill>
                          <a:latin typeface="Arial"/>
                          <a:ea typeface="Arial"/>
                          <a:cs typeface="Arial"/>
                          <a:sym typeface="Arial"/>
                        </a:rPr>
                        <a:t>EPI requis pour les agents de nettoyage</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09CDE"/>
                    </a:solidFill>
                  </a:tcPr>
                </a:tc>
              </a:tr>
              <a:tr h="453875">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a:ea typeface="Arial"/>
                          <a:cs typeface="Arial"/>
                          <a:sym typeface="Arial"/>
                        </a:rPr>
                        <a:t>Nettoyage de routine (précautions standard)</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Aucun (sauf en cas de souillures ou de risque de contamination – voir plus bas)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r>
              <a:tr h="453875">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a:ea typeface="Arial"/>
                          <a:cs typeface="Arial"/>
                          <a:sym typeface="Arial"/>
                        </a:rPr>
                        <a:t>Nettoyage final (précautions standard)</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Gants en caoutchouc réutilisables</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r>
              <a:tr h="1014525">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Souillures (sang et sécrétions) et zones à risque élevé de contamination (p. ex., nettoyage du lit d’un patient incontinent ou des salles de travail)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Chasuble et/ou tablier en plastique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Gants en caoutchouc réutilisables</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Visière ou masque de protection et lunettes (en cas de risque d’éclaboussures ou de souillures importantes)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r>
              <a:tr h="640750">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Précautions « gouttelettes » (nettoyage de routine et nettoyage final)</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Chasuble et/ou tablier en plastique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Gants en caoutchouc réutilisables</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Visière ou masque de protection et lunettes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r>
              <a:tr h="453875">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Précautions « contact » (nettoyage de routine et nettoyage final)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Chasuble et/ou tablier en plastique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Gants en caoutchouc réutilisables</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r>
              <a:tr h="453875">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Précautions « contamination par voie aérienne » (nettoyage de routine et nettoyage final)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Respirateur (N95 ou FPP2), ajusté</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Gants en caoutchouc réutilisables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r>
              <a:tr h="1201425">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Préparation des solutions et produits désinfectants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Selon les spécifications de la fiche technique santé-sécurité du produit (instructions du fabricant)</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Si aucune fiche technique santé-sécurité n’est disponible :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Gants résistants aux produits chimiques (p. ex., en nitrile)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Chasuble et/ou tablier</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Visière ou masque de protection et lunettes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r>
            </a:tbl>
          </a:graphicData>
        </a:graphic>
      </p:graphicFrame>
      <p:sp>
        <p:nvSpPr>
          <p:cNvPr id="1097" name="Google Shape;1097;p109"/>
          <p:cNvSpPr/>
          <p:nvPr/>
        </p:nvSpPr>
        <p:spPr>
          <a:xfrm>
            <a:off x="3065200" y="1111585"/>
            <a:ext cx="4968468" cy="5195382"/>
          </a:xfrm>
          <a:prstGeom prst="rect">
            <a:avLst/>
          </a:prstGeom>
          <a:solidFill>
            <a:schemeClr val="lt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098" name="Google Shape;1098;p109"/>
          <p:cNvGrpSpPr/>
          <p:nvPr/>
        </p:nvGrpSpPr>
        <p:grpSpPr>
          <a:xfrm>
            <a:off x="9340051" y="155740"/>
            <a:ext cx="1161098" cy="1171184"/>
            <a:chOff x="9555224" y="5116370"/>
            <a:chExt cx="1161098" cy="1171184"/>
          </a:xfrm>
        </p:grpSpPr>
        <p:pic>
          <p:nvPicPr>
            <p:cNvPr descr="Shape&#10;&#10;Description automatically generated with low confidence" id="1099" name="Google Shape;1099;p109"/>
            <p:cNvPicPr preferRelativeResize="0"/>
            <p:nvPr/>
          </p:nvPicPr>
          <p:blipFill rotWithShape="1">
            <a:blip r:embed="rId5">
              <a:alphaModFix/>
            </a:blip>
            <a:srcRect b="0" l="0" r="0" t="0"/>
            <a:stretch/>
          </p:blipFill>
          <p:spPr>
            <a:xfrm>
              <a:off x="9623552" y="5313519"/>
              <a:ext cx="1004243" cy="847983"/>
            </a:xfrm>
            <a:prstGeom prst="rect">
              <a:avLst/>
            </a:prstGeom>
            <a:noFill/>
            <a:ln>
              <a:noFill/>
            </a:ln>
          </p:spPr>
        </p:pic>
        <p:sp>
          <p:nvSpPr>
            <p:cNvPr id="1100" name="Google Shape;1100;p109"/>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1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107" name="Google Shape;1107;p110"/>
          <p:cNvSpPr txBox="1"/>
          <p:nvPr/>
        </p:nvSpPr>
        <p:spPr>
          <a:xfrm>
            <a:off x="416287" y="186083"/>
            <a:ext cx="7475876" cy="8572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600"/>
              <a:buFont typeface="Arial Narrow"/>
              <a:buNone/>
            </a:pPr>
            <a:r>
              <a:rPr b="1" i="0" lang="fr" sz="2600" u="none" cap="none" strike="noStrike">
                <a:solidFill>
                  <a:schemeClr val="dk2"/>
                </a:solidFill>
                <a:latin typeface="Arial Narrow"/>
                <a:ea typeface="Arial Narrow"/>
                <a:cs typeface="Arial Narrow"/>
                <a:sym typeface="Arial Narrow"/>
              </a:rPr>
              <a:t>EPI pour le nettoyage</a:t>
            </a:r>
            <a:endParaRPr b="1" i="1" sz="2600" u="none" cap="none" strike="noStrike">
              <a:solidFill>
                <a:schemeClr val="dk2"/>
              </a:solidFill>
              <a:latin typeface="Arial Narrow"/>
              <a:ea typeface="Arial Narrow"/>
              <a:cs typeface="Arial Narrow"/>
              <a:sym typeface="Arial Narrow"/>
            </a:endParaRPr>
          </a:p>
        </p:txBody>
      </p:sp>
      <p:pic>
        <p:nvPicPr>
          <p:cNvPr id="1108" name="Google Shape;1108;p110"/>
          <p:cNvPicPr preferRelativeResize="0"/>
          <p:nvPr/>
        </p:nvPicPr>
        <p:blipFill rotWithShape="1">
          <a:blip r:embed="rId3">
            <a:alphaModFix/>
          </a:blip>
          <a:srcRect b="0" l="0" r="0" t="0"/>
          <a:stretch/>
        </p:blipFill>
        <p:spPr>
          <a:xfrm>
            <a:off x="8430157" y="2271534"/>
            <a:ext cx="3463050" cy="3012608"/>
          </a:xfrm>
          <a:prstGeom prst="rect">
            <a:avLst/>
          </a:prstGeom>
          <a:noFill/>
          <a:ln>
            <a:noFill/>
          </a:ln>
        </p:spPr>
      </p:pic>
      <p:graphicFrame>
        <p:nvGraphicFramePr>
          <p:cNvPr id="1109" name="Google Shape;1109;p110"/>
          <p:cNvGraphicFramePr/>
          <p:nvPr/>
        </p:nvGraphicFramePr>
        <p:xfrm>
          <a:off x="416287" y="741332"/>
          <a:ext cx="3000000" cy="3000000"/>
        </p:xfrm>
        <a:graphic>
          <a:graphicData uri="http://schemas.openxmlformats.org/drawingml/2006/table">
            <a:tbl>
              <a:tblPr>
                <a:noFill/>
                <a:tableStyleId>{60AAC748-7D56-4C71-B300-0C08813D81FA}</a:tableStyleId>
              </a:tblPr>
              <a:tblGrid>
                <a:gridCol w="2580925"/>
                <a:gridCol w="5105400"/>
              </a:tblGrid>
              <a:tr h="453875">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a:ea typeface="Arial"/>
                          <a:cs typeface="Arial"/>
                          <a:sym typeface="Arial"/>
                        </a:rPr>
                        <a:t>Type de nettoyage</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09CDE"/>
                    </a:solidFill>
                  </a:tcPr>
                </a:tc>
                <a:tc>
                  <a:txBody>
                    <a:bodyPr/>
                    <a:lstStyle/>
                    <a:p>
                      <a:pPr indent="0" lvl="0" marL="0" marR="0" rtl="0" algn="l">
                        <a:lnSpc>
                          <a:spcPct val="100000"/>
                        </a:lnSpc>
                        <a:spcBef>
                          <a:spcPts val="0"/>
                        </a:spcBef>
                        <a:spcAft>
                          <a:spcPts val="0"/>
                        </a:spcAft>
                        <a:buClr>
                          <a:schemeClr val="lt1"/>
                        </a:buClr>
                        <a:buSzPts val="1400"/>
                        <a:buFont typeface="Arial"/>
                        <a:buNone/>
                      </a:pPr>
                      <a:r>
                        <a:rPr b="0" i="0" lang="fr" sz="1200" u="none" cap="none" strike="noStrike">
                          <a:solidFill>
                            <a:schemeClr val="lt1"/>
                          </a:solidFill>
                          <a:latin typeface="Arial"/>
                          <a:ea typeface="Arial"/>
                          <a:cs typeface="Arial"/>
                          <a:sym typeface="Arial"/>
                        </a:rPr>
                        <a:t>EPI requis pour les agents de nettoyage</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09CDE"/>
                    </a:solidFill>
                  </a:tcPr>
                </a:tc>
              </a:tr>
              <a:tr h="453875">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a:ea typeface="Arial"/>
                          <a:cs typeface="Arial"/>
                          <a:sym typeface="Arial"/>
                        </a:rPr>
                        <a:t>Nettoyage de routine (précautions standard)</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Aucun (sauf en cas de souillures ou de risque de contamination – voir plus bas)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r>
              <a:tr h="453875">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a:ea typeface="Arial"/>
                          <a:cs typeface="Arial"/>
                          <a:sym typeface="Arial"/>
                        </a:rPr>
                        <a:t>Nettoyage final (précautions standard)</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Gants en caoutchouc réutilisables</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r>
              <a:tr h="1014525">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Souillures (sang et sécrétions) et zones à risque élevé de contamination (p. ex., nettoyage du lit d’un patient incontinent ou des salles de travail)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Chasuble et/ou tablier en plastique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Gants en caoutchouc réutilisables</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Visière ou masque de protection et lunettes (en cas de risque d’éclaboussures ou de souillures importantes)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r>
              <a:tr h="640750">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Précautions « gouttelettes » (nettoyage de routine et nettoyage final)</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Chasuble et/ou tablier en plastique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Gants en caoutchouc réutilisables</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Visière ou masque de protection et lunettes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r>
              <a:tr h="453875">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Précautions « contact » (nettoyage de routine et nettoyage final)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Chasuble et/ou tablier en plastique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Gants en caoutchouc réutilisables</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r>
              <a:tr h="453875">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Précautions « contamination par voie aérienne » (nettoyage de routine et nettoyage final)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Respirateur (N95 ou FPP2), ajusté</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Gants en caoutchouc réutilisables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6EFF9"/>
                    </a:solidFill>
                  </a:tcPr>
                </a:tc>
              </a:tr>
              <a:tr h="1201425">
                <a:tc>
                  <a:txBody>
                    <a:bodyPr/>
                    <a:lstStyle/>
                    <a:p>
                      <a:pPr indent="0" lvl="0" marL="0" marR="0" rtl="0" algn="l">
                        <a:lnSpc>
                          <a:spcPct val="100000"/>
                        </a:lnSpc>
                        <a:spcBef>
                          <a:spcPts val="0"/>
                        </a:spcBef>
                        <a:spcAft>
                          <a:spcPts val="0"/>
                        </a:spcAft>
                        <a:buClr>
                          <a:schemeClr val="dk1"/>
                        </a:buClr>
                        <a:buSzPts val="1400"/>
                        <a:buFont typeface="Arial"/>
                        <a:buNone/>
                      </a:pPr>
                      <a:r>
                        <a:rPr b="0" i="0" lang="fr" sz="1200" u="none" cap="none" strike="noStrike">
                          <a:solidFill>
                            <a:schemeClr val="dk1"/>
                          </a:solidFill>
                          <a:latin typeface="Arial"/>
                          <a:ea typeface="Arial"/>
                          <a:cs typeface="Arial"/>
                          <a:sym typeface="Arial"/>
                        </a:rPr>
                        <a:t>Préparation des solutions et produits désinfectants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Selon les spécifications de la fiche technique santé-sécurité du produit (instructions du fabricant)</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Si aucune fiche technique santé-sécurité n’est disponible :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Gants résistants aux produits chimiques (p. ex., en nitrile)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Chasuble et/ou tablier</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Visière ou masque de protection et lunettes	</a:t>
                      </a:r>
                      <a:endParaRPr sz="12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EF2"/>
                    </a:solidFill>
                  </a:tcPr>
                </a:tc>
              </a:tr>
            </a:tbl>
          </a:graphicData>
        </a:graphic>
      </p:graphicFrame>
      <p:sp>
        <p:nvSpPr>
          <p:cNvPr id="1110" name="Google Shape;1110;p110"/>
          <p:cNvSpPr/>
          <p:nvPr/>
        </p:nvSpPr>
        <p:spPr>
          <a:xfrm>
            <a:off x="8287644" y="5434437"/>
            <a:ext cx="3621458"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1" lang="fr" sz="1800" u="none" cap="none" strike="noStrike">
                <a:solidFill>
                  <a:schemeClr val="dk1"/>
                </a:solidFill>
                <a:latin typeface="Arial"/>
                <a:ea typeface="Arial"/>
                <a:cs typeface="Arial"/>
                <a:sym typeface="Arial"/>
              </a:rPr>
              <a:t>Toujours appliquer les mesures d’hygiène des mains, y compris après avoir retiré l’EPI</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11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117" name="Google Shape;1117;p111"/>
          <p:cNvSpPr/>
          <p:nvPr/>
        </p:nvSpPr>
        <p:spPr>
          <a:xfrm>
            <a:off x="128338" y="714512"/>
            <a:ext cx="8992802"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rgbClr val="00A1DF"/>
                </a:solidFill>
                <a:latin typeface="Arial"/>
                <a:ea typeface="Arial"/>
                <a:cs typeface="Arial"/>
                <a:sym typeface="Arial"/>
              </a:rPr>
              <a:t>EPI pour le nettoyage au regard de WASH FIT</a:t>
            </a:r>
            <a:endParaRPr b="0" i="0" sz="2000" u="none" cap="none" strike="noStrike">
              <a:solidFill>
                <a:schemeClr val="dk1"/>
              </a:solidFill>
              <a:latin typeface="Arial"/>
              <a:ea typeface="Arial"/>
              <a:cs typeface="Arial"/>
              <a:sym typeface="Arial"/>
            </a:endParaRPr>
          </a:p>
        </p:txBody>
      </p:sp>
      <p:grpSp>
        <p:nvGrpSpPr>
          <p:cNvPr id="1118" name="Google Shape;1118;p111"/>
          <p:cNvGrpSpPr/>
          <p:nvPr/>
        </p:nvGrpSpPr>
        <p:grpSpPr>
          <a:xfrm>
            <a:off x="0" y="1233744"/>
            <a:ext cx="11923135" cy="530247"/>
            <a:chOff x="0" y="1233744"/>
            <a:chExt cx="11923135" cy="530247"/>
          </a:xfrm>
        </p:grpSpPr>
        <p:pic>
          <p:nvPicPr>
            <p:cNvPr id="1119" name="Google Shape;1119;p111"/>
            <p:cNvPicPr preferRelativeResize="0"/>
            <p:nvPr/>
          </p:nvPicPr>
          <p:blipFill rotWithShape="1">
            <a:blip r:embed="rId3">
              <a:alphaModFix/>
            </a:blip>
            <a:srcRect b="0" l="0" r="0" t="0"/>
            <a:stretch/>
          </p:blipFill>
          <p:spPr>
            <a:xfrm>
              <a:off x="0" y="1233744"/>
              <a:ext cx="11923135" cy="530247"/>
            </a:xfrm>
            <a:prstGeom prst="rect">
              <a:avLst/>
            </a:prstGeom>
            <a:noFill/>
            <a:ln>
              <a:noFill/>
            </a:ln>
          </p:spPr>
        </p:pic>
        <p:sp>
          <p:nvSpPr>
            <p:cNvPr id="1120" name="Google Shape;1120;p111"/>
            <p:cNvSpPr txBox="1"/>
            <p:nvPr/>
          </p:nvSpPr>
          <p:spPr>
            <a:xfrm>
              <a:off x="36958" y="1279405"/>
              <a:ext cx="666242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Indicateur WASH FIT à évaluer :</a:t>
              </a:r>
              <a:endParaRPr b="0" i="0" sz="1400" u="none" cap="none" strike="noStrike">
                <a:solidFill>
                  <a:srgbClr val="000000"/>
                </a:solidFill>
                <a:latin typeface="Arial"/>
                <a:ea typeface="Arial"/>
                <a:cs typeface="Arial"/>
                <a:sym typeface="Arial"/>
              </a:endParaRPr>
            </a:p>
          </p:txBody>
        </p:sp>
      </p:grpSp>
      <p:sp>
        <p:nvSpPr>
          <p:cNvPr id="1121" name="Google Shape;1121;p111"/>
          <p:cNvSpPr txBox="1"/>
          <p:nvPr/>
        </p:nvSpPr>
        <p:spPr>
          <a:xfrm>
            <a:off x="128338" y="87084"/>
            <a:ext cx="4827838" cy="63500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2"/>
              </a:buClr>
              <a:buSzPts val="3200"/>
              <a:buFont typeface="Arial"/>
              <a:buNone/>
            </a:pPr>
            <a:r>
              <a:rPr b="1" i="0" lang="fr" sz="3200" u="none" cap="none" strike="noStrike">
                <a:solidFill>
                  <a:schemeClr val="lt2"/>
                </a:solidFill>
                <a:latin typeface="Arial"/>
                <a:ea typeface="Arial"/>
                <a:cs typeface="Arial"/>
                <a:sym typeface="Arial"/>
              </a:rPr>
              <a:t>EPI pour le nettoyage</a:t>
            </a:r>
            <a:endParaRPr b="0" i="0" sz="1400" u="none" cap="none" strike="noStrike">
              <a:solidFill>
                <a:srgbClr val="000000"/>
              </a:solidFill>
              <a:latin typeface="Arial"/>
              <a:ea typeface="Arial"/>
              <a:cs typeface="Arial"/>
              <a:sym typeface="Arial"/>
            </a:endParaRPr>
          </a:p>
        </p:txBody>
      </p:sp>
      <p:sp>
        <p:nvSpPr>
          <p:cNvPr id="1122" name="Google Shape;1122;p111"/>
          <p:cNvSpPr txBox="1"/>
          <p:nvPr/>
        </p:nvSpPr>
        <p:spPr>
          <a:xfrm>
            <a:off x="143547" y="2135805"/>
            <a:ext cx="4492622" cy="33416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Des équipements de protection individuelle sont à disposition du personnel de nettoyage en permanence et en quantité suffisante</a:t>
            </a:r>
            <a:endParaRPr b="0" i="0" sz="1400" u="none" cap="none" strike="noStrike">
              <a:solidFill>
                <a:srgbClr val="000000"/>
              </a:solidFill>
              <a:latin typeface="Arial"/>
              <a:ea typeface="Arial"/>
              <a:cs typeface="Arial"/>
              <a:sym typeface="Arial"/>
            </a:endParaRPr>
          </a:p>
        </p:txBody>
      </p:sp>
      <p:pic>
        <p:nvPicPr>
          <p:cNvPr descr="Mop and bucket" id="1123" name="Google Shape;1123;p111"/>
          <p:cNvPicPr preferRelativeResize="0"/>
          <p:nvPr/>
        </p:nvPicPr>
        <p:blipFill rotWithShape="1">
          <a:blip r:embed="rId4">
            <a:alphaModFix/>
          </a:blip>
          <a:srcRect b="0" l="0" r="0" t="0"/>
          <a:stretch/>
        </p:blipFill>
        <p:spPr>
          <a:xfrm>
            <a:off x="10893286" y="114300"/>
            <a:ext cx="914400" cy="914400"/>
          </a:xfrm>
          <a:prstGeom prst="rect">
            <a:avLst/>
          </a:prstGeom>
          <a:noFill/>
          <a:ln>
            <a:noFill/>
          </a:ln>
        </p:spPr>
      </p:pic>
      <p:pic>
        <p:nvPicPr>
          <p:cNvPr descr="A picture containing ground, person, outdoor, container&#10;&#10;Description automatically generated" id="1124" name="Google Shape;1124;p111"/>
          <p:cNvPicPr preferRelativeResize="0"/>
          <p:nvPr/>
        </p:nvPicPr>
        <p:blipFill rotWithShape="1">
          <a:blip r:embed="rId5">
            <a:alphaModFix/>
          </a:blip>
          <a:srcRect b="0" l="0" r="-1" t="0"/>
          <a:stretch/>
        </p:blipFill>
        <p:spPr>
          <a:xfrm>
            <a:off x="4956177" y="1844746"/>
            <a:ext cx="6966958" cy="3427573"/>
          </a:xfrm>
          <a:prstGeom prst="rect">
            <a:avLst/>
          </a:prstGeom>
          <a:noFill/>
          <a:ln>
            <a:noFill/>
          </a:ln>
        </p:spPr>
      </p:pic>
      <p:sp>
        <p:nvSpPr>
          <p:cNvPr id="1125" name="Google Shape;1125;p111"/>
          <p:cNvSpPr txBox="1"/>
          <p:nvPr/>
        </p:nvSpPr>
        <p:spPr>
          <a:xfrm>
            <a:off x="4956176" y="5290495"/>
            <a:ext cx="6966959" cy="1384954"/>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chemeClr val="lt1"/>
                </a:solidFill>
                <a:latin typeface="Arial"/>
                <a:ea typeface="Arial"/>
                <a:cs typeface="Arial"/>
                <a:sym typeface="Arial"/>
              </a:rPr>
              <a:t>Important !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chemeClr val="lt1"/>
                </a:solidFill>
                <a:latin typeface="Arial"/>
                <a:ea typeface="Arial"/>
                <a:cs typeface="Arial"/>
                <a:sym typeface="Arial"/>
              </a:rPr>
              <a:t>La surutilisation des EPI a des conséquences sur l’environnement. </a:t>
            </a:r>
            <a:endParaRPr b="1" i="0" sz="1100" u="none" cap="none" strike="noStrike">
              <a:solidFill>
                <a:schemeClr val="lt1"/>
              </a:solidFill>
              <a:latin typeface="Arial"/>
              <a:ea typeface="Arial"/>
              <a:cs typeface="Arial"/>
              <a:sym typeface="Arial"/>
            </a:endParaRPr>
          </a:p>
        </p:txBody>
      </p:sp>
      <p:pic>
        <p:nvPicPr>
          <p:cNvPr id="1126" name="Google Shape;1126;p111"/>
          <p:cNvPicPr preferRelativeResize="0"/>
          <p:nvPr/>
        </p:nvPicPr>
        <p:blipFill rotWithShape="1">
          <a:blip r:embed="rId6">
            <a:alphaModFix/>
          </a:blip>
          <a:srcRect b="0" l="0" r="0" t="0"/>
          <a:stretch/>
        </p:blipFill>
        <p:spPr>
          <a:xfrm>
            <a:off x="9948175" y="279109"/>
            <a:ext cx="733874" cy="74959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112"/>
          <p:cNvSpPr txBox="1"/>
          <p:nvPr>
            <p:ph idx="2" type="body"/>
          </p:nvPr>
        </p:nvSpPr>
        <p:spPr>
          <a:xfrm>
            <a:off x="128338" y="79512"/>
            <a:ext cx="4827838" cy="635001"/>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lt2"/>
              </a:buClr>
              <a:buSzPct val="117647"/>
              <a:buNone/>
            </a:pPr>
            <a:r>
              <a:rPr lang="fr" sz="3200"/>
              <a:t>Principaux points à retenir</a:t>
            </a:r>
            <a:endParaRPr/>
          </a:p>
        </p:txBody>
      </p:sp>
      <p:sp>
        <p:nvSpPr>
          <p:cNvPr id="1133" name="Google Shape;1133;p11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134" name="Google Shape;1134;p112"/>
          <p:cNvSpPr txBox="1"/>
          <p:nvPr/>
        </p:nvSpPr>
        <p:spPr>
          <a:xfrm>
            <a:off x="541020" y="837565"/>
            <a:ext cx="10922000" cy="3341688"/>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2400"/>
              <a:buFont typeface="Calibri"/>
              <a:buAutoNum type="arabicPeriod"/>
            </a:pPr>
            <a:r>
              <a:rPr b="0" i="0" lang="fr" sz="2400" u="none" cap="none" strike="noStrike">
                <a:solidFill>
                  <a:schemeClr val="dk1"/>
                </a:solidFill>
                <a:latin typeface="Arial"/>
                <a:ea typeface="Arial"/>
                <a:cs typeface="Arial"/>
                <a:sym typeface="Arial"/>
              </a:rPr>
              <a:t>Un nettoyage de l’environnement dans le respect des bonnes pratiques requiert des infrastructures organisationnelles et un leadership solides, mais aussi du personnel, des politiques, des procédures et un budget adaptés.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Calibri"/>
              <a:buAutoNum type="arabicPeriod"/>
            </a:pPr>
            <a:r>
              <a:rPr b="0" i="0" lang="fr" sz="2400" u="none" cap="none" strike="noStrike">
                <a:solidFill>
                  <a:schemeClr val="dk1"/>
                </a:solidFill>
                <a:latin typeface="Arial"/>
                <a:ea typeface="Arial"/>
                <a:cs typeface="Arial"/>
                <a:sym typeface="Arial"/>
              </a:rPr>
              <a:t>Le personnel d’entretien doit être systématiquement formé, et l’adoption de méthodes de renforcement positif (suivi et retour d’informations) est essentielle.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Calibri"/>
              <a:buAutoNum type="arabicPeriod"/>
            </a:pPr>
            <a:r>
              <a:rPr b="0" i="0" lang="fr" sz="2400" u="none" cap="none" strike="noStrike">
                <a:solidFill>
                  <a:schemeClr val="dk1"/>
                </a:solidFill>
                <a:latin typeface="Arial"/>
                <a:ea typeface="Arial"/>
                <a:cs typeface="Arial"/>
                <a:sym typeface="Arial"/>
              </a:rPr>
              <a:t>Des programmes de nettoyage de l’environnement et des procédures opérationnelles normalisées doivent être mis en place dans toutes les zones réservées aux patients en fonction des niveaux de risque.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Calibri"/>
              <a:buAutoNum type="arabicPeriod"/>
            </a:pPr>
            <a:r>
              <a:rPr b="0" i="0" lang="fr" sz="2400" u="none" cap="none" strike="noStrike">
                <a:solidFill>
                  <a:schemeClr val="dk1"/>
                </a:solidFill>
                <a:latin typeface="Arial"/>
                <a:ea typeface="Arial"/>
                <a:cs typeface="Arial"/>
                <a:sym typeface="Arial"/>
              </a:rPr>
              <a:t>Les produits de nettoyage et les désinfectants doivent être soigneusement choisis et gérés par l’établissement (dans l’optique de réduire le nombre de types de produits utilisés).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Calibri"/>
              <a:buAutoNum type="arabicPeriod"/>
            </a:pPr>
            <a:r>
              <a:rPr b="0" i="0" lang="fr" sz="2400" u="none" cap="none" strike="noStrike">
                <a:solidFill>
                  <a:schemeClr val="dk1"/>
                </a:solidFill>
                <a:latin typeface="Arial"/>
                <a:ea typeface="Arial"/>
                <a:cs typeface="Arial"/>
                <a:sym typeface="Arial"/>
              </a:rPr>
              <a:t>Il est également crucial de mettre en place des fiches de nettoyage et d’assurer la disponibilité permanente des équipements de nettoyage et du matériel de protection (EPI, produits d’hygiène pour les mains, etc.).</a:t>
            </a:r>
            <a:endParaRPr b="0" i="0" sz="1400" u="none" cap="none" strike="noStrike">
              <a:solidFill>
                <a:srgbClr val="000000"/>
              </a:solidFill>
              <a:latin typeface="Arial"/>
              <a:ea typeface="Arial"/>
              <a:cs typeface="Arial"/>
              <a:sym typeface="Arial"/>
            </a:endParaRPr>
          </a:p>
          <a:p>
            <a:pPr indent="-304800" lvl="0" marL="457200" marR="0" rtl="0" algn="l">
              <a:lnSpc>
                <a:spcPct val="90000"/>
              </a:lnSpc>
              <a:spcBef>
                <a:spcPts val="1000"/>
              </a:spcBef>
              <a:spcAft>
                <a:spcPts val="0"/>
              </a:spcAft>
              <a:buClr>
                <a:srgbClr val="FF00FF"/>
              </a:buClr>
              <a:buSzPts val="2400"/>
              <a:buFont typeface="Calibri"/>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11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141" name="Google Shape;1141;p113"/>
          <p:cNvSpPr txBox="1"/>
          <p:nvPr/>
        </p:nvSpPr>
        <p:spPr>
          <a:xfrm>
            <a:off x="457200" y="199124"/>
            <a:ext cx="10834788" cy="146149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B0F0"/>
              </a:buClr>
              <a:buSzPts val="3100"/>
              <a:buFont typeface="Arial Narrow"/>
              <a:buNone/>
            </a:pPr>
            <a:r>
              <a:rPr b="1" i="0" lang="fr" sz="3100" u="none" cap="none" strike="noStrike">
                <a:solidFill>
                  <a:srgbClr val="00B0F0"/>
                </a:solidFill>
                <a:latin typeface="Arial Narrow"/>
                <a:ea typeface="Arial Narrow"/>
                <a:cs typeface="Arial Narrow"/>
                <a:sym typeface="Arial Narrow"/>
              </a:rPr>
              <a:t>Ressources</a:t>
            </a:r>
            <a:endParaRPr b="0" i="0" sz="1400" u="none" cap="none" strike="noStrike">
              <a:solidFill>
                <a:srgbClr val="000000"/>
              </a:solidFill>
              <a:latin typeface="Arial"/>
              <a:ea typeface="Arial"/>
              <a:cs typeface="Arial"/>
              <a:sym typeface="Arial"/>
            </a:endParaRPr>
          </a:p>
        </p:txBody>
      </p:sp>
      <p:sp>
        <p:nvSpPr>
          <p:cNvPr id="1142" name="Google Shape;1142;p113"/>
          <p:cNvSpPr txBox="1"/>
          <p:nvPr/>
        </p:nvSpPr>
        <p:spPr>
          <a:xfrm>
            <a:off x="457200" y="661474"/>
            <a:ext cx="7747000" cy="432279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1800"/>
              <a:buFont typeface="Arial"/>
              <a:buChar char="•"/>
            </a:pPr>
            <a:r>
              <a:rPr b="0" i="0" lang="fr" sz="1600" u="none" cap="none" strike="noStrike">
                <a:solidFill>
                  <a:schemeClr val="dk1"/>
                </a:solidFill>
                <a:latin typeface="Arial"/>
                <a:ea typeface="Arial"/>
                <a:cs typeface="Arial"/>
                <a:sym typeface="Arial"/>
              </a:rPr>
              <a:t>Centres pour le contrôle et la prévention des maladies des États-Unis (CDC) et Infection Control Africa Network, </a:t>
            </a:r>
            <a:r>
              <a:rPr b="0" i="1" lang="fr" sz="1600" u="none" cap="none" strike="noStrike">
                <a:solidFill>
                  <a:schemeClr val="dk1"/>
                </a:solidFill>
                <a:latin typeface="Arial"/>
                <a:ea typeface="Arial"/>
                <a:cs typeface="Arial"/>
                <a:sym typeface="Arial"/>
              </a:rPr>
              <a:t>Meilleures pratiques pour le nettoyage de l’environnement dans les établissements de soins de santé avec des ressources limitées</a:t>
            </a:r>
            <a:r>
              <a:rPr b="0" i="0" lang="fr" sz="1600" u="none" cap="none" strike="noStrike">
                <a:solidFill>
                  <a:schemeClr val="dk1"/>
                </a:solidFill>
                <a:latin typeface="Arial"/>
                <a:ea typeface="Arial"/>
                <a:cs typeface="Arial"/>
                <a:sym typeface="Arial"/>
              </a:rPr>
              <a:t>, 2019. Département de la santé et des services sociaux des États-Unis, CDC, Atlanta (Géorgie), 2019. Disponible à l’adresse suivante : </a:t>
            </a:r>
            <a:r>
              <a:rPr b="0" i="0" lang="fr" sz="1600" u="sng" cap="none" strike="noStrike">
                <a:solidFill>
                  <a:schemeClr val="hlink"/>
                </a:solidFill>
                <a:latin typeface="Arial"/>
                <a:ea typeface="Arial"/>
                <a:cs typeface="Arial"/>
                <a:sym typeface="Arial"/>
                <a:hlinkClick r:id="rId3"/>
              </a:rPr>
              <a:t>https://www.cdc.gov/hai/pdfs/resource-limited/environmental-cleaning-RLS-H.pdf</a:t>
            </a:r>
            <a:endParaRPr b="0" i="0" sz="16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800"/>
              <a:buFont typeface="Arial"/>
              <a:buChar char="•"/>
            </a:pPr>
            <a:r>
              <a:rPr b="0" i="0" lang="fr" sz="1600" u="none" cap="none" strike="noStrike">
                <a:solidFill>
                  <a:schemeClr val="dk1"/>
                </a:solidFill>
                <a:latin typeface="Arial"/>
                <a:ea typeface="Arial"/>
                <a:cs typeface="Arial"/>
                <a:sym typeface="Arial"/>
              </a:rPr>
              <a:t>OMS, </a:t>
            </a:r>
            <a:r>
              <a:rPr b="0" i="1" lang="fr" sz="1600" u="none" cap="none" strike="noStrike">
                <a:solidFill>
                  <a:schemeClr val="dk1"/>
                </a:solidFill>
                <a:latin typeface="Arial"/>
                <a:ea typeface="Arial"/>
                <a:cs typeface="Arial"/>
                <a:sym typeface="Arial"/>
              </a:rPr>
              <a:t>Implementation manual to prevent and control the spread of carbapenem-resistant organisms at the national and health care facility level</a:t>
            </a:r>
            <a:r>
              <a:rPr b="0" i="0" lang="fr" sz="1600" u="none" cap="none" strike="noStrike">
                <a:solidFill>
                  <a:schemeClr val="dk1"/>
                </a:solidFill>
                <a:latin typeface="Arial"/>
                <a:ea typeface="Arial"/>
                <a:cs typeface="Arial"/>
                <a:sym typeface="Arial"/>
              </a:rPr>
              <a:t>, 2019. </a:t>
            </a:r>
            <a:r>
              <a:rPr b="0" i="0" lang="fr" sz="1600" u="sng" cap="none" strike="noStrike">
                <a:solidFill>
                  <a:schemeClr val="hlink"/>
                </a:solidFill>
                <a:latin typeface="Arial"/>
                <a:ea typeface="Arial"/>
                <a:cs typeface="Arial"/>
                <a:sym typeface="Arial"/>
                <a:hlinkClick r:id="rId4"/>
              </a:rPr>
              <a:t>Disponible à l’adresse suivante : https://apps.who.int/iris/bitstream/handle/10665/312226/WHO-UHC-SDS-2019.6-eng.pdf [PDF – 98 pages]</a:t>
            </a:r>
            <a:r>
              <a:rPr b="0" i="0" lang="fr" sz="1600" u="none" cap="none" strike="noStrike">
                <a:solidFill>
                  <a:schemeClr val="dk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800"/>
              <a:buFont typeface="Arial"/>
              <a:buChar char="•"/>
            </a:pPr>
            <a:r>
              <a:rPr b="0" i="0" lang="fr" sz="1600" u="none" cap="none" strike="noStrike">
                <a:solidFill>
                  <a:schemeClr val="dk1"/>
                </a:solidFill>
                <a:latin typeface="Arial"/>
                <a:ea typeface="Arial"/>
                <a:cs typeface="Arial"/>
                <a:sym typeface="Arial"/>
              </a:rPr>
              <a:t>OMS/UNICEF, « Eau, assainissement, hygiène et gestion des déchets en rapport avec le SARS-CoV-2, le virus responsable de la COVID-19 », 2020. Disponible à l’adresse suivante : </a:t>
            </a:r>
            <a:r>
              <a:rPr b="0" i="0" lang="fr" sz="1600" u="sng" cap="none" strike="noStrike">
                <a:solidFill>
                  <a:schemeClr val="hlink"/>
                </a:solidFill>
                <a:latin typeface="Arial"/>
                <a:ea typeface="Arial"/>
                <a:cs typeface="Arial"/>
                <a:sym typeface="Arial"/>
                <a:hlinkClick r:id="rId5"/>
              </a:rPr>
              <a:t>https://www.who.int/fr/publications/i/item/WHO-2019-nCoV-IPC-WASH-2020.4</a:t>
            </a:r>
            <a:r>
              <a:rPr b="0" i="0" lang="fr" sz="16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800"/>
              <a:buFont typeface="Arial"/>
              <a:buChar char="•"/>
            </a:pPr>
            <a:r>
              <a:rPr b="0" i="0" lang="fr" sz="1600" u="none" cap="none" strike="noStrike">
                <a:solidFill>
                  <a:schemeClr val="dk1"/>
                </a:solidFill>
                <a:latin typeface="Arial"/>
                <a:ea typeface="Arial"/>
                <a:cs typeface="Arial"/>
                <a:sym typeface="Arial"/>
              </a:rPr>
              <a:t>OMS, </a:t>
            </a:r>
            <a:r>
              <a:rPr b="0" i="1" lang="fr" sz="1600" u="none" cap="none" strike="noStrike">
                <a:solidFill>
                  <a:schemeClr val="dk1"/>
                </a:solidFill>
                <a:latin typeface="Arial"/>
                <a:ea typeface="Arial"/>
                <a:cs typeface="Arial"/>
                <a:sym typeface="Arial"/>
              </a:rPr>
              <a:t>Normes essentielles en matière de santé environnementale dans les structures de soins, </a:t>
            </a:r>
            <a:r>
              <a:rPr b="0" i="0" lang="fr" sz="1600" u="none" cap="none" strike="noStrike">
                <a:solidFill>
                  <a:schemeClr val="dk1"/>
                </a:solidFill>
                <a:latin typeface="Arial"/>
                <a:ea typeface="Arial"/>
                <a:cs typeface="Arial"/>
                <a:sym typeface="Arial"/>
              </a:rPr>
              <a:t>2010. Disponible à l’adresse suivante : </a:t>
            </a:r>
            <a:r>
              <a:rPr b="0" i="0" lang="fr" sz="1600" u="sng" cap="none" strike="noStrike">
                <a:solidFill>
                  <a:schemeClr val="hlink"/>
                </a:solidFill>
                <a:latin typeface="Arial"/>
                <a:ea typeface="Arial"/>
                <a:cs typeface="Arial"/>
                <a:sym typeface="Arial"/>
                <a:hlinkClick r:id="rId6"/>
              </a:rPr>
              <a:t>https://www.who.int/fr/publications/i/item/essential-environmental-health-standards-in-health-care</a:t>
            </a:r>
            <a:r>
              <a:rPr b="0" i="0" lang="fr" sz="1600" u="none" cap="none" strike="noStrike">
                <a:solidFill>
                  <a:schemeClr val="dk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800"/>
              <a:buFont typeface="Arial"/>
              <a:buChar char="•"/>
            </a:pPr>
            <a:r>
              <a:rPr b="0" i="0" lang="fr" sz="1600" u="none" cap="none" strike="noStrike">
                <a:solidFill>
                  <a:schemeClr val="dk1"/>
                </a:solidFill>
                <a:latin typeface="Arial"/>
                <a:ea typeface="Arial"/>
                <a:cs typeface="Arial"/>
                <a:sym typeface="Arial"/>
              </a:rPr>
              <a:t>The London School of Hygiene &amp; Tropical Medicine (LSHTM), « TEACH CLEAN », 2019. Disponible à l’adresse suivante : </a:t>
            </a:r>
            <a:r>
              <a:rPr b="0" i="0" lang="fr" sz="1600" u="sng" cap="none" strike="noStrike">
                <a:solidFill>
                  <a:schemeClr val="hlink"/>
                </a:solidFill>
                <a:latin typeface="Arial"/>
                <a:ea typeface="Arial"/>
                <a:cs typeface="Arial"/>
                <a:sym typeface="Arial"/>
                <a:hlinkClick r:id="rId7"/>
              </a:rPr>
              <a:t>https://www.lshtm.ac.uk/research/centres/march-centre/soapbox-collaborative/teach-clean</a:t>
            </a:r>
            <a:r>
              <a:rPr b="0" i="0" lang="fr" sz="1600" u="none" cap="none" strike="noStrike">
                <a:solidFill>
                  <a:schemeClr val="dk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800"/>
              <a:buFont typeface="Arial"/>
              <a:buChar char="•"/>
            </a:pPr>
            <a:r>
              <a:rPr b="0" i="0" lang="fr" sz="1600" u="none" cap="none" strike="noStrike">
                <a:solidFill>
                  <a:schemeClr val="dk1"/>
                </a:solidFill>
                <a:latin typeface="Arial"/>
                <a:ea typeface="Arial"/>
                <a:cs typeface="Arial"/>
                <a:sym typeface="Arial"/>
              </a:rPr>
              <a:t>Guide et outil d’évaluation WASH FIT disponibles à l’adresse suivante : </a:t>
            </a:r>
            <a:r>
              <a:rPr b="0" i="0" lang="fr" sz="1600" u="sng" cap="none" strike="noStrike">
                <a:solidFill>
                  <a:schemeClr val="hlink"/>
                </a:solidFill>
                <a:latin typeface="Arial"/>
                <a:ea typeface="Arial"/>
                <a:cs typeface="Arial"/>
                <a:sym typeface="Arial"/>
                <a:hlinkClick r:id="rId8"/>
              </a:rPr>
              <a:t>https://washinhcf.org/wash-fit</a:t>
            </a:r>
            <a:r>
              <a:rPr b="0" i="0" lang="fr" sz="1600" u="none" cap="none" strike="noStrike">
                <a:solidFill>
                  <a:schemeClr val="dk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pic>
        <p:nvPicPr>
          <p:cNvPr id="1143" name="Google Shape;1143;p113"/>
          <p:cNvPicPr preferRelativeResize="0"/>
          <p:nvPr/>
        </p:nvPicPr>
        <p:blipFill rotWithShape="1">
          <a:blip r:embed="rId9">
            <a:alphaModFix/>
          </a:blip>
          <a:srcRect b="0" l="0" r="0" t="0"/>
          <a:stretch/>
        </p:blipFill>
        <p:spPr>
          <a:xfrm>
            <a:off x="8580063" y="929871"/>
            <a:ext cx="3353811" cy="4322795"/>
          </a:xfrm>
          <a:prstGeom prst="rect">
            <a:avLst/>
          </a:prstGeom>
          <a:noFill/>
          <a:ln>
            <a:noFill/>
          </a:ln>
        </p:spPr>
      </p:pic>
      <p:sp>
        <p:nvSpPr>
          <p:cNvPr id="1144" name="Google Shape;1144;p113"/>
          <p:cNvSpPr txBox="1"/>
          <p:nvPr/>
        </p:nvSpPr>
        <p:spPr>
          <a:xfrm>
            <a:off x="357662" y="6196526"/>
            <a:ext cx="11476674" cy="646331"/>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Narrow"/>
                <a:ea typeface="Arial Narrow"/>
                <a:cs typeface="Arial Narrow"/>
                <a:sym typeface="Arial Narrow"/>
              </a:rPr>
              <a:t>Liste complète des lectures conseillées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 sz="1800" u="sng" cap="none" strike="noStrike">
                <a:solidFill>
                  <a:schemeClr val="hlink"/>
                </a:solidFill>
                <a:latin typeface="Arial Narrow"/>
                <a:ea typeface="Arial Narrow"/>
                <a:cs typeface="Arial Narrow"/>
                <a:sym typeface="Arial Narrow"/>
                <a:hlinkClick r:id="rId10"/>
              </a:rPr>
              <a:t>https://washinhcf.org/resource/summary-of-all-who-and-related-resources-on-wash-in-hcf/</a:t>
            </a:r>
            <a:endParaRPr b="0" i="0" sz="18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3" name="Shape 773"/>
        <p:cNvGrpSpPr/>
        <p:nvPr/>
      </p:nvGrpSpPr>
      <p:grpSpPr>
        <a:xfrm>
          <a:off x="0" y="0"/>
          <a:ext cx="0" cy="0"/>
          <a:chOff x="0" y="0"/>
          <a:chExt cx="0" cy="0"/>
        </a:xfrm>
      </p:grpSpPr>
      <p:sp>
        <p:nvSpPr>
          <p:cNvPr id="774" name="Google Shape;774;p83"/>
          <p:cNvSpPr/>
          <p:nvPr/>
        </p:nvSpPr>
        <p:spPr>
          <a:xfrm>
            <a:off x="0" y="4423054"/>
            <a:ext cx="12192000" cy="2000356"/>
          </a:xfrm>
          <a:prstGeom prst="rect">
            <a:avLst/>
          </a:prstGeom>
          <a:solidFill>
            <a:schemeClr val="lt2">
              <a:alpha val="74509"/>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133"/>
              <a:buFont typeface="Arial"/>
              <a:buNone/>
            </a:pPr>
            <a:r>
              <a:rPr b="1" i="0" lang="fr" sz="4133" u="none" cap="none" strike="noStrike">
                <a:solidFill>
                  <a:srgbClr val="009CDE"/>
                </a:solidFill>
                <a:latin typeface="Arial"/>
                <a:ea typeface="Arial"/>
                <a:cs typeface="Arial"/>
                <a:sym typeface="Arial"/>
              </a:rPr>
              <a:t>Selon vous,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133"/>
              <a:buFont typeface="Arial"/>
              <a:buNone/>
            </a:pPr>
            <a:r>
              <a:rPr b="1" i="0" lang="fr" sz="4133" u="sng" cap="none" strike="noStrike">
                <a:solidFill>
                  <a:srgbClr val="009CDE"/>
                </a:solidFill>
                <a:latin typeface="Arial"/>
                <a:ea typeface="Arial"/>
                <a:cs typeface="Arial"/>
                <a:sym typeface="Arial"/>
              </a:rPr>
              <a:t>qu’est-ce qu’un environnement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133"/>
              <a:buFont typeface="Arial"/>
              <a:buNone/>
            </a:pPr>
            <a:r>
              <a:rPr b="1" i="0" lang="fr" sz="4133" u="none" cap="none" strike="noStrike">
                <a:solidFill>
                  <a:srgbClr val="009CDE"/>
                </a:solidFill>
                <a:latin typeface="Arial"/>
                <a:ea typeface="Arial"/>
                <a:cs typeface="Arial"/>
                <a:sym typeface="Arial"/>
              </a:rPr>
              <a:t>sûr et propre ?</a:t>
            </a:r>
            <a:endParaRPr b="0" i="0" sz="1400" u="none" cap="none" strike="noStrike">
              <a:solidFill>
                <a:srgbClr val="000000"/>
              </a:solidFill>
              <a:latin typeface="Arial"/>
              <a:ea typeface="Arial"/>
              <a:cs typeface="Arial"/>
              <a:sym typeface="Arial"/>
            </a:endParaRPr>
          </a:p>
        </p:txBody>
      </p:sp>
      <p:pic>
        <p:nvPicPr>
          <p:cNvPr id="775" name="Google Shape;775;p83"/>
          <p:cNvPicPr preferRelativeResize="0"/>
          <p:nvPr/>
        </p:nvPicPr>
        <p:blipFill rotWithShape="1">
          <a:blip r:embed="rId4">
            <a:alphaModFix/>
          </a:blip>
          <a:srcRect b="0" l="0" r="0" t="0"/>
          <a:stretch/>
        </p:blipFill>
        <p:spPr>
          <a:xfrm>
            <a:off x="861893" y="4470280"/>
            <a:ext cx="1092696" cy="952952"/>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8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alt= &quot;&quot;" id="782" name="Google Shape;782;p84" title="Image"/>
          <p:cNvPicPr preferRelativeResize="0"/>
          <p:nvPr/>
        </p:nvPicPr>
        <p:blipFill rotWithShape="1">
          <a:blip r:embed="rId3">
            <a:alphaModFix/>
          </a:blip>
          <a:srcRect b="0" l="0" r="0" t="0"/>
          <a:stretch/>
        </p:blipFill>
        <p:spPr>
          <a:xfrm>
            <a:off x="8096248" y="3889922"/>
            <a:ext cx="3743430" cy="2807573"/>
          </a:xfrm>
          <a:prstGeom prst="rect">
            <a:avLst/>
          </a:prstGeom>
          <a:noFill/>
          <a:ln>
            <a:noFill/>
          </a:ln>
        </p:spPr>
      </p:pic>
      <p:sp>
        <p:nvSpPr>
          <p:cNvPr id="783" name="Google Shape;783;p84"/>
          <p:cNvSpPr txBox="1"/>
          <p:nvPr/>
        </p:nvSpPr>
        <p:spPr>
          <a:xfrm>
            <a:off x="911825" y="154426"/>
            <a:ext cx="10546750" cy="857250"/>
          </a:xfrm>
          <a:prstGeom prst="rect">
            <a:avLst/>
          </a:prstGeom>
          <a:noFill/>
          <a:ln>
            <a:noFill/>
          </a:ln>
        </p:spPr>
        <p:txBody>
          <a:bodyPr anchorCtr="0" anchor="b" bIns="0" lIns="20400" spcFirstLastPara="1" rIns="408100" wrap="square" tIns="0">
            <a:noAutofit/>
          </a:bodyPr>
          <a:lstStyle/>
          <a:p>
            <a:pPr indent="0" lvl="0" marL="0" marR="0" rtl="0" algn="ctr">
              <a:lnSpc>
                <a:spcPct val="68181"/>
              </a:lnSpc>
              <a:spcBef>
                <a:spcPts val="0"/>
              </a:spcBef>
              <a:spcAft>
                <a:spcPts val="0"/>
              </a:spcAft>
              <a:buClr>
                <a:srgbClr val="009CDE"/>
              </a:buClr>
              <a:buSzPts val="4400"/>
              <a:buFont typeface="Arial Narrow"/>
              <a:buNone/>
            </a:pPr>
            <a:br>
              <a:rPr b="1" i="0" lang="fr" sz="4400" u="none" cap="none" strike="noStrike">
                <a:solidFill>
                  <a:srgbClr val="009CDE"/>
                </a:solidFill>
                <a:latin typeface="Arial Narrow"/>
                <a:ea typeface="Arial Narrow"/>
                <a:cs typeface="Arial Narrow"/>
                <a:sym typeface="Arial Narrow"/>
              </a:rPr>
            </a:br>
            <a:br>
              <a:rPr b="1" i="0" lang="fr" sz="4400" u="none" cap="none" strike="noStrike">
                <a:solidFill>
                  <a:srgbClr val="009CDE"/>
                </a:solidFill>
                <a:latin typeface="Arial Narrow"/>
                <a:ea typeface="Arial Narrow"/>
                <a:cs typeface="Arial Narrow"/>
                <a:sym typeface="Arial Narrow"/>
              </a:rPr>
            </a:br>
            <a:r>
              <a:rPr b="1" i="0" lang="fr" sz="4400" u="none" cap="none" strike="noStrike">
                <a:solidFill>
                  <a:srgbClr val="009CDE"/>
                </a:solidFill>
                <a:latin typeface="Arial Narrow"/>
                <a:ea typeface="Arial Narrow"/>
                <a:cs typeface="Arial Narrow"/>
                <a:sym typeface="Arial Narrow"/>
              </a:rPr>
              <a:t>Introduction – L’importance du nettoyage (1)</a:t>
            </a:r>
            <a:endParaRPr b="0" i="0" sz="1400" u="none" cap="none" strike="noStrike">
              <a:solidFill>
                <a:srgbClr val="000000"/>
              </a:solidFill>
              <a:latin typeface="Arial"/>
              <a:ea typeface="Arial"/>
              <a:cs typeface="Arial"/>
              <a:sym typeface="Arial"/>
            </a:endParaRPr>
          </a:p>
        </p:txBody>
      </p:sp>
      <p:sp>
        <p:nvSpPr>
          <p:cNvPr id="784" name="Google Shape;784;p84"/>
          <p:cNvSpPr txBox="1"/>
          <p:nvPr/>
        </p:nvSpPr>
        <p:spPr>
          <a:xfrm>
            <a:off x="392193" y="1297443"/>
            <a:ext cx="7704055" cy="334168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fr" sz="2400" u="none" cap="none" strike="noStrike">
                <a:solidFill>
                  <a:schemeClr val="dk1"/>
                </a:solidFill>
                <a:latin typeface="Arial"/>
                <a:ea typeface="Arial"/>
                <a:cs typeface="Arial"/>
                <a:sym typeface="Arial"/>
              </a:rPr>
              <a:t>Le nettoyage et la désinfection (dont la nécessité est définie par les risques encourus) des surfaces et du matériel de soins dit non critique permettent de garantir un environnement de soins de santé </a:t>
            </a:r>
            <a:r>
              <a:rPr b="1" i="0" lang="fr" sz="2400" u="none" cap="none" strike="noStrike">
                <a:solidFill>
                  <a:schemeClr val="dk1"/>
                </a:solidFill>
                <a:latin typeface="Arial"/>
                <a:ea typeface="Arial"/>
                <a:cs typeface="Arial"/>
                <a:sym typeface="Arial"/>
              </a:rPr>
              <a:t>sûr</a:t>
            </a:r>
            <a:r>
              <a:rPr b="0" i="0" lang="fr" sz="2400" u="none" cap="none" strike="noStrike">
                <a:solidFill>
                  <a:schemeClr val="dk1"/>
                </a:solidFill>
                <a:latin typeface="Arial"/>
                <a:ea typeface="Arial"/>
                <a:cs typeface="Arial"/>
                <a:sym typeface="Arial"/>
              </a:rPr>
              <a:t> pour tous, notamment les patients et les agents de santé.</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400"/>
              <a:buFont typeface="Arial"/>
              <a:buChar char="•"/>
            </a:pPr>
            <a:r>
              <a:rPr b="1" i="0" lang="fr" sz="2400" u="none" cap="none" strike="noStrike">
                <a:solidFill>
                  <a:schemeClr val="dk1"/>
                </a:solidFill>
                <a:latin typeface="Arial"/>
                <a:ea typeface="Arial"/>
                <a:cs typeface="Arial"/>
                <a:sym typeface="Arial"/>
              </a:rPr>
              <a:t>Le matériel de soin non critique constitue un risque car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rgbClr val="09164D"/>
              </a:buClr>
              <a:buSzPts val="2400"/>
              <a:buFont typeface="Arial"/>
              <a:buChar char="•"/>
            </a:pPr>
            <a:r>
              <a:rPr b="0" i="0" lang="fr" sz="2400" u="none" cap="none" strike="noStrike">
                <a:solidFill>
                  <a:schemeClr val="dk1"/>
                </a:solidFill>
                <a:latin typeface="Arial"/>
                <a:ea typeface="Arial"/>
                <a:cs typeface="Arial"/>
                <a:sym typeface="Arial"/>
              </a:rPr>
              <a:t>Il entre en contact avec la peau non lésée (du patient) ou,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rgbClr val="09164D"/>
              </a:buClr>
              <a:buSzPts val="2400"/>
              <a:buFont typeface="Arial"/>
              <a:buChar char="•"/>
            </a:pPr>
            <a:r>
              <a:rPr b="0" i="0" lang="fr" sz="2400" u="none" cap="none" strike="noStrike">
                <a:solidFill>
                  <a:schemeClr val="dk1"/>
                </a:solidFill>
                <a:latin typeface="Arial"/>
                <a:ea typeface="Arial"/>
                <a:cs typeface="Arial"/>
                <a:sym typeface="Arial"/>
              </a:rPr>
              <a:t>Il est manipulé (principalement par les agents de santé) pendant les prestations de soins de santé.</a:t>
            </a:r>
            <a:endParaRPr b="0" i="0" sz="1400" u="none" cap="none" strike="noStrike">
              <a:solidFill>
                <a:srgbClr val="000000"/>
              </a:solidFill>
              <a:latin typeface="Arial"/>
              <a:ea typeface="Arial"/>
              <a:cs typeface="Arial"/>
              <a:sym typeface="Arial"/>
            </a:endParaRPr>
          </a:p>
          <a:p>
            <a:pPr indent="-177800" lvl="0" marL="25240" marR="0" rtl="0" algn="l">
              <a:lnSpc>
                <a:spcPct val="90000"/>
              </a:lnSpc>
              <a:spcBef>
                <a:spcPts val="1000"/>
              </a:spcBef>
              <a:spcAft>
                <a:spcPts val="0"/>
              </a:spcAft>
              <a:buClr>
                <a:srgbClr val="09164D"/>
              </a:buClr>
              <a:buSzPts val="2800"/>
              <a:buFont typeface="Arial"/>
              <a:buChar char="•"/>
            </a:pPr>
            <a:r>
              <a:rPr b="1" i="0" lang="fr" sz="2800" u="none" cap="none" strike="noStrike">
                <a:solidFill>
                  <a:schemeClr val="dk1"/>
                </a:solidFill>
                <a:latin typeface="Arial"/>
                <a:ea typeface="Arial"/>
                <a:cs typeface="Arial"/>
                <a:sym typeface="Arial"/>
              </a:rPr>
              <a:t>Les surfaces constituent un risque moindre, mais peuvent être contaminées</a:t>
            </a:r>
            <a:endParaRPr b="0" i="0" sz="1400" u="none" cap="none" strike="noStrike">
              <a:solidFill>
                <a:srgbClr val="000000"/>
              </a:solidFill>
              <a:latin typeface="Arial"/>
              <a:ea typeface="Arial"/>
              <a:cs typeface="Arial"/>
              <a:sym typeface="Arial"/>
            </a:endParaRPr>
          </a:p>
          <a:p>
            <a:pPr indent="0" lvl="0" marL="228600" marR="0" rtl="0" algn="l">
              <a:lnSpc>
                <a:spcPct val="90000"/>
              </a:lnSpc>
              <a:spcBef>
                <a:spcPts val="1000"/>
              </a:spcBef>
              <a:spcAft>
                <a:spcPts val="0"/>
              </a:spcAft>
              <a:buClr>
                <a:srgbClr val="09164D"/>
              </a:buClr>
              <a:buSzPts val="2400"/>
              <a:buFont typeface="Arial"/>
              <a:buNone/>
            </a:pPr>
            <a:r>
              <a:t/>
            </a:r>
            <a:endParaRPr b="0" i="1" sz="2400" u="none" cap="none" strike="noStrike">
              <a:solidFill>
                <a:schemeClr val="dk1"/>
              </a:solidFill>
              <a:latin typeface="Arial"/>
              <a:ea typeface="Arial"/>
              <a:cs typeface="Arial"/>
              <a:sym typeface="Arial"/>
            </a:endParaRPr>
          </a:p>
        </p:txBody>
      </p:sp>
      <p:pic>
        <p:nvPicPr>
          <p:cNvPr id="785" name="Google Shape;785;p84"/>
          <p:cNvPicPr preferRelativeResize="0"/>
          <p:nvPr/>
        </p:nvPicPr>
        <p:blipFill rotWithShape="1">
          <a:blip r:embed="rId4">
            <a:alphaModFix/>
          </a:blip>
          <a:srcRect b="0" l="0" r="0" t="0"/>
          <a:stretch/>
        </p:blipFill>
        <p:spPr>
          <a:xfrm>
            <a:off x="8734188" y="1233648"/>
            <a:ext cx="2724387" cy="25606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85"/>
          <p:cNvSpPr txBox="1"/>
          <p:nvPr>
            <p:ph idx="2" type="body"/>
          </p:nvPr>
        </p:nvSpPr>
        <p:spPr>
          <a:xfrm>
            <a:off x="128338" y="79512"/>
            <a:ext cx="4827838" cy="6350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3200"/>
              <a:buNone/>
            </a:pPr>
            <a:r>
              <a:rPr lang="fr" sz="3200"/>
              <a:t>Travail de groupe</a:t>
            </a:r>
            <a:endParaRPr/>
          </a:p>
        </p:txBody>
      </p:sp>
      <p:sp>
        <p:nvSpPr>
          <p:cNvPr id="792" name="Google Shape;792;p85"/>
          <p:cNvSpPr/>
          <p:nvPr/>
        </p:nvSpPr>
        <p:spPr>
          <a:xfrm>
            <a:off x="0" y="831706"/>
            <a:ext cx="8417490"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fr" sz="3600" u="none" cap="none" strike="noStrike">
                <a:solidFill>
                  <a:srgbClr val="009CDE"/>
                </a:solidFill>
                <a:latin typeface="Arial Narrow"/>
                <a:ea typeface="Arial Narrow"/>
                <a:cs typeface="Arial Narrow"/>
                <a:sym typeface="Arial Narrow"/>
              </a:rPr>
              <a:t>L’importance du nettoyage (2)</a:t>
            </a:r>
            <a:endParaRPr b="1" i="0" sz="3600" u="none" cap="none" strike="noStrike">
              <a:solidFill>
                <a:schemeClr val="dk1"/>
              </a:solidFill>
              <a:latin typeface="Arial Narrow"/>
              <a:ea typeface="Arial Narrow"/>
              <a:cs typeface="Arial Narrow"/>
              <a:sym typeface="Arial Narrow"/>
            </a:endParaRPr>
          </a:p>
        </p:txBody>
      </p:sp>
      <p:sp>
        <p:nvSpPr>
          <p:cNvPr id="793" name="Google Shape;793;p85"/>
          <p:cNvSpPr txBox="1"/>
          <p:nvPr>
            <p:ph idx="12" type="sldNum"/>
          </p:nvPr>
        </p:nvSpPr>
        <p:spPr>
          <a:xfrm>
            <a:off x="1" y="6395741"/>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grpSp>
        <p:nvGrpSpPr>
          <p:cNvPr id="794" name="Google Shape;794;p85"/>
          <p:cNvGrpSpPr/>
          <p:nvPr/>
        </p:nvGrpSpPr>
        <p:grpSpPr>
          <a:xfrm>
            <a:off x="10685985" y="184239"/>
            <a:ext cx="894738" cy="1107709"/>
            <a:chOff x="8876999" y="6322959"/>
            <a:chExt cx="894738" cy="1107709"/>
          </a:xfrm>
        </p:grpSpPr>
        <p:pic>
          <p:nvPicPr>
            <p:cNvPr id="795" name="Google Shape;795;p85"/>
            <p:cNvPicPr preferRelativeResize="0"/>
            <p:nvPr/>
          </p:nvPicPr>
          <p:blipFill rotWithShape="1">
            <a:blip r:embed="rId3">
              <a:alphaModFix/>
            </a:blip>
            <a:srcRect b="0" l="0" r="0" t="0"/>
            <a:stretch/>
          </p:blipFill>
          <p:spPr>
            <a:xfrm>
              <a:off x="9008331" y="6322959"/>
              <a:ext cx="632075" cy="660906"/>
            </a:xfrm>
            <a:prstGeom prst="rect">
              <a:avLst/>
            </a:prstGeom>
            <a:noFill/>
            <a:ln>
              <a:noFill/>
            </a:ln>
          </p:spPr>
        </p:pic>
        <p:sp>
          <p:nvSpPr>
            <p:cNvPr id="796" name="Google Shape;796;p85"/>
            <p:cNvSpPr txBox="1"/>
            <p:nvPr/>
          </p:nvSpPr>
          <p:spPr>
            <a:xfrm>
              <a:off x="8876999" y="7075987"/>
              <a:ext cx="894738" cy="354681"/>
            </a:xfrm>
            <a:prstGeom prst="rect">
              <a:avLst/>
            </a:prstGeom>
            <a:noFill/>
            <a:ln>
              <a:noFill/>
            </a:ln>
          </p:spPr>
          <p:txBody>
            <a:bodyPr anchorCtr="0" anchor="t" bIns="50400" lIns="100800" spcFirstLastPara="1" rIns="100800" wrap="square" tIns="50400">
              <a:normAutofit/>
            </a:bodyPr>
            <a:lstStyle/>
            <a:p>
              <a:pPr indent="0" lvl="0" marL="0" marR="0" rtl="0" algn="l">
                <a:lnSpc>
                  <a:spcPct val="90000"/>
                </a:lnSpc>
                <a:spcBef>
                  <a:spcPts val="0"/>
                </a:spcBef>
                <a:spcAft>
                  <a:spcPts val="0"/>
                </a:spcAft>
                <a:buClr>
                  <a:srgbClr val="002060"/>
                </a:buClr>
                <a:buSzPts val="1400"/>
                <a:buFont typeface="Arial"/>
                <a:buNone/>
              </a:pPr>
              <a:r>
                <a:rPr b="0" i="0" lang="fr" sz="1400" u="none" cap="none" strike="noStrike">
                  <a:solidFill>
                    <a:srgbClr val="002060"/>
                  </a:solidFill>
                  <a:latin typeface="Arial"/>
                  <a:ea typeface="Arial"/>
                  <a:cs typeface="Arial"/>
                  <a:sym typeface="Arial"/>
                </a:rPr>
                <a:t>10 min</a:t>
              </a:r>
              <a:endParaRPr b="0" i="0" sz="600" u="none" cap="none" strike="noStrike">
                <a:solidFill>
                  <a:srgbClr val="000000"/>
                </a:solidFill>
                <a:latin typeface="Arial"/>
                <a:ea typeface="Arial"/>
                <a:cs typeface="Arial"/>
                <a:sym typeface="Arial"/>
              </a:endParaRPr>
            </a:p>
          </p:txBody>
        </p:sp>
      </p:grpSp>
      <p:pic>
        <p:nvPicPr>
          <p:cNvPr descr="A person standing in front of a building&#10;&#10;Description generated with high confidence" id="797" name="Google Shape;797;p85"/>
          <p:cNvPicPr preferRelativeResize="0"/>
          <p:nvPr/>
        </p:nvPicPr>
        <p:blipFill rotWithShape="1">
          <a:blip r:embed="rId4">
            <a:alphaModFix/>
          </a:blip>
          <a:srcRect b="0" l="0" r="0" t="0"/>
          <a:stretch/>
        </p:blipFill>
        <p:spPr>
          <a:xfrm>
            <a:off x="8768443" y="1594075"/>
            <a:ext cx="2994977" cy="4492467"/>
          </a:xfrm>
          <a:prstGeom prst="rect">
            <a:avLst/>
          </a:prstGeom>
          <a:noFill/>
          <a:ln>
            <a:noFill/>
          </a:ln>
          <a:effectLst>
            <a:outerShdw blurRad="292100" rotWithShape="0" algn="tl" dir="2700000" dist="139700">
              <a:srgbClr val="333333">
                <a:alpha val="64313"/>
              </a:srgbClr>
            </a:outerShdw>
          </a:effectLst>
        </p:spPr>
      </p:pic>
      <p:sp>
        <p:nvSpPr>
          <p:cNvPr id="798" name="Google Shape;798;p85"/>
          <p:cNvSpPr txBox="1"/>
          <p:nvPr/>
        </p:nvSpPr>
        <p:spPr>
          <a:xfrm>
            <a:off x="7349490" y="6153356"/>
            <a:ext cx="4413931" cy="73862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fr" sz="1400" u="none" cap="none" strike="noStrike">
                <a:solidFill>
                  <a:srgbClr val="09164D"/>
                </a:solidFill>
                <a:latin typeface="Arial"/>
                <a:ea typeface="Arial"/>
                <a:cs typeface="Arial"/>
                <a:sym typeface="Arial"/>
              </a:rPr>
              <a:t>Un agent de nettoyage dans un établissement de santé au Népal </a:t>
            </a:r>
            <a:endParaRPr b="0" i="0" sz="12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fr" sz="1400" u="none" cap="none" strike="noStrike">
                <a:solidFill>
                  <a:srgbClr val="09164D"/>
                </a:solidFill>
                <a:latin typeface="Arial"/>
                <a:ea typeface="Arial"/>
                <a:cs typeface="Arial"/>
                <a:sym typeface="Arial"/>
              </a:rPr>
              <a:t>© WaterAid</a:t>
            </a:r>
            <a:endParaRPr b="0" i="0" sz="1200" u="none" cap="none" strike="noStrike">
              <a:solidFill>
                <a:srgbClr val="000000"/>
              </a:solidFill>
              <a:latin typeface="Arial"/>
              <a:ea typeface="Arial"/>
              <a:cs typeface="Arial"/>
              <a:sym typeface="Arial"/>
            </a:endParaRPr>
          </a:p>
        </p:txBody>
      </p:sp>
      <p:sp>
        <p:nvSpPr>
          <p:cNvPr id="799" name="Google Shape;799;p85"/>
          <p:cNvSpPr txBox="1"/>
          <p:nvPr/>
        </p:nvSpPr>
        <p:spPr>
          <a:xfrm>
            <a:off x="496957" y="1749120"/>
            <a:ext cx="8070573" cy="2792639"/>
          </a:xfrm>
          <a:prstGeom prst="rect">
            <a:avLst/>
          </a:prstGeom>
          <a:noFill/>
          <a:ln>
            <a:noFill/>
          </a:ln>
        </p:spPr>
        <p:txBody>
          <a:bodyPr anchorCtr="0" anchor="t" bIns="45700" lIns="91425" spcFirstLastPara="1" rIns="91425" wrap="square" tIns="45700">
            <a:noAutofit/>
          </a:bodyPr>
          <a:lstStyle/>
          <a:p>
            <a:pPr indent="0" lvl="1" marL="139540" marR="0" rtl="0" algn="l">
              <a:lnSpc>
                <a:spcPct val="90000"/>
              </a:lnSpc>
              <a:spcBef>
                <a:spcPts val="0"/>
              </a:spcBef>
              <a:spcAft>
                <a:spcPts val="0"/>
              </a:spcAft>
              <a:buClr>
                <a:srgbClr val="09164D"/>
              </a:buClr>
              <a:buSzPts val="1800"/>
              <a:buFont typeface="Arial"/>
              <a:buNone/>
            </a:pPr>
            <a:r>
              <a:rPr b="1" i="0" lang="fr" sz="2000" u="none" cap="none" strike="noStrike">
                <a:solidFill>
                  <a:schemeClr val="dk1"/>
                </a:solidFill>
                <a:latin typeface="Arial"/>
                <a:ea typeface="Arial"/>
                <a:cs typeface="Arial"/>
                <a:sym typeface="Arial"/>
              </a:rPr>
              <a:t>Question :</a:t>
            </a:r>
            <a:r>
              <a:rPr b="0" i="0" lang="fr" sz="2000" u="none" cap="none" strike="noStrike">
                <a:solidFill>
                  <a:schemeClr val="dk1"/>
                </a:solidFill>
                <a:latin typeface="Arial"/>
                <a:ea typeface="Arial"/>
                <a:cs typeface="Arial"/>
                <a:sym typeface="Arial"/>
              </a:rPr>
              <a:t> Dans un environnement de soins de santé, comment le matériel de soins non critique et les surfaces peuvent-ils être contaminés et devenir potentiellement dangereux ? </a:t>
            </a:r>
            <a:endParaRPr b="0" i="0" sz="1200" u="none" cap="none" strike="noStrike">
              <a:solidFill>
                <a:srgbClr val="000000"/>
              </a:solidFill>
              <a:latin typeface="Arial"/>
              <a:ea typeface="Arial"/>
              <a:cs typeface="Arial"/>
              <a:sym typeface="Arial"/>
            </a:endParaRPr>
          </a:p>
          <a:p>
            <a:pPr indent="0" lvl="1" marL="139540" marR="0" rtl="0" algn="l">
              <a:lnSpc>
                <a:spcPct val="90000"/>
              </a:lnSpc>
              <a:spcBef>
                <a:spcPts val="500"/>
              </a:spcBef>
              <a:spcAft>
                <a:spcPts val="0"/>
              </a:spcAft>
              <a:buClr>
                <a:srgbClr val="09164D"/>
              </a:buClr>
              <a:buSzPts val="1800"/>
              <a:buFont typeface="Arial"/>
              <a:buNone/>
            </a:pPr>
            <a:r>
              <a:t/>
            </a:r>
            <a:endParaRPr b="0" i="0" sz="2000" u="none" cap="none" strike="noStrike">
              <a:solidFill>
                <a:schemeClr val="dk1"/>
              </a:solidFill>
              <a:latin typeface="Arial"/>
              <a:ea typeface="Arial"/>
              <a:cs typeface="Arial"/>
              <a:sym typeface="Arial"/>
            </a:endParaRPr>
          </a:p>
          <a:p>
            <a:pPr indent="0" lvl="1" marL="139540" marR="0" rtl="0" algn="l">
              <a:lnSpc>
                <a:spcPct val="90000"/>
              </a:lnSpc>
              <a:spcBef>
                <a:spcPts val="500"/>
              </a:spcBef>
              <a:spcAft>
                <a:spcPts val="0"/>
              </a:spcAft>
              <a:buClr>
                <a:srgbClr val="09164D"/>
              </a:buClr>
              <a:buSzPts val="1800"/>
              <a:buFont typeface="Arial"/>
              <a:buNone/>
            </a:pPr>
            <a:r>
              <a:rPr b="1" i="0" lang="fr" sz="2000" u="none" cap="none" strike="noStrike">
                <a:solidFill>
                  <a:schemeClr val="dk1"/>
                </a:solidFill>
                <a:latin typeface="Arial"/>
                <a:ea typeface="Arial"/>
                <a:cs typeface="Arial"/>
                <a:sym typeface="Arial"/>
              </a:rPr>
              <a:t>En petits groupes, réfléchissez aux questions suivantes :</a:t>
            </a:r>
            <a:endParaRPr b="0" i="0" sz="12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Calibri"/>
              <a:buAutoNum type="arabicPeriod"/>
            </a:pPr>
            <a:r>
              <a:rPr b="0" i="0" lang="fr" sz="2000" u="none" cap="none" strike="noStrike">
                <a:solidFill>
                  <a:schemeClr val="dk1"/>
                </a:solidFill>
                <a:latin typeface="Arial"/>
                <a:ea typeface="Arial"/>
                <a:cs typeface="Arial"/>
                <a:sym typeface="Arial"/>
              </a:rPr>
              <a:t>Où les micro-organismes potentiellement nuisibles (les microbes) vivent-ils ?</a:t>
            </a:r>
            <a:endParaRPr b="0" i="0" sz="12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Calibri"/>
              <a:buAutoNum type="arabicPeriod"/>
            </a:pPr>
            <a:r>
              <a:rPr b="0" i="0" lang="fr" sz="2000" u="none" cap="none" strike="noStrike">
                <a:solidFill>
                  <a:schemeClr val="dk1"/>
                </a:solidFill>
                <a:latin typeface="Arial"/>
                <a:ea typeface="Arial"/>
                <a:cs typeface="Arial"/>
                <a:sym typeface="Arial"/>
              </a:rPr>
              <a:t>Comment ces micro-organismes potentiellement nuisibles peuvent-ils « se déplacer » ?</a:t>
            </a:r>
            <a:endParaRPr b="0" i="0" sz="12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Calibri"/>
              <a:buAutoNum type="arabicPeriod"/>
            </a:pPr>
            <a:r>
              <a:rPr b="0" i="0" lang="fr" sz="2000" u="none" cap="none" strike="noStrike">
                <a:solidFill>
                  <a:schemeClr val="dk1"/>
                </a:solidFill>
                <a:latin typeface="Arial"/>
                <a:ea typeface="Arial"/>
                <a:cs typeface="Arial"/>
                <a:sym typeface="Arial"/>
              </a:rPr>
              <a:t>Pour qui ces micro-organismes potentiellement nuisibles peuvent-ils présenter un risque ?</a:t>
            </a:r>
            <a:endParaRPr b="0" i="0" sz="1200" u="none" cap="none" strike="noStrike">
              <a:solidFill>
                <a:srgbClr val="000000"/>
              </a:solidFill>
              <a:latin typeface="Arial"/>
              <a:ea typeface="Arial"/>
              <a:cs typeface="Arial"/>
              <a:sym typeface="Arial"/>
            </a:endParaRPr>
          </a:p>
        </p:txBody>
      </p:sp>
      <p:grpSp>
        <p:nvGrpSpPr>
          <p:cNvPr id="800" name="Google Shape;800;p85"/>
          <p:cNvGrpSpPr/>
          <p:nvPr/>
        </p:nvGrpSpPr>
        <p:grpSpPr>
          <a:xfrm>
            <a:off x="9448618" y="156965"/>
            <a:ext cx="1161098" cy="1171184"/>
            <a:chOff x="9555224" y="5116370"/>
            <a:chExt cx="1161098" cy="1171184"/>
          </a:xfrm>
        </p:grpSpPr>
        <p:pic>
          <p:nvPicPr>
            <p:cNvPr descr="Shape&#10;&#10;Description automatically generated with low confidence" id="801" name="Google Shape;801;p85"/>
            <p:cNvPicPr preferRelativeResize="0"/>
            <p:nvPr/>
          </p:nvPicPr>
          <p:blipFill rotWithShape="1">
            <a:blip r:embed="rId5">
              <a:alphaModFix/>
            </a:blip>
            <a:srcRect b="0" l="0" r="0" t="0"/>
            <a:stretch/>
          </p:blipFill>
          <p:spPr>
            <a:xfrm>
              <a:off x="9623552" y="5313519"/>
              <a:ext cx="1004243" cy="847983"/>
            </a:xfrm>
            <a:prstGeom prst="rect">
              <a:avLst/>
            </a:prstGeom>
            <a:noFill/>
            <a:ln>
              <a:noFill/>
            </a:ln>
          </p:spPr>
        </p:pic>
        <p:sp>
          <p:nvSpPr>
            <p:cNvPr id="802" name="Google Shape;802;p85"/>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8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809" name="Google Shape;809;p86"/>
          <p:cNvSpPr txBox="1"/>
          <p:nvPr>
            <p:ph type="title"/>
          </p:nvPr>
        </p:nvSpPr>
        <p:spPr>
          <a:xfrm>
            <a:off x="795336" y="407989"/>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L’importance du nettoyage – Illustration (3)</a:t>
            </a:r>
            <a:endParaRPr/>
          </a:p>
        </p:txBody>
      </p:sp>
      <p:pic>
        <p:nvPicPr>
          <p:cNvPr id="810" name="Google Shape;810;p86"/>
          <p:cNvPicPr preferRelativeResize="0"/>
          <p:nvPr/>
        </p:nvPicPr>
        <p:blipFill rotWithShape="1">
          <a:blip r:embed="rId3">
            <a:alphaModFix/>
          </a:blip>
          <a:srcRect b="0" l="0" r="0" t="0"/>
          <a:stretch/>
        </p:blipFill>
        <p:spPr>
          <a:xfrm>
            <a:off x="717362" y="1580781"/>
            <a:ext cx="10969132" cy="3388784"/>
          </a:xfrm>
          <a:prstGeom prst="rect">
            <a:avLst/>
          </a:prstGeom>
          <a:noFill/>
          <a:ln>
            <a:noFill/>
          </a:ln>
        </p:spPr>
      </p:pic>
      <p:sp>
        <p:nvSpPr>
          <p:cNvPr id="811" name="Google Shape;811;p86"/>
          <p:cNvSpPr txBox="1"/>
          <p:nvPr/>
        </p:nvSpPr>
        <p:spPr>
          <a:xfrm>
            <a:off x="423448" y="6401829"/>
            <a:ext cx="486591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Image reproduite avec l’aimable autorisation des Centres pour le contrôle et la prévention des maladies (CDC), États-Unis, 2020.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8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818" name="Google Shape;818;p87"/>
          <p:cNvSpPr txBox="1"/>
          <p:nvPr/>
        </p:nvSpPr>
        <p:spPr>
          <a:xfrm>
            <a:off x="1871297" y="518809"/>
            <a:ext cx="8479221" cy="8572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4400"/>
              <a:buFont typeface="Arial Narrow"/>
              <a:buNone/>
            </a:pPr>
            <a:r>
              <a:rPr b="1" i="0" lang="fr" sz="4400" u="none" cap="none" strike="noStrike">
                <a:solidFill>
                  <a:schemeClr val="dk2"/>
                </a:solidFill>
                <a:latin typeface="Arial Narrow"/>
                <a:ea typeface="Arial Narrow"/>
                <a:cs typeface="Arial Narrow"/>
                <a:sym typeface="Arial Narrow"/>
              </a:rPr>
              <a:t>Synthèse</a:t>
            </a:r>
            <a:endParaRPr b="1" i="0" sz="4400" u="none" cap="none" strike="noStrike">
              <a:solidFill>
                <a:schemeClr val="dk2"/>
              </a:solidFill>
              <a:latin typeface="Arial Narrow"/>
              <a:ea typeface="Arial Narrow"/>
              <a:cs typeface="Arial Narrow"/>
              <a:sym typeface="Arial Narrow"/>
            </a:endParaRPr>
          </a:p>
        </p:txBody>
      </p:sp>
      <p:sp>
        <p:nvSpPr>
          <p:cNvPr id="819" name="Google Shape;819;p87"/>
          <p:cNvSpPr txBox="1"/>
          <p:nvPr/>
        </p:nvSpPr>
        <p:spPr>
          <a:xfrm>
            <a:off x="533399" y="1636982"/>
            <a:ext cx="11155018" cy="33416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fr" sz="2800" u="none" cap="none" strike="noStrike">
                <a:solidFill>
                  <a:schemeClr val="dk1"/>
                </a:solidFill>
                <a:latin typeface="Arial"/>
                <a:ea typeface="Arial"/>
                <a:cs typeface="Arial"/>
                <a:sym typeface="Arial"/>
              </a:rPr>
              <a:t>Définition du nettoyage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800"/>
              <a:buFont typeface="Arial"/>
              <a:buChar char="•"/>
            </a:pPr>
            <a:r>
              <a:rPr b="1" i="0" lang="fr" sz="2800" u="none" cap="none" strike="noStrike">
                <a:solidFill>
                  <a:schemeClr val="dk1"/>
                </a:solidFill>
                <a:latin typeface="Arial"/>
                <a:ea typeface="Arial"/>
                <a:cs typeface="Arial"/>
                <a:sym typeface="Arial"/>
              </a:rPr>
              <a:t>Élimination physique</a:t>
            </a:r>
            <a:r>
              <a:rPr b="0" i="0" lang="fr" sz="2800" u="none" cap="none" strike="noStrike">
                <a:solidFill>
                  <a:schemeClr val="dk1"/>
                </a:solidFill>
                <a:latin typeface="Arial"/>
                <a:ea typeface="Arial"/>
                <a:cs typeface="Arial"/>
                <a:sym typeface="Arial"/>
              </a:rPr>
              <a:t> des corps étrangers (p. ex., poussière, terre) et des matières organiques (p. ex., sang, sécrétions, excrétions, micro-organismes) des surfaces en nettoyant à l’aide d’un chiffon, d’une serpillière, etc.</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800"/>
              <a:buFont typeface="Arial"/>
              <a:buChar char="•"/>
            </a:pPr>
            <a:r>
              <a:rPr b="0" i="0" lang="fr" sz="2800" u="none" cap="none" strike="noStrike">
                <a:solidFill>
                  <a:schemeClr val="dk1"/>
                </a:solidFill>
                <a:latin typeface="Arial"/>
                <a:ea typeface="Arial"/>
                <a:cs typeface="Arial"/>
                <a:sym typeface="Arial"/>
              </a:rPr>
              <a:t>Le nettoyage </a:t>
            </a:r>
            <a:r>
              <a:rPr b="1" i="0" lang="fr" sz="2800" u="none" cap="none" strike="noStrike">
                <a:solidFill>
                  <a:schemeClr val="dk1"/>
                </a:solidFill>
                <a:latin typeface="Arial"/>
                <a:ea typeface="Arial"/>
                <a:cs typeface="Arial"/>
                <a:sym typeface="Arial"/>
              </a:rPr>
              <a:t>élimine physiquement</a:t>
            </a:r>
            <a:r>
              <a:rPr b="0" i="0" lang="fr" sz="2800" u="none" cap="none" strike="noStrike">
                <a:solidFill>
                  <a:schemeClr val="dk1"/>
                </a:solidFill>
                <a:latin typeface="Arial"/>
                <a:ea typeface="Arial"/>
                <a:cs typeface="Arial"/>
                <a:sym typeface="Arial"/>
              </a:rPr>
              <a:t> les micro-organismes sans les tuer.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800"/>
              <a:buFont typeface="Arial"/>
              <a:buChar char="•"/>
            </a:pPr>
            <a:r>
              <a:rPr b="0" i="0" lang="fr" sz="2800" u="none" cap="none" strike="noStrike">
                <a:solidFill>
                  <a:schemeClr val="dk1"/>
                </a:solidFill>
                <a:latin typeface="Arial"/>
                <a:ea typeface="Arial"/>
                <a:cs typeface="Arial"/>
                <a:sym typeface="Arial"/>
              </a:rPr>
              <a:t>S’effectue à l’aide d’eau, de détergents et d’une « action mécanique » (p. ex., friction, frottement).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800"/>
              <a:buFont typeface="Arial"/>
              <a:buChar char="•"/>
            </a:pPr>
            <a:r>
              <a:rPr b="0" i="0" lang="fr" sz="2800" u="none" cap="none" strike="noStrike">
                <a:solidFill>
                  <a:schemeClr val="dk1"/>
                </a:solidFill>
                <a:latin typeface="Arial"/>
                <a:ea typeface="Arial"/>
                <a:cs typeface="Arial"/>
                <a:sym typeface="Arial"/>
              </a:rPr>
              <a:t>Constitue systématiquement la </a:t>
            </a:r>
            <a:r>
              <a:rPr b="1" i="0" lang="fr" sz="2800" u="none" cap="none" strike="noStrike">
                <a:solidFill>
                  <a:schemeClr val="dk1"/>
                </a:solidFill>
                <a:latin typeface="Arial"/>
                <a:ea typeface="Arial"/>
                <a:cs typeface="Arial"/>
                <a:sym typeface="Arial"/>
              </a:rPr>
              <a:t>première étape</a:t>
            </a:r>
            <a:r>
              <a:rPr b="0" i="0" lang="fr" sz="2800" u="none" cap="none" strike="noStrike">
                <a:solidFill>
                  <a:schemeClr val="dk1"/>
                </a:solidFill>
                <a:latin typeface="Arial"/>
                <a:ea typeface="Arial"/>
                <a:cs typeface="Arial"/>
                <a:sym typeface="Arial"/>
              </a:rPr>
              <a:t> de tout processus de nettoyage de l’environnement.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8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826" name="Google Shape;826;p88"/>
          <p:cNvSpPr txBox="1"/>
          <p:nvPr/>
        </p:nvSpPr>
        <p:spPr>
          <a:xfrm>
            <a:off x="596348" y="1398269"/>
            <a:ext cx="9853938" cy="3203189"/>
          </a:xfrm>
          <a:prstGeom prst="rect">
            <a:avLst/>
          </a:prstGeom>
          <a:noFill/>
          <a:ln>
            <a:noFill/>
          </a:ln>
        </p:spPr>
        <p:txBody>
          <a:bodyPr anchorCtr="0" anchor="t" bIns="45700" lIns="91425" spcFirstLastPara="1" rIns="91425" wrap="square" tIns="45700">
            <a:noAutofit/>
          </a:bodyPr>
          <a:lstStyle/>
          <a:p>
            <a:pPr indent="-342899" lvl="1" marL="482439" marR="0" rtl="0" algn="l">
              <a:lnSpc>
                <a:spcPct val="90000"/>
              </a:lnSpc>
              <a:spcBef>
                <a:spcPts val="0"/>
              </a:spcBef>
              <a:spcAft>
                <a:spcPts val="0"/>
              </a:spcAft>
              <a:buClr>
                <a:schemeClr val="dk2"/>
              </a:buClr>
              <a:buSzPts val="2400"/>
              <a:buFont typeface="Calibri"/>
              <a:buAutoNum type="arabicPeriod"/>
            </a:pPr>
            <a:r>
              <a:rPr b="1" i="0" lang="fr" sz="2400" u="none" cap="none" strike="noStrike">
                <a:solidFill>
                  <a:schemeClr val="dk1"/>
                </a:solidFill>
                <a:latin typeface="Arial"/>
                <a:ea typeface="Arial"/>
                <a:cs typeface="Arial"/>
                <a:sym typeface="Arial"/>
              </a:rPr>
              <a:t>Structure organisationnelle</a:t>
            </a:r>
            <a:r>
              <a:rPr b="0" i="0" lang="fr" sz="2400" u="none" cap="none" strike="noStrike">
                <a:solidFill>
                  <a:schemeClr val="dk1"/>
                </a:solidFill>
                <a:latin typeface="Arial"/>
                <a:ea typeface="Arial"/>
                <a:cs typeface="Arial"/>
                <a:sym typeface="Arial"/>
              </a:rPr>
              <a:t> pour les opérations de nettoyage : appui administratif, intégration du nettoyage aux responsabilités de la direction de l’établissement et supervision constructive</a:t>
            </a:r>
            <a:endParaRPr b="0" i="0" sz="1400" u="none" cap="none" strike="noStrike">
              <a:solidFill>
                <a:srgbClr val="000000"/>
              </a:solidFill>
              <a:latin typeface="Arial"/>
              <a:ea typeface="Arial"/>
              <a:cs typeface="Arial"/>
              <a:sym typeface="Arial"/>
            </a:endParaRPr>
          </a:p>
          <a:p>
            <a:pPr indent="-342899" lvl="1" marL="482439" marR="0" rtl="0" algn="l">
              <a:lnSpc>
                <a:spcPct val="90000"/>
              </a:lnSpc>
              <a:spcBef>
                <a:spcPts val="500"/>
              </a:spcBef>
              <a:spcAft>
                <a:spcPts val="0"/>
              </a:spcAft>
              <a:buClr>
                <a:schemeClr val="dk2"/>
              </a:buClr>
              <a:buSzPts val="2400"/>
              <a:buFont typeface="Calibri"/>
              <a:buAutoNum type="arabicPeriod"/>
            </a:pPr>
            <a:r>
              <a:rPr b="1" i="0" lang="fr" sz="2400" u="none" cap="none" strike="noStrike">
                <a:solidFill>
                  <a:schemeClr val="dk1"/>
                </a:solidFill>
                <a:latin typeface="Arial"/>
                <a:ea typeface="Arial"/>
                <a:cs typeface="Arial"/>
                <a:sym typeface="Arial"/>
              </a:rPr>
              <a:t>Plan de dotation en personnel</a:t>
            </a:r>
            <a:r>
              <a:rPr b="0" i="0" lang="fr" sz="2400" u="none" cap="none" strike="noStrike">
                <a:solidFill>
                  <a:schemeClr val="dk1"/>
                </a:solidFill>
                <a:latin typeface="Arial"/>
                <a:ea typeface="Arial"/>
                <a:cs typeface="Arial"/>
                <a:sym typeface="Arial"/>
              </a:rPr>
              <a:t> pour chaque service de soins, y compris des plans d’urgence en cas de besoin </a:t>
            </a:r>
            <a:endParaRPr b="0" i="0" sz="1400" u="none" cap="none" strike="noStrike">
              <a:solidFill>
                <a:srgbClr val="000000"/>
              </a:solidFill>
              <a:latin typeface="Arial"/>
              <a:ea typeface="Arial"/>
              <a:cs typeface="Arial"/>
              <a:sym typeface="Arial"/>
            </a:endParaRPr>
          </a:p>
          <a:p>
            <a:pPr indent="-342899" lvl="1" marL="482439" marR="0" rtl="0" algn="l">
              <a:lnSpc>
                <a:spcPct val="90000"/>
              </a:lnSpc>
              <a:spcBef>
                <a:spcPts val="500"/>
              </a:spcBef>
              <a:spcAft>
                <a:spcPts val="0"/>
              </a:spcAft>
              <a:buClr>
                <a:schemeClr val="dk2"/>
              </a:buClr>
              <a:buSzPts val="2400"/>
              <a:buFont typeface="Calibri"/>
              <a:buAutoNum type="arabicPeriod"/>
            </a:pPr>
            <a:r>
              <a:rPr b="1" i="0" lang="fr" sz="2400" u="none" cap="none" strike="noStrike">
                <a:solidFill>
                  <a:schemeClr val="dk1"/>
                </a:solidFill>
                <a:latin typeface="Arial"/>
                <a:ea typeface="Arial"/>
                <a:cs typeface="Arial"/>
                <a:sym typeface="Arial"/>
              </a:rPr>
              <a:t>Formation </a:t>
            </a:r>
            <a:r>
              <a:rPr b="0" i="0" lang="fr" sz="2400" u="none" cap="none" strike="noStrike">
                <a:solidFill>
                  <a:schemeClr val="dk1"/>
                </a:solidFill>
                <a:latin typeface="Arial"/>
                <a:ea typeface="Arial"/>
                <a:cs typeface="Arial"/>
                <a:sym typeface="Arial"/>
              </a:rPr>
              <a:t>et </a:t>
            </a:r>
            <a:r>
              <a:rPr b="1" i="0" lang="fr" sz="2400" u="none" cap="none" strike="noStrike">
                <a:solidFill>
                  <a:schemeClr val="dk1"/>
                </a:solidFill>
                <a:latin typeface="Arial"/>
                <a:ea typeface="Arial"/>
                <a:cs typeface="Arial"/>
                <a:sym typeface="Arial"/>
              </a:rPr>
              <a:t>éducation </a:t>
            </a:r>
            <a:r>
              <a:rPr b="0" i="0" lang="fr" sz="2400" u="none" cap="none" strike="noStrike">
                <a:solidFill>
                  <a:schemeClr val="dk1"/>
                </a:solidFill>
                <a:latin typeface="Arial"/>
                <a:ea typeface="Arial"/>
                <a:cs typeface="Arial"/>
                <a:sym typeface="Arial"/>
              </a:rPr>
              <a:t>continues </a:t>
            </a:r>
            <a:endParaRPr b="0" i="0" sz="1400" u="none" cap="none" strike="noStrike">
              <a:solidFill>
                <a:srgbClr val="000000"/>
              </a:solidFill>
              <a:latin typeface="Arial"/>
              <a:ea typeface="Arial"/>
              <a:cs typeface="Arial"/>
              <a:sym typeface="Arial"/>
            </a:endParaRPr>
          </a:p>
          <a:p>
            <a:pPr indent="-342899" lvl="1" marL="482439" marR="0" rtl="0" algn="l">
              <a:lnSpc>
                <a:spcPct val="90000"/>
              </a:lnSpc>
              <a:spcBef>
                <a:spcPts val="500"/>
              </a:spcBef>
              <a:spcAft>
                <a:spcPts val="0"/>
              </a:spcAft>
              <a:buClr>
                <a:schemeClr val="dk2"/>
              </a:buClr>
              <a:buSzPts val="2400"/>
              <a:buFont typeface="Calibri"/>
              <a:buAutoNum type="arabicPeriod"/>
            </a:pPr>
            <a:r>
              <a:rPr b="0" i="0" lang="fr" sz="2400" u="none" cap="none" strike="noStrike">
                <a:solidFill>
                  <a:schemeClr val="dk1"/>
                </a:solidFill>
                <a:latin typeface="Arial"/>
                <a:ea typeface="Arial"/>
                <a:cs typeface="Arial"/>
                <a:sym typeface="Arial"/>
              </a:rPr>
              <a:t>Synthèse des </a:t>
            </a:r>
            <a:r>
              <a:rPr b="1" i="0" lang="fr" sz="2400" u="none" cap="none" strike="noStrike">
                <a:solidFill>
                  <a:schemeClr val="dk1"/>
                </a:solidFill>
                <a:latin typeface="Arial"/>
                <a:ea typeface="Arial"/>
                <a:cs typeface="Arial"/>
                <a:sym typeface="Arial"/>
              </a:rPr>
              <a:t>programmes </a:t>
            </a:r>
            <a:r>
              <a:rPr b="0" i="0" lang="fr" sz="2400" u="none" cap="none" strike="noStrike">
                <a:solidFill>
                  <a:schemeClr val="dk1"/>
                </a:solidFill>
                <a:latin typeface="Arial"/>
                <a:ea typeface="Arial"/>
                <a:cs typeface="Arial"/>
                <a:sym typeface="Arial"/>
              </a:rPr>
              <a:t>et </a:t>
            </a:r>
            <a:r>
              <a:rPr b="1" i="0" lang="fr" sz="2400" u="none" cap="none" strike="noStrike">
                <a:solidFill>
                  <a:schemeClr val="dk1"/>
                </a:solidFill>
                <a:latin typeface="Arial"/>
                <a:ea typeface="Arial"/>
                <a:cs typeface="Arial"/>
                <a:sym typeface="Arial"/>
              </a:rPr>
              <a:t>procédures de nettoyage</a:t>
            </a:r>
            <a:r>
              <a:rPr b="0" i="0" lang="fr" sz="2400" u="none" cap="none" strike="noStrike">
                <a:solidFill>
                  <a:schemeClr val="dk1"/>
                </a:solidFill>
                <a:latin typeface="Arial"/>
                <a:ea typeface="Arial"/>
                <a:cs typeface="Arial"/>
                <a:sym typeface="Arial"/>
              </a:rPr>
              <a:t> pour chaque service de soins, alignés sur la politique de l’établissement, comportant des </a:t>
            </a:r>
            <a:r>
              <a:rPr b="1" i="0" lang="fr" sz="2400" u="none" cap="none" strike="noStrike">
                <a:solidFill>
                  <a:schemeClr val="dk1"/>
                </a:solidFill>
                <a:latin typeface="Arial"/>
                <a:ea typeface="Arial"/>
                <a:cs typeface="Arial"/>
                <a:sym typeface="Arial"/>
              </a:rPr>
              <a:t>rappels</a:t>
            </a:r>
            <a:r>
              <a:rPr b="0" i="0" lang="fr" sz="2400" u="none" cap="none" strike="noStrike">
                <a:solidFill>
                  <a:schemeClr val="dk1"/>
                </a:solidFill>
                <a:latin typeface="Arial"/>
                <a:ea typeface="Arial"/>
                <a:cs typeface="Arial"/>
                <a:sym typeface="Arial"/>
              </a:rPr>
              <a:t> pour l’ensemble des équipes  </a:t>
            </a:r>
            <a:endParaRPr b="0" i="0" sz="1400" u="none" cap="none" strike="noStrike">
              <a:solidFill>
                <a:srgbClr val="000000"/>
              </a:solidFill>
              <a:latin typeface="Arial"/>
              <a:ea typeface="Arial"/>
              <a:cs typeface="Arial"/>
              <a:sym typeface="Arial"/>
            </a:endParaRPr>
          </a:p>
          <a:p>
            <a:pPr indent="-342899" lvl="1" marL="482439" marR="0" rtl="0" algn="l">
              <a:lnSpc>
                <a:spcPct val="90000"/>
              </a:lnSpc>
              <a:spcBef>
                <a:spcPts val="500"/>
              </a:spcBef>
              <a:spcAft>
                <a:spcPts val="0"/>
              </a:spcAft>
              <a:buClr>
                <a:schemeClr val="dk2"/>
              </a:buClr>
              <a:buSzPts val="2400"/>
              <a:buFont typeface="Calibri"/>
              <a:buAutoNum type="arabicPeriod"/>
            </a:pPr>
            <a:r>
              <a:rPr b="1" i="0" lang="fr" sz="2400" u="none" cap="none" strike="noStrike">
                <a:solidFill>
                  <a:schemeClr val="dk1"/>
                </a:solidFill>
                <a:latin typeface="Arial"/>
                <a:ea typeface="Arial"/>
                <a:cs typeface="Arial"/>
                <a:sym typeface="Arial"/>
              </a:rPr>
              <a:t>Suivi (audit)</a:t>
            </a:r>
            <a:r>
              <a:rPr b="0" i="0" lang="fr" sz="2400" u="none" cap="none" strike="noStrike">
                <a:solidFill>
                  <a:schemeClr val="dk1"/>
                </a:solidFill>
                <a:latin typeface="Arial"/>
                <a:ea typeface="Arial"/>
                <a:cs typeface="Arial"/>
                <a:sym typeface="Arial"/>
              </a:rPr>
              <a:t> et </a:t>
            </a:r>
            <a:r>
              <a:rPr b="1" i="0" lang="fr" sz="2400" u="none" cap="none" strike="noStrike">
                <a:solidFill>
                  <a:schemeClr val="dk1"/>
                </a:solidFill>
                <a:latin typeface="Arial"/>
                <a:ea typeface="Arial"/>
                <a:cs typeface="Arial"/>
                <a:sym typeface="Arial"/>
              </a:rPr>
              <a:t>retours d’informations</a:t>
            </a:r>
            <a:r>
              <a:rPr b="0" i="0" lang="fr" sz="2400" u="none" cap="none" strike="noStrike">
                <a:solidFill>
                  <a:schemeClr val="dk1"/>
                </a:solidFill>
                <a:latin typeface="Arial"/>
                <a:ea typeface="Arial"/>
                <a:cs typeface="Arial"/>
                <a:sym typeface="Arial"/>
              </a:rPr>
              <a:t> réguliers </a:t>
            </a:r>
            <a:endParaRPr b="0" i="0" sz="1400" u="none" cap="none" strike="noStrike">
              <a:solidFill>
                <a:srgbClr val="000000"/>
              </a:solidFill>
              <a:latin typeface="Arial"/>
              <a:ea typeface="Arial"/>
              <a:cs typeface="Arial"/>
              <a:sym typeface="Arial"/>
            </a:endParaRPr>
          </a:p>
          <a:p>
            <a:pPr indent="-342899" lvl="1" marL="482439" marR="0" rtl="0" algn="l">
              <a:lnSpc>
                <a:spcPct val="90000"/>
              </a:lnSpc>
              <a:spcBef>
                <a:spcPts val="500"/>
              </a:spcBef>
              <a:spcAft>
                <a:spcPts val="0"/>
              </a:spcAft>
              <a:buClr>
                <a:schemeClr val="dk2"/>
              </a:buClr>
              <a:buSzPts val="2400"/>
              <a:buFont typeface="Calibri"/>
              <a:buAutoNum type="arabicPeriod"/>
            </a:pPr>
            <a:r>
              <a:rPr b="1" i="0" lang="fr" sz="2400" u="none" cap="none" strike="noStrike">
                <a:solidFill>
                  <a:schemeClr val="dk1"/>
                </a:solidFill>
                <a:latin typeface="Arial"/>
                <a:ea typeface="Arial"/>
                <a:cs typeface="Arial"/>
                <a:sym typeface="Arial"/>
              </a:rPr>
              <a:t>Infrastructures</a:t>
            </a:r>
            <a:r>
              <a:rPr b="0" i="0" lang="fr" sz="2400" u="none" cap="none" strike="noStrike">
                <a:solidFill>
                  <a:schemeClr val="dk1"/>
                </a:solidFill>
                <a:latin typeface="Arial"/>
                <a:ea typeface="Arial"/>
                <a:cs typeface="Arial"/>
                <a:sym typeface="Arial"/>
              </a:rPr>
              <a:t>, </a:t>
            </a:r>
            <a:r>
              <a:rPr b="1" i="0" lang="fr" sz="2400" u="none" cap="none" strike="noStrike">
                <a:solidFill>
                  <a:schemeClr val="dk1"/>
                </a:solidFill>
                <a:latin typeface="Arial"/>
                <a:ea typeface="Arial"/>
                <a:cs typeface="Arial"/>
                <a:sym typeface="Arial"/>
              </a:rPr>
              <a:t>matériel</a:t>
            </a:r>
            <a:r>
              <a:rPr b="0" i="0" lang="fr" sz="2400" u="none" cap="none" strike="noStrike">
                <a:solidFill>
                  <a:schemeClr val="dk1"/>
                </a:solidFill>
                <a:latin typeface="Arial"/>
                <a:ea typeface="Arial"/>
                <a:cs typeface="Arial"/>
                <a:sym typeface="Arial"/>
              </a:rPr>
              <a:t> et </a:t>
            </a:r>
            <a:r>
              <a:rPr b="1" i="0" lang="fr" sz="2400" u="none" cap="none" strike="noStrike">
                <a:solidFill>
                  <a:schemeClr val="dk1"/>
                </a:solidFill>
                <a:latin typeface="Arial"/>
                <a:ea typeface="Arial"/>
                <a:cs typeface="Arial"/>
                <a:sym typeface="Arial"/>
              </a:rPr>
              <a:t>produits</a:t>
            </a:r>
            <a:r>
              <a:rPr b="0" i="0" lang="fr" sz="2400" u="none" cap="none" strike="noStrike">
                <a:solidFill>
                  <a:schemeClr val="dk1"/>
                </a:solidFill>
                <a:latin typeface="Arial"/>
                <a:ea typeface="Arial"/>
                <a:cs typeface="Arial"/>
                <a:sym typeface="Arial"/>
              </a:rPr>
              <a:t> en bon état et en quantité suffisante </a:t>
            </a:r>
            <a:endParaRPr b="0" i="0" sz="2400" u="none" cap="none" strike="noStrike">
              <a:solidFill>
                <a:schemeClr val="dk1"/>
              </a:solidFill>
              <a:latin typeface="Arial"/>
              <a:ea typeface="Arial"/>
              <a:cs typeface="Arial"/>
              <a:sym typeface="Arial"/>
            </a:endParaRPr>
          </a:p>
        </p:txBody>
      </p:sp>
      <p:sp>
        <p:nvSpPr>
          <p:cNvPr id="827" name="Google Shape;827;p88"/>
          <p:cNvSpPr txBox="1"/>
          <p:nvPr/>
        </p:nvSpPr>
        <p:spPr>
          <a:xfrm>
            <a:off x="823913" y="145939"/>
            <a:ext cx="10506696" cy="100054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4400"/>
              <a:buFont typeface="Arial"/>
              <a:buNone/>
            </a:pPr>
            <a:r>
              <a:rPr b="1" i="0" lang="fr" sz="4400" u="none" cap="none" strike="noStrike">
                <a:solidFill>
                  <a:schemeClr val="dk2"/>
                </a:solidFill>
                <a:latin typeface="Arial Narrow"/>
                <a:ea typeface="Arial Narrow"/>
                <a:cs typeface="Arial Narrow"/>
                <a:sym typeface="Arial Narrow"/>
              </a:rPr>
              <a:t>Une approche organisée du nettoyage est constituée de six éléments</a:t>
            </a:r>
            <a:endParaRPr b="0" i="0" sz="1400" u="none" cap="none" strike="noStrike">
              <a:solidFill>
                <a:srgbClr val="000000"/>
              </a:solidFill>
              <a:latin typeface="Arial"/>
              <a:ea typeface="Arial"/>
              <a:cs typeface="Arial"/>
              <a:sym typeface="Arial"/>
            </a:endParaRPr>
          </a:p>
        </p:txBody>
      </p:sp>
      <p:pic>
        <p:nvPicPr>
          <p:cNvPr descr="Hierarchy" id="828" name="Google Shape;828;p88"/>
          <p:cNvPicPr preferRelativeResize="0"/>
          <p:nvPr/>
        </p:nvPicPr>
        <p:blipFill rotWithShape="1">
          <a:blip r:embed="rId3">
            <a:alphaModFix/>
          </a:blip>
          <a:srcRect b="0" l="0" r="0" t="0"/>
          <a:stretch/>
        </p:blipFill>
        <p:spPr>
          <a:xfrm>
            <a:off x="11058820" y="1827301"/>
            <a:ext cx="513284" cy="513284"/>
          </a:xfrm>
          <a:prstGeom prst="rect">
            <a:avLst/>
          </a:prstGeom>
          <a:noFill/>
          <a:ln>
            <a:noFill/>
          </a:ln>
        </p:spPr>
      </p:pic>
      <p:pic>
        <p:nvPicPr>
          <p:cNvPr descr="Group success" id="829" name="Google Shape;829;p88"/>
          <p:cNvPicPr preferRelativeResize="0"/>
          <p:nvPr/>
        </p:nvPicPr>
        <p:blipFill rotWithShape="1">
          <a:blip r:embed="rId4">
            <a:alphaModFix/>
          </a:blip>
          <a:srcRect b="0" l="0" r="0" t="0"/>
          <a:stretch/>
        </p:blipFill>
        <p:spPr>
          <a:xfrm>
            <a:off x="11073967" y="2417559"/>
            <a:ext cx="513284" cy="513284"/>
          </a:xfrm>
          <a:prstGeom prst="rect">
            <a:avLst/>
          </a:prstGeom>
          <a:noFill/>
          <a:ln>
            <a:noFill/>
          </a:ln>
        </p:spPr>
      </p:pic>
      <p:pic>
        <p:nvPicPr>
          <p:cNvPr descr="Daily calendar" id="830" name="Google Shape;830;p88"/>
          <p:cNvPicPr preferRelativeResize="0"/>
          <p:nvPr/>
        </p:nvPicPr>
        <p:blipFill rotWithShape="1">
          <a:blip r:embed="rId5">
            <a:alphaModFix/>
          </a:blip>
          <a:srcRect b="0" l="0" r="0" t="0"/>
          <a:stretch/>
        </p:blipFill>
        <p:spPr>
          <a:xfrm>
            <a:off x="11058819" y="3667862"/>
            <a:ext cx="513285" cy="513285"/>
          </a:xfrm>
          <a:prstGeom prst="rect">
            <a:avLst/>
          </a:prstGeom>
          <a:noFill/>
          <a:ln>
            <a:noFill/>
          </a:ln>
        </p:spPr>
      </p:pic>
      <p:pic>
        <p:nvPicPr>
          <p:cNvPr descr="Checklist" id="831" name="Google Shape;831;p88"/>
          <p:cNvPicPr preferRelativeResize="0"/>
          <p:nvPr/>
        </p:nvPicPr>
        <p:blipFill rotWithShape="1">
          <a:blip r:embed="rId6">
            <a:alphaModFix/>
          </a:blip>
          <a:srcRect b="0" l="0" r="0" t="0"/>
          <a:stretch/>
        </p:blipFill>
        <p:spPr>
          <a:xfrm>
            <a:off x="11061660" y="4416409"/>
            <a:ext cx="513285" cy="513285"/>
          </a:xfrm>
          <a:prstGeom prst="rect">
            <a:avLst/>
          </a:prstGeom>
          <a:noFill/>
          <a:ln>
            <a:noFill/>
          </a:ln>
        </p:spPr>
      </p:pic>
      <p:pic>
        <p:nvPicPr>
          <p:cNvPr descr="Mop and bucket" id="832" name="Google Shape;832;p88"/>
          <p:cNvPicPr preferRelativeResize="0"/>
          <p:nvPr/>
        </p:nvPicPr>
        <p:blipFill rotWithShape="1">
          <a:blip r:embed="rId7">
            <a:alphaModFix/>
          </a:blip>
          <a:srcRect b="0" l="0" r="0" t="0"/>
          <a:stretch/>
        </p:blipFill>
        <p:spPr>
          <a:xfrm>
            <a:off x="11073966" y="4980890"/>
            <a:ext cx="444001" cy="444001"/>
          </a:xfrm>
          <a:prstGeom prst="rect">
            <a:avLst/>
          </a:prstGeom>
          <a:noFill/>
          <a:ln>
            <a:noFill/>
          </a:ln>
        </p:spPr>
      </p:pic>
      <p:pic>
        <p:nvPicPr>
          <p:cNvPr descr="Classroom" id="833" name="Google Shape;833;p88"/>
          <p:cNvPicPr preferRelativeResize="0"/>
          <p:nvPr/>
        </p:nvPicPr>
        <p:blipFill rotWithShape="1">
          <a:blip r:embed="rId8">
            <a:alphaModFix/>
          </a:blip>
          <a:srcRect b="0" l="0" r="0" t="0"/>
          <a:stretch/>
        </p:blipFill>
        <p:spPr>
          <a:xfrm>
            <a:off x="11039323" y="3007817"/>
            <a:ext cx="513285" cy="513285"/>
          </a:xfrm>
          <a:prstGeom prst="rect">
            <a:avLst/>
          </a:prstGeom>
          <a:noFill/>
          <a:ln>
            <a:noFill/>
          </a:ln>
        </p:spPr>
      </p:pic>
      <p:sp>
        <p:nvSpPr>
          <p:cNvPr id="834" name="Google Shape;834;p88"/>
          <p:cNvSpPr/>
          <p:nvPr/>
        </p:nvSpPr>
        <p:spPr>
          <a:xfrm>
            <a:off x="535785" y="5719491"/>
            <a:ext cx="11120428" cy="695769"/>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Ces éléments s’appliquent aussi bien au personnel d’entretien interne de l’établissement qu’au personnel extérieur.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WHO PPT color scheme 2016">
      <a:dk1>
        <a:srgbClr val="000000"/>
      </a:dk1>
      <a:lt1>
        <a:srgbClr val="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