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67" r:id="rId2"/>
    <p:sldId id="365" r:id="rId3"/>
    <p:sldId id="315" r:id="rId4"/>
    <p:sldId id="369" r:id="rId5"/>
    <p:sldId id="332" r:id="rId6"/>
    <p:sldId id="372" r:id="rId7"/>
    <p:sldId id="373" r:id="rId8"/>
    <p:sldId id="306" r:id="rId9"/>
    <p:sldId id="371" r:id="rId10"/>
    <p:sldId id="339" r:id="rId11"/>
    <p:sldId id="364" r:id="rId12"/>
    <p:sldId id="345" r:id="rId13"/>
    <p:sldId id="346" r:id="rId14"/>
    <p:sldId id="382" r:id="rId15"/>
    <p:sldId id="348" r:id="rId16"/>
    <p:sldId id="349" r:id="rId17"/>
    <p:sldId id="351" r:id="rId18"/>
    <p:sldId id="352" r:id="rId19"/>
    <p:sldId id="376" r:id="rId20"/>
    <p:sldId id="381" r:id="rId21"/>
    <p:sldId id="354" r:id="rId22"/>
    <p:sldId id="350" r:id="rId23"/>
    <p:sldId id="38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userDrawn="1">
          <p15:clr>
            <a:srgbClr val="A4A3A4"/>
          </p15:clr>
        </p15:guide>
        <p15:guide id="3" orient="horz" pos="4176" userDrawn="1">
          <p15:clr>
            <a:srgbClr val="A4A3A4"/>
          </p15:clr>
        </p15:guide>
        <p15:guide id="4" pos="7512" userDrawn="1">
          <p15:clr>
            <a:srgbClr val="A4A3A4"/>
          </p15:clr>
        </p15:guide>
        <p15:guide id="5" pos="120" userDrawn="1">
          <p15:clr>
            <a:srgbClr val="A4A3A4"/>
          </p15:clr>
        </p15:guide>
        <p15:guide id="6" pos="3624" userDrawn="1">
          <p15:clr>
            <a:srgbClr val="A4A3A4"/>
          </p15:clr>
        </p15:guide>
        <p15:guide id="7" orient="horz" pos="456" userDrawn="1">
          <p15:clr>
            <a:srgbClr val="A4A3A4"/>
          </p15:clr>
        </p15:guide>
        <p15:guide id="8" orient="horz" pos="960" userDrawn="1">
          <p15:clr>
            <a:srgbClr val="A4A3A4"/>
          </p15:clr>
        </p15:guide>
        <p15:guide id="9" pos="7392" userDrawn="1">
          <p15:clr>
            <a:srgbClr val="A4A3A4"/>
          </p15:clr>
        </p15:guide>
        <p15:guide id="10" orient="horz" pos="10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B5EA"/>
    <a:srgbClr val="EBB49A"/>
    <a:srgbClr val="4CB8E8"/>
    <a:srgbClr val="D9D9D9"/>
    <a:srgbClr val="80BC00"/>
    <a:srgbClr val="99D7F2"/>
    <a:srgbClr val="BDD58A"/>
    <a:srgbClr val="CC98C2"/>
    <a:srgbClr val="F7C260"/>
    <a:srgbClr val="F8AD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75793" autoAdjust="0"/>
  </p:normalViewPr>
  <p:slideViewPr>
    <p:cSldViewPr snapToGrid="0">
      <p:cViewPr varScale="1">
        <p:scale>
          <a:sx n="86" d="100"/>
          <a:sy n="86" d="100"/>
        </p:scale>
        <p:origin x="1842" y="60"/>
      </p:cViewPr>
      <p:guideLst>
        <p:guide orient="horz" pos="144"/>
        <p:guide orient="horz" pos="4176"/>
        <p:guide pos="7512"/>
        <p:guide pos="120"/>
        <p:guide pos="3624"/>
        <p:guide orient="horz" pos="456"/>
        <p:guide orient="horz" pos="960"/>
        <p:guide pos="7392"/>
        <p:guide orient="horz" pos="1032"/>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8F6E3D-DC8A-4393-82B5-3D294E98837A}" type="datetimeFigureOut">
              <a:rPr lang="en-US" smtClean="0"/>
              <a:t>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BCFEF8-FD76-4F0F-9D3F-EA6FDD982AF8}" type="slidenum">
              <a:rPr lang="en-US" smtClean="0"/>
              <a:t>‹#›</a:t>
            </a:fld>
            <a:endParaRPr lang="en-US"/>
          </a:p>
        </p:txBody>
      </p:sp>
    </p:spTree>
    <p:extLst>
      <p:ext uri="{BB962C8B-B14F-4D97-AF65-F5344CB8AC3E}">
        <p14:creationId xmlns:p14="http://schemas.microsoft.com/office/powerpoint/2010/main" val="1651823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1" dirty="0">
                <a:solidFill>
                  <a:srgbClr val="000000"/>
                </a:solidFill>
                <a:effectLst/>
                <a:latin typeface="Calibri" panose="020F0502020204030204" pitchFamily="34" charset="0"/>
                <a:ea typeface="PMingLiU" panose="02020500000000000000" pitchFamily="18" charset="-120"/>
              </a:rPr>
              <a:t>Audio:</a:t>
            </a:r>
            <a:r>
              <a:rPr lang="en-GB" sz="1200" dirty="0">
                <a:solidFill>
                  <a:srgbClr val="000000"/>
                </a:solidFill>
                <a:effectLst/>
                <a:latin typeface="Calibri" panose="020F0502020204030204" pitchFamily="34" charset="0"/>
                <a:ea typeface="PMingLiU" panose="02020500000000000000" pitchFamily="18" charset="-120"/>
              </a:rPr>
              <a:t> </a:t>
            </a:r>
            <a:r>
              <a:rPr lang="en-GB" sz="1800" kern="0" dirty="0">
                <a:solidFill>
                  <a:srgbClr val="000000"/>
                </a:solidFill>
                <a:effectLst/>
                <a:latin typeface="Calibri" panose="020F0502020204030204" pitchFamily="34" charset="0"/>
                <a:ea typeface="PMingLiU" panose="020B0604030504040204" pitchFamily="18" charset="-120"/>
              </a:rPr>
              <a:t>Welcome to Module 10. This is Bonifacio </a:t>
            </a:r>
            <a:r>
              <a:rPr lang="en-GB" sz="1800" kern="0" dirty="0" err="1">
                <a:solidFill>
                  <a:srgbClr val="000000"/>
                </a:solidFill>
                <a:effectLst/>
                <a:latin typeface="Calibri" panose="020F0502020204030204" pitchFamily="34" charset="0"/>
                <a:ea typeface="PMingLiU" panose="020B0604030504040204" pitchFamily="18" charset="-120"/>
              </a:rPr>
              <a:t>Magtibay</a:t>
            </a:r>
            <a:r>
              <a:rPr lang="en-GB" sz="1800" kern="0" dirty="0">
                <a:solidFill>
                  <a:srgbClr val="000000"/>
                </a:solidFill>
                <a:effectLst/>
                <a:latin typeface="Calibri" panose="020F0502020204030204" pitchFamily="34" charset="0"/>
                <a:ea typeface="PMingLiU" panose="020B0604030504040204" pitchFamily="18" charset="-120"/>
              </a:rPr>
              <a:t> from the Philippines again, and our focus now is on hand hygiene in health care facilities and how you can improve it as part of WASH FIT.</a:t>
            </a:r>
            <a:endParaRPr lang="en-US" dirty="0"/>
          </a:p>
        </p:txBody>
      </p:sp>
      <p:sp>
        <p:nvSpPr>
          <p:cNvPr id="4" name="Slide Number Placeholder 3"/>
          <p:cNvSpPr>
            <a:spLocks noGrp="1"/>
          </p:cNvSpPr>
          <p:nvPr>
            <p:ph type="sldNum" sz="quarter" idx="5"/>
          </p:nvPr>
        </p:nvSpPr>
        <p:spPr/>
        <p:txBody>
          <a:bodyPr/>
          <a:lstStyle/>
          <a:p>
            <a:fld id="{81BCFEF8-FD76-4F0F-9D3F-EA6FDD982AF8}" type="slidenum">
              <a:rPr lang="en-US" smtClean="0"/>
              <a:t>1</a:t>
            </a:fld>
            <a:endParaRPr lang="en-US"/>
          </a:p>
        </p:txBody>
      </p:sp>
    </p:spTree>
    <p:extLst>
      <p:ext uri="{BB962C8B-B14F-4D97-AF65-F5344CB8AC3E}">
        <p14:creationId xmlns:p14="http://schemas.microsoft.com/office/powerpoint/2010/main" val="3169366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b="1" dirty="0"/>
              <a:t>Audio: </a:t>
            </a:r>
            <a:r>
              <a:rPr lang="en-US" sz="1200" kern="100" dirty="0">
                <a:effectLst/>
                <a:latin typeface="Calibri" panose="020F0502020204030204" pitchFamily="34" charset="0"/>
                <a:ea typeface="PMingLiU" panose="02020500000000000000" pitchFamily="18" charset="-120"/>
              </a:rPr>
              <a:t>The "5 Moments" for hand hygiene, a cornerstone of infection prevention, delineates key times for decontaminating hands to curb microbe transmission. This evidence-based strategy doubles as an educational tool, often represented visually on posters throughout healthcare facilities. It emphasizes when and how hand hygiene should occur to prevent infections efficiently and conserve water resources. You can revisit the WASH FIT water module to learn more about other water conservation strategies.</a:t>
            </a:r>
          </a:p>
          <a:p>
            <a:pPr marL="0" marR="0">
              <a:spcBef>
                <a:spcPts val="0"/>
              </a:spcBef>
              <a:spcAft>
                <a:spcPts val="0"/>
              </a:spcAft>
            </a:pPr>
            <a:r>
              <a:rPr lang="en-US" sz="1200" kern="100" dirty="0">
                <a:effectLst/>
                <a:latin typeface="Calibri" panose="020F0502020204030204" pitchFamily="34" charset="0"/>
                <a:ea typeface="PMingLiU" panose="02020500000000000000" pitchFamily="18" charset="-120"/>
              </a:rPr>
              <a:t> </a:t>
            </a:r>
          </a:p>
          <a:p>
            <a:pPr marL="0" marR="0">
              <a:spcBef>
                <a:spcPts val="0"/>
              </a:spcBef>
              <a:spcAft>
                <a:spcPts val="0"/>
              </a:spcAft>
            </a:pPr>
            <a:r>
              <a:rPr lang="en-US" sz="1200" kern="100" dirty="0">
                <a:effectLst/>
                <a:latin typeface="Calibri" panose="020F0502020204030204" pitchFamily="34" charset="0"/>
                <a:ea typeface="PMingLiU" panose="02020500000000000000" pitchFamily="18" charset="-120"/>
              </a:rPr>
              <a:t>The main benefits of the "5 Moments" approach are that it:</a:t>
            </a:r>
          </a:p>
          <a:p>
            <a:pPr marL="0" marR="0">
              <a:spcBef>
                <a:spcPts val="0"/>
              </a:spcBef>
              <a:spcAft>
                <a:spcPts val="0"/>
              </a:spcAft>
            </a:pPr>
            <a:r>
              <a:rPr lang="en-US" sz="1200" kern="100" dirty="0">
                <a:effectLst/>
                <a:latin typeface="Calibri" panose="020F0502020204030204" pitchFamily="34" charset="0"/>
                <a:ea typeface="PMingLiU" panose="02020500000000000000" pitchFamily="18" charset="-120"/>
              </a:rPr>
              <a:t> </a:t>
            </a:r>
          </a:p>
          <a:p>
            <a:pPr marL="171450" marR="0" indent="-171450">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PMingLiU" panose="02020500000000000000" pitchFamily="18" charset="-120"/>
              </a:rPr>
              <a:t>One, Simplifies the concept of timely hand hygiene across different settings.</a:t>
            </a:r>
          </a:p>
          <a:p>
            <a:pPr marL="171450" marR="0" indent="-171450">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PMingLiU" panose="02020500000000000000" pitchFamily="18" charset="-120"/>
              </a:rPr>
              <a:t>Two, Seamlessly integrates hand hygiene into healthcare workers' routines.</a:t>
            </a:r>
          </a:p>
          <a:p>
            <a:pPr marL="171450" marR="0" indent="-171450">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PMingLiU" panose="02020500000000000000" pitchFamily="18" charset="-120"/>
              </a:rPr>
              <a:t>Three, Enhances recall, ensuring consistent hand hygiene practices.</a:t>
            </a:r>
          </a:p>
          <a:p>
            <a:pPr marL="171450" marR="0" indent="-171450">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PMingLiU" panose="02020500000000000000" pitchFamily="18" charset="-120"/>
              </a:rPr>
              <a:t>Four, Facilitates standardized training and monitoring, and finally, </a:t>
            </a:r>
          </a:p>
          <a:p>
            <a:pPr marL="171450" marR="0" indent="-171450">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PMingLiU" panose="02020500000000000000" pitchFamily="18" charset="-120"/>
              </a:rPr>
              <a:t>Five, is universally applicable, regardless of the care setting.</a:t>
            </a:r>
          </a:p>
        </p:txBody>
      </p:sp>
      <p:sp>
        <p:nvSpPr>
          <p:cNvPr id="4" name="Slide Number Placeholder 3"/>
          <p:cNvSpPr>
            <a:spLocks noGrp="1"/>
          </p:cNvSpPr>
          <p:nvPr>
            <p:ph type="sldNum" sz="quarter" idx="5"/>
          </p:nvPr>
        </p:nvSpPr>
        <p:spPr/>
        <p:txBody>
          <a:bodyPr/>
          <a:lstStyle/>
          <a:p>
            <a:fld id="{07D41EA3-1EB6-4AA7-96FA-6C6066CC3C28}" type="slidenum">
              <a:rPr lang="en-US" smtClean="0"/>
              <a:t>10</a:t>
            </a:fld>
            <a:endParaRPr lang="en-US"/>
          </a:p>
        </p:txBody>
      </p:sp>
    </p:spTree>
    <p:extLst>
      <p:ext uri="{BB962C8B-B14F-4D97-AF65-F5344CB8AC3E}">
        <p14:creationId xmlns:p14="http://schemas.microsoft.com/office/powerpoint/2010/main" val="1272079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b="1" dirty="0"/>
              <a:t>Audio: </a:t>
            </a:r>
            <a:r>
              <a:rPr lang="en-US" sz="1800" kern="100" dirty="0">
                <a:effectLst/>
                <a:latin typeface="Calibri" panose="020F0502020204030204" pitchFamily="34" charset="0"/>
                <a:ea typeface="PMingLiU" panose="02020500000000000000" pitchFamily="18" charset="-120"/>
              </a:rPr>
              <a:t>The "5 Moments" for hand hygiene, a cornerstone of infection prevention, delineates key times for decontaminating hands to curb microbe transmission. This evidence-based strategy doubles as an educational tool, often represented visually on posters throughout healthcare facilities. It emphasizes when and how hand hygiene should occur to prevent infections efficiently and conserve water resources. You can revisit the WASH FIT water module to learn more about other water conservation strategies.</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The main benefits of the "5 Moments" approach are that it:</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p>
          <a:p>
            <a:pPr marL="285750" marR="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PMingLiU" panose="02020500000000000000" pitchFamily="18" charset="-120"/>
              </a:rPr>
              <a:t>One, Simplifies the concept of timely hand hygiene across different settings.</a:t>
            </a:r>
          </a:p>
          <a:p>
            <a:pPr marL="285750" marR="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PMingLiU" panose="02020500000000000000" pitchFamily="18" charset="-120"/>
              </a:rPr>
              <a:t>Two, Seamlessly integrates hand hygiene into healthcare workers' routines.</a:t>
            </a:r>
          </a:p>
          <a:p>
            <a:pPr marL="285750" marR="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PMingLiU" panose="02020500000000000000" pitchFamily="18" charset="-120"/>
              </a:rPr>
              <a:t>Three, Enhances recall, ensuring consistent hand hygiene practices.</a:t>
            </a:r>
          </a:p>
          <a:p>
            <a:pPr marL="285750" marR="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PMingLiU" panose="02020500000000000000" pitchFamily="18" charset="-120"/>
              </a:rPr>
              <a:t>Four, Facilitates standardized training and monitoring, and finally, </a:t>
            </a:r>
          </a:p>
          <a:p>
            <a:pPr marL="285750" marR="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PMingLiU" panose="02020500000000000000" pitchFamily="18" charset="-120"/>
              </a:rPr>
              <a:t>Five, is universally applicable, regardless of the care setting.</a:t>
            </a:r>
          </a:p>
        </p:txBody>
      </p:sp>
      <p:sp>
        <p:nvSpPr>
          <p:cNvPr id="4" name="Slide Number Placeholder 3"/>
          <p:cNvSpPr>
            <a:spLocks noGrp="1"/>
          </p:cNvSpPr>
          <p:nvPr>
            <p:ph type="sldNum" sz="quarter" idx="5"/>
          </p:nvPr>
        </p:nvSpPr>
        <p:spPr/>
        <p:txBody>
          <a:bodyPr/>
          <a:lstStyle/>
          <a:p>
            <a:fld id="{07D41EA3-1EB6-4AA7-96FA-6C6066CC3C28}" type="slidenum">
              <a:rPr lang="en-US" smtClean="0"/>
              <a:t>11</a:t>
            </a:fld>
            <a:endParaRPr lang="en-US"/>
          </a:p>
        </p:txBody>
      </p:sp>
    </p:spTree>
    <p:extLst>
      <p:ext uri="{BB962C8B-B14F-4D97-AF65-F5344CB8AC3E}">
        <p14:creationId xmlns:p14="http://schemas.microsoft.com/office/powerpoint/2010/main" val="4118857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US" dirty="0"/>
              <a:t>The timing involved in hand hygiene is as important as the technique. It is the timing - the exact moment in the workflow when hands should be cleaned - that significantly enhances patient and health worker safety.</a:t>
            </a:r>
          </a:p>
          <a:p>
            <a:r>
              <a:rPr lang="en-US" dirty="0"/>
              <a:t> </a:t>
            </a:r>
          </a:p>
          <a:p>
            <a:r>
              <a:rPr lang="en-US" dirty="0"/>
              <a:t>To ensure that hand hygiene has maximum impact, it must be performed with the right technique for the right length of time: using an alcohol-based handrub should take between 20 to 30 seconds, while washing with water, soap, and drying with clean towels should take between 40 to 60 seconds.</a:t>
            </a:r>
          </a:p>
          <a:p>
            <a:endParaRPr lang="en-US" dirty="0">
              <a:ea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12</a:t>
            </a:fld>
            <a:endParaRPr lang="en-US"/>
          </a:p>
        </p:txBody>
      </p:sp>
    </p:spTree>
    <p:extLst>
      <p:ext uri="{BB962C8B-B14F-4D97-AF65-F5344CB8AC3E}">
        <p14:creationId xmlns:p14="http://schemas.microsoft.com/office/powerpoint/2010/main" val="4230821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US" dirty="0">
                <a:solidFill>
                  <a:srgbClr val="00B0F0"/>
                </a:solidFill>
              </a:rPr>
              <a:t>The evidence tells us that to improve hand hygiene </a:t>
            </a:r>
            <a:r>
              <a:rPr lang="en-US" dirty="0" err="1">
                <a:solidFill>
                  <a:srgbClr val="00B0F0"/>
                </a:solidFill>
              </a:rPr>
              <a:t>behaviours</a:t>
            </a:r>
            <a:r>
              <a:rPr lang="en-US" dirty="0">
                <a:solidFill>
                  <a:srgbClr val="00B0F0"/>
                </a:solidFill>
              </a:rPr>
              <a:t> in health care requires more than one approach or method. WHO describe this as a multimodal strategy – an evidence-based approach for improving hand hygiene. </a:t>
            </a:r>
          </a:p>
          <a:p>
            <a:endParaRPr lang="en-US" dirty="0">
              <a:solidFill>
                <a:srgbClr val="00B0F0"/>
              </a:solidFill>
            </a:endParaRPr>
          </a:p>
          <a:p>
            <a:r>
              <a:rPr lang="en-US" dirty="0">
                <a:solidFill>
                  <a:srgbClr val="00B0F0"/>
                </a:solidFill>
              </a:rPr>
              <a:t>The five core elements of the multimodal hand hygiene improvement strategy are:</a:t>
            </a:r>
          </a:p>
          <a:p>
            <a:pPr marL="171450" indent="-171450">
              <a:buFont typeface="Arial" panose="020B0604020202020204" pitchFamily="34" charset="0"/>
              <a:buChar char="•"/>
            </a:pPr>
            <a:r>
              <a:rPr lang="en-US" dirty="0">
                <a:solidFill>
                  <a:srgbClr val="00B0F0"/>
                </a:solidFill>
              </a:rPr>
              <a:t>Systems that enable hand hygiene at the point of care - that means the right infrastructure, resources and equipment in place</a:t>
            </a:r>
          </a:p>
          <a:p>
            <a:pPr marL="171450" indent="-171450">
              <a:buFont typeface="Arial" panose="020B0604020202020204" pitchFamily="34" charset="0"/>
              <a:buChar char="•"/>
            </a:pPr>
            <a:r>
              <a:rPr lang="en-US" dirty="0">
                <a:solidFill>
                  <a:srgbClr val="00B0F0"/>
                </a:solidFill>
              </a:rPr>
              <a:t>Training and education </a:t>
            </a:r>
          </a:p>
          <a:p>
            <a:pPr marL="171450" indent="-171450">
              <a:buFont typeface="Arial" panose="020B0604020202020204" pitchFamily="34" charset="0"/>
              <a:buChar char="•"/>
            </a:pPr>
            <a:r>
              <a:rPr lang="en-US" dirty="0">
                <a:solidFill>
                  <a:srgbClr val="00B0F0"/>
                </a:solidFill>
              </a:rPr>
              <a:t>Monitoring/auditing and feedback </a:t>
            </a:r>
          </a:p>
          <a:p>
            <a:pPr marL="171450" indent="-171450">
              <a:buFont typeface="Arial" panose="020B0604020202020204" pitchFamily="34" charset="0"/>
              <a:buChar char="•"/>
            </a:pPr>
            <a:r>
              <a:rPr lang="en-US" dirty="0">
                <a:solidFill>
                  <a:srgbClr val="00B0F0"/>
                </a:solidFill>
              </a:rPr>
              <a:t>Reminders and communications</a:t>
            </a:r>
          </a:p>
          <a:p>
            <a:pPr marL="171450" indent="-171450">
              <a:buFont typeface="Arial" panose="020B0604020202020204" pitchFamily="34" charset="0"/>
              <a:buChar char="•"/>
            </a:pPr>
            <a:r>
              <a:rPr lang="en-US" dirty="0">
                <a:solidFill>
                  <a:srgbClr val="00B0F0"/>
                </a:solidFill>
              </a:rPr>
              <a:t>A supportive culture in the facility</a:t>
            </a:r>
          </a:p>
          <a:p>
            <a:endParaRPr lang="en-US" dirty="0">
              <a:solidFill>
                <a:srgbClr val="00B0F0"/>
              </a:solidFill>
            </a:endParaRPr>
          </a:p>
          <a:p>
            <a:r>
              <a:rPr lang="en-US" dirty="0">
                <a:solidFill>
                  <a:srgbClr val="00B0F0"/>
                </a:solidFill>
              </a:rPr>
              <a:t>Focusing solely on one of these methods is insufficient to change health worker behavior. You will need to employ a combination of strategies alongside the WASH FIT continual improvement framework.</a:t>
            </a:r>
          </a:p>
          <a:p>
            <a:endParaRPr lang="en-US" dirty="0">
              <a:solidFill>
                <a:srgbClr val="00B0F0"/>
              </a:solidFill>
              <a:ea typeface="Calibri"/>
              <a:cs typeface="Calibri"/>
            </a:endParaRPr>
          </a:p>
          <a:p>
            <a:endParaRPr lang="en-US" dirty="0">
              <a:solidFill>
                <a:srgbClr val="00B0F0"/>
              </a:solidFill>
              <a:ea typeface="Ebrima"/>
              <a:cs typeface="Calibri"/>
            </a:endParaRPr>
          </a:p>
          <a:p>
            <a:endParaRPr lang="en-IN" dirty="0"/>
          </a:p>
        </p:txBody>
      </p:sp>
      <p:sp>
        <p:nvSpPr>
          <p:cNvPr id="4" name="Slide Number Placeholder 3"/>
          <p:cNvSpPr>
            <a:spLocks noGrp="1"/>
          </p:cNvSpPr>
          <p:nvPr>
            <p:ph type="sldNum" sz="quarter" idx="5"/>
          </p:nvPr>
        </p:nvSpPr>
        <p:spPr/>
        <p:txBody>
          <a:bodyPr/>
          <a:lstStyle/>
          <a:p>
            <a:fld id="{81BCFEF8-FD76-4F0F-9D3F-EA6FDD982AF8}" type="slidenum">
              <a:rPr lang="en-US" smtClean="0"/>
              <a:t>13</a:t>
            </a:fld>
            <a:endParaRPr lang="en-US"/>
          </a:p>
        </p:txBody>
      </p:sp>
    </p:spTree>
    <p:extLst>
      <p:ext uri="{BB962C8B-B14F-4D97-AF65-F5344CB8AC3E}">
        <p14:creationId xmlns:p14="http://schemas.microsoft.com/office/powerpoint/2010/main" val="4207568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US" dirty="0">
                <a:solidFill>
                  <a:srgbClr val="00B0F0"/>
                </a:solidFill>
              </a:rPr>
              <a:t>The evidence tells us that to improve hand hygiene </a:t>
            </a:r>
            <a:r>
              <a:rPr lang="en-US" dirty="0" err="1">
                <a:solidFill>
                  <a:srgbClr val="00B0F0"/>
                </a:solidFill>
              </a:rPr>
              <a:t>behaviours</a:t>
            </a:r>
            <a:r>
              <a:rPr lang="en-US" dirty="0">
                <a:solidFill>
                  <a:srgbClr val="00B0F0"/>
                </a:solidFill>
              </a:rPr>
              <a:t> in health care requires more than one approach or method. WHO describe this as a multimodal strategy – an evidence-based approach for improving hand hygiene. </a:t>
            </a:r>
          </a:p>
          <a:p>
            <a:endParaRPr lang="en-US" dirty="0">
              <a:solidFill>
                <a:srgbClr val="00B0F0"/>
              </a:solidFill>
            </a:endParaRPr>
          </a:p>
          <a:p>
            <a:r>
              <a:rPr lang="en-US" dirty="0">
                <a:solidFill>
                  <a:srgbClr val="00B0F0"/>
                </a:solidFill>
              </a:rPr>
              <a:t>The five core elements of the multimodal hand hygiene improvement strategy are:</a:t>
            </a:r>
          </a:p>
          <a:p>
            <a:pPr marL="171450" indent="-171450">
              <a:buFont typeface="Arial" panose="020B0604020202020204" pitchFamily="34" charset="0"/>
              <a:buChar char="•"/>
            </a:pPr>
            <a:r>
              <a:rPr lang="en-US" dirty="0">
                <a:solidFill>
                  <a:srgbClr val="00B0F0"/>
                </a:solidFill>
              </a:rPr>
              <a:t>Systems that enable hand hygiene at the point of care - that means the right infrastructure, resources and equipment in place</a:t>
            </a:r>
          </a:p>
          <a:p>
            <a:pPr marL="171450" indent="-171450">
              <a:buFont typeface="Arial" panose="020B0604020202020204" pitchFamily="34" charset="0"/>
              <a:buChar char="•"/>
            </a:pPr>
            <a:r>
              <a:rPr lang="en-US" dirty="0">
                <a:solidFill>
                  <a:srgbClr val="00B0F0"/>
                </a:solidFill>
              </a:rPr>
              <a:t>Training and education </a:t>
            </a:r>
          </a:p>
          <a:p>
            <a:pPr marL="171450" indent="-171450">
              <a:buFont typeface="Arial" panose="020B0604020202020204" pitchFamily="34" charset="0"/>
              <a:buChar char="•"/>
            </a:pPr>
            <a:r>
              <a:rPr lang="en-US" dirty="0">
                <a:solidFill>
                  <a:srgbClr val="00B0F0"/>
                </a:solidFill>
              </a:rPr>
              <a:t>Monitoring/auditing and feedback </a:t>
            </a:r>
          </a:p>
          <a:p>
            <a:pPr marL="171450" indent="-171450">
              <a:buFont typeface="Arial" panose="020B0604020202020204" pitchFamily="34" charset="0"/>
              <a:buChar char="•"/>
            </a:pPr>
            <a:r>
              <a:rPr lang="en-US" dirty="0">
                <a:solidFill>
                  <a:srgbClr val="00B0F0"/>
                </a:solidFill>
              </a:rPr>
              <a:t>Reminders and communications</a:t>
            </a:r>
          </a:p>
          <a:p>
            <a:pPr marL="171450" indent="-171450">
              <a:buFont typeface="Arial" panose="020B0604020202020204" pitchFamily="34" charset="0"/>
              <a:buChar char="•"/>
            </a:pPr>
            <a:r>
              <a:rPr lang="en-US" dirty="0">
                <a:solidFill>
                  <a:srgbClr val="00B0F0"/>
                </a:solidFill>
              </a:rPr>
              <a:t>A supportive culture in the facility</a:t>
            </a:r>
          </a:p>
          <a:p>
            <a:endParaRPr lang="en-US" dirty="0">
              <a:solidFill>
                <a:srgbClr val="00B0F0"/>
              </a:solidFill>
            </a:endParaRPr>
          </a:p>
          <a:p>
            <a:r>
              <a:rPr lang="en-US" dirty="0">
                <a:solidFill>
                  <a:srgbClr val="00B0F0"/>
                </a:solidFill>
              </a:rPr>
              <a:t>Focusing solely on one of these methods is insufficient to change health worker behavior. You will need to employ a combination of strategies alongside the WASH FIT continual improvement framework.</a:t>
            </a:r>
          </a:p>
          <a:p>
            <a:endParaRPr lang="en-US" dirty="0">
              <a:solidFill>
                <a:srgbClr val="00B0F0"/>
              </a:solidFill>
              <a:ea typeface="Calibri"/>
              <a:cs typeface="Calibri"/>
            </a:endParaRPr>
          </a:p>
          <a:p>
            <a:endParaRPr lang="en-US" dirty="0">
              <a:solidFill>
                <a:srgbClr val="00B0F0"/>
              </a:solidFill>
              <a:ea typeface="Ebrima"/>
              <a:cs typeface="Calibri"/>
            </a:endParaRPr>
          </a:p>
          <a:p>
            <a:endParaRPr lang="en-IN" dirty="0"/>
          </a:p>
        </p:txBody>
      </p:sp>
      <p:sp>
        <p:nvSpPr>
          <p:cNvPr id="4" name="Slide Number Placeholder 3"/>
          <p:cNvSpPr>
            <a:spLocks noGrp="1"/>
          </p:cNvSpPr>
          <p:nvPr>
            <p:ph type="sldNum" sz="quarter" idx="5"/>
          </p:nvPr>
        </p:nvSpPr>
        <p:spPr/>
        <p:txBody>
          <a:bodyPr/>
          <a:lstStyle/>
          <a:p>
            <a:fld id="{81BCFEF8-FD76-4F0F-9D3F-EA6FDD982AF8}" type="slidenum">
              <a:rPr lang="en-US" smtClean="0"/>
              <a:t>14</a:t>
            </a:fld>
            <a:endParaRPr lang="en-US"/>
          </a:p>
        </p:txBody>
      </p:sp>
    </p:spTree>
    <p:extLst>
      <p:ext uri="{BB962C8B-B14F-4D97-AF65-F5344CB8AC3E}">
        <p14:creationId xmlns:p14="http://schemas.microsoft.com/office/powerpoint/2010/main" val="2201546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GB" sz="1800" kern="100" dirty="0">
                <a:effectLst/>
                <a:latin typeface="Calibri" panose="020F0502020204030204" pitchFamily="34" charset="0"/>
                <a:ea typeface="PMingLiU" panose="02020500000000000000" pitchFamily="18" charset="-120"/>
              </a:rPr>
              <a:t>Let's explore the five key actions: building the necessary physical infrastructure (like water access, sinks, and alcohol-based hand rubs), educating healthcare workers on hand hygiene importance, methods, and timing, monitoring and evaluating practices while providing feedback, using reminders and motivational strategies to encourage adherence, and cultivating a culture that values hand hygiene. These actions—building, teaching, checking, selling, and living hand hygiene—are interwoven to ensure that practices are not adopted and sustained.</a:t>
            </a:r>
            <a:endParaRPr lang="en-IN"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15</a:t>
            </a:fld>
            <a:endParaRPr lang="en-US"/>
          </a:p>
        </p:txBody>
      </p:sp>
    </p:spTree>
    <p:extLst>
      <p:ext uri="{BB962C8B-B14F-4D97-AF65-F5344CB8AC3E}">
        <p14:creationId xmlns:p14="http://schemas.microsoft.com/office/powerpoint/2010/main" val="730861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US" dirty="0"/>
              <a:t>The WASH FIT assessment asks if staff can readily perform hand hygiene at critical points by checking the availability of hand hygiene stations at all points of care. As we have seen, these points are vital for maintaining high hygiene standards and preventing infections. This assessment aligns with the WHO's 5 Moments for Hand Hygiene, checking for the availability of accessible and functional hand hygiene facilities to ensure compliance and patient safety. </a:t>
            </a:r>
          </a:p>
          <a:p>
            <a:endParaRPr lang="en-US" dirty="0"/>
          </a:p>
          <a:p>
            <a:r>
              <a:rPr lang="en-US" dirty="0"/>
              <a:t>Leadership is crucial in driving the necessary system changes to support effective hand hygiene, including policy implementation, resource allocation, and developing a supportive culture. </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16</a:t>
            </a:fld>
            <a:endParaRPr lang="en-US"/>
          </a:p>
        </p:txBody>
      </p:sp>
    </p:spTree>
    <p:extLst>
      <p:ext uri="{BB962C8B-B14F-4D97-AF65-F5344CB8AC3E}">
        <p14:creationId xmlns:p14="http://schemas.microsoft.com/office/powerpoint/2010/main" val="4170300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b="1" dirty="0"/>
              <a:t>Audio: </a:t>
            </a:r>
            <a:r>
              <a:rPr lang="en-US" sz="1800" kern="100" dirty="0">
                <a:effectLst/>
                <a:latin typeface="Calibri" panose="020F0502020204030204" pitchFamily="34" charset="0"/>
                <a:ea typeface="PMingLiU" panose="02020500000000000000" pitchFamily="18" charset="-120"/>
              </a:rPr>
              <a:t>Training and education on hand hygiene are fundamental for IPC to facilitate thorough comprehension and adherence to hand hygiene protocols – this is the “Teach it” component. The WASH FIT assessment asks if there is comprehensive training for all staff, including those in auxiliary roles like waste handling and cleaning</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To improve hand hygiene training, you should appoint a dedicated individual or team to regularly review and update training programs with the latest hand hygiene recommendations, reflecting new evidence relating to any new pathogens. Conduct targeted training needs assessments to identify and address knowledge or skill gaps, to create customized and effective training </a:t>
            </a:r>
            <a:r>
              <a:rPr lang="en-US" sz="1800" kern="100" dirty="0" err="1">
                <a:effectLst/>
                <a:latin typeface="Calibri" panose="020F0502020204030204" pitchFamily="34" charset="0"/>
                <a:ea typeface="PMingLiU" panose="02020500000000000000" pitchFamily="18" charset="-120"/>
              </a:rPr>
              <a:t>programmes</a:t>
            </a:r>
            <a:r>
              <a:rPr lang="en-US" sz="1800" kern="100" dirty="0">
                <a:effectLst/>
                <a:latin typeface="Calibri" panose="020F0502020204030204" pitchFamily="34" charset="0"/>
                <a:ea typeface="PMingLiU" panose="02020500000000000000" pitchFamily="18" charset="-120"/>
              </a:rPr>
              <a:t>.</a:t>
            </a:r>
          </a:p>
        </p:txBody>
      </p:sp>
      <p:sp>
        <p:nvSpPr>
          <p:cNvPr id="4" name="Slide Number Placeholder 3"/>
          <p:cNvSpPr>
            <a:spLocks noGrp="1"/>
          </p:cNvSpPr>
          <p:nvPr>
            <p:ph type="sldNum" sz="quarter" idx="5"/>
          </p:nvPr>
        </p:nvSpPr>
        <p:spPr/>
        <p:txBody>
          <a:bodyPr/>
          <a:lstStyle/>
          <a:p>
            <a:fld id="{07D41EA3-1EB6-4AA7-96FA-6C6066CC3C28}" type="slidenum">
              <a:rPr lang="en-US" smtClean="0"/>
              <a:t>17</a:t>
            </a:fld>
            <a:endParaRPr lang="en-US"/>
          </a:p>
        </p:txBody>
      </p:sp>
    </p:spTree>
    <p:extLst>
      <p:ext uri="{BB962C8B-B14F-4D97-AF65-F5344CB8AC3E}">
        <p14:creationId xmlns:p14="http://schemas.microsoft.com/office/powerpoint/2010/main" val="4230821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GB" b="1" dirty="0"/>
              <a:t>Audio: </a:t>
            </a:r>
            <a:r>
              <a:rPr lang="en-GB" sz="1800" kern="100" dirty="0">
                <a:effectLst/>
                <a:latin typeface="Calibri" panose="020F0502020204030204" pitchFamily="34" charset="0"/>
                <a:ea typeface="PMingLiU" panose="02020500000000000000" pitchFamily="18" charset="-120"/>
              </a:rPr>
              <a:t>"Sell It" emphasizes the continuous and innovative promotion of hand hygiene, engaging healthcare workers, patients, and visitors to develop a culture of cleanliness. You can use a variety of promotional materials such as digital screens, badges, stickers, and wearable items with hand hygiene messages to maintain interest and avoid message fatigue. Use social media, podcasts, and SMS messages to extend the campaign's reach, making information sharing dynamic. Participating in global campaigns like WHO's annual hand hygiene day on 5</a:t>
            </a:r>
            <a:r>
              <a:rPr lang="en-GB" sz="1800" kern="100" baseline="30000" dirty="0">
                <a:effectLst/>
                <a:latin typeface="Calibri" panose="020F0502020204030204" pitchFamily="34" charset="0"/>
                <a:ea typeface="PMingLiU" panose="02020500000000000000" pitchFamily="18" charset="-120"/>
              </a:rPr>
              <a:t>th</a:t>
            </a:r>
            <a:r>
              <a:rPr lang="en-GB" sz="1800" kern="100" dirty="0">
                <a:effectLst/>
                <a:latin typeface="Calibri" panose="020F0502020204030204" pitchFamily="34" charset="0"/>
                <a:ea typeface="PMingLiU" panose="02020500000000000000" pitchFamily="18" charset="-120"/>
              </a:rPr>
              <a:t> May and local initiatives promotes a sense of community and collective action. Engaging the community through discussions, demonstrations, and competitions, and sharing impactful testimonials from within the healthcare community are also effective. ​</a:t>
            </a:r>
            <a:endParaRPr lang="en-IN"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18</a:t>
            </a:fld>
            <a:endParaRPr lang="en-US"/>
          </a:p>
        </p:txBody>
      </p:sp>
    </p:spTree>
    <p:extLst>
      <p:ext uri="{BB962C8B-B14F-4D97-AF65-F5344CB8AC3E}">
        <p14:creationId xmlns:p14="http://schemas.microsoft.com/office/powerpoint/2010/main" val="4231018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GB" b="1" dirty="0"/>
              <a:t>Audio: </a:t>
            </a:r>
            <a:r>
              <a:rPr lang="en-GB" sz="1800" kern="100" dirty="0">
                <a:effectLst/>
                <a:latin typeface="Calibri" panose="020F0502020204030204" pitchFamily="34" charset="0"/>
                <a:ea typeface="PMingLiU" panose="02020500000000000000" pitchFamily="18" charset="-120"/>
              </a:rPr>
              <a:t>"Sell It" emphasizes the continuous and innovative promotion of hand hygiene, engaging healthcare workers, patients, and visitors to develop a culture of cleanliness. You can use a variety of promotional materials such as digital screens, badges, stickers, and wearable items with hand hygiene messages to maintain interest and avoid message fatigue. </a:t>
            </a:r>
          </a:p>
          <a:p>
            <a:pPr>
              <a:lnSpc>
                <a:spcPct val="107000"/>
              </a:lnSpc>
            </a:pPr>
            <a:endParaRPr lang="en-GB" sz="1800" kern="100" dirty="0">
              <a:effectLst/>
              <a:latin typeface="Calibri" panose="020F0502020204030204" pitchFamily="34" charset="0"/>
              <a:ea typeface="PMingLiU" panose="02020500000000000000" pitchFamily="18" charset="-120"/>
            </a:endParaRPr>
          </a:p>
          <a:p>
            <a:pPr>
              <a:lnSpc>
                <a:spcPct val="107000"/>
              </a:lnSpc>
            </a:pPr>
            <a:r>
              <a:rPr lang="en-GB" sz="1800" kern="100" dirty="0">
                <a:effectLst/>
                <a:latin typeface="Calibri" panose="020F0502020204030204" pitchFamily="34" charset="0"/>
                <a:ea typeface="PMingLiU" panose="02020500000000000000" pitchFamily="18" charset="-120"/>
              </a:rPr>
              <a:t>Use social media, podcasts, and SMS messages to extend the campaign's reach, making information sharing dynamic. Participating in global campaigns like WHO's annual hand hygiene day on 5</a:t>
            </a:r>
            <a:r>
              <a:rPr lang="en-GB" sz="1800" kern="100" baseline="30000" dirty="0">
                <a:effectLst/>
                <a:latin typeface="Calibri" panose="020F0502020204030204" pitchFamily="34" charset="0"/>
                <a:ea typeface="PMingLiU" panose="02020500000000000000" pitchFamily="18" charset="-120"/>
              </a:rPr>
              <a:t>th</a:t>
            </a:r>
            <a:r>
              <a:rPr lang="en-GB" sz="1800" kern="100" dirty="0">
                <a:effectLst/>
                <a:latin typeface="Calibri" panose="020F0502020204030204" pitchFamily="34" charset="0"/>
                <a:ea typeface="PMingLiU" panose="02020500000000000000" pitchFamily="18" charset="-120"/>
              </a:rPr>
              <a:t> May and local initiatives promotes a sense of community and collective action. Engaging the community through discussions, demonstrations, and competitions, and sharing impactful testimonials from within the healthcare community are also effective. ​</a:t>
            </a:r>
            <a:endParaRPr lang="en-IN"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19</a:t>
            </a:fld>
            <a:endParaRPr lang="en-US"/>
          </a:p>
        </p:txBody>
      </p:sp>
    </p:spTree>
    <p:extLst>
      <p:ext uri="{BB962C8B-B14F-4D97-AF65-F5344CB8AC3E}">
        <p14:creationId xmlns:p14="http://schemas.microsoft.com/office/powerpoint/2010/main" val="687795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solidFill>
                  <a:srgbClr val="000000"/>
                </a:solidFill>
                <a:effectLst/>
                <a:latin typeface="Calibri" panose="020F0502020204030204" pitchFamily="34" charset="0"/>
                <a:ea typeface="PMingLiU" panose="02020500000000000000" pitchFamily="18" charset="-120"/>
              </a:rPr>
              <a:t>Audio:</a:t>
            </a:r>
            <a:r>
              <a:rPr lang="en-GB" sz="1800" dirty="0">
                <a:solidFill>
                  <a:srgbClr val="000000"/>
                </a:solidFill>
                <a:effectLst/>
                <a:latin typeface="Calibri" panose="020F0502020204030204" pitchFamily="34" charset="0"/>
                <a:ea typeface="PMingLiU" panose="02020500000000000000" pitchFamily="18" charset="-120"/>
              </a:rPr>
              <a:t> </a:t>
            </a:r>
            <a:r>
              <a:rPr lang="en-US" sz="1800" kern="100" dirty="0">
                <a:effectLst/>
                <a:latin typeface="Calibri" panose="020F0502020204030204" pitchFamily="34" charset="0"/>
                <a:ea typeface="PMingLiU" panose="020B0604030504040204" pitchFamily="18" charset="-120"/>
              </a:rPr>
              <a:t>In this module, you will deepen your understanding of the essential role of WASH in hand hygiene practices within healthcare settings. You will learn how WASH underpins the five golden rules for hand hygiene, critical in preventing healthcare-associated infections and fighting antimicrobial resistance.​</a:t>
            </a:r>
            <a:endParaRPr lang="en-IN" sz="1800" kern="100" dirty="0">
              <a:effectLst/>
              <a:latin typeface="Times New Roman" panose="02020603050405020304" pitchFamily="18" charset="0"/>
              <a:ea typeface="PMingLiU" panose="020B0604030504040204" pitchFamily="18" charset="-120"/>
            </a:endParaRPr>
          </a:p>
          <a:p>
            <a:r>
              <a:rPr lang="en-US" sz="1800" kern="100" dirty="0">
                <a:effectLst/>
                <a:latin typeface="Calibri" panose="020F0502020204030204" pitchFamily="34" charset="0"/>
                <a:ea typeface="PMingLiU" panose="020B0604030504040204" pitchFamily="18" charset="-120"/>
              </a:rPr>
              <a:t> ​</a:t>
            </a:r>
            <a:endParaRPr lang="en-IN" sz="1800" kern="100" dirty="0">
              <a:effectLst/>
              <a:latin typeface="Times New Roman" panose="02020603050405020304" pitchFamily="18" charset="0"/>
              <a:ea typeface="PMingLiU" panose="020B0604030504040204" pitchFamily="18" charset="-120"/>
            </a:endParaRPr>
          </a:p>
          <a:p>
            <a:r>
              <a:rPr lang="en-US" sz="1800" kern="100" dirty="0">
                <a:effectLst/>
                <a:latin typeface="Calibri" panose="020F0502020204030204" pitchFamily="34" charset="0"/>
                <a:ea typeface="PMingLiU" panose="020B0604030504040204" pitchFamily="18" charset="-120"/>
              </a:rPr>
              <a:t>You will explore the importance of a multimodal strategy for improving hand hygiene.</a:t>
            </a:r>
            <a:endParaRPr lang="en-IN" sz="1800" kern="100" dirty="0">
              <a:effectLst/>
              <a:latin typeface="Times New Roman" panose="02020603050405020304" pitchFamily="18" charset="0"/>
              <a:ea typeface="PMingLiU" panose="020B0604030504040204" pitchFamily="18" charset="-120"/>
            </a:endParaRPr>
          </a:p>
          <a:p>
            <a:r>
              <a:rPr lang="en-US" sz="1800" kern="100" dirty="0">
                <a:effectLst/>
                <a:latin typeface="Calibri" panose="020F0502020204030204" pitchFamily="34" charset="0"/>
                <a:ea typeface="PMingLiU" panose="020B0604030504040204" pitchFamily="18" charset="-120"/>
              </a:rPr>
              <a:t>You will also discover the necessity of ongoing training for healthcare workers and managers, focusing on the right moments and techniques for hand hygiene. You may also wish to take the </a:t>
            </a:r>
            <a:r>
              <a:rPr lang="en-US" sz="1800" kern="100" dirty="0" err="1">
                <a:effectLst/>
                <a:latin typeface="Calibri" panose="020F0502020204030204" pitchFamily="34" charset="0"/>
                <a:ea typeface="PMingLiU" panose="020B0604030504040204" pitchFamily="18" charset="-120"/>
              </a:rPr>
              <a:t>OpenWHO</a:t>
            </a:r>
            <a:r>
              <a:rPr lang="en-US" sz="1800" kern="100" dirty="0">
                <a:effectLst/>
                <a:latin typeface="Calibri" panose="020F0502020204030204" pitchFamily="34" charset="0"/>
                <a:ea typeface="PMingLiU" panose="020B0604030504040204" pitchFamily="18" charset="-120"/>
              </a:rPr>
              <a:t> course on standard precautions for hand hygiene.</a:t>
            </a:r>
            <a:endParaRPr lang="en-IN" sz="1800" kern="100" dirty="0">
              <a:effectLst/>
              <a:latin typeface="Times New Roman" panose="02020603050405020304" pitchFamily="18" charset="0"/>
              <a:ea typeface="PMingLiU" panose="020B0604030504040204"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a:t>
            </a:fld>
            <a:endParaRPr lang="en-US"/>
          </a:p>
        </p:txBody>
      </p:sp>
    </p:spTree>
    <p:extLst>
      <p:ext uri="{BB962C8B-B14F-4D97-AF65-F5344CB8AC3E}">
        <p14:creationId xmlns:p14="http://schemas.microsoft.com/office/powerpoint/2010/main" val="2863565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Audio: </a:t>
            </a:r>
            <a:r>
              <a:rPr lang="en-US" sz="1800" kern="100" dirty="0">
                <a:effectLst/>
                <a:latin typeface="Calibri" panose="020F0502020204030204" pitchFamily="34" charset="0"/>
                <a:ea typeface="PMingLiU" panose="02020500000000000000" pitchFamily="18" charset="-120"/>
              </a:rPr>
              <a:t>In the "Live It" phase, the emphasis is on creating a culture of safety and initiating a change within the healthcare facility that underscores the critical nature of hand hygiene and infection prevention. This involves engaging the WASH FIT/IPC/quality team within facilities. Indicators in the Management and Workforce domain allow you to assess this. Regular performance reviews are crucial, acknowledging the achievements of high performers and offering constructive support to those in need of improvement. Every member of the auxiliary staff should have a clear, documented description of their WASH and IPC responsibilities. ​</a:t>
            </a:r>
            <a:endParaRPr lang="en-IN" sz="1800" kern="100" dirty="0">
              <a:effectLst/>
              <a:latin typeface="Times New Roman" panose="02020603050405020304" pitchFamily="18" charset="0"/>
              <a:ea typeface="PMingLiU" panose="02020500000000000000" pitchFamily="18"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20</a:t>
            </a:fld>
            <a:endParaRPr lang="en-US"/>
          </a:p>
        </p:txBody>
      </p:sp>
    </p:spTree>
    <p:extLst>
      <p:ext uri="{BB962C8B-B14F-4D97-AF65-F5344CB8AC3E}">
        <p14:creationId xmlns:p14="http://schemas.microsoft.com/office/powerpoint/2010/main" val="310294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US" sz="1800" kern="100" dirty="0">
                <a:effectLst/>
                <a:latin typeface="Calibri" panose="020F0502020204030204" pitchFamily="34" charset="0"/>
                <a:ea typeface="PMingLiU" panose="02020500000000000000" pitchFamily="18" charset="-120"/>
              </a:rPr>
              <a:t>Cultivating an environment that values accountability and continuous enhancement enables every individual within the healthcare setting to contribute actively to maintaining high standards of hand hygiene and infection prevention. ​This culture is influenced significantly by the leaders and managers. If leaders and managers fail to demonstrate commitment, it's unlikely that hand hygiene will be valued, supported, funded, or championed. ​To improve this culture means regularly asking: ​</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a:t>
            </a:r>
            <a:endParaRPr lang="en-IN" sz="1800" kern="100" dirty="0">
              <a:effectLst/>
              <a:latin typeface="Times New Roman" panose="02020603050405020304" pitchFamily="18" charset="0"/>
              <a:ea typeface="PMingLiU" panose="02020500000000000000" pitchFamily="18" charset="-120"/>
            </a:endParaRPr>
          </a:p>
          <a:p>
            <a:pPr marL="342900" lvl="0" indent="-342900">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PMingLiU" panose="02020500000000000000" pitchFamily="18" charset="-120"/>
              </a:rPr>
              <a:t>Is hand hygiene a priority for managers and senior leadership? ​</a:t>
            </a:r>
            <a:endParaRPr lang="en-IN" sz="1800" kern="100" dirty="0">
              <a:effectLst/>
              <a:latin typeface="Times New Roman" panose="02020603050405020304" pitchFamily="18" charset="0"/>
              <a:ea typeface="PMingLiU" panose="02020500000000000000" pitchFamily="18" charset="-120"/>
            </a:endParaRPr>
          </a:p>
          <a:p>
            <a:pPr marL="342900" lvl="0" indent="-342900">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PMingLiU" panose="02020500000000000000" pitchFamily="18" charset="-120"/>
              </a:rPr>
              <a:t>Are they engaged and do they practice what they preach? </a:t>
            </a:r>
            <a:endParaRPr lang="en-IN" sz="1800" kern="100" dirty="0">
              <a:effectLst/>
              <a:latin typeface="Times New Roman" panose="02020603050405020304" pitchFamily="18" charset="0"/>
              <a:ea typeface="PMingLiU" panose="02020500000000000000" pitchFamily="18" charset="-120"/>
            </a:endParaRPr>
          </a:p>
          <a:p>
            <a:pPr marL="342900" lvl="0" indent="-342900">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PMingLiU" panose="02020500000000000000" pitchFamily="18" charset="-120"/>
              </a:rPr>
              <a:t>How can you increase the visibility of role models in a facility? Could they wear a badge or receive some other form of recognition to encourage them to influence others? </a:t>
            </a:r>
            <a:endParaRPr lang="en-IN" sz="1800" kern="100" dirty="0">
              <a:effectLst/>
              <a:latin typeface="Times New Roman" panose="02020603050405020304" pitchFamily="18" charset="0"/>
              <a:ea typeface="PMingLiU" panose="02020500000000000000" pitchFamily="18" charset="-120"/>
            </a:endParaRPr>
          </a:p>
          <a:p>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21</a:t>
            </a:fld>
            <a:endParaRPr lang="en-US"/>
          </a:p>
        </p:txBody>
      </p:sp>
    </p:spTree>
    <p:extLst>
      <p:ext uri="{BB962C8B-B14F-4D97-AF65-F5344CB8AC3E}">
        <p14:creationId xmlns:p14="http://schemas.microsoft.com/office/powerpoint/2010/main" val="3416924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US" sz="1800" kern="100" dirty="0">
                <a:effectLst/>
                <a:latin typeface="Calibri" panose="020F0502020204030204" pitchFamily="34" charset="0"/>
                <a:ea typeface="PMingLiU" panose="02020500000000000000" pitchFamily="18" charset="-120"/>
              </a:rPr>
              <a:t>You have reached the end of this module. Essential points to take away:​</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 ​</a:t>
            </a:r>
            <a:endParaRPr lang="en-IN" sz="1800" kern="100" dirty="0">
              <a:effectLst/>
              <a:latin typeface="Times New Roman" panose="02020603050405020304" pitchFamily="18" charset="0"/>
              <a:ea typeface="PMingLiU" panose="02020500000000000000" pitchFamily="18" charset="-12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PMingLiU" panose="02020500000000000000" pitchFamily="18" charset="-120"/>
              </a:rPr>
              <a:t>Without prompt and proper hand hygiene, achieving health for all through quality care remains unattainable.​</a:t>
            </a:r>
            <a:endParaRPr lang="en-IN" sz="1800" kern="100" dirty="0">
              <a:effectLst/>
              <a:latin typeface="Times New Roman" panose="02020603050405020304" pitchFamily="18" charset="0"/>
              <a:ea typeface="PMingLiU" panose="02020500000000000000" pitchFamily="18" charset="-12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PMingLiU" panose="02020500000000000000" pitchFamily="18" charset="-120"/>
              </a:rPr>
              <a:t>An environment equipped with necessary water, sanitation, and hygiene services is crucial for enabling hand hygiene practices at the correct times and in the appropriate manner.​</a:t>
            </a:r>
            <a:endParaRPr lang="en-IN" sz="1800" kern="100" dirty="0">
              <a:effectLst/>
              <a:latin typeface="Times New Roman" panose="02020603050405020304" pitchFamily="18" charset="0"/>
              <a:ea typeface="PMingLiU" panose="02020500000000000000" pitchFamily="18" charset="-12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PMingLiU" panose="02020500000000000000" pitchFamily="18" charset="-120"/>
              </a:rPr>
              <a:t>Implementing and customizing a multimodal strategy enhances access to hand hygiene facilities and fosters better hygiene behaviors.​</a:t>
            </a:r>
            <a:endParaRPr lang="en-IN" sz="1800" kern="100" dirty="0">
              <a:effectLst/>
              <a:latin typeface="Times New Roman" panose="02020603050405020304" pitchFamily="18" charset="0"/>
              <a:ea typeface="PMingLiU" panose="02020500000000000000" pitchFamily="18" charset="-12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PMingLiU" panose="02020500000000000000" pitchFamily="18" charset="-120"/>
              </a:rPr>
              <a:t>Improving hand hygiene serves as a gateway to broader infection prevention and control enhancements.​</a:t>
            </a:r>
            <a:endParaRPr lang="en-IN" sz="1800" kern="100" dirty="0">
              <a:effectLst/>
              <a:latin typeface="Times New Roman" panose="02020603050405020304" pitchFamily="18" charset="0"/>
              <a:ea typeface="PMingLiU" panose="02020500000000000000" pitchFamily="18" charset="-12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PMingLiU" panose="02020500000000000000" pitchFamily="18" charset="-120"/>
              </a:rPr>
              <a:t>Hand hygiene stands as a critical performance metric in diminishing the impact of antimicrobial resistance, controlling outbreaks, and preventing all preventable healthcare-associated infections.​</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 ​</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Please explore the reference section of this module for links to all mentioned resources.</a:t>
            </a:r>
            <a:endParaRPr lang="en-IN" sz="1800" kern="100" dirty="0">
              <a:effectLst/>
              <a:latin typeface="Times New Roman" panose="02020603050405020304" pitchFamily="18" charset="0"/>
              <a:ea typeface="PMingLiU" panose="02020500000000000000" pitchFamily="18" charset="-120"/>
            </a:endParaRPr>
          </a:p>
          <a:p>
            <a:pPr>
              <a:defRPr/>
            </a:pPr>
            <a:r>
              <a:rPr lang="en-US" dirty="0">
                <a:ea typeface="Calibri"/>
                <a:cs typeface="Calibri"/>
              </a:rPr>
              <a:t> </a:t>
            </a:r>
          </a:p>
        </p:txBody>
      </p:sp>
      <p:sp>
        <p:nvSpPr>
          <p:cNvPr id="4" name="Slide Number Placeholder 3"/>
          <p:cNvSpPr>
            <a:spLocks noGrp="1"/>
          </p:cNvSpPr>
          <p:nvPr>
            <p:ph type="sldNum" sz="quarter" idx="5"/>
          </p:nvPr>
        </p:nvSpPr>
        <p:spPr/>
        <p:txBody>
          <a:bodyPr/>
          <a:lstStyle/>
          <a:p>
            <a:fld id="{07D41EA3-1EB6-4AA7-96FA-6C6066CC3C28}" type="slidenum">
              <a:rPr lang="en-US" smtClean="0"/>
              <a:t>22</a:t>
            </a:fld>
            <a:endParaRPr lang="en-US"/>
          </a:p>
        </p:txBody>
      </p:sp>
    </p:spTree>
    <p:extLst>
      <p:ext uri="{BB962C8B-B14F-4D97-AF65-F5344CB8AC3E}">
        <p14:creationId xmlns:p14="http://schemas.microsoft.com/office/powerpoint/2010/main" val="3116811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US" sz="1800" kern="100" dirty="0">
                <a:effectLst/>
                <a:latin typeface="Calibri" panose="020F0502020204030204" pitchFamily="34" charset="0"/>
                <a:ea typeface="PMingLiU" panose="02020500000000000000" pitchFamily="18" charset="-120"/>
              </a:rPr>
              <a:t>You have reached the end of this module. Essential points to take away:​</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 ​</a:t>
            </a:r>
            <a:endParaRPr lang="en-IN" sz="1800" kern="100" dirty="0">
              <a:effectLst/>
              <a:latin typeface="Times New Roman" panose="02020603050405020304" pitchFamily="18" charset="0"/>
              <a:ea typeface="PMingLiU" panose="02020500000000000000" pitchFamily="18" charset="-12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PMingLiU" panose="02020500000000000000" pitchFamily="18" charset="-120"/>
              </a:rPr>
              <a:t>Without prompt and proper hand hygiene, achieving health for all through quality care remains unattainable.​</a:t>
            </a:r>
            <a:endParaRPr lang="en-IN" sz="1800" kern="100" dirty="0">
              <a:effectLst/>
              <a:latin typeface="Times New Roman" panose="02020603050405020304" pitchFamily="18" charset="0"/>
              <a:ea typeface="PMingLiU" panose="02020500000000000000" pitchFamily="18" charset="-12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PMingLiU" panose="02020500000000000000" pitchFamily="18" charset="-120"/>
              </a:rPr>
              <a:t>An environment equipped with necessary water, sanitation, and hygiene services is crucial for enabling hand hygiene practices at the correct times and in the appropriate manner.​</a:t>
            </a:r>
            <a:endParaRPr lang="en-IN" sz="1800" kern="100" dirty="0">
              <a:effectLst/>
              <a:latin typeface="Times New Roman" panose="02020603050405020304" pitchFamily="18" charset="0"/>
              <a:ea typeface="PMingLiU" panose="02020500000000000000" pitchFamily="18" charset="-12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PMingLiU" panose="02020500000000000000" pitchFamily="18" charset="-120"/>
              </a:rPr>
              <a:t>Implementing and customizing a multimodal strategy enhances access to hand hygiene facilities and fosters better hygiene behaviors.​</a:t>
            </a:r>
            <a:endParaRPr lang="en-IN" sz="1800" kern="100" dirty="0">
              <a:effectLst/>
              <a:latin typeface="Times New Roman" panose="02020603050405020304" pitchFamily="18" charset="0"/>
              <a:ea typeface="PMingLiU" panose="02020500000000000000" pitchFamily="18" charset="-12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PMingLiU" panose="02020500000000000000" pitchFamily="18" charset="-120"/>
              </a:rPr>
              <a:t>Improving hand hygiene serves as a gateway to broader infection prevention and control enhancements.​</a:t>
            </a:r>
            <a:endParaRPr lang="en-IN" sz="1800" kern="100" dirty="0">
              <a:effectLst/>
              <a:latin typeface="Times New Roman" panose="02020603050405020304" pitchFamily="18" charset="0"/>
              <a:ea typeface="PMingLiU" panose="02020500000000000000" pitchFamily="18" charset="-12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PMingLiU" panose="02020500000000000000" pitchFamily="18" charset="-120"/>
              </a:rPr>
              <a:t>Hand hygiene stands as a critical performance metric in diminishing the impact of antimicrobial resistance, controlling outbreaks, and preventing all preventable healthcare-associated infections.​</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 ​</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Please explore the reference section of this module for links to all mentioned resources.</a:t>
            </a:r>
            <a:endParaRPr lang="en-IN" sz="1800" kern="100" dirty="0">
              <a:effectLst/>
              <a:latin typeface="Times New Roman" panose="02020603050405020304" pitchFamily="18" charset="0"/>
              <a:ea typeface="PMingLiU" panose="02020500000000000000" pitchFamily="18" charset="-120"/>
            </a:endParaRPr>
          </a:p>
          <a:p>
            <a:pPr>
              <a:defRPr/>
            </a:pPr>
            <a:r>
              <a:rPr lang="en-US" dirty="0">
                <a:ea typeface="Calibri"/>
                <a:cs typeface="Calibri"/>
              </a:rPr>
              <a:t> </a:t>
            </a:r>
          </a:p>
        </p:txBody>
      </p:sp>
      <p:sp>
        <p:nvSpPr>
          <p:cNvPr id="4" name="Slide Number Placeholder 3"/>
          <p:cNvSpPr>
            <a:spLocks noGrp="1"/>
          </p:cNvSpPr>
          <p:nvPr>
            <p:ph type="sldNum" sz="quarter" idx="5"/>
          </p:nvPr>
        </p:nvSpPr>
        <p:spPr/>
        <p:txBody>
          <a:bodyPr/>
          <a:lstStyle/>
          <a:p>
            <a:fld id="{07D41EA3-1EB6-4AA7-96FA-6C6066CC3C28}" type="slidenum">
              <a:rPr lang="en-US" smtClean="0"/>
              <a:t>23</a:t>
            </a:fld>
            <a:endParaRPr lang="en-US"/>
          </a:p>
        </p:txBody>
      </p:sp>
    </p:spTree>
    <p:extLst>
      <p:ext uri="{BB962C8B-B14F-4D97-AF65-F5344CB8AC3E}">
        <p14:creationId xmlns:p14="http://schemas.microsoft.com/office/powerpoint/2010/main" val="1516921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US" sz="1800" kern="100" dirty="0">
                <a:effectLst/>
                <a:latin typeface="Calibri" panose="020F0502020204030204" pitchFamily="34" charset="0"/>
                <a:ea typeface="PMingLiU" panose="020B0604030504040204" pitchFamily="18" charset="-120"/>
              </a:rPr>
              <a:t>No health system is free of avoidable infections. These infections, acquired through delivering care and from the health care environment, affect patients, their families and health workers, in many different ways.</a:t>
            </a:r>
          </a:p>
          <a:p>
            <a:endParaRPr lang="en-US" sz="1800" kern="100" dirty="0">
              <a:effectLst/>
              <a:latin typeface="Calibri" panose="020F0502020204030204" pitchFamily="34" charset="0"/>
              <a:ea typeface="PMingLiU" panose="020B0604030504040204" pitchFamily="18" charset="-120"/>
            </a:endParaRPr>
          </a:p>
          <a:p>
            <a:r>
              <a:rPr lang="en-US" sz="1800" kern="100" dirty="0">
                <a:effectLst/>
                <a:latin typeface="Calibri" panose="020F0502020204030204" pitchFamily="34" charset="0"/>
                <a:ea typeface="PMingLiU" panose="020B0604030504040204" pitchFamily="18" charset="-120"/>
              </a:rPr>
              <a:t>Infection prevention and control measures are proven to prevent harm. </a:t>
            </a:r>
          </a:p>
          <a:p>
            <a:endParaRPr lang="en-US" sz="1800" kern="100" dirty="0">
              <a:effectLst/>
              <a:latin typeface="Calibri" panose="020F0502020204030204" pitchFamily="34" charset="0"/>
              <a:ea typeface="PMingLiU" panose="020B0604030504040204" pitchFamily="18" charset="-120"/>
            </a:endParaRPr>
          </a:p>
          <a:p>
            <a:r>
              <a:rPr lang="en-US" sz="1800" kern="100" dirty="0">
                <a:effectLst/>
                <a:latin typeface="Calibri" panose="020F0502020204030204" pitchFamily="34" charset="0"/>
                <a:ea typeface="PMingLiU" panose="020B0604030504040204" pitchFamily="18" charset="-120"/>
              </a:rPr>
              <a:t>Everyone can play their part in making people safer in healthcare – this is a key element of WASH FIT. ​</a:t>
            </a:r>
            <a:endParaRPr lang="en-IN" sz="1800" kern="100" dirty="0">
              <a:effectLst/>
              <a:latin typeface="Times New Roman" panose="02020603050405020304" pitchFamily="18" charset="0"/>
              <a:ea typeface="PMingLiU" panose="020B0604030504040204" pitchFamily="18" charset="-120"/>
            </a:endParaRPr>
          </a:p>
          <a:p>
            <a:r>
              <a:rPr lang="en-US" sz="1800" kern="100" dirty="0">
                <a:effectLst/>
                <a:latin typeface="Calibri" panose="020F0502020204030204" pitchFamily="34" charset="0"/>
                <a:ea typeface="PMingLiU" panose="020B0604030504040204" pitchFamily="18" charset="-120"/>
              </a:rPr>
              <a:t>​</a:t>
            </a:r>
            <a:endParaRPr lang="en-IN" sz="1800" kern="100" dirty="0">
              <a:effectLst/>
              <a:latin typeface="Times New Roman" panose="02020603050405020304" pitchFamily="18" charset="0"/>
              <a:ea typeface="PMingLiU" panose="020B0604030504040204" pitchFamily="18" charset="-120"/>
            </a:endParaRPr>
          </a:p>
          <a:p>
            <a:r>
              <a:rPr lang="en-US" sz="1800" kern="100" dirty="0">
                <a:effectLst/>
                <a:latin typeface="Calibri" panose="020F0502020204030204" pitchFamily="34" charset="0"/>
                <a:ea typeface="PMingLiU" panose="020B0604030504040204" pitchFamily="18" charset="-120"/>
              </a:rPr>
              <a:t>WHO offers guidelines on infection prevention and control, or IPC, and hand hygiene, outlining necessary infrastructure, behaviors, and practices to prevent infections in healthcare settings. These guidelines are crucial for mitigating the risk of infections, including those resistant to antibiotics—a growing global challenge.​</a:t>
            </a:r>
            <a:endParaRPr lang="en-IN" sz="1800" kern="100" dirty="0">
              <a:effectLst/>
              <a:latin typeface="Times New Roman" panose="02020603050405020304" pitchFamily="18" charset="0"/>
              <a:ea typeface="PMingLiU" panose="020B0604030504040204" pitchFamily="18" charset="-120"/>
            </a:endParaRPr>
          </a:p>
          <a:p>
            <a:r>
              <a:rPr lang="en-US" sz="1800" kern="100" dirty="0">
                <a:effectLst/>
                <a:latin typeface="Calibri" panose="020F0502020204030204" pitchFamily="34" charset="0"/>
                <a:ea typeface="PMingLiU" panose="020B0604030504040204" pitchFamily="18" charset="-120"/>
              </a:rPr>
              <a:t>​</a:t>
            </a:r>
            <a:endParaRPr lang="en-IN" sz="1800" kern="100" dirty="0">
              <a:effectLst/>
              <a:latin typeface="Times New Roman" panose="02020603050405020304" pitchFamily="18" charset="0"/>
              <a:ea typeface="PMingLiU" panose="020B0604030504040204" pitchFamily="18" charset="-120"/>
            </a:endParaRPr>
          </a:p>
          <a:p>
            <a:r>
              <a:rPr lang="en-US" sz="1800" kern="100" dirty="0">
                <a:effectLst/>
                <a:latin typeface="Calibri" panose="020F0502020204030204" pitchFamily="34" charset="0"/>
                <a:ea typeface="PMingLiU" panose="020B0604030504040204" pitchFamily="18" charset="-120"/>
              </a:rPr>
              <a:t>Strict hand hygiene standards prevent infection transmission, as touching patients and surfaces can contaminate hands, turning them into vectors for transmitting harmful microbes. ​</a:t>
            </a:r>
            <a:endParaRPr lang="en-IN" sz="1800" kern="100" dirty="0">
              <a:effectLst/>
              <a:latin typeface="Times New Roman" panose="02020603050405020304" pitchFamily="18" charset="0"/>
              <a:ea typeface="PMingLiU" panose="020B0604030504040204" pitchFamily="18" charset="-120"/>
            </a:endParaRPr>
          </a:p>
          <a:p>
            <a:r>
              <a:rPr lang="en-US" sz="1800" kern="100" dirty="0">
                <a:effectLst/>
                <a:latin typeface="Calibri" panose="020F0502020204030204" pitchFamily="34" charset="0"/>
                <a:ea typeface="PMingLiU" panose="020B0604030504040204" pitchFamily="18" charset="-120"/>
              </a:rPr>
              <a:t> ​</a:t>
            </a:r>
            <a:endParaRPr lang="en-IN" sz="1800" kern="100" dirty="0">
              <a:effectLst/>
              <a:latin typeface="Times New Roman" panose="02020603050405020304" pitchFamily="18" charset="0"/>
              <a:ea typeface="PMingLiU" panose="020B0604030504040204" pitchFamily="18" charset="-120"/>
            </a:endParaRPr>
          </a:p>
          <a:p>
            <a:r>
              <a:rPr lang="en-US" sz="1800" kern="100" dirty="0">
                <a:effectLst/>
                <a:latin typeface="Calibri" panose="020F0502020204030204" pitchFamily="34" charset="0"/>
                <a:ea typeface="PMingLiU" panose="020B0604030504040204" pitchFamily="18" charset="-120"/>
              </a:rPr>
              <a:t>Achieving consistent hand hygiene remains a challenge globally. We will explore why, and what can be done. ​</a:t>
            </a:r>
            <a:endParaRPr lang="en-IN" sz="1800" kern="100" dirty="0">
              <a:effectLst/>
              <a:latin typeface="Times New Roman" panose="02020603050405020304" pitchFamily="18" charset="0"/>
              <a:ea typeface="PMingLiU" panose="020B0604030504040204" pitchFamily="18" charset="-120"/>
            </a:endParaRPr>
          </a:p>
          <a:p>
            <a:endParaRPr lang="en-US"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3</a:t>
            </a:fld>
            <a:endParaRPr lang="en-US"/>
          </a:p>
        </p:txBody>
      </p:sp>
    </p:spTree>
    <p:extLst>
      <p:ext uri="{BB962C8B-B14F-4D97-AF65-F5344CB8AC3E}">
        <p14:creationId xmlns:p14="http://schemas.microsoft.com/office/powerpoint/2010/main" val="3935230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US" sz="1800" kern="100" dirty="0">
                <a:effectLst/>
                <a:latin typeface="Calibri" panose="020F0502020204030204" pitchFamily="34" charset="0"/>
                <a:ea typeface="PMingLiU" panose="02020500000000000000" pitchFamily="18" charset="-120"/>
              </a:rPr>
              <a:t>No health system is free of avoidable infections. These infections, acquired through delivering care and from the health care environment, affect patients, their families and health workers, in many different ways. Infection prevention and control measures are proven to prevent harm. Everyone can play their part in making people safer in healthcare – this is a key element of WASH FIT. ​</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WHO offers guidelines on infection prevention and control, or IPC, and hand hygiene, outlining necessary infrastructure, behaviors, and practices to prevent infections in healthcare settings. These guidelines are crucial for mitigating the risk of infections, including those resistant to antibiotics—a growing global challenge.​</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Strict hand hygiene standards prevent infection transmission, as touching patients and surfaces can contaminate hands, turning them into vectors for transmitting harmful microbes. ​</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 ​</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Achieving consistent hand hygiene remains a challenge globally. We will explore why, and what can be done. ​</a:t>
            </a:r>
            <a:endParaRPr lang="en-IN" sz="1800" kern="100" dirty="0">
              <a:effectLst/>
              <a:latin typeface="Times New Roman" panose="02020603050405020304" pitchFamily="18" charset="0"/>
              <a:ea typeface="PMingLiU" panose="02020500000000000000" pitchFamily="18" charset="-120"/>
            </a:endParaRPr>
          </a:p>
          <a:p>
            <a:endParaRPr lang="en-US"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4</a:t>
            </a:fld>
            <a:endParaRPr lang="en-US"/>
          </a:p>
        </p:txBody>
      </p:sp>
    </p:spTree>
    <p:extLst>
      <p:ext uri="{BB962C8B-B14F-4D97-AF65-F5344CB8AC3E}">
        <p14:creationId xmlns:p14="http://schemas.microsoft.com/office/powerpoint/2010/main" val="179977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US" sz="1800" kern="100" dirty="0">
                <a:effectLst/>
                <a:latin typeface="Calibri" panose="020F0502020204030204" pitchFamily="34" charset="0"/>
                <a:ea typeface="PMingLiU" panose="02020500000000000000" pitchFamily="18" charset="-120"/>
              </a:rPr>
              <a:t>Did you know that every day, we shed about 1 million skin flakes? Microbes are everywhere, not just on our skin but also in various environments. ​</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The survival time of these germs on hands varies—some last only 2 minutes, while others can persist for up to an hour. Certain microbes can even survive on surfaces for extended periods, increasing their transmission risk.​</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For health workers, this is especially relevant. Their daily tasks, whether assisting patients, checking vital signs, or touching surfaces around the patient, even cleaning patient rooms and bathrooms, can lead to hand contamination with thousands of germs.​</a:t>
            </a:r>
            <a:endParaRPr lang="en-IN"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5</a:t>
            </a:fld>
            <a:endParaRPr lang="en-US"/>
          </a:p>
        </p:txBody>
      </p:sp>
    </p:spTree>
    <p:extLst>
      <p:ext uri="{BB962C8B-B14F-4D97-AF65-F5344CB8AC3E}">
        <p14:creationId xmlns:p14="http://schemas.microsoft.com/office/powerpoint/2010/main" val="2442909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US" sz="1800" kern="100" dirty="0">
                <a:effectLst/>
                <a:latin typeface="Calibri" panose="020F0502020204030204" pitchFamily="34" charset="0"/>
                <a:ea typeface="PMingLiU" panose="02020500000000000000" pitchFamily="18" charset="-120"/>
              </a:rPr>
              <a:t>Data reveal a pressing issue in healthcare: 1 in 10 patients may acquire an infection, with over half of surgical site infections potentially resistant to antibiotics. Effective IPC control can reduce these infections by up to 70%, yet hand hygiene compliance often remains below 40%. Improving hand hygiene practices could prevent up to 50% of avoidable infections, </a:t>
            </a:r>
          </a:p>
          <a:p>
            <a:endParaRPr lang="en-US" sz="1800" kern="100" dirty="0">
              <a:effectLst/>
              <a:latin typeface="Calibri" panose="020F0502020204030204" pitchFamily="34"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offering significant health and economic benefits.​</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 ​</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Recent WHO surveys show many countries lag in hand hygiene efforts.​</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 ​</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Shockingly, one-third of healthcare facilities lack proper hand hygiene resources, and 1.8 billion people use facilities without basic water services. In the least-developed countries, half the facilities lack basic water services, highlighting a dire need for improvement. Effective hand hygiene improvement strategies can prevent up to 50% of avoidable infections in health care and generate economic savings.​</a:t>
            </a:r>
            <a:endParaRPr lang="en-IN"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EE6FB899-AFE7-4BDE-875B-18BFC5E545B0}" type="slidenum">
              <a:rPr lang="en-US" smtClean="0"/>
              <a:t>6</a:t>
            </a:fld>
            <a:endParaRPr lang="en-US"/>
          </a:p>
        </p:txBody>
      </p:sp>
    </p:spTree>
    <p:extLst>
      <p:ext uri="{BB962C8B-B14F-4D97-AF65-F5344CB8AC3E}">
        <p14:creationId xmlns:p14="http://schemas.microsoft.com/office/powerpoint/2010/main" val="3684634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US" sz="1200" kern="100" dirty="0">
                <a:effectLst/>
                <a:latin typeface="Calibri" panose="020F0502020204030204" pitchFamily="34" charset="0"/>
                <a:ea typeface="PMingLiU" panose="02020500000000000000" pitchFamily="18" charset="-120"/>
              </a:rPr>
              <a:t>Data reveal a pressing issue in healthcare: 1 in 10 patients may acquire an infection, with over half of surgical site infections potentially resistant to antibiotics. Effective IPC control can reduce these infections by up to 70%, yet hand hygiene compliance often remains below 40%. Improving hand hygiene practices could prevent up to 50% of avoidable infections, offering significant health and economic benefits.​</a:t>
            </a:r>
            <a:endParaRPr lang="en-IN" sz="1200" kern="100" dirty="0">
              <a:effectLst/>
              <a:latin typeface="Times New Roman" panose="02020603050405020304" pitchFamily="18" charset="0"/>
              <a:ea typeface="PMingLiU" panose="02020500000000000000" pitchFamily="18" charset="-120"/>
            </a:endParaRPr>
          </a:p>
          <a:p>
            <a:r>
              <a:rPr lang="en-US" sz="1200" kern="100" dirty="0">
                <a:effectLst/>
                <a:latin typeface="Calibri" panose="020F0502020204030204" pitchFamily="34" charset="0"/>
                <a:ea typeface="PMingLiU" panose="02020500000000000000" pitchFamily="18" charset="-120"/>
              </a:rPr>
              <a:t> ​</a:t>
            </a:r>
            <a:endParaRPr lang="en-IN" sz="1200" kern="100" dirty="0">
              <a:effectLst/>
              <a:latin typeface="Times New Roman" panose="02020603050405020304" pitchFamily="18" charset="0"/>
              <a:ea typeface="PMingLiU" panose="02020500000000000000" pitchFamily="18" charset="-120"/>
            </a:endParaRPr>
          </a:p>
          <a:p>
            <a:r>
              <a:rPr lang="en-US" sz="1200" kern="100" dirty="0">
                <a:effectLst/>
                <a:latin typeface="Calibri" panose="020F0502020204030204" pitchFamily="34" charset="0"/>
                <a:ea typeface="PMingLiU" panose="02020500000000000000" pitchFamily="18" charset="-120"/>
              </a:rPr>
              <a:t>Recent WHO surveys show many countries lag in hand hygiene efforts.​</a:t>
            </a:r>
            <a:endParaRPr lang="en-IN" sz="1200" kern="100" dirty="0">
              <a:effectLst/>
              <a:latin typeface="Times New Roman" panose="02020603050405020304" pitchFamily="18" charset="0"/>
              <a:ea typeface="PMingLiU" panose="02020500000000000000" pitchFamily="18" charset="-120"/>
            </a:endParaRPr>
          </a:p>
          <a:p>
            <a:r>
              <a:rPr lang="en-US" sz="1200" kern="100" dirty="0">
                <a:effectLst/>
                <a:latin typeface="Calibri" panose="020F0502020204030204" pitchFamily="34" charset="0"/>
                <a:ea typeface="PMingLiU" panose="02020500000000000000" pitchFamily="18" charset="-120"/>
              </a:rPr>
              <a:t> ​</a:t>
            </a:r>
            <a:endParaRPr lang="en-IN" sz="1200" kern="100" dirty="0">
              <a:effectLst/>
              <a:latin typeface="Times New Roman" panose="02020603050405020304" pitchFamily="18" charset="0"/>
              <a:ea typeface="PMingLiU" panose="02020500000000000000" pitchFamily="18" charset="-120"/>
            </a:endParaRPr>
          </a:p>
          <a:p>
            <a:r>
              <a:rPr lang="en-US" sz="1200" kern="100" dirty="0">
                <a:effectLst/>
                <a:latin typeface="Calibri" panose="020F0502020204030204" pitchFamily="34" charset="0"/>
                <a:ea typeface="PMingLiU" panose="02020500000000000000" pitchFamily="18" charset="-120"/>
              </a:rPr>
              <a:t>Shockingly, one-third of healthcare facilities lack proper hand hygiene resources, </a:t>
            </a:r>
            <a:r>
              <a:rPr lang="en-US" sz="1200" b="1" kern="100" dirty="0">
                <a:effectLst/>
                <a:latin typeface="Calibri" panose="020F0502020204030204" pitchFamily="34" charset="0"/>
                <a:ea typeface="PMingLiU" panose="02020500000000000000" pitchFamily="18" charset="-120"/>
              </a:rPr>
              <a:t>and 1.8 billion people </a:t>
            </a:r>
            <a:r>
              <a:rPr lang="en-US" sz="1200" kern="100" dirty="0">
                <a:effectLst/>
                <a:latin typeface="Calibri" panose="020F0502020204030204" pitchFamily="34" charset="0"/>
                <a:ea typeface="PMingLiU" panose="02020500000000000000" pitchFamily="18" charset="-120"/>
              </a:rPr>
              <a:t>use facilities without basic water services. </a:t>
            </a:r>
            <a:r>
              <a:rPr lang="en-US" sz="1200" b="1" kern="100" dirty="0">
                <a:effectLst/>
                <a:latin typeface="Calibri" panose="020F0502020204030204" pitchFamily="34" charset="0"/>
                <a:ea typeface="PMingLiU" panose="02020500000000000000" pitchFamily="18" charset="-120"/>
              </a:rPr>
              <a:t>In the least-developed </a:t>
            </a:r>
            <a:r>
              <a:rPr lang="en-US" sz="1200" kern="100" dirty="0">
                <a:effectLst/>
                <a:latin typeface="Calibri" panose="020F0502020204030204" pitchFamily="34" charset="0"/>
                <a:ea typeface="PMingLiU" panose="02020500000000000000" pitchFamily="18" charset="-120"/>
              </a:rPr>
              <a:t>countries, half the facilities lack basic water services, highlighting a dire need for improvement. </a:t>
            </a:r>
            <a:r>
              <a:rPr lang="en-US" sz="1200" b="1" kern="100" dirty="0">
                <a:effectLst/>
                <a:latin typeface="Calibri" panose="020F0502020204030204" pitchFamily="34" charset="0"/>
                <a:ea typeface="PMingLiU" panose="02020500000000000000" pitchFamily="18" charset="-120"/>
              </a:rPr>
              <a:t>Effective hand hygiene </a:t>
            </a:r>
            <a:r>
              <a:rPr lang="en-US" sz="1200" kern="100" dirty="0">
                <a:effectLst/>
                <a:latin typeface="Calibri" panose="020F0502020204030204" pitchFamily="34" charset="0"/>
                <a:ea typeface="PMingLiU" panose="02020500000000000000" pitchFamily="18" charset="-120"/>
              </a:rPr>
              <a:t>improvement strategies can prevent up to 50% of avoidable infections in health care and generate economic savings.​</a:t>
            </a:r>
            <a:endParaRPr lang="en-IN" sz="12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EE6FB899-AFE7-4BDE-875B-18BFC5E545B0}" type="slidenum">
              <a:rPr lang="en-US" smtClean="0"/>
              <a:t>7</a:t>
            </a:fld>
            <a:endParaRPr lang="en-US"/>
          </a:p>
        </p:txBody>
      </p:sp>
    </p:spTree>
    <p:extLst>
      <p:ext uri="{BB962C8B-B14F-4D97-AF65-F5344CB8AC3E}">
        <p14:creationId xmlns:p14="http://schemas.microsoft.com/office/powerpoint/2010/main" val="125844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b="1" dirty="0"/>
              <a:t>Audio: </a:t>
            </a:r>
            <a:r>
              <a:rPr lang="en-US" sz="1800" kern="100" dirty="0">
                <a:effectLst/>
                <a:latin typeface="Calibri" panose="020F0502020204030204" pitchFamily="34" charset="0"/>
                <a:ea typeface="PMingLiU" panose="02020500000000000000" pitchFamily="18" charset="-120"/>
              </a:rPr>
              <a:t>These rules stress the importance of timing and technique in hand hygiene, integrating seamlessly into routine patient care. Hand hygiene must occur right at the point-of-care and during five critical moments in patient care. What do we mean by 'point of care’? It is defined as the intersection of the health worker, the patient, and care or treatment involving touch. There may be multiple points of care across a facility or ward. ​</a:t>
            </a:r>
            <a:endParaRPr lang="en-IN" sz="1800" kern="100" dirty="0">
              <a:effectLst/>
              <a:latin typeface="Times New Roman" panose="02020603050405020304" pitchFamily="18" charset="0"/>
              <a:ea typeface="PMingLiU" panose="02020500000000000000" pitchFamily="18" charset="-120"/>
            </a:endParaRPr>
          </a:p>
          <a:p>
            <a:pPr lvl="1"/>
            <a:r>
              <a:rPr lang="en-US" sz="1800" kern="100" dirty="0">
                <a:effectLst/>
                <a:latin typeface="Calibri" panose="020F0502020204030204" pitchFamily="34" charset="0"/>
                <a:ea typeface="PMingLiU" panose="02020500000000000000" pitchFamily="18" charset="-120"/>
              </a:rPr>
              <a:t>​</a:t>
            </a:r>
            <a:endParaRPr lang="en-IN" sz="1800" kern="100" dirty="0">
              <a:effectLst/>
              <a:latin typeface="Times New Roman" panose="02020603050405020304" pitchFamily="18" charset="0"/>
              <a:ea typeface="PMingLiU" panose="02020500000000000000" pitchFamily="18" charset="-120"/>
            </a:endParaRPr>
          </a:p>
          <a:p>
            <a:pPr lvl="1"/>
            <a:r>
              <a:rPr lang="en-US" sz="1800" kern="100" dirty="0">
                <a:effectLst/>
                <a:latin typeface="Calibri" panose="020F0502020204030204" pitchFamily="34" charset="0"/>
                <a:ea typeface="PMingLiU" panose="02020500000000000000" pitchFamily="18" charset="-120"/>
              </a:rPr>
              <a:t>Hand hygiene infrastructure and products should be in place &amp; easily accessible at all points of care. If health workers have to leave a patient's side to clean their hands, the likelihood of performing hand hygiene drops. ​</a:t>
            </a:r>
            <a:endParaRPr lang="en-IN" sz="1800" kern="100" dirty="0">
              <a:effectLst/>
              <a:latin typeface="Times New Roman" panose="02020603050405020304" pitchFamily="18" charset="0"/>
              <a:ea typeface="PMingLiU" panose="02020500000000000000" pitchFamily="18" charset="-120"/>
            </a:endParaRPr>
          </a:p>
          <a:p>
            <a:pPr lvl="1"/>
            <a:r>
              <a:rPr lang="en-US" sz="1800" kern="100" dirty="0">
                <a:effectLst/>
                <a:latin typeface="Calibri" panose="020F0502020204030204" pitchFamily="34" charset="0"/>
                <a:ea typeface="PMingLiU" panose="02020500000000000000" pitchFamily="18" charset="-120"/>
              </a:rPr>
              <a:t>​</a:t>
            </a:r>
            <a:endParaRPr lang="en-IN" sz="1800" kern="100" dirty="0">
              <a:effectLst/>
              <a:latin typeface="Times New Roman" panose="02020603050405020304" pitchFamily="18" charset="0"/>
              <a:ea typeface="PMingLiU" panose="02020500000000000000" pitchFamily="18" charset="-120"/>
            </a:endParaRPr>
          </a:p>
          <a:p>
            <a:pPr lvl="1"/>
            <a:r>
              <a:rPr lang="en-US" sz="1800" kern="100" dirty="0">
                <a:effectLst/>
                <a:latin typeface="Calibri" panose="020F0502020204030204" pitchFamily="34" charset="0"/>
                <a:ea typeface="PMingLiU" panose="02020500000000000000" pitchFamily="18" charset="-120"/>
              </a:rPr>
              <a:t>Alcohol-based handrub is preferred for efficiency, effectiveness, and skin tolerance, though soap and water are required for visibly dirty hands. The right technique and adequate time spent on hand cleaning are essential for effective hand hygiene.</a:t>
            </a:r>
            <a:endParaRPr lang="en-IN"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8</a:t>
            </a:fld>
            <a:endParaRPr lang="en-US"/>
          </a:p>
        </p:txBody>
      </p:sp>
    </p:spTree>
    <p:extLst>
      <p:ext uri="{BB962C8B-B14F-4D97-AF65-F5344CB8AC3E}">
        <p14:creationId xmlns:p14="http://schemas.microsoft.com/office/powerpoint/2010/main" val="3132412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US" sz="1800" kern="100" dirty="0">
                <a:effectLst/>
                <a:latin typeface="Calibri" panose="020F0502020204030204" pitchFamily="34" charset="0"/>
                <a:ea typeface="PMingLiU" panose="02020500000000000000" pitchFamily="18" charset="-120"/>
              </a:rPr>
              <a:t>These rules stress the importance of timing and technique in hand hygiene, integrating seamlessly into routine patient care. Hand hygiene must occur right at the point-of-care and during five critical moments in patient care. What do we mean by 'point of care’? It is defined as the intersection of the health worker, the patient, and care or treatment involving touch. There may be multiple points of care across a facility or ward. ​</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Hand hygiene infrastructure and products should be in place &amp; easily accessible at all points of care. If health workers have to leave a patient's side to clean their hands, the likelihood of performing hand hygiene drops. ​</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a:t>
            </a:r>
            <a:endParaRPr lang="en-IN" sz="1800" kern="100" dirty="0">
              <a:effectLst/>
              <a:latin typeface="Times New Roman" panose="02020603050405020304" pitchFamily="18" charset="0"/>
              <a:ea typeface="PMingLiU" panose="02020500000000000000" pitchFamily="18" charset="-120"/>
            </a:endParaRPr>
          </a:p>
          <a:p>
            <a:r>
              <a:rPr lang="en-US" sz="1800" kern="100" dirty="0">
                <a:effectLst/>
                <a:latin typeface="Calibri" panose="020F0502020204030204" pitchFamily="34" charset="0"/>
                <a:ea typeface="PMingLiU" panose="02020500000000000000" pitchFamily="18" charset="-120"/>
              </a:rPr>
              <a:t>Alcohol-based handrub is preferred for efficiency, effectiveness, and skin tolerance, though soap and water are required for visibly dirty hands. The right technique and adequate time spent on hand cleaning are essential for effective hand hygiene. ​</a:t>
            </a:r>
            <a:endParaRPr lang="en-IN" sz="1800" kern="100" dirty="0">
              <a:effectLst/>
              <a:latin typeface="Times New Roman" panose="02020603050405020304" pitchFamily="18" charset="0"/>
              <a:ea typeface="PMingLiU" panose="02020500000000000000" pitchFamily="18" charset="-120"/>
            </a:endParaRPr>
          </a:p>
          <a:p>
            <a:endParaRPr lang="en-US" dirty="0">
              <a:ea typeface="Calibri"/>
              <a:cs typeface="Calibri"/>
            </a:endParaRPr>
          </a:p>
          <a:p>
            <a:br>
              <a:rPr lang="en-US" dirty="0"/>
            </a:b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9</a:t>
            </a:fld>
            <a:endParaRPr lang="en-US"/>
          </a:p>
        </p:txBody>
      </p:sp>
    </p:spTree>
    <p:extLst>
      <p:ext uri="{BB962C8B-B14F-4D97-AF65-F5344CB8AC3E}">
        <p14:creationId xmlns:p14="http://schemas.microsoft.com/office/powerpoint/2010/main" val="2033623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BAE48-4741-E663-EF5F-5F83B992F1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98AE20-931A-0746-51B8-EDC264374B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4CE747-083E-220C-A3B4-E1DCA0994497}"/>
              </a:ext>
            </a:extLst>
          </p:cNvPr>
          <p:cNvSpPr>
            <a:spLocks noGrp="1"/>
          </p:cNvSpPr>
          <p:nvPr>
            <p:ph type="dt" sz="half" idx="10"/>
          </p:nvPr>
        </p:nvSpPr>
        <p:spPr/>
        <p:txBody>
          <a:bodyPr/>
          <a:lstStyle/>
          <a:p>
            <a:fld id="{270E3F02-B77C-41A6-A439-89647F299FCF}" type="datetimeFigureOut">
              <a:rPr lang="en-US" smtClean="0"/>
              <a:t>2/12/2025</a:t>
            </a:fld>
            <a:endParaRPr lang="en-US"/>
          </a:p>
        </p:txBody>
      </p:sp>
      <p:sp>
        <p:nvSpPr>
          <p:cNvPr id="5" name="Footer Placeholder 4">
            <a:extLst>
              <a:ext uri="{FF2B5EF4-FFF2-40B4-BE49-F238E27FC236}">
                <a16:creationId xmlns:a16="http://schemas.microsoft.com/office/drawing/2014/main" id="{E895233D-2A85-CF1B-DE1E-2988DF99B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1A683F-8C05-8569-8BA4-F45E34198A3B}"/>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399673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63F0-8BAC-D599-931A-A12005EAC1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124FE1-0987-E028-701D-4B8ECC38B4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947FE-F178-4F46-896A-D740E28DA1FB}"/>
              </a:ext>
            </a:extLst>
          </p:cNvPr>
          <p:cNvSpPr>
            <a:spLocks noGrp="1"/>
          </p:cNvSpPr>
          <p:nvPr>
            <p:ph type="dt" sz="half" idx="10"/>
          </p:nvPr>
        </p:nvSpPr>
        <p:spPr/>
        <p:txBody>
          <a:bodyPr/>
          <a:lstStyle/>
          <a:p>
            <a:fld id="{270E3F02-B77C-41A6-A439-89647F299FCF}" type="datetimeFigureOut">
              <a:rPr lang="en-US" smtClean="0"/>
              <a:t>2/12/2025</a:t>
            </a:fld>
            <a:endParaRPr lang="en-US"/>
          </a:p>
        </p:txBody>
      </p:sp>
      <p:sp>
        <p:nvSpPr>
          <p:cNvPr id="5" name="Footer Placeholder 4">
            <a:extLst>
              <a:ext uri="{FF2B5EF4-FFF2-40B4-BE49-F238E27FC236}">
                <a16:creationId xmlns:a16="http://schemas.microsoft.com/office/drawing/2014/main" id="{C19FF30C-28D9-B083-CD86-A3A13A7905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08284-B6A7-E3E6-C291-E04571984C29}"/>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2960513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74BF51-E527-87E5-3731-037B2C6B4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DFDAA3-752C-7F7D-B20D-F847F21DA1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DD2B7-88FF-829C-3EAB-3B0F67B4B051}"/>
              </a:ext>
            </a:extLst>
          </p:cNvPr>
          <p:cNvSpPr>
            <a:spLocks noGrp="1"/>
          </p:cNvSpPr>
          <p:nvPr>
            <p:ph type="dt" sz="half" idx="10"/>
          </p:nvPr>
        </p:nvSpPr>
        <p:spPr/>
        <p:txBody>
          <a:bodyPr/>
          <a:lstStyle/>
          <a:p>
            <a:fld id="{270E3F02-B77C-41A6-A439-89647F299FCF}" type="datetimeFigureOut">
              <a:rPr lang="en-US" smtClean="0"/>
              <a:t>2/12/2025</a:t>
            </a:fld>
            <a:endParaRPr lang="en-US"/>
          </a:p>
        </p:txBody>
      </p:sp>
      <p:sp>
        <p:nvSpPr>
          <p:cNvPr id="5" name="Footer Placeholder 4">
            <a:extLst>
              <a:ext uri="{FF2B5EF4-FFF2-40B4-BE49-F238E27FC236}">
                <a16:creationId xmlns:a16="http://schemas.microsoft.com/office/drawing/2014/main" id="{C094253F-5664-135B-D065-7CAC107A26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457C61-29ED-80A9-B79E-7F76AC9890A2}"/>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3979872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ABC8E-63E5-02DE-0031-45F82A72BC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E17268-AB4F-6200-8917-3AF6E55518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B52137-C03C-2305-0D16-FC23A4ED30A6}"/>
              </a:ext>
            </a:extLst>
          </p:cNvPr>
          <p:cNvSpPr>
            <a:spLocks noGrp="1"/>
          </p:cNvSpPr>
          <p:nvPr>
            <p:ph type="dt" sz="half" idx="10"/>
          </p:nvPr>
        </p:nvSpPr>
        <p:spPr/>
        <p:txBody>
          <a:bodyPr/>
          <a:lstStyle/>
          <a:p>
            <a:fld id="{270E3F02-B77C-41A6-A439-89647F299FCF}" type="datetimeFigureOut">
              <a:rPr lang="en-US" smtClean="0"/>
              <a:t>2/12/2025</a:t>
            </a:fld>
            <a:endParaRPr lang="en-US"/>
          </a:p>
        </p:txBody>
      </p:sp>
      <p:sp>
        <p:nvSpPr>
          <p:cNvPr id="5" name="Footer Placeholder 4">
            <a:extLst>
              <a:ext uri="{FF2B5EF4-FFF2-40B4-BE49-F238E27FC236}">
                <a16:creationId xmlns:a16="http://schemas.microsoft.com/office/drawing/2014/main" id="{97AB5977-EED1-AD33-89B9-E2B4019C7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DA46E-8887-79B9-EF7F-4C044CA76477}"/>
              </a:ext>
            </a:extLst>
          </p:cNvPr>
          <p:cNvSpPr>
            <a:spLocks noGrp="1"/>
          </p:cNvSpPr>
          <p:nvPr>
            <p:ph type="sldNum" sz="quarter" idx="12"/>
          </p:nvPr>
        </p:nvSpPr>
        <p:spPr/>
        <p:txBody>
          <a:bodyPr/>
          <a:lstStyle/>
          <a:p>
            <a:fld id="{005E3A97-A6D5-4F64-8324-7A29C2FD51A9}" type="slidenum">
              <a:rPr lang="en-US" smtClean="0"/>
              <a:t>‹#›</a:t>
            </a:fld>
            <a:endParaRPr lang="en-US"/>
          </a:p>
        </p:txBody>
      </p:sp>
      <p:sp>
        <p:nvSpPr>
          <p:cNvPr id="7" name="Rectangle: Top Corners Rounded 6">
            <a:extLst>
              <a:ext uri="{FF2B5EF4-FFF2-40B4-BE49-F238E27FC236}">
                <a16:creationId xmlns:a16="http://schemas.microsoft.com/office/drawing/2014/main" id="{A7CB7B0D-140F-53F6-B698-B30DFF500B17}"/>
              </a:ext>
            </a:extLst>
          </p:cNvPr>
          <p:cNvSpPr/>
          <p:nvPr userDrawn="1"/>
        </p:nvSpPr>
        <p:spPr>
          <a:xfrm rot="16200000">
            <a:off x="6027737" y="693737"/>
            <a:ext cx="136525" cy="12192000"/>
          </a:xfrm>
          <a:prstGeom prst="round2SameRect">
            <a:avLst>
              <a:gd name="adj1" fmla="val 0"/>
              <a:gd name="adj2" fmla="val 0"/>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454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DCED2-5E69-5BC4-6523-3C6320AC51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ABFD39-07DA-D83D-53F0-A7DF8B039A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441C08-6657-134C-45FE-FA8F2B485B9B}"/>
              </a:ext>
            </a:extLst>
          </p:cNvPr>
          <p:cNvSpPr>
            <a:spLocks noGrp="1"/>
          </p:cNvSpPr>
          <p:nvPr>
            <p:ph type="dt" sz="half" idx="10"/>
          </p:nvPr>
        </p:nvSpPr>
        <p:spPr/>
        <p:txBody>
          <a:bodyPr/>
          <a:lstStyle/>
          <a:p>
            <a:fld id="{270E3F02-B77C-41A6-A439-89647F299FCF}" type="datetimeFigureOut">
              <a:rPr lang="en-US" smtClean="0"/>
              <a:t>2/12/2025</a:t>
            </a:fld>
            <a:endParaRPr lang="en-US"/>
          </a:p>
        </p:txBody>
      </p:sp>
      <p:sp>
        <p:nvSpPr>
          <p:cNvPr id="5" name="Footer Placeholder 4">
            <a:extLst>
              <a:ext uri="{FF2B5EF4-FFF2-40B4-BE49-F238E27FC236}">
                <a16:creationId xmlns:a16="http://schemas.microsoft.com/office/drawing/2014/main" id="{1090E5D4-5B7D-59D7-0BE5-D1D7205BE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B7C78-AD81-266D-E314-2728BF448B96}"/>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1052406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08C9F-AB77-F8D0-2C6A-B988D1615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75C2E1-CC60-DFDB-BDDC-45EB03A9E0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1608E8-74E2-FDA5-A9A3-2D67ECEB1F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7F3489-2304-CA75-C0D5-34B64520DF63}"/>
              </a:ext>
            </a:extLst>
          </p:cNvPr>
          <p:cNvSpPr>
            <a:spLocks noGrp="1"/>
          </p:cNvSpPr>
          <p:nvPr>
            <p:ph type="dt" sz="half" idx="10"/>
          </p:nvPr>
        </p:nvSpPr>
        <p:spPr/>
        <p:txBody>
          <a:bodyPr/>
          <a:lstStyle/>
          <a:p>
            <a:fld id="{270E3F02-B77C-41A6-A439-89647F299FCF}" type="datetimeFigureOut">
              <a:rPr lang="en-US" smtClean="0"/>
              <a:t>2/12/2025</a:t>
            </a:fld>
            <a:endParaRPr lang="en-US"/>
          </a:p>
        </p:txBody>
      </p:sp>
      <p:sp>
        <p:nvSpPr>
          <p:cNvPr id="6" name="Footer Placeholder 5">
            <a:extLst>
              <a:ext uri="{FF2B5EF4-FFF2-40B4-BE49-F238E27FC236}">
                <a16:creationId xmlns:a16="http://schemas.microsoft.com/office/drawing/2014/main" id="{3F1E6C5E-A3E3-7A67-4BB6-B36708BAEC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C2675-EF39-32A5-5D8D-972AE9B066A1}"/>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1099638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29FF5-09FA-2487-0D9F-A9D6941AD2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162D8-77E6-A4F6-50B2-2975892AFF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A36FE2-F59E-2913-5AA1-C16FE0354F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2005B9-E207-7F8B-574E-6A2DD7D53F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504D79-D2DA-33BA-54DE-5B2415A6A2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D56CA2-2DFA-10B2-7E9E-9B71CDF6EB61}"/>
              </a:ext>
            </a:extLst>
          </p:cNvPr>
          <p:cNvSpPr>
            <a:spLocks noGrp="1"/>
          </p:cNvSpPr>
          <p:nvPr>
            <p:ph type="dt" sz="half" idx="10"/>
          </p:nvPr>
        </p:nvSpPr>
        <p:spPr/>
        <p:txBody>
          <a:bodyPr/>
          <a:lstStyle/>
          <a:p>
            <a:fld id="{270E3F02-B77C-41A6-A439-89647F299FCF}" type="datetimeFigureOut">
              <a:rPr lang="en-US" smtClean="0"/>
              <a:t>2/12/2025</a:t>
            </a:fld>
            <a:endParaRPr lang="en-US"/>
          </a:p>
        </p:txBody>
      </p:sp>
      <p:sp>
        <p:nvSpPr>
          <p:cNvPr id="8" name="Footer Placeholder 7">
            <a:extLst>
              <a:ext uri="{FF2B5EF4-FFF2-40B4-BE49-F238E27FC236}">
                <a16:creationId xmlns:a16="http://schemas.microsoft.com/office/drawing/2014/main" id="{9096CF52-1598-4519-B000-72B350EA83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0D195C-24FF-2DE9-A602-000CA7D4A9DE}"/>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755647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AD7E-1351-1453-5DC0-D4C3F8D590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558FEF-5A6C-4AD8-D91A-8641B7FB38B1}"/>
              </a:ext>
            </a:extLst>
          </p:cNvPr>
          <p:cNvSpPr>
            <a:spLocks noGrp="1"/>
          </p:cNvSpPr>
          <p:nvPr>
            <p:ph type="dt" sz="half" idx="10"/>
          </p:nvPr>
        </p:nvSpPr>
        <p:spPr/>
        <p:txBody>
          <a:bodyPr/>
          <a:lstStyle/>
          <a:p>
            <a:fld id="{270E3F02-B77C-41A6-A439-89647F299FCF}" type="datetimeFigureOut">
              <a:rPr lang="en-US" smtClean="0"/>
              <a:t>2/12/2025</a:t>
            </a:fld>
            <a:endParaRPr lang="en-US"/>
          </a:p>
        </p:txBody>
      </p:sp>
      <p:sp>
        <p:nvSpPr>
          <p:cNvPr id="4" name="Footer Placeholder 3">
            <a:extLst>
              <a:ext uri="{FF2B5EF4-FFF2-40B4-BE49-F238E27FC236}">
                <a16:creationId xmlns:a16="http://schemas.microsoft.com/office/drawing/2014/main" id="{43783922-CD17-ADC0-0472-7B72221162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86BE98-6BD9-37C1-EED0-1D505EA4857D}"/>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1362163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F02301-EAD0-8945-5E07-AC83060A09D8}"/>
              </a:ext>
            </a:extLst>
          </p:cNvPr>
          <p:cNvSpPr>
            <a:spLocks noGrp="1"/>
          </p:cNvSpPr>
          <p:nvPr>
            <p:ph type="dt" sz="half" idx="10"/>
          </p:nvPr>
        </p:nvSpPr>
        <p:spPr/>
        <p:txBody>
          <a:bodyPr/>
          <a:lstStyle/>
          <a:p>
            <a:fld id="{270E3F02-B77C-41A6-A439-89647F299FCF}" type="datetimeFigureOut">
              <a:rPr lang="en-US" smtClean="0"/>
              <a:t>2/12/2025</a:t>
            </a:fld>
            <a:endParaRPr lang="en-US"/>
          </a:p>
        </p:txBody>
      </p:sp>
      <p:sp>
        <p:nvSpPr>
          <p:cNvPr id="3" name="Footer Placeholder 2">
            <a:extLst>
              <a:ext uri="{FF2B5EF4-FFF2-40B4-BE49-F238E27FC236}">
                <a16:creationId xmlns:a16="http://schemas.microsoft.com/office/drawing/2014/main" id="{7F700578-2BFD-A108-5067-CC05FA1C4F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BF73D7-3335-F85A-54DB-D9BC4A39C05A}"/>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2082467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1D214-C64B-49E5-7C93-5D536CE3BB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4E1B42-F549-4443-6E07-6E21DBF8BA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1A61A1-0F35-8CF4-0B8C-3949159B0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5F4EA-25FC-85BD-E742-D0E98D7C8B51}"/>
              </a:ext>
            </a:extLst>
          </p:cNvPr>
          <p:cNvSpPr>
            <a:spLocks noGrp="1"/>
          </p:cNvSpPr>
          <p:nvPr>
            <p:ph type="dt" sz="half" idx="10"/>
          </p:nvPr>
        </p:nvSpPr>
        <p:spPr/>
        <p:txBody>
          <a:bodyPr/>
          <a:lstStyle/>
          <a:p>
            <a:fld id="{270E3F02-B77C-41A6-A439-89647F299FCF}" type="datetimeFigureOut">
              <a:rPr lang="en-US" smtClean="0"/>
              <a:t>2/12/2025</a:t>
            </a:fld>
            <a:endParaRPr lang="en-US"/>
          </a:p>
        </p:txBody>
      </p:sp>
      <p:sp>
        <p:nvSpPr>
          <p:cNvPr id="6" name="Footer Placeholder 5">
            <a:extLst>
              <a:ext uri="{FF2B5EF4-FFF2-40B4-BE49-F238E27FC236}">
                <a16:creationId xmlns:a16="http://schemas.microsoft.com/office/drawing/2014/main" id="{EB9DE3DD-A0FA-678F-4F02-D6FFF84505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31CEF6-7C49-7554-54AB-CC56B1F82FF7}"/>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4114545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27420-948A-B718-473F-A6363EA47B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3A9BE0-5554-A49B-6331-96F2616F1C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11766D-C3FB-3179-E11E-B3D14134B7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C48D81-95EA-A555-AB8B-BC0B9F2091A1}"/>
              </a:ext>
            </a:extLst>
          </p:cNvPr>
          <p:cNvSpPr>
            <a:spLocks noGrp="1"/>
          </p:cNvSpPr>
          <p:nvPr>
            <p:ph type="dt" sz="half" idx="10"/>
          </p:nvPr>
        </p:nvSpPr>
        <p:spPr/>
        <p:txBody>
          <a:bodyPr/>
          <a:lstStyle/>
          <a:p>
            <a:fld id="{270E3F02-B77C-41A6-A439-89647F299FCF}" type="datetimeFigureOut">
              <a:rPr lang="en-US" smtClean="0"/>
              <a:t>2/12/2025</a:t>
            </a:fld>
            <a:endParaRPr lang="en-US"/>
          </a:p>
        </p:txBody>
      </p:sp>
      <p:sp>
        <p:nvSpPr>
          <p:cNvPr id="6" name="Footer Placeholder 5">
            <a:extLst>
              <a:ext uri="{FF2B5EF4-FFF2-40B4-BE49-F238E27FC236}">
                <a16:creationId xmlns:a16="http://schemas.microsoft.com/office/drawing/2014/main" id="{E103EC35-B348-E1D5-A7D9-A10666649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256195-130B-AB0A-C975-DFEA86882E83}"/>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1124863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112306-6B35-FBEA-ECC1-37FCC6F31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2A716A-3350-FF85-DA5D-6B3D365989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C1B7F5-8799-6410-2C49-46E04B66F2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0E3F02-B77C-41A6-A439-89647F299FCF}" type="datetimeFigureOut">
              <a:rPr lang="en-US" smtClean="0"/>
              <a:t>2/12/2025</a:t>
            </a:fld>
            <a:endParaRPr lang="en-US"/>
          </a:p>
        </p:txBody>
      </p:sp>
      <p:sp>
        <p:nvSpPr>
          <p:cNvPr id="5" name="Footer Placeholder 4">
            <a:extLst>
              <a:ext uri="{FF2B5EF4-FFF2-40B4-BE49-F238E27FC236}">
                <a16:creationId xmlns:a16="http://schemas.microsoft.com/office/drawing/2014/main" id="{0B552D5E-E60A-8415-0013-69427EBA82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004DA38-8233-FCD7-E16A-7CAB0A0307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05E3A97-A6D5-4F64-8324-7A29C2FD51A9}" type="slidenum">
              <a:rPr lang="en-US" smtClean="0"/>
              <a:t>‹#›</a:t>
            </a:fld>
            <a:endParaRPr lang="en-US"/>
          </a:p>
        </p:txBody>
      </p:sp>
    </p:spTree>
    <p:extLst>
      <p:ext uri="{BB962C8B-B14F-4D97-AF65-F5344CB8AC3E}">
        <p14:creationId xmlns:p14="http://schemas.microsoft.com/office/powerpoint/2010/main" val="2347697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3.png"/><Relationship Id="rId11"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notesSlide" Target="../notesSlides/notesSlide10.xm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png"/><Relationship Id="rId11"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notesSlide" Target="../notesSlides/notesSlide11.xml"/><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notesSlide" Target="../notesSlides/notesSlide13.xml"/><Relationship Id="rId9" Type="http://schemas.openxmlformats.org/officeDocument/2006/relationships/image" Target="../media/image24.png"/><Relationship Id="rId1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notesSlide" Target="../notesSlides/notesSlide14.xml"/><Relationship Id="rId9" Type="http://schemas.openxmlformats.org/officeDocument/2006/relationships/image" Target="../media/image24.png"/><Relationship Id="rId14" Type="http://schemas.openxmlformats.org/officeDocument/2006/relationships/image" Target="../media/image28.jpe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slideLayout" Target="../slideLayouts/slideLayout2.xml"/><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notesSlide" Target="../notesSlides/notesSlide15.xml"/><Relationship Id="rId9" Type="http://schemas.openxmlformats.org/officeDocument/2006/relationships/image" Target="../media/image23.svg"/><Relationship Id="rId1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1.png"/><Relationship Id="rId5" Type="http://schemas.openxmlformats.org/officeDocument/2006/relationships/image" Target="../media/image30.jpg"/><Relationship Id="rId10" Type="http://schemas.openxmlformats.org/officeDocument/2006/relationships/image" Target="../media/image5.png"/><Relationship Id="rId4" Type="http://schemas.openxmlformats.org/officeDocument/2006/relationships/notesSlide" Target="../notesSlides/notesSlide16.xml"/><Relationship Id="rId9" Type="http://schemas.openxmlformats.org/officeDocument/2006/relationships/image" Target="../media/image27.sv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7.mp3"/><Relationship Id="rId1" Type="http://schemas.microsoft.com/office/2007/relationships/media" Target="../media/media17.mp3"/><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slideLayout" Target="../slideLayouts/slideLayout2.xml"/><Relationship Id="rId7" Type="http://schemas.openxmlformats.org/officeDocument/2006/relationships/image" Target="../media/image35.jp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3.svg"/><Relationship Id="rId11" Type="http://schemas.openxmlformats.org/officeDocument/2006/relationships/image" Target="../media/image5.png"/><Relationship Id="rId5" Type="http://schemas.openxmlformats.org/officeDocument/2006/relationships/image" Target="../media/image22.png"/><Relationship Id="rId10" Type="http://schemas.openxmlformats.org/officeDocument/2006/relationships/image" Target="../media/image38.jpg"/><Relationship Id="rId4" Type="http://schemas.openxmlformats.org/officeDocument/2006/relationships/notesSlide" Target="../notesSlides/notesSlide18.xml"/><Relationship Id="rId9" Type="http://schemas.openxmlformats.org/officeDocument/2006/relationships/image" Target="../media/image37.jpg"/></Relationships>
</file>

<file path=ppt/slides/_rels/slide19.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slideLayout" Target="../slideLayouts/slideLayout2.xml"/><Relationship Id="rId7" Type="http://schemas.openxmlformats.org/officeDocument/2006/relationships/image" Target="../media/image35.jp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3.svg"/><Relationship Id="rId11" Type="http://schemas.openxmlformats.org/officeDocument/2006/relationships/image" Target="../media/image5.png"/><Relationship Id="rId5" Type="http://schemas.openxmlformats.org/officeDocument/2006/relationships/image" Target="../media/image22.png"/><Relationship Id="rId10" Type="http://schemas.openxmlformats.org/officeDocument/2006/relationships/image" Target="../media/image38.jpg"/><Relationship Id="rId4" Type="http://schemas.openxmlformats.org/officeDocument/2006/relationships/notesSlide" Target="../notesSlides/notesSlide19.xml"/><Relationship Id="rId9" Type="http://schemas.openxmlformats.org/officeDocument/2006/relationships/image" Target="../media/image37.jp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mp3"/><Relationship Id="rId7" Type="http://schemas.openxmlformats.org/officeDocument/2006/relationships/image" Target="../media/image7.jpg"/><Relationship Id="rId2" Type="http://schemas.microsoft.com/office/2007/relationships/media" Target="../media/media2.mp3"/><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20.xml"/><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0.tiff"/><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2.sv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1.png"/><Relationship Id="rId5" Type="http://schemas.openxmlformats.org/officeDocument/2006/relationships/image" Target="../media/image1.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2.sv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1.png"/><Relationship Id="rId5" Type="http://schemas.openxmlformats.org/officeDocument/2006/relationships/image" Target="../media/image1.jpe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jpe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544F52-EE92-10D9-0C73-F79FE79EEBCD}"/>
              </a:ext>
            </a:extLst>
          </p:cNvPr>
          <p:cNvGrpSpPr/>
          <p:nvPr/>
        </p:nvGrpSpPr>
        <p:grpSpPr>
          <a:xfrm>
            <a:off x="-3072" y="0"/>
            <a:ext cx="12195069" cy="6858000"/>
            <a:chOff x="-3072" y="0"/>
            <a:chExt cx="12195069" cy="6858000"/>
          </a:xfrm>
        </p:grpSpPr>
        <p:pic>
          <p:nvPicPr>
            <p:cNvPr id="71" name="Picture 70" descr="411,900+ Hand Hygiene Stock Photos, Pictures &amp; Royalty-Free ...">
              <a:extLst>
                <a:ext uri="{FF2B5EF4-FFF2-40B4-BE49-F238E27FC236}">
                  <a16:creationId xmlns:a16="http://schemas.microsoft.com/office/drawing/2014/main" id="{24B35CEA-5B2D-B09E-ABB7-9FAC393AFA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5646"/>
            <a:stretch/>
          </p:blipFill>
          <p:spPr bwMode="auto">
            <a:xfrm>
              <a:off x="-3072" y="0"/>
              <a:ext cx="1219506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7138F1F-5B2F-4DC1-8E66-0B2BA12E0804}"/>
                </a:ext>
              </a:extLst>
            </p:cNvPr>
            <p:cNvSpPr/>
            <p:nvPr/>
          </p:nvSpPr>
          <p:spPr>
            <a:xfrm>
              <a:off x="-3072" y="0"/>
              <a:ext cx="12192000" cy="6858000"/>
            </a:xfrm>
            <a:prstGeom prst="rect">
              <a:avLst/>
            </a:prstGeom>
            <a:solidFill>
              <a:srgbClr val="0020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TextBox 52">
            <a:extLst>
              <a:ext uri="{FF2B5EF4-FFF2-40B4-BE49-F238E27FC236}">
                <a16:creationId xmlns:a16="http://schemas.microsoft.com/office/drawing/2014/main" id="{E13D7003-9DAB-9A62-2677-7477487CB8F0}"/>
              </a:ext>
            </a:extLst>
          </p:cNvPr>
          <p:cNvSpPr txBox="1"/>
          <p:nvPr/>
        </p:nvSpPr>
        <p:spPr>
          <a:xfrm>
            <a:off x="155703" y="3009991"/>
            <a:ext cx="5184635" cy="646331"/>
          </a:xfrm>
          <a:prstGeom prst="rect">
            <a:avLst/>
          </a:prstGeom>
          <a:noFill/>
        </p:spPr>
        <p:txBody>
          <a:bodyPr wrap="square">
            <a:spAutoFit/>
          </a:bodyPr>
          <a:lstStyle/>
          <a:p>
            <a:pPr marL="180975" indent="-9525"/>
            <a:r>
              <a:rPr lang="en-US" sz="3600" b="1" dirty="0">
                <a:solidFill>
                  <a:schemeClr val="bg1"/>
                </a:solidFill>
                <a:latin typeface="Atkinson Hyperlegible" pitchFamily="2" charset="0"/>
              </a:rPr>
              <a:t>Module 10</a:t>
            </a:r>
            <a:endParaRPr lang="en-US" sz="3000" dirty="0">
              <a:solidFill>
                <a:schemeClr val="bg1"/>
              </a:solidFill>
              <a:latin typeface="Atkinson Hyperlegible" pitchFamily="2" charset="0"/>
            </a:endParaRPr>
          </a:p>
        </p:txBody>
      </p:sp>
      <p:sp>
        <p:nvSpPr>
          <p:cNvPr id="5" name="Freeform: Shape 4">
            <a:extLst>
              <a:ext uri="{FF2B5EF4-FFF2-40B4-BE49-F238E27FC236}">
                <a16:creationId xmlns:a16="http://schemas.microsoft.com/office/drawing/2014/main" id="{44EC10B4-4F39-DE60-1EB5-5A38886538E5}"/>
              </a:ext>
            </a:extLst>
          </p:cNvPr>
          <p:cNvSpPr/>
          <p:nvPr/>
        </p:nvSpPr>
        <p:spPr>
          <a:xfrm>
            <a:off x="3413957" y="4519612"/>
            <a:ext cx="8774996" cy="2338388"/>
          </a:xfrm>
          <a:custGeom>
            <a:avLst/>
            <a:gdLst>
              <a:gd name="connsiteX0" fmla="*/ 8774996 w 8774996"/>
              <a:gd name="connsiteY0" fmla="*/ 0 h 2338388"/>
              <a:gd name="connsiteX1" fmla="*/ 8774996 w 8774996"/>
              <a:gd name="connsiteY1" fmla="*/ 92414 h 2338388"/>
              <a:gd name="connsiteX2" fmla="*/ 8349153 w 8774996"/>
              <a:gd name="connsiteY2" fmla="*/ 105037 h 2338388"/>
              <a:gd name="connsiteX3" fmla="*/ 1629181 w 8774996"/>
              <a:gd name="connsiteY3" fmla="*/ 2219739 h 2338388"/>
              <a:gd name="connsiteX4" fmla="*/ 1478083 w 8774996"/>
              <a:gd name="connsiteY4" fmla="*/ 2338388 h 2338388"/>
              <a:gd name="connsiteX5" fmla="*/ 0 w 8774996"/>
              <a:gd name="connsiteY5" fmla="*/ 2338388 h 2338388"/>
              <a:gd name="connsiteX6" fmla="*/ 181629 w 8774996"/>
              <a:gd name="connsiteY6" fmla="*/ 2214862 h 2338388"/>
              <a:gd name="connsiteX7" fmla="*/ 8259445 w 8774996"/>
              <a:gd name="connsiteY7" fmla="*/ 13237 h 2338388"/>
              <a:gd name="connsiteX8" fmla="*/ 8774996 w 8774996"/>
              <a:gd name="connsiteY8" fmla="*/ 0 h 233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4996" h="2338388">
                <a:moveTo>
                  <a:pt x="8774996" y="0"/>
                </a:moveTo>
                <a:lnTo>
                  <a:pt x="8774996" y="92414"/>
                </a:lnTo>
                <a:lnTo>
                  <a:pt x="8349153" y="105037"/>
                </a:lnTo>
                <a:cubicBezTo>
                  <a:pt x="5649372" y="266034"/>
                  <a:pt x="3265847" y="1055216"/>
                  <a:pt x="1629181" y="2219739"/>
                </a:cubicBezTo>
                <a:lnTo>
                  <a:pt x="1478083" y="2338388"/>
                </a:lnTo>
                <a:lnTo>
                  <a:pt x="0" y="2338388"/>
                </a:lnTo>
                <a:lnTo>
                  <a:pt x="181629" y="2214862"/>
                </a:lnTo>
                <a:cubicBezTo>
                  <a:pt x="2149001" y="1002472"/>
                  <a:pt x="5014143" y="180851"/>
                  <a:pt x="8259445" y="13237"/>
                </a:cubicBezTo>
                <a:lnTo>
                  <a:pt x="8774996" y="0"/>
                </a:lnTo>
                <a:close/>
              </a:path>
            </a:pathLst>
          </a:custGeom>
          <a:solidFill>
            <a:srgbClr val="FED0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51D67CE5-1EDA-7821-9DE9-A80BD223D2D9}"/>
              </a:ext>
            </a:extLst>
          </p:cNvPr>
          <p:cNvSpPr/>
          <p:nvPr/>
        </p:nvSpPr>
        <p:spPr>
          <a:xfrm>
            <a:off x="12188954" y="4611936"/>
            <a:ext cx="3047" cy="2246065"/>
          </a:xfrm>
          <a:custGeom>
            <a:avLst/>
            <a:gdLst>
              <a:gd name="connsiteX0" fmla="*/ 3047 w 3047"/>
              <a:gd name="connsiteY0" fmla="*/ 0 h 2246065"/>
              <a:gd name="connsiteX1" fmla="*/ 3047 w 3047"/>
              <a:gd name="connsiteY1" fmla="*/ 2246065 h 2246065"/>
              <a:gd name="connsiteX2" fmla="*/ 0 w 3047"/>
              <a:gd name="connsiteY2" fmla="*/ 2246065 h 2246065"/>
              <a:gd name="connsiteX3" fmla="*/ 0 w 3047"/>
              <a:gd name="connsiteY3" fmla="*/ 91 h 2246065"/>
              <a:gd name="connsiteX4" fmla="*/ 3047 w 3047"/>
              <a:gd name="connsiteY4" fmla="*/ 0 h 2246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2246065">
                <a:moveTo>
                  <a:pt x="3047" y="0"/>
                </a:moveTo>
                <a:lnTo>
                  <a:pt x="3047" y="2246065"/>
                </a:lnTo>
                <a:lnTo>
                  <a:pt x="0" y="2246065"/>
                </a:lnTo>
                <a:lnTo>
                  <a:pt x="0" y="91"/>
                </a:lnTo>
                <a:lnTo>
                  <a:pt x="3047" y="0"/>
                </a:lnTo>
                <a:close/>
              </a:path>
            </a:pathLst>
          </a:custGeom>
          <a:solidFill>
            <a:srgbClr val="FED0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group of young girls in colorful dresses&#10;&#10;Description automatically generated" hidden="1">
            <a:extLst>
              <a:ext uri="{FF2B5EF4-FFF2-40B4-BE49-F238E27FC236}">
                <a16:creationId xmlns:a16="http://schemas.microsoft.com/office/drawing/2014/main" id="{0C0DE995-D310-587B-179B-658F652C95A8}"/>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l="21602" r="21297"/>
          <a:stretch/>
        </p:blipFill>
        <p:spPr>
          <a:xfrm>
            <a:off x="6679522" y="492679"/>
            <a:ext cx="5027746" cy="5870906"/>
          </a:xfrm>
          <a:prstGeom prst="rect">
            <a:avLst/>
          </a:prstGeom>
        </p:spPr>
      </p:pic>
      <p:grpSp>
        <p:nvGrpSpPr>
          <p:cNvPr id="6" name="Group 5" hidden="1">
            <a:extLst>
              <a:ext uri="{FF2B5EF4-FFF2-40B4-BE49-F238E27FC236}">
                <a16:creationId xmlns:a16="http://schemas.microsoft.com/office/drawing/2014/main" id="{37059D59-06B3-AAB9-70D9-7F5FA2FC5759}"/>
              </a:ext>
            </a:extLst>
          </p:cNvPr>
          <p:cNvGrpSpPr/>
          <p:nvPr/>
        </p:nvGrpSpPr>
        <p:grpSpPr>
          <a:xfrm>
            <a:off x="0" y="0"/>
            <a:ext cx="4483596" cy="1876962"/>
            <a:chOff x="0" y="0"/>
            <a:chExt cx="4483596" cy="1876962"/>
          </a:xfrm>
        </p:grpSpPr>
        <p:sp>
          <p:nvSpPr>
            <p:cNvPr id="59" name="Freeform: Shape 58">
              <a:extLst>
                <a:ext uri="{FF2B5EF4-FFF2-40B4-BE49-F238E27FC236}">
                  <a16:creationId xmlns:a16="http://schemas.microsoft.com/office/drawing/2014/main" id="{033BFDF2-39DB-47ED-824B-6E0C537A77FB}"/>
                </a:ext>
              </a:extLst>
            </p:cNvPr>
            <p:cNvSpPr/>
            <p:nvPr/>
          </p:nvSpPr>
          <p:spPr>
            <a:xfrm flipH="1" flipV="1">
              <a:off x="0" y="0"/>
              <a:ext cx="4483596" cy="1876962"/>
            </a:xfrm>
            <a:custGeom>
              <a:avLst/>
              <a:gdLst>
                <a:gd name="connsiteX0" fmla="*/ 1287490 w 1287490"/>
                <a:gd name="connsiteY0" fmla="*/ 0 h 535274"/>
                <a:gd name="connsiteX1" fmla="*/ 1287490 w 1287490"/>
                <a:gd name="connsiteY1" fmla="*/ 535274 h 535274"/>
                <a:gd name="connsiteX2" fmla="*/ 0 w 1287490"/>
                <a:gd name="connsiteY2" fmla="*/ 535274 h 535274"/>
                <a:gd name="connsiteX3" fmla="*/ 26649 w 1287490"/>
                <a:gd name="connsiteY3" fmla="*/ 506998 h 535274"/>
                <a:gd name="connsiteX4" fmla="*/ 1211847 w 1287490"/>
                <a:gd name="connsiteY4" fmla="*/ 3030 h 53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490" h="535274">
                  <a:moveTo>
                    <a:pt x="1287490" y="0"/>
                  </a:moveTo>
                  <a:lnTo>
                    <a:pt x="1287490" y="535274"/>
                  </a:lnTo>
                  <a:lnTo>
                    <a:pt x="0" y="535274"/>
                  </a:lnTo>
                  <a:lnTo>
                    <a:pt x="26649" y="506998"/>
                  </a:lnTo>
                  <a:cubicBezTo>
                    <a:pt x="315307" y="229473"/>
                    <a:pt x="735688" y="41398"/>
                    <a:pt x="1211847" y="30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1" name="Group 20">
              <a:extLst>
                <a:ext uri="{FF2B5EF4-FFF2-40B4-BE49-F238E27FC236}">
                  <a16:creationId xmlns:a16="http://schemas.microsoft.com/office/drawing/2014/main" id="{76AC091B-B313-3368-E10E-38FAE8A126DF}"/>
                </a:ext>
              </a:extLst>
            </p:cNvPr>
            <p:cNvGrpSpPr/>
            <p:nvPr/>
          </p:nvGrpSpPr>
          <p:grpSpPr>
            <a:xfrm>
              <a:off x="222256" y="222361"/>
              <a:ext cx="1673657" cy="509154"/>
              <a:chOff x="8675516" y="-1747131"/>
              <a:chExt cx="1964441" cy="597615"/>
            </a:xfrm>
            <a:solidFill>
              <a:srgbClr val="00B0F0"/>
            </a:solidFill>
          </p:grpSpPr>
          <p:sp>
            <p:nvSpPr>
              <p:cNvPr id="22" name="Freeform 5">
                <a:extLst>
                  <a:ext uri="{FF2B5EF4-FFF2-40B4-BE49-F238E27FC236}">
                    <a16:creationId xmlns:a16="http://schemas.microsoft.com/office/drawing/2014/main" id="{92A9093F-7FF0-6781-AE8D-1689E28AC30B}"/>
                  </a:ext>
                </a:extLst>
              </p:cNvPr>
              <p:cNvSpPr>
                <a:spLocks noEditPoints="1"/>
              </p:cNvSpPr>
              <p:nvPr/>
            </p:nvSpPr>
            <p:spPr bwMode="auto">
              <a:xfrm>
                <a:off x="8675516" y="-1697823"/>
                <a:ext cx="703136" cy="548307"/>
              </a:xfrm>
              <a:custGeom>
                <a:avLst/>
                <a:gdLst>
                  <a:gd name="T0" fmla="*/ 350 w 1485"/>
                  <a:gd name="T1" fmla="*/ 721 h 1159"/>
                  <a:gd name="T2" fmla="*/ 967 w 1485"/>
                  <a:gd name="T3" fmla="*/ 341 h 1159"/>
                  <a:gd name="T4" fmla="*/ 987 w 1485"/>
                  <a:gd name="T5" fmla="*/ 131 h 1159"/>
                  <a:gd name="T6" fmla="*/ 398 w 1485"/>
                  <a:gd name="T7" fmla="*/ 160 h 1159"/>
                  <a:gd name="T8" fmla="*/ 298 w 1485"/>
                  <a:gd name="T9" fmla="*/ 636 h 1159"/>
                  <a:gd name="T10" fmla="*/ 337 w 1485"/>
                  <a:gd name="T11" fmla="*/ 652 h 1159"/>
                  <a:gd name="T12" fmla="*/ 403 w 1485"/>
                  <a:gd name="T13" fmla="*/ 697 h 1159"/>
                  <a:gd name="T14" fmla="*/ 413 w 1485"/>
                  <a:gd name="T15" fmla="*/ 602 h 1159"/>
                  <a:gd name="T16" fmla="*/ 536 w 1485"/>
                  <a:gd name="T17" fmla="*/ 298 h 1159"/>
                  <a:gd name="T18" fmla="*/ 545 w 1485"/>
                  <a:gd name="T19" fmla="*/ 414 h 1159"/>
                  <a:gd name="T20" fmla="*/ 609 w 1485"/>
                  <a:gd name="T21" fmla="*/ 541 h 1159"/>
                  <a:gd name="T22" fmla="*/ 643 w 1485"/>
                  <a:gd name="T23" fmla="*/ 552 h 1159"/>
                  <a:gd name="T24" fmla="*/ 540 w 1485"/>
                  <a:gd name="T25" fmla="*/ 456 h 1159"/>
                  <a:gd name="T26" fmla="*/ 478 w 1485"/>
                  <a:gd name="T27" fmla="*/ 523 h 1159"/>
                  <a:gd name="T28" fmla="*/ 489 w 1485"/>
                  <a:gd name="T29" fmla="*/ 530 h 1159"/>
                  <a:gd name="T30" fmla="*/ 519 w 1485"/>
                  <a:gd name="T31" fmla="*/ 545 h 1159"/>
                  <a:gd name="T32" fmla="*/ 541 w 1485"/>
                  <a:gd name="T33" fmla="*/ 503 h 1159"/>
                  <a:gd name="T34" fmla="*/ 1002 w 1485"/>
                  <a:gd name="T35" fmla="*/ 706 h 1159"/>
                  <a:gd name="T36" fmla="*/ 934 w 1485"/>
                  <a:gd name="T37" fmla="*/ 822 h 1159"/>
                  <a:gd name="T38" fmla="*/ 948 w 1485"/>
                  <a:gd name="T39" fmla="*/ 711 h 1159"/>
                  <a:gd name="T40" fmla="*/ 921 w 1485"/>
                  <a:gd name="T41" fmla="*/ 593 h 1159"/>
                  <a:gd name="T42" fmla="*/ 968 w 1485"/>
                  <a:gd name="T43" fmla="*/ 553 h 1159"/>
                  <a:gd name="T44" fmla="*/ 1027 w 1485"/>
                  <a:gd name="T45" fmla="*/ 503 h 1159"/>
                  <a:gd name="T46" fmla="*/ 1002 w 1485"/>
                  <a:gd name="T47" fmla="*/ 376 h 1159"/>
                  <a:gd name="T48" fmla="*/ 993 w 1485"/>
                  <a:gd name="T49" fmla="*/ 415 h 1159"/>
                  <a:gd name="T50" fmla="*/ 949 w 1485"/>
                  <a:gd name="T51" fmla="*/ 403 h 1159"/>
                  <a:gd name="T52" fmla="*/ 894 w 1485"/>
                  <a:gd name="T53" fmla="*/ 357 h 1159"/>
                  <a:gd name="T54" fmla="*/ 872 w 1485"/>
                  <a:gd name="T55" fmla="*/ 401 h 1159"/>
                  <a:gd name="T56" fmla="*/ 887 w 1485"/>
                  <a:gd name="T57" fmla="*/ 399 h 1159"/>
                  <a:gd name="T58" fmla="*/ 1020 w 1485"/>
                  <a:gd name="T59" fmla="*/ 428 h 1159"/>
                  <a:gd name="T60" fmla="*/ 978 w 1485"/>
                  <a:gd name="T61" fmla="*/ 462 h 1159"/>
                  <a:gd name="T62" fmla="*/ 1043 w 1485"/>
                  <a:gd name="T63" fmla="*/ 487 h 1159"/>
                  <a:gd name="T64" fmla="*/ 1015 w 1485"/>
                  <a:gd name="T65" fmla="*/ 320 h 1159"/>
                  <a:gd name="T66" fmla="*/ 1007 w 1485"/>
                  <a:gd name="T67" fmla="*/ 350 h 1159"/>
                  <a:gd name="T68" fmla="*/ 963 w 1485"/>
                  <a:gd name="T69" fmla="*/ 288 h 1159"/>
                  <a:gd name="T70" fmla="*/ 1054 w 1485"/>
                  <a:gd name="T71" fmla="*/ 244 h 1159"/>
                  <a:gd name="T72" fmla="*/ 790 w 1485"/>
                  <a:gd name="T73" fmla="*/ 15 h 1159"/>
                  <a:gd name="T74" fmla="*/ 936 w 1485"/>
                  <a:gd name="T75" fmla="*/ 132 h 1159"/>
                  <a:gd name="T76" fmla="*/ 872 w 1485"/>
                  <a:gd name="T77" fmla="*/ 336 h 1159"/>
                  <a:gd name="T78" fmla="*/ 849 w 1485"/>
                  <a:gd name="T79" fmla="*/ 361 h 1159"/>
                  <a:gd name="T80" fmla="*/ 828 w 1485"/>
                  <a:gd name="T81" fmla="*/ 373 h 1159"/>
                  <a:gd name="T82" fmla="*/ 881 w 1485"/>
                  <a:gd name="T83" fmla="*/ 582 h 1159"/>
                  <a:gd name="T84" fmla="*/ 771 w 1485"/>
                  <a:gd name="T85" fmla="*/ 872 h 1159"/>
                  <a:gd name="T86" fmla="*/ 518 w 1485"/>
                  <a:gd name="T87" fmla="*/ 757 h 1159"/>
                  <a:gd name="T88" fmla="*/ 619 w 1485"/>
                  <a:gd name="T89" fmla="*/ 632 h 1159"/>
                  <a:gd name="T90" fmla="*/ 604 w 1485"/>
                  <a:gd name="T91" fmla="*/ 344 h 1159"/>
                  <a:gd name="T92" fmla="*/ 493 w 1485"/>
                  <a:gd name="T93" fmla="*/ 255 h 1159"/>
                  <a:gd name="T94" fmla="*/ 691 w 1485"/>
                  <a:gd name="T95" fmla="*/ 0 h 1159"/>
                  <a:gd name="T96" fmla="*/ 792 w 1485"/>
                  <a:gd name="T97" fmla="*/ 582 h 1159"/>
                  <a:gd name="T98" fmla="*/ 857 w 1485"/>
                  <a:gd name="T99" fmla="*/ 214 h 1159"/>
                  <a:gd name="T100" fmla="*/ 374 w 1485"/>
                  <a:gd name="T101" fmla="*/ 18 h 1159"/>
                  <a:gd name="T102" fmla="*/ 1262 w 1485"/>
                  <a:gd name="T103" fmla="*/ 829 h 1159"/>
                  <a:gd name="T104" fmla="*/ 108 w 1485"/>
                  <a:gd name="T105" fmla="*/ 217 h 1159"/>
                  <a:gd name="T106" fmla="*/ 615 w 1485"/>
                  <a:gd name="T107" fmla="*/ 1022 h 1159"/>
                  <a:gd name="T108" fmla="*/ 780 w 1485"/>
                  <a:gd name="T109" fmla="*/ 1060 h 1159"/>
                  <a:gd name="T110" fmla="*/ 1167 w 1485"/>
                  <a:gd name="T111" fmla="*/ 821 h 1159"/>
                  <a:gd name="T112" fmla="*/ 185 w 1485"/>
                  <a:gd name="T113" fmla="*/ 766 h 1159"/>
                  <a:gd name="T114" fmla="*/ 205 w 1485"/>
                  <a:gd name="T115" fmla="*/ 99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5" h="1159">
                    <a:moveTo>
                      <a:pt x="682" y="419"/>
                    </a:moveTo>
                    <a:cubicBezTo>
                      <a:pt x="682" y="433"/>
                      <a:pt x="690" y="443"/>
                      <a:pt x="705" y="451"/>
                    </a:cubicBezTo>
                    <a:cubicBezTo>
                      <a:pt x="705" y="451"/>
                      <a:pt x="705" y="449"/>
                      <a:pt x="705" y="445"/>
                    </a:cubicBezTo>
                    <a:lnTo>
                      <a:pt x="696" y="435"/>
                    </a:lnTo>
                    <a:lnTo>
                      <a:pt x="701" y="426"/>
                    </a:lnTo>
                    <a:lnTo>
                      <a:pt x="705" y="425"/>
                    </a:lnTo>
                    <a:cubicBezTo>
                      <a:pt x="704" y="409"/>
                      <a:pt x="704" y="391"/>
                      <a:pt x="704" y="389"/>
                    </a:cubicBezTo>
                    <a:lnTo>
                      <a:pt x="703" y="389"/>
                    </a:lnTo>
                    <a:cubicBezTo>
                      <a:pt x="689" y="397"/>
                      <a:pt x="682" y="406"/>
                      <a:pt x="682" y="419"/>
                    </a:cubicBezTo>
                    <a:close/>
                    <a:moveTo>
                      <a:pt x="349" y="725"/>
                    </a:moveTo>
                    <a:lnTo>
                      <a:pt x="350" y="721"/>
                    </a:lnTo>
                    <a:lnTo>
                      <a:pt x="343" y="705"/>
                    </a:lnTo>
                    <a:lnTo>
                      <a:pt x="334" y="702"/>
                    </a:lnTo>
                    <a:lnTo>
                      <a:pt x="349" y="725"/>
                    </a:lnTo>
                    <a:close/>
                    <a:moveTo>
                      <a:pt x="937" y="360"/>
                    </a:moveTo>
                    <a:lnTo>
                      <a:pt x="938" y="367"/>
                    </a:lnTo>
                    <a:lnTo>
                      <a:pt x="952" y="362"/>
                    </a:lnTo>
                    <a:lnTo>
                      <a:pt x="956" y="354"/>
                    </a:lnTo>
                    <a:lnTo>
                      <a:pt x="946" y="341"/>
                    </a:lnTo>
                    <a:lnTo>
                      <a:pt x="952" y="333"/>
                    </a:lnTo>
                    <a:lnTo>
                      <a:pt x="965" y="343"/>
                    </a:lnTo>
                    <a:lnTo>
                      <a:pt x="967" y="341"/>
                    </a:lnTo>
                    <a:lnTo>
                      <a:pt x="964" y="339"/>
                    </a:lnTo>
                    <a:lnTo>
                      <a:pt x="961" y="333"/>
                    </a:lnTo>
                    <a:lnTo>
                      <a:pt x="967" y="330"/>
                    </a:lnTo>
                    <a:lnTo>
                      <a:pt x="962" y="323"/>
                    </a:lnTo>
                    <a:lnTo>
                      <a:pt x="949" y="329"/>
                    </a:lnTo>
                    <a:lnTo>
                      <a:pt x="945" y="337"/>
                    </a:lnTo>
                    <a:lnTo>
                      <a:pt x="943" y="344"/>
                    </a:lnTo>
                    <a:lnTo>
                      <a:pt x="948" y="353"/>
                    </a:lnTo>
                    <a:lnTo>
                      <a:pt x="946" y="357"/>
                    </a:lnTo>
                    <a:lnTo>
                      <a:pt x="937" y="360"/>
                    </a:lnTo>
                    <a:close/>
                    <a:moveTo>
                      <a:pt x="987" y="131"/>
                    </a:moveTo>
                    <a:lnTo>
                      <a:pt x="982" y="123"/>
                    </a:lnTo>
                    <a:lnTo>
                      <a:pt x="971" y="118"/>
                    </a:lnTo>
                    <a:lnTo>
                      <a:pt x="963" y="124"/>
                    </a:lnTo>
                    <a:lnTo>
                      <a:pt x="973" y="129"/>
                    </a:lnTo>
                    <a:lnTo>
                      <a:pt x="985" y="138"/>
                    </a:lnTo>
                    <a:lnTo>
                      <a:pt x="987" y="131"/>
                    </a:lnTo>
                    <a:close/>
                    <a:moveTo>
                      <a:pt x="398" y="160"/>
                    </a:moveTo>
                    <a:lnTo>
                      <a:pt x="455" y="218"/>
                    </a:lnTo>
                    <a:cubicBezTo>
                      <a:pt x="388" y="288"/>
                      <a:pt x="347" y="383"/>
                      <a:pt x="346" y="487"/>
                    </a:cubicBezTo>
                    <a:lnTo>
                      <a:pt x="264" y="487"/>
                    </a:lnTo>
                    <a:cubicBezTo>
                      <a:pt x="266" y="360"/>
                      <a:pt x="316" y="245"/>
                      <a:pt x="398" y="160"/>
                    </a:cubicBezTo>
                    <a:close/>
                    <a:moveTo>
                      <a:pt x="363" y="608"/>
                    </a:moveTo>
                    <a:lnTo>
                      <a:pt x="358" y="607"/>
                    </a:lnTo>
                    <a:lnTo>
                      <a:pt x="353" y="602"/>
                    </a:lnTo>
                    <a:lnTo>
                      <a:pt x="331" y="600"/>
                    </a:lnTo>
                    <a:lnTo>
                      <a:pt x="338" y="610"/>
                    </a:lnTo>
                    <a:lnTo>
                      <a:pt x="317" y="606"/>
                    </a:lnTo>
                    <a:lnTo>
                      <a:pt x="322" y="601"/>
                    </a:lnTo>
                    <a:lnTo>
                      <a:pt x="317" y="596"/>
                    </a:lnTo>
                    <a:lnTo>
                      <a:pt x="302" y="602"/>
                    </a:lnTo>
                    <a:lnTo>
                      <a:pt x="296" y="612"/>
                    </a:lnTo>
                    <a:lnTo>
                      <a:pt x="298" y="636"/>
                    </a:lnTo>
                    <a:lnTo>
                      <a:pt x="316" y="678"/>
                    </a:lnTo>
                    <a:lnTo>
                      <a:pt x="324" y="691"/>
                    </a:lnTo>
                    <a:lnTo>
                      <a:pt x="329" y="693"/>
                    </a:lnTo>
                    <a:lnTo>
                      <a:pt x="316" y="667"/>
                    </a:lnTo>
                    <a:lnTo>
                      <a:pt x="313" y="655"/>
                    </a:lnTo>
                    <a:lnTo>
                      <a:pt x="316" y="651"/>
                    </a:lnTo>
                    <a:lnTo>
                      <a:pt x="314" y="644"/>
                    </a:lnTo>
                    <a:lnTo>
                      <a:pt x="322" y="645"/>
                    </a:lnTo>
                    <a:lnTo>
                      <a:pt x="334" y="664"/>
                    </a:lnTo>
                    <a:lnTo>
                      <a:pt x="337" y="665"/>
                    </a:lnTo>
                    <a:lnTo>
                      <a:pt x="337" y="652"/>
                    </a:lnTo>
                    <a:lnTo>
                      <a:pt x="342" y="655"/>
                    </a:lnTo>
                    <a:lnTo>
                      <a:pt x="343" y="662"/>
                    </a:lnTo>
                    <a:lnTo>
                      <a:pt x="356" y="665"/>
                    </a:lnTo>
                    <a:lnTo>
                      <a:pt x="361" y="661"/>
                    </a:lnTo>
                    <a:lnTo>
                      <a:pt x="363" y="663"/>
                    </a:lnTo>
                    <a:lnTo>
                      <a:pt x="363" y="673"/>
                    </a:lnTo>
                    <a:lnTo>
                      <a:pt x="369" y="680"/>
                    </a:lnTo>
                    <a:lnTo>
                      <a:pt x="376" y="681"/>
                    </a:lnTo>
                    <a:lnTo>
                      <a:pt x="391" y="707"/>
                    </a:lnTo>
                    <a:lnTo>
                      <a:pt x="400" y="709"/>
                    </a:lnTo>
                    <a:lnTo>
                      <a:pt x="403" y="697"/>
                    </a:lnTo>
                    <a:cubicBezTo>
                      <a:pt x="419" y="724"/>
                      <a:pt x="437" y="748"/>
                      <a:pt x="459" y="770"/>
                    </a:cubicBezTo>
                    <a:lnTo>
                      <a:pt x="401" y="827"/>
                    </a:lnTo>
                    <a:cubicBezTo>
                      <a:pt x="319" y="743"/>
                      <a:pt x="267" y="629"/>
                      <a:pt x="264" y="503"/>
                    </a:cubicBezTo>
                    <a:lnTo>
                      <a:pt x="346" y="503"/>
                    </a:lnTo>
                    <a:cubicBezTo>
                      <a:pt x="347" y="540"/>
                      <a:pt x="353" y="575"/>
                      <a:pt x="363" y="608"/>
                    </a:cubicBezTo>
                    <a:close/>
                    <a:moveTo>
                      <a:pt x="443" y="503"/>
                    </a:moveTo>
                    <a:cubicBezTo>
                      <a:pt x="443" y="511"/>
                      <a:pt x="444" y="519"/>
                      <a:pt x="445" y="527"/>
                    </a:cubicBezTo>
                    <a:lnTo>
                      <a:pt x="435" y="529"/>
                    </a:lnTo>
                    <a:lnTo>
                      <a:pt x="433" y="539"/>
                    </a:lnTo>
                    <a:lnTo>
                      <a:pt x="412" y="565"/>
                    </a:lnTo>
                    <a:lnTo>
                      <a:pt x="413" y="602"/>
                    </a:lnTo>
                    <a:lnTo>
                      <a:pt x="391" y="609"/>
                    </a:lnTo>
                    <a:lnTo>
                      <a:pt x="380" y="609"/>
                    </a:lnTo>
                    <a:cubicBezTo>
                      <a:pt x="369" y="575"/>
                      <a:pt x="363" y="540"/>
                      <a:pt x="362" y="503"/>
                    </a:cubicBezTo>
                    <a:lnTo>
                      <a:pt x="443" y="503"/>
                    </a:lnTo>
                    <a:close/>
                    <a:moveTo>
                      <a:pt x="461" y="732"/>
                    </a:moveTo>
                    <a:lnTo>
                      <a:pt x="480" y="743"/>
                    </a:lnTo>
                    <a:lnTo>
                      <a:pt x="483" y="745"/>
                    </a:lnTo>
                    <a:lnTo>
                      <a:pt x="470" y="758"/>
                    </a:lnTo>
                    <a:cubicBezTo>
                      <a:pt x="464" y="752"/>
                      <a:pt x="458" y="745"/>
                      <a:pt x="452" y="739"/>
                    </a:cubicBezTo>
                    <a:lnTo>
                      <a:pt x="461" y="732"/>
                    </a:lnTo>
                    <a:close/>
                    <a:moveTo>
                      <a:pt x="536" y="298"/>
                    </a:moveTo>
                    <a:lnTo>
                      <a:pt x="593" y="356"/>
                    </a:lnTo>
                    <a:cubicBezTo>
                      <a:pt x="581" y="369"/>
                      <a:pt x="571" y="384"/>
                      <a:pt x="563" y="400"/>
                    </a:cubicBezTo>
                    <a:lnTo>
                      <a:pt x="559" y="399"/>
                    </a:lnTo>
                    <a:lnTo>
                      <a:pt x="550" y="402"/>
                    </a:lnTo>
                    <a:lnTo>
                      <a:pt x="548" y="402"/>
                    </a:lnTo>
                    <a:lnTo>
                      <a:pt x="539" y="410"/>
                    </a:lnTo>
                    <a:lnTo>
                      <a:pt x="550" y="408"/>
                    </a:lnTo>
                    <a:lnTo>
                      <a:pt x="560" y="405"/>
                    </a:lnTo>
                    <a:cubicBezTo>
                      <a:pt x="559" y="407"/>
                      <a:pt x="559" y="408"/>
                      <a:pt x="558" y="409"/>
                    </a:cubicBezTo>
                    <a:lnTo>
                      <a:pt x="549" y="414"/>
                    </a:lnTo>
                    <a:lnTo>
                      <a:pt x="545" y="414"/>
                    </a:lnTo>
                    <a:lnTo>
                      <a:pt x="533" y="424"/>
                    </a:lnTo>
                    <a:lnTo>
                      <a:pt x="521" y="423"/>
                    </a:lnTo>
                    <a:lnTo>
                      <a:pt x="503" y="456"/>
                    </a:lnTo>
                    <a:lnTo>
                      <a:pt x="506" y="463"/>
                    </a:lnTo>
                    <a:lnTo>
                      <a:pt x="497" y="473"/>
                    </a:lnTo>
                    <a:lnTo>
                      <a:pt x="495" y="487"/>
                    </a:lnTo>
                    <a:lnTo>
                      <a:pt x="459" y="487"/>
                    </a:lnTo>
                    <a:cubicBezTo>
                      <a:pt x="460" y="414"/>
                      <a:pt x="489" y="348"/>
                      <a:pt x="536" y="298"/>
                    </a:cubicBezTo>
                    <a:close/>
                    <a:moveTo>
                      <a:pt x="595" y="535"/>
                    </a:moveTo>
                    <a:lnTo>
                      <a:pt x="599" y="533"/>
                    </a:lnTo>
                    <a:lnTo>
                      <a:pt x="609" y="541"/>
                    </a:lnTo>
                    <a:lnTo>
                      <a:pt x="605" y="545"/>
                    </a:lnTo>
                    <a:lnTo>
                      <a:pt x="617" y="553"/>
                    </a:lnTo>
                    <a:lnTo>
                      <a:pt x="616" y="545"/>
                    </a:lnTo>
                    <a:lnTo>
                      <a:pt x="622" y="534"/>
                    </a:lnTo>
                    <a:lnTo>
                      <a:pt x="629" y="541"/>
                    </a:lnTo>
                    <a:lnTo>
                      <a:pt x="636" y="551"/>
                    </a:lnTo>
                    <a:lnTo>
                      <a:pt x="623" y="554"/>
                    </a:lnTo>
                    <a:lnTo>
                      <a:pt x="629" y="565"/>
                    </a:lnTo>
                    <a:lnTo>
                      <a:pt x="638" y="560"/>
                    </a:lnTo>
                    <a:lnTo>
                      <a:pt x="636" y="557"/>
                    </a:lnTo>
                    <a:lnTo>
                      <a:pt x="643" y="552"/>
                    </a:lnTo>
                    <a:lnTo>
                      <a:pt x="647" y="535"/>
                    </a:lnTo>
                    <a:cubicBezTo>
                      <a:pt x="651" y="545"/>
                      <a:pt x="658" y="555"/>
                      <a:pt x="665" y="563"/>
                    </a:cubicBezTo>
                    <a:lnTo>
                      <a:pt x="608" y="621"/>
                    </a:lnTo>
                    <a:cubicBezTo>
                      <a:pt x="580" y="592"/>
                      <a:pt x="562" y="554"/>
                      <a:pt x="557" y="513"/>
                    </a:cubicBezTo>
                    <a:lnTo>
                      <a:pt x="569" y="525"/>
                    </a:lnTo>
                    <a:lnTo>
                      <a:pt x="580" y="525"/>
                    </a:lnTo>
                    <a:lnTo>
                      <a:pt x="595" y="535"/>
                    </a:lnTo>
                    <a:close/>
                    <a:moveTo>
                      <a:pt x="512" y="475"/>
                    </a:moveTo>
                    <a:lnTo>
                      <a:pt x="514" y="458"/>
                    </a:lnTo>
                    <a:lnTo>
                      <a:pt x="523" y="453"/>
                    </a:lnTo>
                    <a:lnTo>
                      <a:pt x="540" y="456"/>
                    </a:lnTo>
                    <a:lnTo>
                      <a:pt x="543" y="459"/>
                    </a:lnTo>
                    <a:cubicBezTo>
                      <a:pt x="541" y="468"/>
                      <a:pt x="541" y="478"/>
                      <a:pt x="540" y="487"/>
                    </a:cubicBezTo>
                    <a:lnTo>
                      <a:pt x="521" y="487"/>
                    </a:lnTo>
                    <a:lnTo>
                      <a:pt x="512" y="475"/>
                    </a:lnTo>
                    <a:close/>
                    <a:moveTo>
                      <a:pt x="485" y="530"/>
                    </a:moveTo>
                    <a:lnTo>
                      <a:pt x="478" y="543"/>
                    </a:lnTo>
                    <a:lnTo>
                      <a:pt x="464" y="543"/>
                    </a:lnTo>
                    <a:lnTo>
                      <a:pt x="463" y="542"/>
                    </a:lnTo>
                    <a:cubicBezTo>
                      <a:pt x="461" y="529"/>
                      <a:pt x="460" y="516"/>
                      <a:pt x="459" y="503"/>
                    </a:cubicBezTo>
                    <a:lnTo>
                      <a:pt x="484" y="503"/>
                    </a:lnTo>
                    <a:lnTo>
                      <a:pt x="478" y="523"/>
                    </a:lnTo>
                    <a:lnTo>
                      <a:pt x="485" y="530"/>
                    </a:lnTo>
                    <a:close/>
                    <a:moveTo>
                      <a:pt x="539" y="689"/>
                    </a:moveTo>
                    <a:cubicBezTo>
                      <a:pt x="533" y="683"/>
                      <a:pt x="527" y="677"/>
                      <a:pt x="522" y="670"/>
                    </a:cubicBezTo>
                    <a:lnTo>
                      <a:pt x="525" y="650"/>
                    </a:lnTo>
                    <a:lnTo>
                      <a:pt x="516" y="630"/>
                    </a:lnTo>
                    <a:lnTo>
                      <a:pt x="514" y="599"/>
                    </a:lnTo>
                    <a:lnTo>
                      <a:pt x="504" y="581"/>
                    </a:lnTo>
                    <a:lnTo>
                      <a:pt x="506" y="569"/>
                    </a:lnTo>
                    <a:lnTo>
                      <a:pt x="495" y="547"/>
                    </a:lnTo>
                    <a:lnTo>
                      <a:pt x="485" y="542"/>
                    </a:lnTo>
                    <a:lnTo>
                      <a:pt x="489" y="530"/>
                    </a:lnTo>
                    <a:lnTo>
                      <a:pt x="485" y="520"/>
                    </a:lnTo>
                    <a:lnTo>
                      <a:pt x="489" y="510"/>
                    </a:lnTo>
                    <a:lnTo>
                      <a:pt x="500" y="510"/>
                    </a:lnTo>
                    <a:lnTo>
                      <a:pt x="504" y="503"/>
                    </a:lnTo>
                    <a:lnTo>
                      <a:pt x="523" y="503"/>
                    </a:lnTo>
                    <a:lnTo>
                      <a:pt x="526" y="509"/>
                    </a:lnTo>
                    <a:lnTo>
                      <a:pt x="522" y="528"/>
                    </a:lnTo>
                    <a:lnTo>
                      <a:pt x="520" y="531"/>
                    </a:lnTo>
                    <a:lnTo>
                      <a:pt x="527" y="547"/>
                    </a:lnTo>
                    <a:lnTo>
                      <a:pt x="522" y="549"/>
                    </a:lnTo>
                    <a:lnTo>
                      <a:pt x="519" y="545"/>
                    </a:lnTo>
                    <a:lnTo>
                      <a:pt x="518" y="547"/>
                    </a:lnTo>
                    <a:lnTo>
                      <a:pt x="521" y="556"/>
                    </a:lnTo>
                    <a:lnTo>
                      <a:pt x="526" y="567"/>
                    </a:lnTo>
                    <a:lnTo>
                      <a:pt x="529" y="567"/>
                    </a:lnTo>
                    <a:lnTo>
                      <a:pt x="531" y="557"/>
                    </a:lnTo>
                    <a:lnTo>
                      <a:pt x="528" y="553"/>
                    </a:lnTo>
                    <a:lnTo>
                      <a:pt x="528" y="547"/>
                    </a:lnTo>
                    <a:lnTo>
                      <a:pt x="527" y="533"/>
                    </a:lnTo>
                    <a:lnTo>
                      <a:pt x="531" y="510"/>
                    </a:lnTo>
                    <a:lnTo>
                      <a:pt x="527" y="503"/>
                    </a:lnTo>
                    <a:lnTo>
                      <a:pt x="541" y="503"/>
                    </a:lnTo>
                    <a:cubicBezTo>
                      <a:pt x="543" y="553"/>
                      <a:pt x="564" y="598"/>
                      <a:pt x="596" y="632"/>
                    </a:cubicBezTo>
                    <a:lnTo>
                      <a:pt x="539" y="689"/>
                    </a:lnTo>
                    <a:close/>
                    <a:moveTo>
                      <a:pt x="1029" y="768"/>
                    </a:moveTo>
                    <a:cubicBezTo>
                      <a:pt x="1095" y="699"/>
                      <a:pt x="1138" y="606"/>
                      <a:pt x="1140" y="503"/>
                    </a:cubicBezTo>
                    <a:lnTo>
                      <a:pt x="1222" y="503"/>
                    </a:lnTo>
                    <a:cubicBezTo>
                      <a:pt x="1219" y="628"/>
                      <a:pt x="1168" y="742"/>
                      <a:pt x="1086" y="826"/>
                    </a:cubicBezTo>
                    <a:lnTo>
                      <a:pt x="1029" y="768"/>
                    </a:lnTo>
                    <a:close/>
                    <a:moveTo>
                      <a:pt x="1006" y="746"/>
                    </a:moveTo>
                    <a:lnTo>
                      <a:pt x="1012" y="739"/>
                    </a:lnTo>
                    <a:lnTo>
                      <a:pt x="1006" y="707"/>
                    </a:lnTo>
                    <a:lnTo>
                      <a:pt x="1002" y="706"/>
                    </a:lnTo>
                    <a:lnTo>
                      <a:pt x="1005" y="700"/>
                    </a:lnTo>
                    <a:lnTo>
                      <a:pt x="991" y="696"/>
                    </a:lnTo>
                    <a:lnTo>
                      <a:pt x="989" y="707"/>
                    </a:lnTo>
                    <a:lnTo>
                      <a:pt x="987" y="722"/>
                    </a:lnTo>
                    <a:lnTo>
                      <a:pt x="984" y="724"/>
                    </a:lnTo>
                    <a:lnTo>
                      <a:pt x="960" y="699"/>
                    </a:lnTo>
                    <a:cubicBezTo>
                      <a:pt x="1009" y="648"/>
                      <a:pt x="1040" y="579"/>
                      <a:pt x="1043" y="503"/>
                    </a:cubicBezTo>
                    <a:lnTo>
                      <a:pt x="1124" y="503"/>
                    </a:lnTo>
                    <a:cubicBezTo>
                      <a:pt x="1121" y="602"/>
                      <a:pt x="1081" y="691"/>
                      <a:pt x="1017" y="757"/>
                    </a:cubicBezTo>
                    <a:lnTo>
                      <a:pt x="1006" y="746"/>
                    </a:lnTo>
                    <a:close/>
                    <a:moveTo>
                      <a:pt x="934" y="822"/>
                    </a:moveTo>
                    <a:lnTo>
                      <a:pt x="942" y="805"/>
                    </a:lnTo>
                    <a:lnTo>
                      <a:pt x="939" y="798"/>
                    </a:lnTo>
                    <a:lnTo>
                      <a:pt x="950" y="788"/>
                    </a:lnTo>
                    <a:lnTo>
                      <a:pt x="950" y="782"/>
                    </a:lnTo>
                    <a:lnTo>
                      <a:pt x="941" y="776"/>
                    </a:lnTo>
                    <a:lnTo>
                      <a:pt x="949" y="760"/>
                    </a:lnTo>
                    <a:lnTo>
                      <a:pt x="961" y="745"/>
                    </a:lnTo>
                    <a:lnTo>
                      <a:pt x="949" y="732"/>
                    </a:lnTo>
                    <a:lnTo>
                      <a:pt x="940" y="732"/>
                    </a:lnTo>
                    <a:lnTo>
                      <a:pt x="934" y="723"/>
                    </a:lnTo>
                    <a:cubicBezTo>
                      <a:pt x="939" y="719"/>
                      <a:pt x="944" y="715"/>
                      <a:pt x="948" y="711"/>
                    </a:cubicBezTo>
                    <a:lnTo>
                      <a:pt x="1006" y="768"/>
                    </a:lnTo>
                    <a:cubicBezTo>
                      <a:pt x="984" y="789"/>
                      <a:pt x="960" y="807"/>
                      <a:pt x="934" y="822"/>
                    </a:cubicBezTo>
                    <a:close/>
                    <a:moveTo>
                      <a:pt x="923" y="663"/>
                    </a:moveTo>
                    <a:lnTo>
                      <a:pt x="916" y="655"/>
                    </a:lnTo>
                    <a:lnTo>
                      <a:pt x="922" y="648"/>
                    </a:lnTo>
                    <a:lnTo>
                      <a:pt x="929" y="632"/>
                    </a:lnTo>
                    <a:lnTo>
                      <a:pt x="926" y="628"/>
                    </a:lnTo>
                    <a:lnTo>
                      <a:pt x="931" y="617"/>
                    </a:lnTo>
                    <a:lnTo>
                      <a:pt x="931" y="607"/>
                    </a:lnTo>
                    <a:lnTo>
                      <a:pt x="928" y="596"/>
                    </a:lnTo>
                    <a:lnTo>
                      <a:pt x="921" y="593"/>
                    </a:lnTo>
                    <a:lnTo>
                      <a:pt x="918" y="599"/>
                    </a:lnTo>
                    <a:lnTo>
                      <a:pt x="914" y="598"/>
                    </a:lnTo>
                    <a:cubicBezTo>
                      <a:pt x="920" y="589"/>
                      <a:pt x="926" y="579"/>
                      <a:pt x="931" y="569"/>
                    </a:cubicBezTo>
                    <a:lnTo>
                      <a:pt x="938" y="565"/>
                    </a:lnTo>
                    <a:lnTo>
                      <a:pt x="942" y="560"/>
                    </a:lnTo>
                    <a:lnTo>
                      <a:pt x="944" y="562"/>
                    </a:lnTo>
                    <a:lnTo>
                      <a:pt x="949" y="556"/>
                    </a:lnTo>
                    <a:lnTo>
                      <a:pt x="945" y="551"/>
                    </a:lnTo>
                    <a:lnTo>
                      <a:pt x="949" y="550"/>
                    </a:lnTo>
                    <a:lnTo>
                      <a:pt x="955" y="553"/>
                    </a:lnTo>
                    <a:lnTo>
                      <a:pt x="968" y="553"/>
                    </a:lnTo>
                    <a:lnTo>
                      <a:pt x="976" y="549"/>
                    </a:lnTo>
                    <a:lnTo>
                      <a:pt x="995" y="544"/>
                    </a:lnTo>
                    <a:lnTo>
                      <a:pt x="992" y="537"/>
                    </a:lnTo>
                    <a:lnTo>
                      <a:pt x="990" y="529"/>
                    </a:lnTo>
                    <a:lnTo>
                      <a:pt x="1001" y="534"/>
                    </a:lnTo>
                    <a:lnTo>
                      <a:pt x="1005" y="532"/>
                    </a:lnTo>
                    <a:lnTo>
                      <a:pt x="1003" y="524"/>
                    </a:lnTo>
                    <a:lnTo>
                      <a:pt x="990" y="528"/>
                    </a:lnTo>
                    <a:lnTo>
                      <a:pt x="976" y="525"/>
                    </a:lnTo>
                    <a:lnTo>
                      <a:pt x="965" y="503"/>
                    </a:lnTo>
                    <a:lnTo>
                      <a:pt x="1027" y="503"/>
                    </a:lnTo>
                    <a:cubicBezTo>
                      <a:pt x="1024" y="575"/>
                      <a:pt x="995" y="640"/>
                      <a:pt x="948" y="688"/>
                    </a:cubicBezTo>
                    <a:lnTo>
                      <a:pt x="940" y="680"/>
                    </a:lnTo>
                    <a:lnTo>
                      <a:pt x="943" y="668"/>
                    </a:lnTo>
                    <a:lnTo>
                      <a:pt x="937" y="643"/>
                    </a:lnTo>
                    <a:lnTo>
                      <a:pt x="923" y="663"/>
                    </a:lnTo>
                    <a:close/>
                    <a:moveTo>
                      <a:pt x="894" y="357"/>
                    </a:moveTo>
                    <a:lnTo>
                      <a:pt x="952" y="300"/>
                    </a:lnTo>
                    <a:cubicBezTo>
                      <a:pt x="965" y="314"/>
                      <a:pt x="977" y="330"/>
                      <a:pt x="987" y="347"/>
                    </a:cubicBezTo>
                    <a:lnTo>
                      <a:pt x="980" y="349"/>
                    </a:lnTo>
                    <a:lnTo>
                      <a:pt x="980" y="362"/>
                    </a:lnTo>
                    <a:lnTo>
                      <a:pt x="1002" y="376"/>
                    </a:lnTo>
                    <a:cubicBezTo>
                      <a:pt x="1007" y="387"/>
                      <a:pt x="1012" y="400"/>
                      <a:pt x="1016" y="412"/>
                    </a:cubicBezTo>
                    <a:lnTo>
                      <a:pt x="1012" y="418"/>
                    </a:lnTo>
                    <a:lnTo>
                      <a:pt x="1004" y="423"/>
                    </a:lnTo>
                    <a:lnTo>
                      <a:pt x="1002" y="435"/>
                    </a:lnTo>
                    <a:lnTo>
                      <a:pt x="997" y="437"/>
                    </a:lnTo>
                    <a:lnTo>
                      <a:pt x="992" y="443"/>
                    </a:lnTo>
                    <a:lnTo>
                      <a:pt x="988" y="441"/>
                    </a:lnTo>
                    <a:lnTo>
                      <a:pt x="980" y="441"/>
                    </a:lnTo>
                    <a:lnTo>
                      <a:pt x="984" y="435"/>
                    </a:lnTo>
                    <a:lnTo>
                      <a:pt x="988" y="418"/>
                    </a:lnTo>
                    <a:lnTo>
                      <a:pt x="993" y="415"/>
                    </a:lnTo>
                    <a:lnTo>
                      <a:pt x="978" y="400"/>
                    </a:lnTo>
                    <a:lnTo>
                      <a:pt x="966" y="404"/>
                    </a:lnTo>
                    <a:lnTo>
                      <a:pt x="963" y="415"/>
                    </a:lnTo>
                    <a:lnTo>
                      <a:pt x="956" y="423"/>
                    </a:lnTo>
                    <a:lnTo>
                      <a:pt x="948" y="417"/>
                    </a:lnTo>
                    <a:lnTo>
                      <a:pt x="946" y="410"/>
                    </a:lnTo>
                    <a:lnTo>
                      <a:pt x="950" y="407"/>
                    </a:lnTo>
                    <a:lnTo>
                      <a:pt x="952" y="412"/>
                    </a:lnTo>
                    <a:lnTo>
                      <a:pt x="956" y="410"/>
                    </a:lnTo>
                    <a:lnTo>
                      <a:pt x="954" y="403"/>
                    </a:lnTo>
                    <a:lnTo>
                      <a:pt x="949" y="403"/>
                    </a:lnTo>
                    <a:lnTo>
                      <a:pt x="949" y="406"/>
                    </a:lnTo>
                    <a:lnTo>
                      <a:pt x="946" y="406"/>
                    </a:lnTo>
                    <a:lnTo>
                      <a:pt x="928" y="386"/>
                    </a:lnTo>
                    <a:lnTo>
                      <a:pt x="922" y="381"/>
                    </a:lnTo>
                    <a:lnTo>
                      <a:pt x="924" y="378"/>
                    </a:lnTo>
                    <a:lnTo>
                      <a:pt x="930" y="376"/>
                    </a:lnTo>
                    <a:lnTo>
                      <a:pt x="925" y="375"/>
                    </a:lnTo>
                    <a:cubicBezTo>
                      <a:pt x="925" y="375"/>
                      <a:pt x="918" y="376"/>
                      <a:pt x="918" y="376"/>
                    </a:cubicBezTo>
                    <a:lnTo>
                      <a:pt x="921" y="380"/>
                    </a:lnTo>
                    <a:lnTo>
                      <a:pt x="912" y="380"/>
                    </a:lnTo>
                    <a:cubicBezTo>
                      <a:pt x="907" y="372"/>
                      <a:pt x="901" y="364"/>
                      <a:pt x="894" y="357"/>
                    </a:cubicBezTo>
                    <a:close/>
                    <a:moveTo>
                      <a:pt x="903" y="671"/>
                    </a:moveTo>
                    <a:lnTo>
                      <a:pt x="886" y="666"/>
                    </a:lnTo>
                    <a:lnTo>
                      <a:pt x="880" y="668"/>
                    </a:lnTo>
                    <a:lnTo>
                      <a:pt x="870" y="660"/>
                    </a:lnTo>
                    <a:lnTo>
                      <a:pt x="861" y="657"/>
                    </a:lnTo>
                    <a:cubicBezTo>
                      <a:pt x="866" y="654"/>
                      <a:pt x="870" y="650"/>
                      <a:pt x="874" y="646"/>
                    </a:cubicBezTo>
                    <a:lnTo>
                      <a:pt x="889" y="657"/>
                    </a:lnTo>
                    <a:lnTo>
                      <a:pt x="900" y="662"/>
                    </a:lnTo>
                    <a:lnTo>
                      <a:pt x="905" y="668"/>
                    </a:lnTo>
                    <a:lnTo>
                      <a:pt x="903" y="671"/>
                    </a:lnTo>
                    <a:close/>
                    <a:moveTo>
                      <a:pt x="872" y="401"/>
                    </a:moveTo>
                    <a:lnTo>
                      <a:pt x="879" y="399"/>
                    </a:lnTo>
                    <a:lnTo>
                      <a:pt x="879" y="397"/>
                    </a:lnTo>
                    <a:lnTo>
                      <a:pt x="872" y="392"/>
                    </a:lnTo>
                    <a:lnTo>
                      <a:pt x="874" y="377"/>
                    </a:lnTo>
                    <a:lnTo>
                      <a:pt x="883" y="368"/>
                    </a:lnTo>
                    <a:cubicBezTo>
                      <a:pt x="888" y="375"/>
                      <a:pt x="893" y="381"/>
                      <a:pt x="898" y="388"/>
                    </a:cubicBezTo>
                    <a:lnTo>
                      <a:pt x="895" y="397"/>
                    </a:lnTo>
                    <a:lnTo>
                      <a:pt x="887" y="392"/>
                    </a:lnTo>
                    <a:lnTo>
                      <a:pt x="881" y="393"/>
                    </a:lnTo>
                    <a:lnTo>
                      <a:pt x="884" y="399"/>
                    </a:lnTo>
                    <a:lnTo>
                      <a:pt x="887" y="399"/>
                    </a:lnTo>
                    <a:lnTo>
                      <a:pt x="884" y="407"/>
                    </a:lnTo>
                    <a:lnTo>
                      <a:pt x="881" y="404"/>
                    </a:lnTo>
                    <a:lnTo>
                      <a:pt x="872" y="401"/>
                    </a:lnTo>
                    <a:close/>
                    <a:moveTo>
                      <a:pt x="970" y="457"/>
                    </a:moveTo>
                    <a:lnTo>
                      <a:pt x="984" y="449"/>
                    </a:lnTo>
                    <a:lnTo>
                      <a:pt x="999" y="446"/>
                    </a:lnTo>
                    <a:lnTo>
                      <a:pt x="1002" y="439"/>
                    </a:lnTo>
                    <a:lnTo>
                      <a:pt x="1011" y="434"/>
                    </a:lnTo>
                    <a:lnTo>
                      <a:pt x="1014" y="427"/>
                    </a:lnTo>
                    <a:lnTo>
                      <a:pt x="1016" y="415"/>
                    </a:lnTo>
                    <a:cubicBezTo>
                      <a:pt x="1018" y="419"/>
                      <a:pt x="1019" y="424"/>
                      <a:pt x="1020" y="428"/>
                    </a:cubicBezTo>
                    <a:lnTo>
                      <a:pt x="1012" y="452"/>
                    </a:lnTo>
                    <a:lnTo>
                      <a:pt x="1011" y="460"/>
                    </a:lnTo>
                    <a:lnTo>
                      <a:pt x="1023" y="444"/>
                    </a:lnTo>
                    <a:cubicBezTo>
                      <a:pt x="1025" y="458"/>
                      <a:pt x="1027" y="472"/>
                      <a:pt x="1027" y="487"/>
                    </a:cubicBezTo>
                    <a:lnTo>
                      <a:pt x="956" y="487"/>
                    </a:lnTo>
                    <a:lnTo>
                      <a:pt x="954" y="481"/>
                    </a:lnTo>
                    <a:lnTo>
                      <a:pt x="962" y="474"/>
                    </a:lnTo>
                    <a:lnTo>
                      <a:pt x="964" y="470"/>
                    </a:lnTo>
                    <a:lnTo>
                      <a:pt x="968" y="468"/>
                    </a:lnTo>
                    <a:lnTo>
                      <a:pt x="977" y="467"/>
                    </a:lnTo>
                    <a:lnTo>
                      <a:pt x="978" y="462"/>
                    </a:lnTo>
                    <a:lnTo>
                      <a:pt x="970" y="457"/>
                    </a:lnTo>
                    <a:close/>
                    <a:moveTo>
                      <a:pt x="986" y="266"/>
                    </a:moveTo>
                    <a:lnTo>
                      <a:pt x="1005" y="267"/>
                    </a:lnTo>
                    <a:lnTo>
                      <a:pt x="1010" y="273"/>
                    </a:lnTo>
                    <a:lnTo>
                      <a:pt x="1008" y="281"/>
                    </a:lnTo>
                    <a:lnTo>
                      <a:pt x="1035" y="298"/>
                    </a:lnTo>
                    <a:lnTo>
                      <a:pt x="1040" y="297"/>
                    </a:lnTo>
                    <a:lnTo>
                      <a:pt x="1075" y="337"/>
                    </a:lnTo>
                    <a:lnTo>
                      <a:pt x="1089" y="332"/>
                    </a:lnTo>
                    <a:cubicBezTo>
                      <a:pt x="1111" y="379"/>
                      <a:pt x="1124" y="432"/>
                      <a:pt x="1124" y="487"/>
                    </a:cubicBezTo>
                    <a:lnTo>
                      <a:pt x="1043" y="487"/>
                    </a:lnTo>
                    <a:cubicBezTo>
                      <a:pt x="1043" y="466"/>
                      <a:pt x="1040" y="445"/>
                      <a:pt x="1035" y="425"/>
                    </a:cubicBezTo>
                    <a:lnTo>
                      <a:pt x="1039" y="420"/>
                    </a:lnTo>
                    <a:lnTo>
                      <a:pt x="1044" y="395"/>
                    </a:lnTo>
                    <a:lnTo>
                      <a:pt x="1040" y="367"/>
                    </a:lnTo>
                    <a:lnTo>
                      <a:pt x="1031" y="336"/>
                    </a:lnTo>
                    <a:lnTo>
                      <a:pt x="1008" y="303"/>
                    </a:lnTo>
                    <a:lnTo>
                      <a:pt x="1013" y="306"/>
                    </a:lnTo>
                    <a:lnTo>
                      <a:pt x="1016" y="303"/>
                    </a:lnTo>
                    <a:lnTo>
                      <a:pt x="998" y="290"/>
                    </a:lnTo>
                    <a:lnTo>
                      <a:pt x="997" y="294"/>
                    </a:lnTo>
                    <a:lnTo>
                      <a:pt x="1015" y="320"/>
                    </a:lnTo>
                    <a:lnTo>
                      <a:pt x="1025" y="342"/>
                    </a:lnTo>
                    <a:lnTo>
                      <a:pt x="1033" y="363"/>
                    </a:lnTo>
                    <a:lnTo>
                      <a:pt x="1035" y="377"/>
                    </a:lnTo>
                    <a:lnTo>
                      <a:pt x="1039" y="401"/>
                    </a:lnTo>
                    <a:lnTo>
                      <a:pt x="1032" y="402"/>
                    </a:lnTo>
                    <a:cubicBezTo>
                      <a:pt x="1032" y="402"/>
                      <a:pt x="1024" y="387"/>
                      <a:pt x="1022" y="381"/>
                    </a:cubicBezTo>
                    <a:lnTo>
                      <a:pt x="1025" y="375"/>
                    </a:lnTo>
                    <a:lnTo>
                      <a:pt x="1018" y="366"/>
                    </a:lnTo>
                    <a:lnTo>
                      <a:pt x="1018" y="356"/>
                    </a:lnTo>
                    <a:lnTo>
                      <a:pt x="1013" y="349"/>
                    </a:lnTo>
                    <a:lnTo>
                      <a:pt x="1007" y="350"/>
                    </a:lnTo>
                    <a:cubicBezTo>
                      <a:pt x="1005" y="346"/>
                      <a:pt x="1003" y="342"/>
                      <a:pt x="1000" y="338"/>
                    </a:cubicBezTo>
                    <a:lnTo>
                      <a:pt x="1005" y="340"/>
                    </a:lnTo>
                    <a:lnTo>
                      <a:pt x="1006" y="339"/>
                    </a:lnTo>
                    <a:lnTo>
                      <a:pt x="1004" y="334"/>
                    </a:lnTo>
                    <a:lnTo>
                      <a:pt x="1009" y="331"/>
                    </a:lnTo>
                    <a:lnTo>
                      <a:pt x="1006" y="328"/>
                    </a:lnTo>
                    <a:lnTo>
                      <a:pt x="999" y="331"/>
                    </a:lnTo>
                    <a:lnTo>
                      <a:pt x="1001" y="319"/>
                    </a:lnTo>
                    <a:lnTo>
                      <a:pt x="997" y="316"/>
                    </a:lnTo>
                    <a:lnTo>
                      <a:pt x="993" y="326"/>
                    </a:lnTo>
                    <a:cubicBezTo>
                      <a:pt x="984" y="312"/>
                      <a:pt x="974" y="300"/>
                      <a:pt x="963" y="288"/>
                    </a:cubicBezTo>
                    <a:lnTo>
                      <a:pt x="986" y="266"/>
                    </a:lnTo>
                    <a:close/>
                    <a:moveTo>
                      <a:pt x="1089" y="162"/>
                    </a:moveTo>
                    <a:cubicBezTo>
                      <a:pt x="1170" y="247"/>
                      <a:pt x="1220" y="361"/>
                      <a:pt x="1222" y="487"/>
                    </a:cubicBezTo>
                    <a:lnTo>
                      <a:pt x="1140" y="487"/>
                    </a:lnTo>
                    <a:cubicBezTo>
                      <a:pt x="1140" y="425"/>
                      <a:pt x="1124" y="366"/>
                      <a:pt x="1098" y="313"/>
                    </a:cubicBezTo>
                    <a:lnTo>
                      <a:pt x="1099" y="312"/>
                    </a:lnTo>
                    <a:lnTo>
                      <a:pt x="1104" y="315"/>
                    </a:lnTo>
                    <a:lnTo>
                      <a:pt x="1106" y="311"/>
                    </a:lnTo>
                    <a:lnTo>
                      <a:pt x="1091" y="285"/>
                    </a:lnTo>
                    <a:lnTo>
                      <a:pt x="1074" y="261"/>
                    </a:lnTo>
                    <a:lnTo>
                      <a:pt x="1054" y="244"/>
                    </a:lnTo>
                    <a:cubicBezTo>
                      <a:pt x="1047" y="236"/>
                      <a:pt x="1040" y="227"/>
                      <a:pt x="1032" y="219"/>
                    </a:cubicBezTo>
                    <a:lnTo>
                      <a:pt x="1089" y="162"/>
                    </a:lnTo>
                    <a:close/>
                    <a:moveTo>
                      <a:pt x="850" y="645"/>
                    </a:moveTo>
                    <a:lnTo>
                      <a:pt x="850" y="645"/>
                    </a:lnTo>
                    <a:lnTo>
                      <a:pt x="850" y="645"/>
                    </a:lnTo>
                    <a:cubicBezTo>
                      <a:pt x="850" y="645"/>
                      <a:pt x="850" y="645"/>
                      <a:pt x="850" y="645"/>
                    </a:cubicBezTo>
                    <a:close/>
                    <a:moveTo>
                      <a:pt x="743" y="987"/>
                    </a:moveTo>
                    <a:cubicBezTo>
                      <a:pt x="1016" y="987"/>
                      <a:pt x="1238" y="765"/>
                      <a:pt x="1238" y="492"/>
                    </a:cubicBezTo>
                    <a:cubicBezTo>
                      <a:pt x="1238" y="236"/>
                      <a:pt x="1043" y="25"/>
                      <a:pt x="793" y="0"/>
                    </a:cubicBezTo>
                    <a:cubicBezTo>
                      <a:pt x="793" y="1"/>
                      <a:pt x="793" y="2"/>
                      <a:pt x="793" y="3"/>
                    </a:cubicBezTo>
                    <a:cubicBezTo>
                      <a:pt x="792" y="7"/>
                      <a:pt x="791" y="12"/>
                      <a:pt x="790" y="15"/>
                    </a:cubicBezTo>
                    <a:cubicBezTo>
                      <a:pt x="902" y="26"/>
                      <a:pt x="1002" y="76"/>
                      <a:pt x="1078" y="150"/>
                    </a:cubicBezTo>
                    <a:lnTo>
                      <a:pt x="1024" y="205"/>
                    </a:lnTo>
                    <a:lnTo>
                      <a:pt x="1026" y="195"/>
                    </a:lnTo>
                    <a:lnTo>
                      <a:pt x="1018" y="192"/>
                    </a:lnTo>
                    <a:lnTo>
                      <a:pt x="1009" y="192"/>
                    </a:lnTo>
                    <a:lnTo>
                      <a:pt x="1011" y="185"/>
                    </a:lnTo>
                    <a:lnTo>
                      <a:pt x="1004" y="163"/>
                    </a:lnTo>
                    <a:lnTo>
                      <a:pt x="991" y="148"/>
                    </a:lnTo>
                    <a:lnTo>
                      <a:pt x="948" y="126"/>
                    </a:lnTo>
                    <a:lnTo>
                      <a:pt x="944" y="129"/>
                    </a:lnTo>
                    <a:lnTo>
                      <a:pt x="936" y="132"/>
                    </a:lnTo>
                    <a:cubicBezTo>
                      <a:pt x="951" y="153"/>
                      <a:pt x="959" y="178"/>
                      <a:pt x="959" y="204"/>
                    </a:cubicBezTo>
                    <a:cubicBezTo>
                      <a:pt x="959" y="207"/>
                      <a:pt x="959" y="210"/>
                      <a:pt x="959" y="213"/>
                    </a:cubicBezTo>
                    <a:lnTo>
                      <a:pt x="980" y="240"/>
                    </a:lnTo>
                    <a:lnTo>
                      <a:pt x="970" y="242"/>
                    </a:lnTo>
                    <a:lnTo>
                      <a:pt x="977" y="252"/>
                    </a:lnTo>
                    <a:lnTo>
                      <a:pt x="958" y="271"/>
                    </a:lnTo>
                    <a:lnTo>
                      <a:pt x="950" y="256"/>
                    </a:lnTo>
                    <a:cubicBezTo>
                      <a:pt x="947" y="266"/>
                      <a:pt x="942" y="276"/>
                      <a:pt x="936" y="284"/>
                    </a:cubicBezTo>
                    <a:cubicBezTo>
                      <a:pt x="938" y="285"/>
                      <a:pt x="939" y="287"/>
                      <a:pt x="940" y="288"/>
                    </a:cubicBezTo>
                    <a:lnTo>
                      <a:pt x="883" y="346"/>
                    </a:lnTo>
                    <a:cubicBezTo>
                      <a:pt x="879" y="342"/>
                      <a:pt x="876" y="339"/>
                      <a:pt x="872" y="336"/>
                    </a:cubicBezTo>
                    <a:cubicBezTo>
                      <a:pt x="867" y="339"/>
                      <a:pt x="861" y="341"/>
                      <a:pt x="855" y="343"/>
                    </a:cubicBezTo>
                    <a:cubicBezTo>
                      <a:pt x="857" y="344"/>
                      <a:pt x="859" y="346"/>
                      <a:pt x="860" y="347"/>
                    </a:cubicBezTo>
                    <a:lnTo>
                      <a:pt x="857" y="350"/>
                    </a:lnTo>
                    <a:lnTo>
                      <a:pt x="851" y="354"/>
                    </a:lnTo>
                    <a:lnTo>
                      <a:pt x="848" y="360"/>
                    </a:lnTo>
                    <a:lnTo>
                      <a:pt x="844" y="356"/>
                    </a:lnTo>
                    <a:lnTo>
                      <a:pt x="832" y="360"/>
                    </a:lnTo>
                    <a:lnTo>
                      <a:pt x="835" y="366"/>
                    </a:lnTo>
                    <a:lnTo>
                      <a:pt x="843" y="363"/>
                    </a:lnTo>
                    <a:lnTo>
                      <a:pt x="849" y="364"/>
                    </a:lnTo>
                    <a:lnTo>
                      <a:pt x="849" y="361"/>
                    </a:lnTo>
                    <a:lnTo>
                      <a:pt x="853" y="359"/>
                    </a:lnTo>
                    <a:lnTo>
                      <a:pt x="855" y="356"/>
                    </a:lnTo>
                    <a:lnTo>
                      <a:pt x="862" y="354"/>
                    </a:lnTo>
                    <a:lnTo>
                      <a:pt x="868" y="354"/>
                    </a:lnTo>
                    <a:cubicBezTo>
                      <a:pt x="869" y="355"/>
                      <a:pt x="871" y="356"/>
                      <a:pt x="872" y="357"/>
                    </a:cubicBezTo>
                    <a:lnTo>
                      <a:pt x="849" y="380"/>
                    </a:lnTo>
                    <a:lnTo>
                      <a:pt x="847" y="377"/>
                    </a:lnTo>
                    <a:lnTo>
                      <a:pt x="823" y="381"/>
                    </a:lnTo>
                    <a:lnTo>
                      <a:pt x="818" y="387"/>
                    </a:lnTo>
                    <a:lnTo>
                      <a:pt x="813" y="387"/>
                    </a:lnTo>
                    <a:lnTo>
                      <a:pt x="828" y="373"/>
                    </a:lnTo>
                    <a:lnTo>
                      <a:pt x="822" y="370"/>
                    </a:lnTo>
                    <a:lnTo>
                      <a:pt x="808" y="389"/>
                    </a:lnTo>
                    <a:lnTo>
                      <a:pt x="813" y="388"/>
                    </a:lnTo>
                    <a:lnTo>
                      <a:pt x="812" y="395"/>
                    </a:lnTo>
                    <a:lnTo>
                      <a:pt x="817" y="397"/>
                    </a:lnTo>
                    <a:lnTo>
                      <a:pt x="818" y="404"/>
                    </a:lnTo>
                    <a:lnTo>
                      <a:pt x="810" y="403"/>
                    </a:lnTo>
                    <a:lnTo>
                      <a:pt x="801" y="404"/>
                    </a:lnTo>
                    <a:lnTo>
                      <a:pt x="780" y="394"/>
                    </a:lnTo>
                    <a:cubicBezTo>
                      <a:pt x="780" y="394"/>
                      <a:pt x="779" y="450"/>
                      <a:pt x="779" y="478"/>
                    </a:cubicBezTo>
                    <a:cubicBezTo>
                      <a:pt x="828" y="495"/>
                      <a:pt x="881" y="519"/>
                      <a:pt x="881" y="582"/>
                    </a:cubicBezTo>
                    <a:cubicBezTo>
                      <a:pt x="881" y="609"/>
                      <a:pt x="869" y="632"/>
                      <a:pt x="845" y="648"/>
                    </a:cubicBezTo>
                    <a:lnTo>
                      <a:pt x="845" y="648"/>
                    </a:lnTo>
                    <a:cubicBezTo>
                      <a:pt x="845" y="648"/>
                      <a:pt x="844" y="649"/>
                      <a:pt x="844" y="649"/>
                    </a:cubicBezTo>
                    <a:lnTo>
                      <a:pt x="844" y="649"/>
                    </a:lnTo>
                    <a:cubicBezTo>
                      <a:pt x="843" y="649"/>
                      <a:pt x="843" y="650"/>
                      <a:pt x="842" y="650"/>
                    </a:cubicBezTo>
                    <a:cubicBezTo>
                      <a:pt x="822" y="663"/>
                      <a:pt x="797" y="670"/>
                      <a:pt x="774" y="677"/>
                    </a:cubicBezTo>
                    <a:cubicBezTo>
                      <a:pt x="774" y="677"/>
                      <a:pt x="774" y="721"/>
                      <a:pt x="774" y="721"/>
                    </a:cubicBezTo>
                    <a:cubicBezTo>
                      <a:pt x="809" y="739"/>
                      <a:pt x="852" y="764"/>
                      <a:pt x="848" y="838"/>
                    </a:cubicBezTo>
                    <a:cubicBezTo>
                      <a:pt x="848" y="856"/>
                      <a:pt x="841" y="861"/>
                      <a:pt x="835" y="862"/>
                    </a:cubicBezTo>
                    <a:lnTo>
                      <a:pt x="835" y="862"/>
                    </a:lnTo>
                    <a:cubicBezTo>
                      <a:pt x="814" y="867"/>
                      <a:pt x="793" y="871"/>
                      <a:pt x="771" y="872"/>
                    </a:cubicBezTo>
                    <a:cubicBezTo>
                      <a:pt x="771" y="878"/>
                      <a:pt x="771" y="884"/>
                      <a:pt x="770" y="889"/>
                    </a:cubicBezTo>
                    <a:cubicBezTo>
                      <a:pt x="866" y="882"/>
                      <a:pt x="952" y="842"/>
                      <a:pt x="1017" y="780"/>
                    </a:cubicBezTo>
                    <a:lnTo>
                      <a:pt x="1075" y="837"/>
                    </a:lnTo>
                    <a:cubicBezTo>
                      <a:pt x="989" y="920"/>
                      <a:pt x="872" y="971"/>
                      <a:pt x="743" y="971"/>
                    </a:cubicBezTo>
                    <a:cubicBezTo>
                      <a:pt x="615" y="971"/>
                      <a:pt x="499" y="920"/>
                      <a:pt x="413" y="838"/>
                    </a:cubicBezTo>
                    <a:lnTo>
                      <a:pt x="470" y="781"/>
                    </a:lnTo>
                    <a:cubicBezTo>
                      <a:pt x="535" y="842"/>
                      <a:pt x="620" y="882"/>
                      <a:pt x="713" y="889"/>
                    </a:cubicBezTo>
                    <a:cubicBezTo>
                      <a:pt x="713" y="884"/>
                      <a:pt x="713" y="878"/>
                      <a:pt x="713" y="872"/>
                    </a:cubicBezTo>
                    <a:cubicBezTo>
                      <a:pt x="624" y="865"/>
                      <a:pt x="543" y="828"/>
                      <a:pt x="482" y="770"/>
                    </a:cubicBezTo>
                    <a:lnTo>
                      <a:pt x="497" y="754"/>
                    </a:lnTo>
                    <a:lnTo>
                      <a:pt x="518" y="757"/>
                    </a:lnTo>
                    <a:lnTo>
                      <a:pt x="529" y="745"/>
                    </a:lnTo>
                    <a:lnTo>
                      <a:pt x="559" y="746"/>
                    </a:lnTo>
                    <a:lnTo>
                      <a:pt x="563" y="735"/>
                    </a:lnTo>
                    <a:lnTo>
                      <a:pt x="562" y="731"/>
                    </a:lnTo>
                    <a:cubicBezTo>
                      <a:pt x="604" y="763"/>
                      <a:pt x="656" y="785"/>
                      <a:pt x="712" y="791"/>
                    </a:cubicBezTo>
                    <a:cubicBezTo>
                      <a:pt x="712" y="784"/>
                      <a:pt x="712" y="779"/>
                      <a:pt x="711" y="774"/>
                    </a:cubicBezTo>
                    <a:cubicBezTo>
                      <a:pt x="650" y="767"/>
                      <a:pt x="594" y="741"/>
                      <a:pt x="550" y="701"/>
                    </a:cubicBezTo>
                    <a:lnTo>
                      <a:pt x="608" y="643"/>
                    </a:lnTo>
                    <a:cubicBezTo>
                      <a:pt x="622" y="656"/>
                      <a:pt x="638" y="666"/>
                      <a:pt x="655" y="674"/>
                    </a:cubicBezTo>
                    <a:cubicBezTo>
                      <a:pt x="656" y="669"/>
                      <a:pt x="658" y="664"/>
                      <a:pt x="660" y="659"/>
                    </a:cubicBezTo>
                    <a:cubicBezTo>
                      <a:pt x="646" y="652"/>
                      <a:pt x="632" y="643"/>
                      <a:pt x="619" y="632"/>
                    </a:cubicBezTo>
                    <a:lnTo>
                      <a:pt x="677" y="574"/>
                    </a:lnTo>
                    <a:cubicBezTo>
                      <a:pt x="686" y="582"/>
                      <a:pt x="697" y="587"/>
                      <a:pt x="708" y="591"/>
                    </a:cubicBezTo>
                    <a:cubicBezTo>
                      <a:pt x="708" y="586"/>
                      <a:pt x="708" y="580"/>
                      <a:pt x="708" y="574"/>
                    </a:cubicBezTo>
                    <a:cubicBezTo>
                      <a:pt x="701" y="571"/>
                      <a:pt x="694" y="567"/>
                      <a:pt x="688" y="563"/>
                    </a:cubicBezTo>
                    <a:lnTo>
                      <a:pt x="705" y="546"/>
                    </a:lnTo>
                    <a:cubicBezTo>
                      <a:pt x="699" y="545"/>
                      <a:pt x="693" y="543"/>
                      <a:pt x="688" y="541"/>
                    </a:cubicBezTo>
                    <a:lnTo>
                      <a:pt x="677" y="552"/>
                    </a:lnTo>
                    <a:cubicBezTo>
                      <a:pt x="671" y="546"/>
                      <a:pt x="667" y="539"/>
                      <a:pt x="663" y="531"/>
                    </a:cubicBezTo>
                    <a:cubicBezTo>
                      <a:pt x="653" y="527"/>
                      <a:pt x="643" y="522"/>
                      <a:pt x="634" y="516"/>
                    </a:cubicBezTo>
                    <a:cubicBezTo>
                      <a:pt x="599" y="493"/>
                      <a:pt x="581" y="460"/>
                      <a:pt x="581" y="418"/>
                    </a:cubicBezTo>
                    <a:cubicBezTo>
                      <a:pt x="581" y="387"/>
                      <a:pt x="590" y="363"/>
                      <a:pt x="604" y="344"/>
                    </a:cubicBezTo>
                    <a:lnTo>
                      <a:pt x="547" y="287"/>
                    </a:lnTo>
                    <a:cubicBezTo>
                      <a:pt x="588" y="247"/>
                      <a:pt x="641" y="220"/>
                      <a:pt x="700" y="211"/>
                    </a:cubicBezTo>
                    <a:cubicBezTo>
                      <a:pt x="700" y="206"/>
                      <a:pt x="700" y="200"/>
                      <a:pt x="700" y="195"/>
                    </a:cubicBezTo>
                    <a:cubicBezTo>
                      <a:pt x="637" y="204"/>
                      <a:pt x="580" y="233"/>
                      <a:pt x="536" y="275"/>
                    </a:cubicBezTo>
                    <a:lnTo>
                      <a:pt x="526" y="266"/>
                    </a:lnTo>
                    <a:cubicBezTo>
                      <a:pt x="524" y="270"/>
                      <a:pt x="521" y="274"/>
                      <a:pt x="518" y="281"/>
                    </a:cubicBezTo>
                    <a:lnTo>
                      <a:pt x="524" y="287"/>
                    </a:lnTo>
                    <a:cubicBezTo>
                      <a:pt x="475" y="339"/>
                      <a:pt x="444" y="410"/>
                      <a:pt x="443" y="487"/>
                    </a:cubicBezTo>
                    <a:lnTo>
                      <a:pt x="362" y="487"/>
                    </a:lnTo>
                    <a:cubicBezTo>
                      <a:pt x="363" y="387"/>
                      <a:pt x="403" y="297"/>
                      <a:pt x="467" y="229"/>
                    </a:cubicBezTo>
                    <a:lnTo>
                      <a:pt x="493" y="255"/>
                    </a:lnTo>
                    <a:cubicBezTo>
                      <a:pt x="494" y="255"/>
                      <a:pt x="495" y="255"/>
                      <a:pt x="496" y="255"/>
                    </a:cubicBezTo>
                    <a:cubicBezTo>
                      <a:pt x="501" y="255"/>
                      <a:pt x="506" y="253"/>
                      <a:pt x="511" y="251"/>
                    </a:cubicBezTo>
                    <a:lnTo>
                      <a:pt x="478" y="218"/>
                    </a:lnTo>
                    <a:cubicBezTo>
                      <a:pt x="495" y="201"/>
                      <a:pt x="514" y="186"/>
                      <a:pt x="535" y="173"/>
                    </a:cubicBezTo>
                    <a:cubicBezTo>
                      <a:pt x="536" y="167"/>
                      <a:pt x="538" y="162"/>
                      <a:pt x="539" y="161"/>
                    </a:cubicBezTo>
                    <a:cubicBezTo>
                      <a:pt x="540" y="159"/>
                      <a:pt x="545" y="152"/>
                      <a:pt x="551" y="144"/>
                    </a:cubicBezTo>
                    <a:cubicBezTo>
                      <a:pt x="520" y="161"/>
                      <a:pt x="492" y="182"/>
                      <a:pt x="467" y="207"/>
                    </a:cubicBezTo>
                    <a:lnTo>
                      <a:pt x="409" y="149"/>
                    </a:lnTo>
                    <a:cubicBezTo>
                      <a:pt x="485" y="76"/>
                      <a:pt x="584" y="27"/>
                      <a:pt x="694" y="16"/>
                    </a:cubicBezTo>
                    <a:cubicBezTo>
                      <a:pt x="694" y="14"/>
                      <a:pt x="694" y="12"/>
                      <a:pt x="694" y="12"/>
                    </a:cubicBezTo>
                    <a:cubicBezTo>
                      <a:pt x="693" y="8"/>
                      <a:pt x="692" y="4"/>
                      <a:pt x="691" y="0"/>
                    </a:cubicBezTo>
                    <a:cubicBezTo>
                      <a:pt x="443" y="26"/>
                      <a:pt x="248" y="237"/>
                      <a:pt x="248" y="492"/>
                    </a:cubicBezTo>
                    <a:cubicBezTo>
                      <a:pt x="248" y="765"/>
                      <a:pt x="470" y="987"/>
                      <a:pt x="743" y="987"/>
                    </a:cubicBezTo>
                    <a:close/>
                    <a:moveTo>
                      <a:pt x="511" y="273"/>
                    </a:moveTo>
                    <a:cubicBezTo>
                      <a:pt x="511" y="270"/>
                      <a:pt x="512" y="267"/>
                      <a:pt x="513" y="264"/>
                    </a:cubicBezTo>
                    <a:cubicBezTo>
                      <a:pt x="510" y="265"/>
                      <a:pt x="506" y="265"/>
                      <a:pt x="503" y="265"/>
                    </a:cubicBezTo>
                    <a:lnTo>
                      <a:pt x="511" y="273"/>
                    </a:lnTo>
                    <a:close/>
                    <a:moveTo>
                      <a:pt x="792" y="582"/>
                    </a:moveTo>
                    <a:cubicBezTo>
                      <a:pt x="792" y="577"/>
                      <a:pt x="786" y="573"/>
                      <a:pt x="778" y="570"/>
                    </a:cubicBezTo>
                    <a:lnTo>
                      <a:pt x="777" y="570"/>
                    </a:lnTo>
                    <a:cubicBezTo>
                      <a:pt x="777" y="573"/>
                      <a:pt x="776" y="589"/>
                      <a:pt x="776" y="597"/>
                    </a:cubicBezTo>
                    <a:cubicBezTo>
                      <a:pt x="786" y="593"/>
                      <a:pt x="792" y="588"/>
                      <a:pt x="792" y="582"/>
                    </a:cubicBezTo>
                    <a:close/>
                    <a:moveTo>
                      <a:pt x="839" y="58"/>
                    </a:moveTo>
                    <a:lnTo>
                      <a:pt x="843" y="54"/>
                    </a:lnTo>
                    <a:lnTo>
                      <a:pt x="834" y="50"/>
                    </a:lnTo>
                    <a:lnTo>
                      <a:pt x="810" y="50"/>
                    </a:lnTo>
                    <a:lnTo>
                      <a:pt x="804" y="54"/>
                    </a:lnTo>
                    <a:lnTo>
                      <a:pt x="789" y="53"/>
                    </a:lnTo>
                    <a:lnTo>
                      <a:pt x="789" y="56"/>
                    </a:lnTo>
                    <a:cubicBezTo>
                      <a:pt x="798" y="57"/>
                      <a:pt x="807" y="58"/>
                      <a:pt x="814" y="59"/>
                    </a:cubicBezTo>
                    <a:lnTo>
                      <a:pt x="826" y="58"/>
                    </a:lnTo>
                    <a:lnTo>
                      <a:pt x="839" y="58"/>
                    </a:lnTo>
                    <a:close/>
                    <a:moveTo>
                      <a:pt x="857" y="214"/>
                    </a:moveTo>
                    <a:cubicBezTo>
                      <a:pt x="834" y="205"/>
                      <a:pt x="810" y="198"/>
                      <a:pt x="785" y="195"/>
                    </a:cubicBezTo>
                    <a:cubicBezTo>
                      <a:pt x="785" y="200"/>
                      <a:pt x="784" y="206"/>
                      <a:pt x="784" y="211"/>
                    </a:cubicBezTo>
                    <a:cubicBezTo>
                      <a:pt x="808" y="214"/>
                      <a:pt x="830" y="221"/>
                      <a:pt x="851" y="229"/>
                    </a:cubicBezTo>
                    <a:cubicBezTo>
                      <a:pt x="854" y="225"/>
                      <a:pt x="856" y="220"/>
                      <a:pt x="857" y="214"/>
                    </a:cubicBezTo>
                    <a:close/>
                    <a:moveTo>
                      <a:pt x="1165" y="143"/>
                    </a:moveTo>
                    <a:cubicBezTo>
                      <a:pt x="1203" y="269"/>
                      <a:pt x="1294" y="241"/>
                      <a:pt x="1355" y="373"/>
                    </a:cubicBezTo>
                    <a:cubicBezTo>
                      <a:pt x="1349" y="329"/>
                      <a:pt x="1399" y="187"/>
                      <a:pt x="1280" y="99"/>
                    </a:cubicBezTo>
                    <a:cubicBezTo>
                      <a:pt x="1320" y="148"/>
                      <a:pt x="1308" y="238"/>
                      <a:pt x="1332" y="297"/>
                    </a:cubicBezTo>
                    <a:cubicBezTo>
                      <a:pt x="1286" y="198"/>
                      <a:pt x="1187" y="182"/>
                      <a:pt x="1165" y="143"/>
                    </a:cubicBezTo>
                    <a:close/>
                    <a:moveTo>
                      <a:pt x="294" y="128"/>
                    </a:moveTo>
                    <a:cubicBezTo>
                      <a:pt x="322" y="95"/>
                      <a:pt x="331" y="51"/>
                      <a:pt x="374" y="18"/>
                    </a:cubicBezTo>
                    <a:cubicBezTo>
                      <a:pt x="286" y="37"/>
                      <a:pt x="211" y="116"/>
                      <a:pt x="191" y="213"/>
                    </a:cubicBezTo>
                    <a:cubicBezTo>
                      <a:pt x="219" y="180"/>
                      <a:pt x="267" y="161"/>
                      <a:pt x="294" y="128"/>
                    </a:cubicBezTo>
                    <a:close/>
                    <a:moveTo>
                      <a:pt x="1276" y="412"/>
                    </a:moveTo>
                    <a:cubicBezTo>
                      <a:pt x="1270" y="540"/>
                      <a:pt x="1341" y="563"/>
                      <a:pt x="1337" y="675"/>
                    </a:cubicBezTo>
                    <a:cubicBezTo>
                      <a:pt x="1367" y="597"/>
                      <a:pt x="1485" y="575"/>
                      <a:pt x="1441" y="388"/>
                    </a:cubicBezTo>
                    <a:cubicBezTo>
                      <a:pt x="1442" y="460"/>
                      <a:pt x="1378" y="501"/>
                      <a:pt x="1351" y="613"/>
                    </a:cubicBezTo>
                    <a:cubicBezTo>
                      <a:pt x="1357" y="487"/>
                      <a:pt x="1307" y="473"/>
                      <a:pt x="1276" y="412"/>
                    </a:cubicBezTo>
                    <a:close/>
                    <a:moveTo>
                      <a:pt x="1458" y="554"/>
                    </a:moveTo>
                    <a:cubicBezTo>
                      <a:pt x="1434" y="624"/>
                      <a:pt x="1353" y="663"/>
                      <a:pt x="1300" y="766"/>
                    </a:cubicBezTo>
                    <a:cubicBezTo>
                      <a:pt x="1330" y="644"/>
                      <a:pt x="1285" y="612"/>
                      <a:pt x="1281" y="545"/>
                    </a:cubicBezTo>
                    <a:cubicBezTo>
                      <a:pt x="1236" y="663"/>
                      <a:pt x="1295" y="706"/>
                      <a:pt x="1262" y="829"/>
                    </a:cubicBezTo>
                    <a:cubicBezTo>
                      <a:pt x="1301" y="775"/>
                      <a:pt x="1456" y="747"/>
                      <a:pt x="1458" y="554"/>
                    </a:cubicBezTo>
                    <a:close/>
                    <a:moveTo>
                      <a:pt x="1365" y="455"/>
                    </a:moveTo>
                    <a:cubicBezTo>
                      <a:pt x="1352" y="391"/>
                      <a:pt x="1320" y="348"/>
                      <a:pt x="1280" y="315"/>
                    </a:cubicBezTo>
                    <a:cubicBezTo>
                      <a:pt x="1250" y="290"/>
                      <a:pt x="1242" y="284"/>
                      <a:pt x="1231" y="268"/>
                    </a:cubicBezTo>
                    <a:cubicBezTo>
                      <a:pt x="1273" y="410"/>
                      <a:pt x="1338" y="411"/>
                      <a:pt x="1366" y="518"/>
                    </a:cubicBezTo>
                    <a:cubicBezTo>
                      <a:pt x="1370" y="462"/>
                      <a:pt x="1485" y="370"/>
                      <a:pt x="1376" y="217"/>
                    </a:cubicBezTo>
                    <a:cubicBezTo>
                      <a:pt x="1405" y="288"/>
                      <a:pt x="1362" y="386"/>
                      <a:pt x="1365" y="455"/>
                    </a:cubicBezTo>
                    <a:close/>
                    <a:moveTo>
                      <a:pt x="254" y="268"/>
                    </a:moveTo>
                    <a:cubicBezTo>
                      <a:pt x="243" y="284"/>
                      <a:pt x="235" y="290"/>
                      <a:pt x="205" y="315"/>
                    </a:cubicBezTo>
                    <a:cubicBezTo>
                      <a:pt x="165" y="348"/>
                      <a:pt x="133" y="391"/>
                      <a:pt x="120" y="455"/>
                    </a:cubicBezTo>
                    <a:cubicBezTo>
                      <a:pt x="123" y="386"/>
                      <a:pt x="80" y="288"/>
                      <a:pt x="108" y="217"/>
                    </a:cubicBezTo>
                    <a:cubicBezTo>
                      <a:pt x="0" y="370"/>
                      <a:pt x="115" y="462"/>
                      <a:pt x="119" y="518"/>
                    </a:cubicBezTo>
                    <a:cubicBezTo>
                      <a:pt x="147" y="411"/>
                      <a:pt x="212" y="410"/>
                      <a:pt x="254" y="268"/>
                    </a:cubicBezTo>
                    <a:close/>
                    <a:moveTo>
                      <a:pt x="209" y="412"/>
                    </a:moveTo>
                    <a:cubicBezTo>
                      <a:pt x="178" y="473"/>
                      <a:pt x="128" y="487"/>
                      <a:pt x="133" y="613"/>
                    </a:cubicBezTo>
                    <a:cubicBezTo>
                      <a:pt x="107" y="501"/>
                      <a:pt x="43" y="460"/>
                      <a:pt x="44" y="388"/>
                    </a:cubicBezTo>
                    <a:cubicBezTo>
                      <a:pt x="0" y="575"/>
                      <a:pt x="118" y="597"/>
                      <a:pt x="148" y="675"/>
                    </a:cubicBezTo>
                    <a:cubicBezTo>
                      <a:pt x="144" y="563"/>
                      <a:pt x="215" y="540"/>
                      <a:pt x="209" y="412"/>
                    </a:cubicBezTo>
                    <a:close/>
                    <a:moveTo>
                      <a:pt x="1010" y="1043"/>
                    </a:moveTo>
                    <a:cubicBezTo>
                      <a:pt x="960" y="1030"/>
                      <a:pt x="909" y="1023"/>
                      <a:pt x="870" y="1022"/>
                    </a:cubicBezTo>
                    <a:cubicBezTo>
                      <a:pt x="822" y="1021"/>
                      <a:pt x="780" y="1030"/>
                      <a:pt x="742" y="1044"/>
                    </a:cubicBezTo>
                    <a:cubicBezTo>
                      <a:pt x="705" y="1030"/>
                      <a:pt x="663" y="1021"/>
                      <a:pt x="615" y="1022"/>
                    </a:cubicBezTo>
                    <a:cubicBezTo>
                      <a:pt x="576" y="1023"/>
                      <a:pt x="525" y="1030"/>
                      <a:pt x="475" y="1043"/>
                    </a:cubicBezTo>
                    <a:cubicBezTo>
                      <a:pt x="398" y="1064"/>
                      <a:pt x="331" y="1080"/>
                      <a:pt x="273" y="1050"/>
                    </a:cubicBezTo>
                    <a:cubicBezTo>
                      <a:pt x="328" y="1100"/>
                      <a:pt x="393" y="1117"/>
                      <a:pt x="487" y="1107"/>
                    </a:cubicBezTo>
                    <a:cubicBezTo>
                      <a:pt x="565" y="1099"/>
                      <a:pt x="628" y="1060"/>
                      <a:pt x="702" y="1060"/>
                    </a:cubicBezTo>
                    <a:cubicBezTo>
                      <a:pt x="703" y="1060"/>
                      <a:pt x="704" y="1060"/>
                      <a:pt x="705" y="1060"/>
                    </a:cubicBezTo>
                    <a:cubicBezTo>
                      <a:pt x="627" y="1099"/>
                      <a:pt x="584" y="1155"/>
                      <a:pt x="584" y="1155"/>
                    </a:cubicBezTo>
                    <a:lnTo>
                      <a:pt x="619" y="1159"/>
                    </a:lnTo>
                    <a:cubicBezTo>
                      <a:pt x="619" y="1159"/>
                      <a:pt x="657" y="1084"/>
                      <a:pt x="742" y="1065"/>
                    </a:cubicBezTo>
                    <a:cubicBezTo>
                      <a:pt x="828" y="1084"/>
                      <a:pt x="866" y="1159"/>
                      <a:pt x="866" y="1159"/>
                    </a:cubicBezTo>
                    <a:lnTo>
                      <a:pt x="901" y="1155"/>
                    </a:lnTo>
                    <a:cubicBezTo>
                      <a:pt x="901" y="1155"/>
                      <a:pt x="858" y="1099"/>
                      <a:pt x="780" y="1060"/>
                    </a:cubicBezTo>
                    <a:cubicBezTo>
                      <a:pt x="781" y="1060"/>
                      <a:pt x="782" y="1060"/>
                      <a:pt x="783" y="1060"/>
                    </a:cubicBezTo>
                    <a:cubicBezTo>
                      <a:pt x="857" y="1060"/>
                      <a:pt x="920" y="1099"/>
                      <a:pt x="998" y="1107"/>
                    </a:cubicBezTo>
                    <a:cubicBezTo>
                      <a:pt x="1092" y="1117"/>
                      <a:pt x="1157" y="1100"/>
                      <a:pt x="1212" y="1050"/>
                    </a:cubicBezTo>
                    <a:cubicBezTo>
                      <a:pt x="1154" y="1080"/>
                      <a:pt x="1087" y="1064"/>
                      <a:pt x="1010" y="1043"/>
                    </a:cubicBezTo>
                    <a:close/>
                    <a:moveTo>
                      <a:pt x="1215" y="887"/>
                    </a:moveTo>
                    <a:cubicBezTo>
                      <a:pt x="1266" y="816"/>
                      <a:pt x="1234" y="742"/>
                      <a:pt x="1245" y="690"/>
                    </a:cubicBezTo>
                    <a:cubicBezTo>
                      <a:pt x="1163" y="814"/>
                      <a:pt x="1208" y="866"/>
                      <a:pt x="1153" y="946"/>
                    </a:cubicBezTo>
                    <a:cubicBezTo>
                      <a:pt x="1220" y="898"/>
                      <a:pt x="1368" y="943"/>
                      <a:pt x="1425" y="723"/>
                    </a:cubicBezTo>
                    <a:cubicBezTo>
                      <a:pt x="1380" y="813"/>
                      <a:pt x="1268" y="828"/>
                      <a:pt x="1215" y="887"/>
                    </a:cubicBezTo>
                    <a:close/>
                    <a:moveTo>
                      <a:pt x="1081" y="997"/>
                    </a:moveTo>
                    <a:cubicBezTo>
                      <a:pt x="1168" y="915"/>
                      <a:pt x="1140" y="863"/>
                      <a:pt x="1167" y="821"/>
                    </a:cubicBezTo>
                    <a:cubicBezTo>
                      <a:pt x="1039" y="936"/>
                      <a:pt x="1070" y="971"/>
                      <a:pt x="1024" y="1034"/>
                    </a:cubicBezTo>
                    <a:cubicBezTo>
                      <a:pt x="1072" y="1011"/>
                      <a:pt x="1242" y="1087"/>
                      <a:pt x="1338" y="902"/>
                    </a:cubicBezTo>
                    <a:cubicBezTo>
                      <a:pt x="1282" y="969"/>
                      <a:pt x="1166" y="947"/>
                      <a:pt x="1081" y="997"/>
                    </a:cubicBezTo>
                    <a:close/>
                    <a:moveTo>
                      <a:pt x="461" y="1034"/>
                    </a:moveTo>
                    <a:cubicBezTo>
                      <a:pt x="415" y="971"/>
                      <a:pt x="446" y="936"/>
                      <a:pt x="318" y="821"/>
                    </a:cubicBezTo>
                    <a:cubicBezTo>
                      <a:pt x="345" y="863"/>
                      <a:pt x="317" y="915"/>
                      <a:pt x="404" y="997"/>
                    </a:cubicBezTo>
                    <a:cubicBezTo>
                      <a:pt x="319" y="947"/>
                      <a:pt x="203" y="969"/>
                      <a:pt x="146" y="902"/>
                    </a:cubicBezTo>
                    <a:cubicBezTo>
                      <a:pt x="243" y="1087"/>
                      <a:pt x="413" y="1011"/>
                      <a:pt x="461" y="1034"/>
                    </a:cubicBezTo>
                    <a:close/>
                    <a:moveTo>
                      <a:pt x="223" y="829"/>
                    </a:moveTo>
                    <a:cubicBezTo>
                      <a:pt x="190" y="706"/>
                      <a:pt x="248" y="663"/>
                      <a:pt x="204" y="545"/>
                    </a:cubicBezTo>
                    <a:cubicBezTo>
                      <a:pt x="200" y="612"/>
                      <a:pt x="155" y="644"/>
                      <a:pt x="185" y="766"/>
                    </a:cubicBezTo>
                    <a:cubicBezTo>
                      <a:pt x="132" y="663"/>
                      <a:pt x="51" y="624"/>
                      <a:pt x="27" y="554"/>
                    </a:cubicBezTo>
                    <a:cubicBezTo>
                      <a:pt x="29" y="747"/>
                      <a:pt x="184" y="775"/>
                      <a:pt x="223" y="829"/>
                    </a:cubicBezTo>
                    <a:close/>
                    <a:moveTo>
                      <a:pt x="240" y="690"/>
                    </a:moveTo>
                    <a:cubicBezTo>
                      <a:pt x="251" y="742"/>
                      <a:pt x="219" y="816"/>
                      <a:pt x="270" y="887"/>
                    </a:cubicBezTo>
                    <a:cubicBezTo>
                      <a:pt x="217" y="828"/>
                      <a:pt x="105" y="813"/>
                      <a:pt x="60" y="723"/>
                    </a:cubicBezTo>
                    <a:cubicBezTo>
                      <a:pt x="117" y="943"/>
                      <a:pt x="265" y="898"/>
                      <a:pt x="332" y="946"/>
                    </a:cubicBezTo>
                    <a:cubicBezTo>
                      <a:pt x="277" y="866"/>
                      <a:pt x="322" y="814"/>
                      <a:pt x="240" y="690"/>
                    </a:cubicBezTo>
                    <a:close/>
                    <a:moveTo>
                      <a:pt x="130" y="373"/>
                    </a:moveTo>
                    <a:cubicBezTo>
                      <a:pt x="191" y="241"/>
                      <a:pt x="282" y="269"/>
                      <a:pt x="320" y="143"/>
                    </a:cubicBezTo>
                    <a:cubicBezTo>
                      <a:pt x="298" y="182"/>
                      <a:pt x="199" y="198"/>
                      <a:pt x="153" y="297"/>
                    </a:cubicBezTo>
                    <a:cubicBezTo>
                      <a:pt x="177" y="238"/>
                      <a:pt x="165" y="148"/>
                      <a:pt x="205" y="99"/>
                    </a:cubicBezTo>
                    <a:cubicBezTo>
                      <a:pt x="86" y="187"/>
                      <a:pt x="136" y="329"/>
                      <a:pt x="130" y="373"/>
                    </a:cubicBezTo>
                    <a:close/>
                    <a:moveTo>
                      <a:pt x="1191" y="128"/>
                    </a:moveTo>
                    <a:cubicBezTo>
                      <a:pt x="1218" y="161"/>
                      <a:pt x="1266" y="180"/>
                      <a:pt x="1294" y="213"/>
                    </a:cubicBezTo>
                    <a:cubicBezTo>
                      <a:pt x="1274" y="116"/>
                      <a:pt x="1199" y="37"/>
                      <a:pt x="1111" y="18"/>
                    </a:cubicBezTo>
                    <a:cubicBezTo>
                      <a:pt x="1154" y="51"/>
                      <a:pt x="1163" y="95"/>
                      <a:pt x="1191" y="128"/>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3" name="Freeform 6">
                <a:extLst>
                  <a:ext uri="{FF2B5EF4-FFF2-40B4-BE49-F238E27FC236}">
                    <a16:creationId xmlns:a16="http://schemas.microsoft.com/office/drawing/2014/main" id="{63761251-FBB2-7686-3442-81CDC6DBE3BF}"/>
                  </a:ext>
                </a:extLst>
              </p:cNvPr>
              <p:cNvSpPr>
                <a:spLocks/>
              </p:cNvSpPr>
              <p:nvPr/>
            </p:nvSpPr>
            <p:spPr bwMode="auto">
              <a:xfrm>
                <a:off x="9042369" y="-1347735"/>
                <a:ext cx="29585" cy="45364"/>
              </a:xfrm>
              <a:custGeom>
                <a:avLst/>
                <a:gdLst>
                  <a:gd name="T0" fmla="*/ 0 w 63"/>
                  <a:gd name="T1" fmla="*/ 32 h 96"/>
                  <a:gd name="T2" fmla="*/ 59 w 63"/>
                  <a:gd name="T3" fmla="*/ 96 h 96"/>
                  <a:gd name="T4" fmla="*/ 0 w 63"/>
                  <a:gd name="T5" fmla="*/ 0 h 96"/>
                  <a:gd name="T6" fmla="*/ 0 w 63"/>
                  <a:gd name="T7" fmla="*/ 32 h 96"/>
                </a:gdLst>
                <a:ahLst/>
                <a:cxnLst>
                  <a:cxn ang="0">
                    <a:pos x="T0" y="T1"/>
                  </a:cxn>
                  <a:cxn ang="0">
                    <a:pos x="T2" y="T3"/>
                  </a:cxn>
                  <a:cxn ang="0">
                    <a:pos x="T4" y="T5"/>
                  </a:cxn>
                  <a:cxn ang="0">
                    <a:pos x="T6" y="T7"/>
                  </a:cxn>
                </a:cxnLst>
                <a:rect l="0" t="0" r="r" b="b"/>
                <a:pathLst>
                  <a:path w="63" h="96">
                    <a:moveTo>
                      <a:pt x="0" y="32"/>
                    </a:moveTo>
                    <a:cubicBezTo>
                      <a:pt x="25" y="45"/>
                      <a:pt x="49" y="63"/>
                      <a:pt x="59" y="96"/>
                    </a:cubicBezTo>
                    <a:cubicBezTo>
                      <a:pt x="63" y="40"/>
                      <a:pt x="31" y="16"/>
                      <a:pt x="0" y="0"/>
                    </a:cubicBezTo>
                    <a:cubicBezTo>
                      <a:pt x="0" y="0"/>
                      <a:pt x="0" y="32"/>
                      <a:pt x="0"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4" name="Freeform 7">
                <a:extLst>
                  <a:ext uri="{FF2B5EF4-FFF2-40B4-BE49-F238E27FC236}">
                    <a16:creationId xmlns:a16="http://schemas.microsoft.com/office/drawing/2014/main" id="{EBED5F80-F08D-A7B9-E59B-3AE90BDCC581}"/>
                  </a:ext>
                </a:extLst>
              </p:cNvPr>
              <p:cNvSpPr>
                <a:spLocks/>
              </p:cNvSpPr>
              <p:nvPr/>
            </p:nvSpPr>
            <p:spPr bwMode="auto">
              <a:xfrm>
                <a:off x="8958545" y="-1663307"/>
                <a:ext cx="163703" cy="215970"/>
              </a:xfrm>
              <a:custGeom>
                <a:avLst/>
                <a:gdLst>
                  <a:gd name="T0" fmla="*/ 344 w 344"/>
                  <a:gd name="T1" fmla="*/ 131 h 457"/>
                  <a:gd name="T2" fmla="*/ 217 w 344"/>
                  <a:gd name="T3" fmla="*/ 3 h 457"/>
                  <a:gd name="T4" fmla="*/ 189 w 344"/>
                  <a:gd name="T5" fmla="*/ 0 h 457"/>
                  <a:gd name="T6" fmla="*/ 189 w 344"/>
                  <a:gd name="T7" fmla="*/ 25 h 457"/>
                  <a:gd name="T8" fmla="*/ 188 w 344"/>
                  <a:gd name="T9" fmla="*/ 56 h 457"/>
                  <a:gd name="T10" fmla="*/ 205 w 344"/>
                  <a:gd name="T11" fmla="*/ 58 h 457"/>
                  <a:gd name="T12" fmla="*/ 277 w 344"/>
                  <a:gd name="T13" fmla="*/ 131 h 457"/>
                  <a:gd name="T14" fmla="*/ 185 w 344"/>
                  <a:gd name="T15" fmla="*/ 211 h 457"/>
                  <a:gd name="T16" fmla="*/ 168 w 344"/>
                  <a:gd name="T17" fmla="*/ 215 h 457"/>
                  <a:gd name="T18" fmla="*/ 121 w 344"/>
                  <a:gd name="T19" fmla="*/ 227 h 457"/>
                  <a:gd name="T20" fmla="*/ 104 w 344"/>
                  <a:gd name="T21" fmla="*/ 232 h 457"/>
                  <a:gd name="T22" fmla="*/ 104 w 344"/>
                  <a:gd name="T23" fmla="*/ 232 h 457"/>
                  <a:gd name="T24" fmla="*/ 0 w 344"/>
                  <a:gd name="T25" fmla="*/ 345 h 457"/>
                  <a:gd name="T26" fmla="*/ 109 w 344"/>
                  <a:gd name="T27" fmla="*/ 457 h 457"/>
                  <a:gd name="T28" fmla="*/ 108 w 344"/>
                  <a:gd name="T29" fmla="*/ 397 h 457"/>
                  <a:gd name="T30" fmla="*/ 67 w 344"/>
                  <a:gd name="T31" fmla="*/ 346 h 457"/>
                  <a:gd name="T32" fmla="*/ 106 w 344"/>
                  <a:gd name="T33" fmla="*/ 297 h 457"/>
                  <a:gd name="T34" fmla="*/ 122 w 344"/>
                  <a:gd name="T35" fmla="*/ 291 h 457"/>
                  <a:gd name="T36" fmla="*/ 167 w 344"/>
                  <a:gd name="T37" fmla="*/ 278 h 457"/>
                  <a:gd name="T38" fmla="*/ 183 w 344"/>
                  <a:gd name="T39" fmla="*/ 274 h 457"/>
                  <a:gd name="T40" fmla="*/ 183 w 344"/>
                  <a:gd name="T41" fmla="*/ 274 h 457"/>
                  <a:gd name="T42" fmla="*/ 344 w 344"/>
                  <a:gd name="T43" fmla="*/ 13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4" h="457">
                    <a:moveTo>
                      <a:pt x="344" y="131"/>
                    </a:moveTo>
                    <a:cubicBezTo>
                      <a:pt x="344" y="80"/>
                      <a:pt x="307" y="23"/>
                      <a:pt x="217" y="3"/>
                    </a:cubicBezTo>
                    <a:cubicBezTo>
                      <a:pt x="210" y="2"/>
                      <a:pt x="200" y="1"/>
                      <a:pt x="189" y="0"/>
                    </a:cubicBezTo>
                    <a:cubicBezTo>
                      <a:pt x="189" y="8"/>
                      <a:pt x="189" y="25"/>
                      <a:pt x="189" y="25"/>
                    </a:cubicBezTo>
                    <a:cubicBezTo>
                      <a:pt x="189" y="31"/>
                      <a:pt x="188" y="51"/>
                      <a:pt x="188" y="56"/>
                    </a:cubicBezTo>
                    <a:cubicBezTo>
                      <a:pt x="196" y="56"/>
                      <a:pt x="203" y="57"/>
                      <a:pt x="205" y="58"/>
                    </a:cubicBezTo>
                    <a:cubicBezTo>
                      <a:pt x="258" y="71"/>
                      <a:pt x="277" y="101"/>
                      <a:pt x="277" y="131"/>
                    </a:cubicBezTo>
                    <a:cubicBezTo>
                      <a:pt x="277" y="179"/>
                      <a:pt x="235" y="197"/>
                      <a:pt x="185" y="211"/>
                    </a:cubicBezTo>
                    <a:cubicBezTo>
                      <a:pt x="179" y="212"/>
                      <a:pt x="174" y="214"/>
                      <a:pt x="168" y="215"/>
                    </a:cubicBezTo>
                    <a:cubicBezTo>
                      <a:pt x="153" y="219"/>
                      <a:pt x="137" y="223"/>
                      <a:pt x="121" y="227"/>
                    </a:cubicBezTo>
                    <a:cubicBezTo>
                      <a:pt x="115" y="228"/>
                      <a:pt x="110" y="230"/>
                      <a:pt x="104" y="232"/>
                    </a:cubicBezTo>
                    <a:lnTo>
                      <a:pt x="104" y="232"/>
                    </a:lnTo>
                    <a:cubicBezTo>
                      <a:pt x="48" y="249"/>
                      <a:pt x="0" y="276"/>
                      <a:pt x="0" y="345"/>
                    </a:cubicBezTo>
                    <a:cubicBezTo>
                      <a:pt x="0" y="414"/>
                      <a:pt x="55" y="440"/>
                      <a:pt x="109" y="457"/>
                    </a:cubicBezTo>
                    <a:cubicBezTo>
                      <a:pt x="108" y="437"/>
                      <a:pt x="108" y="417"/>
                      <a:pt x="108" y="397"/>
                    </a:cubicBezTo>
                    <a:cubicBezTo>
                      <a:pt x="84" y="386"/>
                      <a:pt x="67" y="371"/>
                      <a:pt x="67" y="346"/>
                    </a:cubicBezTo>
                    <a:cubicBezTo>
                      <a:pt x="67" y="322"/>
                      <a:pt x="82" y="308"/>
                      <a:pt x="106" y="297"/>
                    </a:cubicBezTo>
                    <a:cubicBezTo>
                      <a:pt x="111" y="295"/>
                      <a:pt x="116" y="293"/>
                      <a:pt x="122" y="291"/>
                    </a:cubicBezTo>
                    <a:cubicBezTo>
                      <a:pt x="136" y="286"/>
                      <a:pt x="151" y="282"/>
                      <a:pt x="167" y="278"/>
                    </a:cubicBezTo>
                    <a:cubicBezTo>
                      <a:pt x="172" y="277"/>
                      <a:pt x="178" y="276"/>
                      <a:pt x="183" y="274"/>
                    </a:cubicBezTo>
                    <a:lnTo>
                      <a:pt x="183" y="274"/>
                    </a:lnTo>
                    <a:cubicBezTo>
                      <a:pt x="259" y="256"/>
                      <a:pt x="344" y="232"/>
                      <a:pt x="344" y="131"/>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5" name="Freeform 8">
                <a:extLst>
                  <a:ext uri="{FF2B5EF4-FFF2-40B4-BE49-F238E27FC236}">
                    <a16:creationId xmlns:a16="http://schemas.microsoft.com/office/drawing/2014/main" id="{9A256BC5-4D19-A03F-D4D2-EAFE7F85A3E5}"/>
                  </a:ext>
                </a:extLst>
              </p:cNvPr>
              <p:cNvSpPr>
                <a:spLocks/>
              </p:cNvSpPr>
              <p:nvPr/>
            </p:nvSpPr>
            <p:spPr bwMode="auto">
              <a:xfrm>
                <a:off x="8993061" y="-1463116"/>
                <a:ext cx="91714" cy="117354"/>
              </a:xfrm>
              <a:custGeom>
                <a:avLst/>
                <a:gdLst>
                  <a:gd name="T0" fmla="*/ 0 w 194"/>
                  <a:gd name="T1" fmla="*/ 193 h 248"/>
                  <a:gd name="T2" fmla="*/ 41 w 194"/>
                  <a:gd name="T3" fmla="*/ 248 h 248"/>
                  <a:gd name="T4" fmla="*/ 40 w 194"/>
                  <a:gd name="T5" fmla="*/ 199 h 248"/>
                  <a:gd name="T6" fmla="*/ 55 w 194"/>
                  <a:gd name="T7" fmla="*/ 182 h 248"/>
                  <a:gd name="T8" fmla="*/ 88 w 194"/>
                  <a:gd name="T9" fmla="*/ 170 h 248"/>
                  <a:gd name="T10" fmla="*/ 105 w 194"/>
                  <a:gd name="T11" fmla="*/ 164 h 248"/>
                  <a:gd name="T12" fmla="*/ 105 w 194"/>
                  <a:gd name="T13" fmla="*/ 164 h 248"/>
                  <a:gd name="T14" fmla="*/ 194 w 194"/>
                  <a:gd name="T15" fmla="*/ 86 h 248"/>
                  <a:gd name="T16" fmla="*/ 108 w 194"/>
                  <a:gd name="T17" fmla="*/ 0 h 248"/>
                  <a:gd name="T18" fmla="*/ 107 w 194"/>
                  <a:gd name="T19" fmla="*/ 55 h 248"/>
                  <a:gd name="T20" fmla="*/ 139 w 194"/>
                  <a:gd name="T21" fmla="*/ 86 h 248"/>
                  <a:gd name="T22" fmla="*/ 106 w 194"/>
                  <a:gd name="T23" fmla="*/ 119 h 248"/>
                  <a:gd name="T24" fmla="*/ 89 w 194"/>
                  <a:gd name="T25" fmla="*/ 125 h 248"/>
                  <a:gd name="T26" fmla="*/ 56 w 194"/>
                  <a:gd name="T27" fmla="*/ 136 h 248"/>
                  <a:gd name="T28" fmla="*/ 39 w 194"/>
                  <a:gd name="T29" fmla="*/ 143 h 248"/>
                  <a:gd name="T30" fmla="*/ 0 w 194"/>
                  <a:gd name="T31" fmla="*/ 19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248">
                    <a:moveTo>
                      <a:pt x="0" y="193"/>
                    </a:moveTo>
                    <a:cubicBezTo>
                      <a:pt x="0" y="221"/>
                      <a:pt x="20" y="236"/>
                      <a:pt x="41" y="248"/>
                    </a:cubicBezTo>
                    <a:cubicBezTo>
                      <a:pt x="41" y="243"/>
                      <a:pt x="40" y="200"/>
                      <a:pt x="40" y="199"/>
                    </a:cubicBezTo>
                    <a:cubicBezTo>
                      <a:pt x="40" y="191"/>
                      <a:pt x="49" y="185"/>
                      <a:pt x="55" y="182"/>
                    </a:cubicBezTo>
                    <a:cubicBezTo>
                      <a:pt x="65" y="178"/>
                      <a:pt x="75" y="174"/>
                      <a:pt x="88" y="170"/>
                    </a:cubicBezTo>
                    <a:cubicBezTo>
                      <a:pt x="94" y="168"/>
                      <a:pt x="99" y="166"/>
                      <a:pt x="105" y="164"/>
                    </a:cubicBezTo>
                    <a:lnTo>
                      <a:pt x="105" y="164"/>
                    </a:lnTo>
                    <a:cubicBezTo>
                      <a:pt x="146" y="151"/>
                      <a:pt x="194" y="136"/>
                      <a:pt x="194" y="86"/>
                    </a:cubicBezTo>
                    <a:cubicBezTo>
                      <a:pt x="194" y="35"/>
                      <a:pt x="153" y="15"/>
                      <a:pt x="108" y="0"/>
                    </a:cubicBezTo>
                    <a:cubicBezTo>
                      <a:pt x="108" y="16"/>
                      <a:pt x="108" y="39"/>
                      <a:pt x="107" y="55"/>
                    </a:cubicBezTo>
                    <a:cubicBezTo>
                      <a:pt x="126" y="62"/>
                      <a:pt x="139" y="71"/>
                      <a:pt x="139" y="86"/>
                    </a:cubicBezTo>
                    <a:cubicBezTo>
                      <a:pt x="139" y="104"/>
                      <a:pt x="119" y="114"/>
                      <a:pt x="106" y="119"/>
                    </a:cubicBezTo>
                    <a:cubicBezTo>
                      <a:pt x="100" y="121"/>
                      <a:pt x="92" y="124"/>
                      <a:pt x="89" y="125"/>
                    </a:cubicBezTo>
                    <a:cubicBezTo>
                      <a:pt x="78" y="128"/>
                      <a:pt x="67" y="132"/>
                      <a:pt x="56" y="136"/>
                    </a:cubicBezTo>
                    <a:cubicBezTo>
                      <a:pt x="50" y="138"/>
                      <a:pt x="44" y="141"/>
                      <a:pt x="39" y="143"/>
                    </a:cubicBezTo>
                    <a:cubicBezTo>
                      <a:pt x="20" y="153"/>
                      <a:pt x="0" y="168"/>
                      <a:pt x="0" y="193"/>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6" name="Freeform 9">
                <a:extLst>
                  <a:ext uri="{FF2B5EF4-FFF2-40B4-BE49-F238E27FC236}">
                    <a16:creationId xmlns:a16="http://schemas.microsoft.com/office/drawing/2014/main" id="{AB18F7A5-8D8F-CA1C-2DE6-3A8B9885D667}"/>
                  </a:ext>
                </a:extLst>
              </p:cNvPr>
              <p:cNvSpPr>
                <a:spLocks noEditPoints="1"/>
              </p:cNvSpPr>
              <p:nvPr/>
            </p:nvSpPr>
            <p:spPr bwMode="auto">
              <a:xfrm>
                <a:off x="8909237" y="-1659363"/>
                <a:ext cx="97631" cy="93686"/>
              </a:xfrm>
              <a:custGeom>
                <a:avLst/>
                <a:gdLst>
                  <a:gd name="T0" fmla="*/ 97 w 206"/>
                  <a:gd name="T1" fmla="*/ 97 h 199"/>
                  <a:gd name="T2" fmla="*/ 84 w 206"/>
                  <a:gd name="T3" fmla="*/ 100 h 199"/>
                  <a:gd name="T4" fmla="*/ 103 w 206"/>
                  <a:gd name="T5" fmla="*/ 71 h 199"/>
                  <a:gd name="T6" fmla="*/ 121 w 206"/>
                  <a:gd name="T7" fmla="*/ 72 h 199"/>
                  <a:gd name="T8" fmla="*/ 97 w 206"/>
                  <a:gd name="T9" fmla="*/ 97 h 199"/>
                  <a:gd name="T10" fmla="*/ 205 w 206"/>
                  <a:gd name="T11" fmla="*/ 0 h 199"/>
                  <a:gd name="T12" fmla="*/ 155 w 206"/>
                  <a:gd name="T13" fmla="*/ 20 h 199"/>
                  <a:gd name="T14" fmla="*/ 86 w 206"/>
                  <a:gd name="T15" fmla="*/ 55 h 199"/>
                  <a:gd name="T16" fmla="*/ 63 w 206"/>
                  <a:gd name="T17" fmla="*/ 86 h 199"/>
                  <a:gd name="T18" fmla="*/ 49 w 206"/>
                  <a:gd name="T19" fmla="*/ 125 h 199"/>
                  <a:gd name="T20" fmla="*/ 43 w 206"/>
                  <a:gd name="T21" fmla="*/ 147 h 199"/>
                  <a:gd name="T22" fmla="*/ 43 w 206"/>
                  <a:gd name="T23" fmla="*/ 147 h 199"/>
                  <a:gd name="T24" fmla="*/ 33 w 206"/>
                  <a:gd name="T25" fmla="*/ 165 h 199"/>
                  <a:gd name="T26" fmla="*/ 0 w 206"/>
                  <a:gd name="T27" fmla="*/ 178 h 199"/>
                  <a:gd name="T28" fmla="*/ 28 w 206"/>
                  <a:gd name="T29" fmla="*/ 175 h 199"/>
                  <a:gd name="T30" fmla="*/ 22 w 206"/>
                  <a:gd name="T31" fmla="*/ 199 h 199"/>
                  <a:gd name="T32" fmla="*/ 51 w 206"/>
                  <a:gd name="T33" fmla="*/ 155 h 199"/>
                  <a:gd name="T34" fmla="*/ 90 w 206"/>
                  <a:gd name="T35" fmla="*/ 143 h 199"/>
                  <a:gd name="T36" fmla="*/ 162 w 206"/>
                  <a:gd name="T37" fmla="*/ 91 h 199"/>
                  <a:gd name="T38" fmla="*/ 206 w 206"/>
                  <a:gd name="T39" fmla="*/ 58 h 199"/>
                  <a:gd name="T40" fmla="*/ 205 w 206"/>
                  <a:gd name="T4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199">
                    <a:moveTo>
                      <a:pt x="97" y="97"/>
                    </a:moveTo>
                    <a:lnTo>
                      <a:pt x="84" y="100"/>
                    </a:lnTo>
                    <a:lnTo>
                      <a:pt x="103" y="71"/>
                    </a:lnTo>
                    <a:lnTo>
                      <a:pt x="121" y="72"/>
                    </a:lnTo>
                    <a:lnTo>
                      <a:pt x="97" y="97"/>
                    </a:lnTo>
                    <a:close/>
                    <a:moveTo>
                      <a:pt x="205" y="0"/>
                    </a:moveTo>
                    <a:cubicBezTo>
                      <a:pt x="177" y="8"/>
                      <a:pt x="161" y="18"/>
                      <a:pt x="155" y="20"/>
                    </a:cubicBezTo>
                    <a:cubicBezTo>
                      <a:pt x="137" y="26"/>
                      <a:pt x="112" y="27"/>
                      <a:pt x="86" y="55"/>
                    </a:cubicBezTo>
                    <a:cubicBezTo>
                      <a:pt x="82" y="60"/>
                      <a:pt x="71" y="74"/>
                      <a:pt x="63" y="86"/>
                    </a:cubicBezTo>
                    <a:cubicBezTo>
                      <a:pt x="55" y="97"/>
                      <a:pt x="55" y="115"/>
                      <a:pt x="49" y="125"/>
                    </a:cubicBezTo>
                    <a:cubicBezTo>
                      <a:pt x="41" y="139"/>
                      <a:pt x="43" y="147"/>
                      <a:pt x="43" y="147"/>
                    </a:cubicBezTo>
                    <a:lnTo>
                      <a:pt x="43" y="147"/>
                    </a:lnTo>
                    <a:cubicBezTo>
                      <a:pt x="42" y="149"/>
                      <a:pt x="41" y="156"/>
                      <a:pt x="33" y="165"/>
                    </a:cubicBezTo>
                    <a:cubicBezTo>
                      <a:pt x="25" y="174"/>
                      <a:pt x="13" y="180"/>
                      <a:pt x="0" y="178"/>
                    </a:cubicBezTo>
                    <a:cubicBezTo>
                      <a:pt x="11" y="184"/>
                      <a:pt x="28" y="175"/>
                      <a:pt x="28" y="175"/>
                    </a:cubicBezTo>
                    <a:cubicBezTo>
                      <a:pt x="28" y="175"/>
                      <a:pt x="25" y="184"/>
                      <a:pt x="22" y="199"/>
                    </a:cubicBezTo>
                    <a:cubicBezTo>
                      <a:pt x="35" y="169"/>
                      <a:pt x="47" y="158"/>
                      <a:pt x="51" y="155"/>
                    </a:cubicBezTo>
                    <a:cubicBezTo>
                      <a:pt x="56" y="156"/>
                      <a:pt x="68" y="156"/>
                      <a:pt x="90" y="143"/>
                    </a:cubicBezTo>
                    <a:cubicBezTo>
                      <a:pt x="115" y="129"/>
                      <a:pt x="152" y="106"/>
                      <a:pt x="162" y="91"/>
                    </a:cubicBezTo>
                    <a:cubicBezTo>
                      <a:pt x="174" y="75"/>
                      <a:pt x="189" y="65"/>
                      <a:pt x="206" y="58"/>
                    </a:cubicBezTo>
                    <a:cubicBezTo>
                      <a:pt x="205" y="36"/>
                      <a:pt x="205" y="17"/>
                      <a:pt x="205"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7" name="Freeform 10">
                <a:extLst>
                  <a:ext uri="{FF2B5EF4-FFF2-40B4-BE49-F238E27FC236}">
                    <a16:creationId xmlns:a16="http://schemas.microsoft.com/office/drawing/2014/main" id="{B22C55F3-7FB4-AA0C-AD37-3FA3D0ECC08F}"/>
                  </a:ext>
                </a:extLst>
              </p:cNvPr>
              <p:cNvSpPr>
                <a:spLocks/>
              </p:cNvSpPr>
              <p:nvPr/>
            </p:nvSpPr>
            <p:spPr bwMode="auto">
              <a:xfrm>
                <a:off x="9019687" y="-1374361"/>
                <a:ext cx="14793" cy="131160"/>
              </a:xfrm>
              <a:custGeom>
                <a:avLst/>
                <a:gdLst>
                  <a:gd name="T0" fmla="*/ 22 w 31"/>
                  <a:gd name="T1" fmla="*/ 3 h 278"/>
                  <a:gd name="T2" fmla="*/ 9 w 31"/>
                  <a:gd name="T3" fmla="*/ 8 h 278"/>
                  <a:gd name="T4" fmla="*/ 0 w 31"/>
                  <a:gd name="T5" fmla="*/ 13 h 278"/>
                  <a:gd name="T6" fmla="*/ 4 w 31"/>
                  <a:gd name="T7" fmla="*/ 233 h 278"/>
                  <a:gd name="T8" fmla="*/ 26 w 31"/>
                  <a:gd name="T9" fmla="*/ 233 h 278"/>
                  <a:gd name="T10" fmla="*/ 31 w 31"/>
                  <a:gd name="T11" fmla="*/ 0 h 278"/>
                  <a:gd name="T12" fmla="*/ 22 w 31"/>
                  <a:gd name="T13" fmla="*/ 3 h 278"/>
                </a:gdLst>
                <a:ahLst/>
                <a:cxnLst>
                  <a:cxn ang="0">
                    <a:pos x="T0" y="T1"/>
                  </a:cxn>
                  <a:cxn ang="0">
                    <a:pos x="T2" y="T3"/>
                  </a:cxn>
                  <a:cxn ang="0">
                    <a:pos x="T4" y="T5"/>
                  </a:cxn>
                  <a:cxn ang="0">
                    <a:pos x="T6" y="T7"/>
                  </a:cxn>
                  <a:cxn ang="0">
                    <a:pos x="T8" y="T9"/>
                  </a:cxn>
                  <a:cxn ang="0">
                    <a:pos x="T10" y="T11"/>
                  </a:cxn>
                  <a:cxn ang="0">
                    <a:pos x="T12" y="T13"/>
                  </a:cxn>
                </a:cxnLst>
                <a:rect l="0" t="0" r="r" b="b"/>
                <a:pathLst>
                  <a:path w="31" h="278">
                    <a:moveTo>
                      <a:pt x="22" y="3"/>
                    </a:moveTo>
                    <a:cubicBezTo>
                      <a:pt x="19" y="4"/>
                      <a:pt x="13" y="6"/>
                      <a:pt x="9" y="8"/>
                    </a:cubicBezTo>
                    <a:cubicBezTo>
                      <a:pt x="5" y="9"/>
                      <a:pt x="0" y="11"/>
                      <a:pt x="0" y="13"/>
                    </a:cubicBezTo>
                    <a:cubicBezTo>
                      <a:pt x="0" y="13"/>
                      <a:pt x="4" y="228"/>
                      <a:pt x="4" y="233"/>
                    </a:cubicBezTo>
                    <a:cubicBezTo>
                      <a:pt x="4" y="277"/>
                      <a:pt x="26" y="278"/>
                      <a:pt x="26" y="233"/>
                    </a:cubicBezTo>
                    <a:cubicBezTo>
                      <a:pt x="26" y="230"/>
                      <a:pt x="31" y="0"/>
                      <a:pt x="31" y="0"/>
                    </a:cubicBezTo>
                    <a:cubicBezTo>
                      <a:pt x="31" y="0"/>
                      <a:pt x="25" y="1"/>
                      <a:pt x="22" y="3"/>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8" name="Freeform 11">
                <a:extLst>
                  <a:ext uri="{FF2B5EF4-FFF2-40B4-BE49-F238E27FC236}">
                    <a16:creationId xmlns:a16="http://schemas.microsoft.com/office/drawing/2014/main" id="{089A6FBA-0033-4FC4-13BA-3A556BE7FE86}"/>
                  </a:ext>
                </a:extLst>
              </p:cNvPr>
              <p:cNvSpPr>
                <a:spLocks/>
              </p:cNvSpPr>
              <p:nvPr/>
            </p:nvSpPr>
            <p:spPr bwMode="auto">
              <a:xfrm>
                <a:off x="9017715" y="-1523272"/>
                <a:ext cx="19723" cy="116367"/>
              </a:xfrm>
              <a:custGeom>
                <a:avLst/>
                <a:gdLst>
                  <a:gd name="T0" fmla="*/ 4 w 43"/>
                  <a:gd name="T1" fmla="*/ 246 h 246"/>
                  <a:gd name="T2" fmla="*/ 25 w 43"/>
                  <a:gd name="T3" fmla="*/ 239 h 246"/>
                  <a:gd name="T4" fmla="*/ 38 w 43"/>
                  <a:gd name="T5" fmla="*/ 235 h 246"/>
                  <a:gd name="T6" fmla="*/ 43 w 43"/>
                  <a:gd name="T7" fmla="*/ 0 h 246"/>
                  <a:gd name="T8" fmla="*/ 0 w 43"/>
                  <a:gd name="T9" fmla="*/ 12 h 246"/>
                  <a:gd name="T10" fmla="*/ 4 w 43"/>
                  <a:gd name="T11" fmla="*/ 246 h 246"/>
                </a:gdLst>
                <a:ahLst/>
                <a:cxnLst>
                  <a:cxn ang="0">
                    <a:pos x="T0" y="T1"/>
                  </a:cxn>
                  <a:cxn ang="0">
                    <a:pos x="T2" y="T3"/>
                  </a:cxn>
                  <a:cxn ang="0">
                    <a:pos x="T4" y="T5"/>
                  </a:cxn>
                  <a:cxn ang="0">
                    <a:pos x="T6" y="T7"/>
                  </a:cxn>
                  <a:cxn ang="0">
                    <a:pos x="T8" y="T9"/>
                  </a:cxn>
                  <a:cxn ang="0">
                    <a:pos x="T10" y="T11"/>
                  </a:cxn>
                </a:cxnLst>
                <a:rect l="0" t="0" r="r" b="b"/>
                <a:pathLst>
                  <a:path w="43" h="246">
                    <a:moveTo>
                      <a:pt x="4" y="246"/>
                    </a:moveTo>
                    <a:cubicBezTo>
                      <a:pt x="11" y="243"/>
                      <a:pt x="18" y="241"/>
                      <a:pt x="25" y="239"/>
                    </a:cubicBezTo>
                    <a:cubicBezTo>
                      <a:pt x="30" y="238"/>
                      <a:pt x="34" y="236"/>
                      <a:pt x="38" y="235"/>
                    </a:cubicBezTo>
                    <a:cubicBezTo>
                      <a:pt x="39" y="221"/>
                      <a:pt x="43" y="34"/>
                      <a:pt x="43" y="0"/>
                    </a:cubicBezTo>
                    <a:cubicBezTo>
                      <a:pt x="26" y="4"/>
                      <a:pt x="12" y="8"/>
                      <a:pt x="0" y="12"/>
                    </a:cubicBezTo>
                    <a:cubicBezTo>
                      <a:pt x="0" y="38"/>
                      <a:pt x="4" y="225"/>
                      <a:pt x="4" y="2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9" name="Freeform 12">
                <a:extLst>
                  <a:ext uri="{FF2B5EF4-FFF2-40B4-BE49-F238E27FC236}">
                    <a16:creationId xmlns:a16="http://schemas.microsoft.com/office/drawing/2014/main" id="{9C551B3D-598A-1E26-D043-E3BF0BF62EC2}"/>
                  </a:ext>
                </a:extLst>
              </p:cNvPr>
              <p:cNvSpPr>
                <a:spLocks/>
              </p:cNvSpPr>
              <p:nvPr/>
            </p:nvSpPr>
            <p:spPr bwMode="auto">
              <a:xfrm>
                <a:off x="8997992" y="-1747131"/>
                <a:ext cx="61142" cy="183427"/>
              </a:xfrm>
              <a:custGeom>
                <a:avLst/>
                <a:gdLst>
                  <a:gd name="T0" fmla="*/ 63 w 128"/>
                  <a:gd name="T1" fmla="*/ 0 h 386"/>
                  <a:gd name="T2" fmla="*/ 32 w 128"/>
                  <a:gd name="T3" fmla="*/ 125 h 386"/>
                  <a:gd name="T4" fmla="*/ 38 w 128"/>
                  <a:gd name="T5" fmla="*/ 386 h 386"/>
                  <a:gd name="T6" fmla="*/ 66 w 128"/>
                  <a:gd name="T7" fmla="*/ 379 h 386"/>
                  <a:gd name="T8" fmla="*/ 85 w 128"/>
                  <a:gd name="T9" fmla="*/ 374 h 386"/>
                  <a:gd name="T10" fmla="*/ 91 w 128"/>
                  <a:gd name="T11" fmla="*/ 124 h 386"/>
                  <a:gd name="T12" fmla="*/ 63 w 128"/>
                  <a:gd name="T13" fmla="*/ 0 h 386"/>
                </a:gdLst>
                <a:ahLst/>
                <a:cxnLst>
                  <a:cxn ang="0">
                    <a:pos x="T0" y="T1"/>
                  </a:cxn>
                  <a:cxn ang="0">
                    <a:pos x="T2" y="T3"/>
                  </a:cxn>
                  <a:cxn ang="0">
                    <a:pos x="T4" y="T5"/>
                  </a:cxn>
                  <a:cxn ang="0">
                    <a:pos x="T6" y="T7"/>
                  </a:cxn>
                  <a:cxn ang="0">
                    <a:pos x="T8" y="T9"/>
                  </a:cxn>
                  <a:cxn ang="0">
                    <a:pos x="T10" y="T11"/>
                  </a:cxn>
                  <a:cxn ang="0">
                    <a:pos x="T12" y="T13"/>
                  </a:cxn>
                </a:cxnLst>
                <a:rect l="0" t="0" r="r" b="b"/>
                <a:pathLst>
                  <a:path w="128" h="386">
                    <a:moveTo>
                      <a:pt x="63" y="0"/>
                    </a:moveTo>
                    <a:cubicBezTo>
                      <a:pt x="0" y="0"/>
                      <a:pt x="27" y="94"/>
                      <a:pt x="32" y="125"/>
                    </a:cubicBezTo>
                    <a:cubicBezTo>
                      <a:pt x="32" y="126"/>
                      <a:pt x="37" y="337"/>
                      <a:pt x="38" y="386"/>
                    </a:cubicBezTo>
                    <a:cubicBezTo>
                      <a:pt x="47" y="383"/>
                      <a:pt x="57" y="381"/>
                      <a:pt x="66" y="379"/>
                    </a:cubicBezTo>
                    <a:cubicBezTo>
                      <a:pt x="73" y="377"/>
                      <a:pt x="79" y="375"/>
                      <a:pt x="85" y="374"/>
                    </a:cubicBezTo>
                    <a:cubicBezTo>
                      <a:pt x="86" y="327"/>
                      <a:pt x="91" y="126"/>
                      <a:pt x="91" y="124"/>
                    </a:cubicBezTo>
                    <a:cubicBezTo>
                      <a:pt x="95" y="92"/>
                      <a:pt x="128" y="0"/>
                      <a:pt x="6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0" name="Freeform 13">
                <a:extLst>
                  <a:ext uri="{FF2B5EF4-FFF2-40B4-BE49-F238E27FC236}">
                    <a16:creationId xmlns:a16="http://schemas.microsoft.com/office/drawing/2014/main" id="{0B5E5C6E-CDF2-76B8-8A60-85DCC8FBA8CC}"/>
                  </a:ext>
                </a:extLst>
              </p:cNvPr>
              <p:cNvSpPr>
                <a:spLocks/>
              </p:cNvSpPr>
              <p:nvPr/>
            </p:nvSpPr>
            <p:spPr bwMode="auto">
              <a:xfrm>
                <a:off x="9425002" y="-1635695"/>
                <a:ext cx="186386" cy="169620"/>
              </a:xfrm>
              <a:custGeom>
                <a:avLst/>
                <a:gdLst>
                  <a:gd name="T0" fmla="*/ 96 w 189"/>
                  <a:gd name="T1" fmla="*/ 31 h 172"/>
                  <a:gd name="T2" fmla="*/ 95 w 189"/>
                  <a:gd name="T3" fmla="*/ 31 h 172"/>
                  <a:gd name="T4" fmla="*/ 69 w 189"/>
                  <a:gd name="T5" fmla="*/ 172 h 172"/>
                  <a:gd name="T6" fmla="*/ 34 w 189"/>
                  <a:gd name="T7" fmla="*/ 172 h 172"/>
                  <a:gd name="T8" fmla="*/ 0 w 189"/>
                  <a:gd name="T9" fmla="*/ 0 h 172"/>
                  <a:gd name="T10" fmla="*/ 29 w 189"/>
                  <a:gd name="T11" fmla="*/ 0 h 172"/>
                  <a:gd name="T12" fmla="*/ 52 w 189"/>
                  <a:gd name="T13" fmla="*/ 133 h 172"/>
                  <a:gd name="T14" fmla="*/ 52 w 189"/>
                  <a:gd name="T15" fmla="*/ 133 h 172"/>
                  <a:gd name="T16" fmla="*/ 77 w 189"/>
                  <a:gd name="T17" fmla="*/ 0 h 172"/>
                  <a:gd name="T18" fmla="*/ 113 w 189"/>
                  <a:gd name="T19" fmla="*/ 0 h 172"/>
                  <a:gd name="T20" fmla="*/ 138 w 189"/>
                  <a:gd name="T21" fmla="*/ 133 h 172"/>
                  <a:gd name="T22" fmla="*/ 138 w 189"/>
                  <a:gd name="T23" fmla="*/ 133 h 172"/>
                  <a:gd name="T24" fmla="*/ 162 w 189"/>
                  <a:gd name="T25" fmla="*/ 0 h 172"/>
                  <a:gd name="T26" fmla="*/ 189 w 189"/>
                  <a:gd name="T27" fmla="*/ 0 h 172"/>
                  <a:gd name="T28" fmla="*/ 156 w 189"/>
                  <a:gd name="T29" fmla="*/ 172 h 172"/>
                  <a:gd name="T30" fmla="*/ 120 w 189"/>
                  <a:gd name="T31" fmla="*/ 172 h 172"/>
                  <a:gd name="T32" fmla="*/ 96 w 189"/>
                  <a:gd name="T33" fmla="*/ 3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172">
                    <a:moveTo>
                      <a:pt x="96" y="31"/>
                    </a:moveTo>
                    <a:lnTo>
                      <a:pt x="95" y="31"/>
                    </a:lnTo>
                    <a:lnTo>
                      <a:pt x="69" y="172"/>
                    </a:lnTo>
                    <a:lnTo>
                      <a:pt x="34" y="172"/>
                    </a:lnTo>
                    <a:lnTo>
                      <a:pt x="0" y="0"/>
                    </a:lnTo>
                    <a:lnTo>
                      <a:pt x="29" y="0"/>
                    </a:lnTo>
                    <a:lnTo>
                      <a:pt x="52" y="133"/>
                    </a:lnTo>
                    <a:lnTo>
                      <a:pt x="52" y="133"/>
                    </a:lnTo>
                    <a:lnTo>
                      <a:pt x="77" y="0"/>
                    </a:lnTo>
                    <a:lnTo>
                      <a:pt x="113" y="0"/>
                    </a:lnTo>
                    <a:lnTo>
                      <a:pt x="138" y="133"/>
                    </a:lnTo>
                    <a:lnTo>
                      <a:pt x="138" y="133"/>
                    </a:lnTo>
                    <a:lnTo>
                      <a:pt x="162" y="0"/>
                    </a:lnTo>
                    <a:lnTo>
                      <a:pt x="189" y="0"/>
                    </a:lnTo>
                    <a:lnTo>
                      <a:pt x="156" y="172"/>
                    </a:lnTo>
                    <a:lnTo>
                      <a:pt x="120" y="172"/>
                    </a:lnTo>
                    <a:lnTo>
                      <a:pt x="96" y="31"/>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1" name="Freeform 14">
                <a:extLst>
                  <a:ext uri="{FF2B5EF4-FFF2-40B4-BE49-F238E27FC236}">
                    <a16:creationId xmlns:a16="http://schemas.microsoft.com/office/drawing/2014/main" id="{1DCD9DA7-F4C6-AF1A-1607-15E1921C1DBC}"/>
                  </a:ext>
                </a:extLst>
              </p:cNvPr>
              <p:cNvSpPr>
                <a:spLocks noEditPoints="1"/>
              </p:cNvSpPr>
              <p:nvPr/>
            </p:nvSpPr>
            <p:spPr bwMode="auto">
              <a:xfrm>
                <a:off x="9608428" y="-1593289"/>
                <a:ext cx="104534" cy="129188"/>
              </a:xfrm>
              <a:custGeom>
                <a:avLst/>
                <a:gdLst>
                  <a:gd name="T0" fmla="*/ 110 w 221"/>
                  <a:gd name="T1" fmla="*/ 227 h 272"/>
                  <a:gd name="T2" fmla="*/ 158 w 221"/>
                  <a:gd name="T3" fmla="*/ 136 h 272"/>
                  <a:gd name="T4" fmla="*/ 110 w 221"/>
                  <a:gd name="T5" fmla="*/ 45 h 272"/>
                  <a:gd name="T6" fmla="*/ 62 w 221"/>
                  <a:gd name="T7" fmla="*/ 136 h 272"/>
                  <a:gd name="T8" fmla="*/ 110 w 221"/>
                  <a:gd name="T9" fmla="*/ 227 h 272"/>
                  <a:gd name="T10" fmla="*/ 110 w 221"/>
                  <a:gd name="T11" fmla="*/ 0 h 272"/>
                  <a:gd name="T12" fmla="*/ 221 w 221"/>
                  <a:gd name="T13" fmla="*/ 136 h 272"/>
                  <a:gd name="T14" fmla="*/ 110 w 221"/>
                  <a:gd name="T15" fmla="*/ 272 h 272"/>
                  <a:gd name="T16" fmla="*/ 0 w 221"/>
                  <a:gd name="T17" fmla="*/ 136 h 272"/>
                  <a:gd name="T18" fmla="*/ 110 w 221"/>
                  <a:gd name="T19"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272">
                    <a:moveTo>
                      <a:pt x="110" y="227"/>
                    </a:moveTo>
                    <a:cubicBezTo>
                      <a:pt x="150" y="227"/>
                      <a:pt x="158" y="180"/>
                      <a:pt x="158" y="136"/>
                    </a:cubicBezTo>
                    <a:cubicBezTo>
                      <a:pt x="158" y="92"/>
                      <a:pt x="150" y="45"/>
                      <a:pt x="110" y="45"/>
                    </a:cubicBezTo>
                    <a:cubicBezTo>
                      <a:pt x="71" y="45"/>
                      <a:pt x="62" y="92"/>
                      <a:pt x="62" y="136"/>
                    </a:cubicBezTo>
                    <a:cubicBezTo>
                      <a:pt x="62" y="180"/>
                      <a:pt x="71" y="227"/>
                      <a:pt x="110" y="227"/>
                    </a:cubicBezTo>
                    <a:close/>
                    <a:moveTo>
                      <a:pt x="110" y="0"/>
                    </a:moveTo>
                    <a:cubicBezTo>
                      <a:pt x="162" y="0"/>
                      <a:pt x="221" y="28"/>
                      <a:pt x="221" y="136"/>
                    </a:cubicBezTo>
                    <a:cubicBezTo>
                      <a:pt x="221" y="247"/>
                      <a:pt x="162" y="272"/>
                      <a:pt x="110" y="272"/>
                    </a:cubicBezTo>
                    <a:cubicBezTo>
                      <a:pt x="59" y="272"/>
                      <a:pt x="0" y="247"/>
                      <a:pt x="0" y="136"/>
                    </a:cubicBezTo>
                    <a:cubicBezTo>
                      <a:pt x="0" y="28"/>
                      <a:pt x="59" y="0"/>
                      <a:pt x="11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2" name="Freeform 15">
                <a:extLst>
                  <a:ext uri="{FF2B5EF4-FFF2-40B4-BE49-F238E27FC236}">
                    <a16:creationId xmlns:a16="http://schemas.microsoft.com/office/drawing/2014/main" id="{7B7DBA9F-31F7-1B0B-3B15-E85048EA317F}"/>
                  </a:ext>
                </a:extLst>
              </p:cNvPr>
              <p:cNvSpPr>
                <a:spLocks/>
              </p:cNvSpPr>
              <p:nvPr/>
            </p:nvSpPr>
            <p:spPr bwMode="auto">
              <a:xfrm>
                <a:off x="9729726" y="-1593289"/>
                <a:ext cx="63115" cy="127216"/>
              </a:xfrm>
              <a:custGeom>
                <a:avLst/>
                <a:gdLst>
                  <a:gd name="T0" fmla="*/ 2 w 132"/>
                  <a:gd name="T1" fmla="*/ 48 h 268"/>
                  <a:gd name="T2" fmla="*/ 0 w 132"/>
                  <a:gd name="T3" fmla="*/ 4 h 268"/>
                  <a:gd name="T4" fmla="*/ 55 w 132"/>
                  <a:gd name="T5" fmla="*/ 4 h 268"/>
                  <a:gd name="T6" fmla="*/ 57 w 132"/>
                  <a:gd name="T7" fmla="*/ 52 h 268"/>
                  <a:gd name="T8" fmla="*/ 58 w 132"/>
                  <a:gd name="T9" fmla="*/ 52 h 268"/>
                  <a:gd name="T10" fmla="*/ 122 w 132"/>
                  <a:gd name="T11" fmla="*/ 0 h 268"/>
                  <a:gd name="T12" fmla="*/ 132 w 132"/>
                  <a:gd name="T13" fmla="*/ 2 h 268"/>
                  <a:gd name="T14" fmla="*/ 132 w 132"/>
                  <a:gd name="T15" fmla="*/ 61 h 268"/>
                  <a:gd name="T16" fmla="*/ 115 w 132"/>
                  <a:gd name="T17" fmla="*/ 58 h 268"/>
                  <a:gd name="T18" fmla="*/ 63 w 132"/>
                  <a:gd name="T19" fmla="*/ 124 h 268"/>
                  <a:gd name="T20" fmla="*/ 63 w 132"/>
                  <a:gd name="T21" fmla="*/ 268 h 268"/>
                  <a:gd name="T22" fmla="*/ 2 w 132"/>
                  <a:gd name="T23" fmla="*/ 268 h 268"/>
                  <a:gd name="T24" fmla="*/ 2 w 132"/>
                  <a:gd name="T25" fmla="*/ 4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268">
                    <a:moveTo>
                      <a:pt x="2" y="48"/>
                    </a:moveTo>
                    <a:cubicBezTo>
                      <a:pt x="2" y="31"/>
                      <a:pt x="2" y="16"/>
                      <a:pt x="0" y="4"/>
                    </a:cubicBezTo>
                    <a:lnTo>
                      <a:pt x="55" y="4"/>
                    </a:lnTo>
                    <a:cubicBezTo>
                      <a:pt x="56" y="20"/>
                      <a:pt x="57" y="36"/>
                      <a:pt x="57" y="52"/>
                    </a:cubicBezTo>
                    <a:lnTo>
                      <a:pt x="58" y="52"/>
                    </a:lnTo>
                    <a:cubicBezTo>
                      <a:pt x="65" y="32"/>
                      <a:pt x="84" y="0"/>
                      <a:pt x="122" y="0"/>
                    </a:cubicBezTo>
                    <a:cubicBezTo>
                      <a:pt x="126" y="0"/>
                      <a:pt x="129" y="1"/>
                      <a:pt x="132" y="2"/>
                    </a:cubicBezTo>
                    <a:lnTo>
                      <a:pt x="132" y="61"/>
                    </a:lnTo>
                    <a:cubicBezTo>
                      <a:pt x="127" y="59"/>
                      <a:pt x="122" y="58"/>
                      <a:pt x="115" y="58"/>
                    </a:cubicBezTo>
                    <a:cubicBezTo>
                      <a:pt x="90" y="58"/>
                      <a:pt x="63" y="74"/>
                      <a:pt x="63" y="124"/>
                    </a:cubicBezTo>
                    <a:lnTo>
                      <a:pt x="63" y="268"/>
                    </a:lnTo>
                    <a:lnTo>
                      <a:pt x="2" y="268"/>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3" name="Rectangle 16">
                <a:extLst>
                  <a:ext uri="{FF2B5EF4-FFF2-40B4-BE49-F238E27FC236}">
                    <a16:creationId xmlns:a16="http://schemas.microsoft.com/office/drawing/2014/main" id="{4FB73E52-1D61-96EE-99D3-CB01AB052E54}"/>
                  </a:ext>
                </a:extLst>
              </p:cNvPr>
              <p:cNvSpPr>
                <a:spLocks noChangeArrowheads="1"/>
              </p:cNvSpPr>
              <p:nvPr/>
            </p:nvSpPr>
            <p:spPr bwMode="auto">
              <a:xfrm>
                <a:off x="9810592" y="-1647529"/>
                <a:ext cx="28599" cy="181454"/>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4" name="Freeform 17">
                <a:extLst>
                  <a:ext uri="{FF2B5EF4-FFF2-40B4-BE49-F238E27FC236}">
                    <a16:creationId xmlns:a16="http://schemas.microsoft.com/office/drawing/2014/main" id="{8F874FE2-19AA-1B3D-218D-7C98524FF35F}"/>
                  </a:ext>
                </a:extLst>
              </p:cNvPr>
              <p:cNvSpPr>
                <a:spLocks noEditPoints="1"/>
              </p:cNvSpPr>
              <p:nvPr/>
            </p:nvSpPr>
            <p:spPr bwMode="auto">
              <a:xfrm>
                <a:off x="9857928" y="-1647529"/>
                <a:ext cx="102561" cy="183427"/>
              </a:xfrm>
              <a:custGeom>
                <a:avLst/>
                <a:gdLst>
                  <a:gd name="T0" fmla="*/ 105 w 216"/>
                  <a:gd name="T1" fmla="*/ 342 h 388"/>
                  <a:gd name="T2" fmla="*/ 153 w 216"/>
                  <a:gd name="T3" fmla="*/ 251 h 388"/>
                  <a:gd name="T4" fmla="*/ 106 w 216"/>
                  <a:gd name="T5" fmla="*/ 163 h 388"/>
                  <a:gd name="T6" fmla="*/ 61 w 216"/>
                  <a:gd name="T7" fmla="*/ 250 h 388"/>
                  <a:gd name="T8" fmla="*/ 105 w 216"/>
                  <a:gd name="T9" fmla="*/ 342 h 388"/>
                  <a:gd name="T10" fmla="*/ 214 w 216"/>
                  <a:gd name="T11" fmla="*/ 0 h 388"/>
                  <a:gd name="T12" fmla="*/ 214 w 216"/>
                  <a:gd name="T13" fmla="*/ 339 h 388"/>
                  <a:gd name="T14" fmla="*/ 216 w 216"/>
                  <a:gd name="T15" fmla="*/ 384 h 388"/>
                  <a:gd name="T16" fmla="*/ 159 w 216"/>
                  <a:gd name="T17" fmla="*/ 384 h 388"/>
                  <a:gd name="T18" fmla="*/ 157 w 216"/>
                  <a:gd name="T19" fmla="*/ 343 h 388"/>
                  <a:gd name="T20" fmla="*/ 156 w 216"/>
                  <a:gd name="T21" fmla="*/ 343 h 388"/>
                  <a:gd name="T22" fmla="*/ 89 w 216"/>
                  <a:gd name="T23" fmla="*/ 388 h 388"/>
                  <a:gd name="T24" fmla="*/ 0 w 216"/>
                  <a:gd name="T25" fmla="*/ 252 h 388"/>
                  <a:gd name="T26" fmla="*/ 87 w 216"/>
                  <a:gd name="T27" fmla="*/ 116 h 388"/>
                  <a:gd name="T28" fmla="*/ 152 w 216"/>
                  <a:gd name="T29" fmla="*/ 158 h 388"/>
                  <a:gd name="T30" fmla="*/ 153 w 216"/>
                  <a:gd name="T31" fmla="*/ 158 h 388"/>
                  <a:gd name="T32" fmla="*/ 153 w 216"/>
                  <a:gd name="T33" fmla="*/ 0 h 388"/>
                  <a:gd name="T34" fmla="*/ 214 w 216"/>
                  <a:gd name="T35"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388">
                    <a:moveTo>
                      <a:pt x="105" y="342"/>
                    </a:moveTo>
                    <a:cubicBezTo>
                      <a:pt x="141" y="342"/>
                      <a:pt x="153" y="301"/>
                      <a:pt x="153" y="251"/>
                    </a:cubicBezTo>
                    <a:cubicBezTo>
                      <a:pt x="153" y="200"/>
                      <a:pt x="140" y="163"/>
                      <a:pt x="106" y="163"/>
                    </a:cubicBezTo>
                    <a:cubicBezTo>
                      <a:pt x="73" y="163"/>
                      <a:pt x="61" y="197"/>
                      <a:pt x="61" y="250"/>
                    </a:cubicBezTo>
                    <a:cubicBezTo>
                      <a:pt x="61" y="311"/>
                      <a:pt x="70" y="342"/>
                      <a:pt x="105" y="342"/>
                    </a:cubicBezTo>
                    <a:close/>
                    <a:moveTo>
                      <a:pt x="214" y="0"/>
                    </a:moveTo>
                    <a:lnTo>
                      <a:pt x="214" y="339"/>
                    </a:lnTo>
                    <a:cubicBezTo>
                      <a:pt x="214" y="358"/>
                      <a:pt x="214" y="374"/>
                      <a:pt x="216" y="384"/>
                    </a:cubicBezTo>
                    <a:lnTo>
                      <a:pt x="159" y="384"/>
                    </a:lnTo>
                    <a:cubicBezTo>
                      <a:pt x="158" y="376"/>
                      <a:pt x="157" y="361"/>
                      <a:pt x="157" y="343"/>
                    </a:cubicBezTo>
                    <a:lnTo>
                      <a:pt x="156" y="343"/>
                    </a:lnTo>
                    <a:cubicBezTo>
                      <a:pt x="146" y="366"/>
                      <a:pt x="128" y="388"/>
                      <a:pt x="89" y="388"/>
                    </a:cubicBezTo>
                    <a:cubicBezTo>
                      <a:pt x="26" y="388"/>
                      <a:pt x="0" y="326"/>
                      <a:pt x="0" y="252"/>
                    </a:cubicBezTo>
                    <a:cubicBezTo>
                      <a:pt x="0" y="166"/>
                      <a:pt x="33" y="116"/>
                      <a:pt x="87" y="116"/>
                    </a:cubicBezTo>
                    <a:cubicBezTo>
                      <a:pt x="123" y="116"/>
                      <a:pt x="143" y="138"/>
                      <a:pt x="152" y="158"/>
                    </a:cubicBezTo>
                    <a:lnTo>
                      <a:pt x="153" y="158"/>
                    </a:lnTo>
                    <a:lnTo>
                      <a:pt x="153" y="0"/>
                    </a:lnTo>
                    <a:lnTo>
                      <a:pt x="214" y="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5" name="Freeform 18">
                <a:extLst>
                  <a:ext uri="{FF2B5EF4-FFF2-40B4-BE49-F238E27FC236}">
                    <a16:creationId xmlns:a16="http://schemas.microsoft.com/office/drawing/2014/main" id="{A9924824-8B1A-4C49-7624-A1D36E658F27}"/>
                  </a:ext>
                </a:extLst>
              </p:cNvPr>
              <p:cNvSpPr>
                <a:spLocks/>
              </p:cNvSpPr>
              <p:nvPr/>
            </p:nvSpPr>
            <p:spPr bwMode="auto">
              <a:xfrm>
                <a:off x="10053188" y="-1635695"/>
                <a:ext cx="107492" cy="169620"/>
              </a:xfrm>
              <a:custGeom>
                <a:avLst/>
                <a:gdLst>
                  <a:gd name="T0" fmla="*/ 0 w 109"/>
                  <a:gd name="T1" fmla="*/ 0 h 172"/>
                  <a:gd name="T2" fmla="*/ 30 w 109"/>
                  <a:gd name="T3" fmla="*/ 0 h 172"/>
                  <a:gd name="T4" fmla="*/ 30 w 109"/>
                  <a:gd name="T5" fmla="*/ 70 h 172"/>
                  <a:gd name="T6" fmla="*/ 79 w 109"/>
                  <a:gd name="T7" fmla="*/ 70 h 172"/>
                  <a:gd name="T8" fmla="*/ 79 w 109"/>
                  <a:gd name="T9" fmla="*/ 0 h 172"/>
                  <a:gd name="T10" fmla="*/ 109 w 109"/>
                  <a:gd name="T11" fmla="*/ 0 h 172"/>
                  <a:gd name="T12" fmla="*/ 109 w 109"/>
                  <a:gd name="T13" fmla="*/ 172 h 172"/>
                  <a:gd name="T14" fmla="*/ 79 w 109"/>
                  <a:gd name="T15" fmla="*/ 172 h 172"/>
                  <a:gd name="T16" fmla="*/ 79 w 109"/>
                  <a:gd name="T17" fmla="*/ 96 h 172"/>
                  <a:gd name="T18" fmla="*/ 30 w 109"/>
                  <a:gd name="T19" fmla="*/ 96 h 172"/>
                  <a:gd name="T20" fmla="*/ 30 w 109"/>
                  <a:gd name="T21" fmla="*/ 172 h 172"/>
                  <a:gd name="T22" fmla="*/ 0 w 109"/>
                  <a:gd name="T23" fmla="*/ 172 h 172"/>
                  <a:gd name="T24" fmla="*/ 0 w 109"/>
                  <a:gd name="T2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72">
                    <a:moveTo>
                      <a:pt x="0" y="0"/>
                    </a:moveTo>
                    <a:lnTo>
                      <a:pt x="30" y="0"/>
                    </a:lnTo>
                    <a:lnTo>
                      <a:pt x="30" y="70"/>
                    </a:lnTo>
                    <a:lnTo>
                      <a:pt x="79" y="70"/>
                    </a:lnTo>
                    <a:lnTo>
                      <a:pt x="79" y="0"/>
                    </a:lnTo>
                    <a:lnTo>
                      <a:pt x="109" y="0"/>
                    </a:lnTo>
                    <a:lnTo>
                      <a:pt x="109" y="172"/>
                    </a:lnTo>
                    <a:lnTo>
                      <a:pt x="79" y="172"/>
                    </a:lnTo>
                    <a:lnTo>
                      <a:pt x="79" y="96"/>
                    </a:lnTo>
                    <a:lnTo>
                      <a:pt x="30" y="96"/>
                    </a:lnTo>
                    <a:lnTo>
                      <a:pt x="30" y="172"/>
                    </a:lnTo>
                    <a:lnTo>
                      <a:pt x="0" y="172"/>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6" name="Freeform 19">
                <a:extLst>
                  <a:ext uri="{FF2B5EF4-FFF2-40B4-BE49-F238E27FC236}">
                    <a16:creationId xmlns:a16="http://schemas.microsoft.com/office/drawing/2014/main" id="{BF46CCD4-A357-4953-618B-50F2B5CB6A8B}"/>
                  </a:ext>
                </a:extLst>
              </p:cNvPr>
              <p:cNvSpPr>
                <a:spLocks noEditPoints="1"/>
              </p:cNvSpPr>
              <p:nvPr/>
            </p:nvSpPr>
            <p:spPr bwMode="auto">
              <a:xfrm>
                <a:off x="10179418" y="-1593289"/>
                <a:ext cx="96644" cy="129188"/>
              </a:xfrm>
              <a:custGeom>
                <a:avLst/>
                <a:gdLst>
                  <a:gd name="T0" fmla="*/ 146 w 204"/>
                  <a:gd name="T1" fmla="*/ 113 h 272"/>
                  <a:gd name="T2" fmla="*/ 104 w 204"/>
                  <a:gd name="T3" fmla="*/ 43 h 272"/>
                  <a:gd name="T4" fmla="*/ 59 w 204"/>
                  <a:gd name="T5" fmla="*/ 113 h 272"/>
                  <a:gd name="T6" fmla="*/ 146 w 204"/>
                  <a:gd name="T7" fmla="*/ 113 h 272"/>
                  <a:gd name="T8" fmla="*/ 191 w 204"/>
                  <a:gd name="T9" fmla="*/ 255 h 272"/>
                  <a:gd name="T10" fmla="*/ 116 w 204"/>
                  <a:gd name="T11" fmla="*/ 272 h 272"/>
                  <a:gd name="T12" fmla="*/ 0 w 204"/>
                  <a:gd name="T13" fmla="*/ 140 h 272"/>
                  <a:gd name="T14" fmla="*/ 104 w 204"/>
                  <a:gd name="T15" fmla="*/ 0 h 272"/>
                  <a:gd name="T16" fmla="*/ 204 w 204"/>
                  <a:gd name="T17" fmla="*/ 141 h 272"/>
                  <a:gd name="T18" fmla="*/ 204 w 204"/>
                  <a:gd name="T19" fmla="*/ 153 h 272"/>
                  <a:gd name="T20" fmla="*/ 59 w 204"/>
                  <a:gd name="T21" fmla="*/ 153 h 272"/>
                  <a:gd name="T22" fmla="*/ 123 w 204"/>
                  <a:gd name="T23" fmla="*/ 226 h 272"/>
                  <a:gd name="T24" fmla="*/ 188 w 204"/>
                  <a:gd name="T25" fmla="*/ 205 h 272"/>
                  <a:gd name="T26" fmla="*/ 191 w 204"/>
                  <a:gd name="T27" fmla="*/ 25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 h="272">
                    <a:moveTo>
                      <a:pt x="146" y="113"/>
                    </a:moveTo>
                    <a:cubicBezTo>
                      <a:pt x="146" y="67"/>
                      <a:pt x="131" y="43"/>
                      <a:pt x="104" y="43"/>
                    </a:cubicBezTo>
                    <a:cubicBezTo>
                      <a:pt x="72" y="43"/>
                      <a:pt x="59" y="78"/>
                      <a:pt x="59" y="113"/>
                    </a:cubicBezTo>
                    <a:lnTo>
                      <a:pt x="146" y="113"/>
                    </a:lnTo>
                    <a:close/>
                    <a:moveTo>
                      <a:pt x="191" y="255"/>
                    </a:moveTo>
                    <a:cubicBezTo>
                      <a:pt x="179" y="261"/>
                      <a:pt x="152" y="272"/>
                      <a:pt x="116" y="272"/>
                    </a:cubicBezTo>
                    <a:cubicBezTo>
                      <a:pt x="35" y="272"/>
                      <a:pt x="0" y="211"/>
                      <a:pt x="0" y="140"/>
                    </a:cubicBezTo>
                    <a:cubicBezTo>
                      <a:pt x="0" y="61"/>
                      <a:pt x="40" y="0"/>
                      <a:pt x="104" y="0"/>
                    </a:cubicBezTo>
                    <a:cubicBezTo>
                      <a:pt x="158" y="0"/>
                      <a:pt x="204" y="33"/>
                      <a:pt x="204" y="141"/>
                    </a:cubicBezTo>
                    <a:lnTo>
                      <a:pt x="204" y="153"/>
                    </a:lnTo>
                    <a:lnTo>
                      <a:pt x="59" y="153"/>
                    </a:lnTo>
                    <a:cubicBezTo>
                      <a:pt x="59" y="198"/>
                      <a:pt x="76" y="226"/>
                      <a:pt x="123" y="226"/>
                    </a:cubicBezTo>
                    <a:cubicBezTo>
                      <a:pt x="160" y="226"/>
                      <a:pt x="177" y="214"/>
                      <a:pt x="188" y="205"/>
                    </a:cubicBezTo>
                    <a:lnTo>
                      <a:pt x="191" y="255"/>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7" name="Freeform 20">
                <a:extLst>
                  <a:ext uri="{FF2B5EF4-FFF2-40B4-BE49-F238E27FC236}">
                    <a16:creationId xmlns:a16="http://schemas.microsoft.com/office/drawing/2014/main" id="{883EC47A-61A3-4B7B-B646-B74D46B8DE84}"/>
                  </a:ext>
                </a:extLst>
              </p:cNvPr>
              <p:cNvSpPr>
                <a:spLocks noEditPoints="1"/>
              </p:cNvSpPr>
              <p:nvPr/>
            </p:nvSpPr>
            <p:spPr bwMode="auto">
              <a:xfrm>
                <a:off x="10289868" y="-1593289"/>
                <a:ext cx="97631" cy="129188"/>
              </a:xfrm>
              <a:custGeom>
                <a:avLst/>
                <a:gdLst>
                  <a:gd name="T0" fmla="*/ 145 w 205"/>
                  <a:gd name="T1" fmla="*/ 139 h 272"/>
                  <a:gd name="T2" fmla="*/ 139 w 205"/>
                  <a:gd name="T3" fmla="*/ 139 h 272"/>
                  <a:gd name="T4" fmla="*/ 57 w 205"/>
                  <a:gd name="T5" fmla="*/ 189 h 272"/>
                  <a:gd name="T6" fmla="*/ 95 w 205"/>
                  <a:gd name="T7" fmla="*/ 229 h 272"/>
                  <a:gd name="T8" fmla="*/ 145 w 205"/>
                  <a:gd name="T9" fmla="*/ 154 h 272"/>
                  <a:gd name="T10" fmla="*/ 145 w 205"/>
                  <a:gd name="T11" fmla="*/ 139 h 272"/>
                  <a:gd name="T12" fmla="*/ 25 w 205"/>
                  <a:gd name="T13" fmla="*/ 19 h 272"/>
                  <a:gd name="T14" fmla="*/ 105 w 205"/>
                  <a:gd name="T15" fmla="*/ 0 h 272"/>
                  <a:gd name="T16" fmla="*/ 201 w 205"/>
                  <a:gd name="T17" fmla="*/ 106 h 272"/>
                  <a:gd name="T18" fmla="*/ 201 w 205"/>
                  <a:gd name="T19" fmla="*/ 222 h 272"/>
                  <a:gd name="T20" fmla="*/ 205 w 205"/>
                  <a:gd name="T21" fmla="*/ 268 h 272"/>
                  <a:gd name="T22" fmla="*/ 150 w 205"/>
                  <a:gd name="T23" fmla="*/ 268 h 272"/>
                  <a:gd name="T24" fmla="*/ 146 w 205"/>
                  <a:gd name="T25" fmla="*/ 232 h 272"/>
                  <a:gd name="T26" fmla="*/ 145 w 205"/>
                  <a:gd name="T27" fmla="*/ 232 h 272"/>
                  <a:gd name="T28" fmla="*/ 75 w 205"/>
                  <a:gd name="T29" fmla="*/ 272 h 272"/>
                  <a:gd name="T30" fmla="*/ 0 w 205"/>
                  <a:gd name="T31" fmla="*/ 195 h 272"/>
                  <a:gd name="T32" fmla="*/ 132 w 205"/>
                  <a:gd name="T33" fmla="*/ 105 h 272"/>
                  <a:gd name="T34" fmla="*/ 145 w 205"/>
                  <a:gd name="T35" fmla="*/ 105 h 272"/>
                  <a:gd name="T36" fmla="*/ 145 w 205"/>
                  <a:gd name="T37" fmla="*/ 95 h 272"/>
                  <a:gd name="T38" fmla="*/ 98 w 205"/>
                  <a:gd name="T39" fmla="*/ 45 h 272"/>
                  <a:gd name="T40" fmla="*/ 29 w 205"/>
                  <a:gd name="T41" fmla="*/ 71 h 272"/>
                  <a:gd name="T42" fmla="*/ 25 w 205"/>
                  <a:gd name="T43" fmla="*/ 1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2">
                    <a:moveTo>
                      <a:pt x="145" y="139"/>
                    </a:moveTo>
                    <a:lnTo>
                      <a:pt x="139" y="139"/>
                    </a:lnTo>
                    <a:cubicBezTo>
                      <a:pt x="87" y="139"/>
                      <a:pt x="57" y="150"/>
                      <a:pt x="57" y="189"/>
                    </a:cubicBezTo>
                    <a:cubicBezTo>
                      <a:pt x="57" y="213"/>
                      <a:pt x="72" y="229"/>
                      <a:pt x="95" y="229"/>
                    </a:cubicBezTo>
                    <a:cubicBezTo>
                      <a:pt x="131" y="229"/>
                      <a:pt x="145" y="201"/>
                      <a:pt x="145" y="154"/>
                    </a:cubicBezTo>
                    <a:lnTo>
                      <a:pt x="145" y="139"/>
                    </a:lnTo>
                    <a:close/>
                    <a:moveTo>
                      <a:pt x="25" y="19"/>
                    </a:moveTo>
                    <a:cubicBezTo>
                      <a:pt x="42" y="11"/>
                      <a:pt x="66" y="0"/>
                      <a:pt x="105" y="0"/>
                    </a:cubicBezTo>
                    <a:cubicBezTo>
                      <a:pt x="183" y="0"/>
                      <a:pt x="201" y="40"/>
                      <a:pt x="201" y="106"/>
                    </a:cubicBezTo>
                    <a:lnTo>
                      <a:pt x="201" y="222"/>
                    </a:lnTo>
                    <a:cubicBezTo>
                      <a:pt x="201" y="240"/>
                      <a:pt x="203" y="258"/>
                      <a:pt x="205" y="268"/>
                    </a:cubicBezTo>
                    <a:lnTo>
                      <a:pt x="150" y="268"/>
                    </a:lnTo>
                    <a:cubicBezTo>
                      <a:pt x="147" y="258"/>
                      <a:pt x="146" y="245"/>
                      <a:pt x="146" y="232"/>
                    </a:cubicBezTo>
                    <a:lnTo>
                      <a:pt x="145" y="232"/>
                    </a:lnTo>
                    <a:cubicBezTo>
                      <a:pt x="130" y="254"/>
                      <a:pt x="111" y="272"/>
                      <a:pt x="75" y="272"/>
                    </a:cubicBezTo>
                    <a:cubicBezTo>
                      <a:pt x="36" y="272"/>
                      <a:pt x="0" y="244"/>
                      <a:pt x="0" y="195"/>
                    </a:cubicBezTo>
                    <a:cubicBezTo>
                      <a:pt x="0" y="123"/>
                      <a:pt x="56" y="105"/>
                      <a:pt x="132" y="105"/>
                    </a:cubicBezTo>
                    <a:lnTo>
                      <a:pt x="145" y="105"/>
                    </a:lnTo>
                    <a:lnTo>
                      <a:pt x="145" y="95"/>
                    </a:lnTo>
                    <a:cubicBezTo>
                      <a:pt x="145" y="69"/>
                      <a:pt x="132" y="45"/>
                      <a:pt x="98" y="45"/>
                    </a:cubicBezTo>
                    <a:cubicBezTo>
                      <a:pt x="67" y="45"/>
                      <a:pt x="40" y="61"/>
                      <a:pt x="29" y="71"/>
                    </a:cubicBezTo>
                    <a:lnTo>
                      <a:pt x="25" y="19"/>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8" name="Rectangle 21">
                <a:extLst>
                  <a:ext uri="{FF2B5EF4-FFF2-40B4-BE49-F238E27FC236}">
                    <a16:creationId xmlns:a16="http://schemas.microsoft.com/office/drawing/2014/main" id="{16EB369A-52CD-8EBF-BD4A-2028F485F7B0}"/>
                  </a:ext>
                </a:extLst>
              </p:cNvPr>
              <p:cNvSpPr>
                <a:spLocks noChangeArrowheads="1"/>
              </p:cNvSpPr>
              <p:nvPr/>
            </p:nvSpPr>
            <p:spPr bwMode="auto">
              <a:xfrm>
                <a:off x="10414125" y="-1647529"/>
                <a:ext cx="27613" cy="181454"/>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9" name="Freeform 22">
                <a:extLst>
                  <a:ext uri="{FF2B5EF4-FFF2-40B4-BE49-F238E27FC236}">
                    <a16:creationId xmlns:a16="http://schemas.microsoft.com/office/drawing/2014/main" id="{CCD1EDAF-CBEB-EFD3-610E-DF3C14D82405}"/>
                  </a:ext>
                </a:extLst>
              </p:cNvPr>
              <p:cNvSpPr>
                <a:spLocks/>
              </p:cNvSpPr>
              <p:nvPr/>
            </p:nvSpPr>
            <p:spPr bwMode="auto">
              <a:xfrm>
                <a:off x="10459488" y="-1625833"/>
                <a:ext cx="71004" cy="161731"/>
              </a:xfrm>
              <a:custGeom>
                <a:avLst/>
                <a:gdLst>
                  <a:gd name="T0" fmla="*/ 40 w 151"/>
                  <a:gd name="T1" fmla="*/ 20 h 342"/>
                  <a:gd name="T2" fmla="*/ 101 w 151"/>
                  <a:gd name="T3" fmla="*/ 0 h 342"/>
                  <a:gd name="T4" fmla="*/ 101 w 151"/>
                  <a:gd name="T5" fmla="*/ 74 h 342"/>
                  <a:gd name="T6" fmla="*/ 151 w 151"/>
                  <a:gd name="T7" fmla="*/ 74 h 342"/>
                  <a:gd name="T8" fmla="*/ 151 w 151"/>
                  <a:gd name="T9" fmla="*/ 121 h 342"/>
                  <a:gd name="T10" fmla="*/ 101 w 151"/>
                  <a:gd name="T11" fmla="*/ 121 h 342"/>
                  <a:gd name="T12" fmla="*/ 101 w 151"/>
                  <a:gd name="T13" fmla="*/ 258 h 342"/>
                  <a:gd name="T14" fmla="*/ 128 w 151"/>
                  <a:gd name="T15" fmla="*/ 294 h 342"/>
                  <a:gd name="T16" fmla="*/ 151 w 151"/>
                  <a:gd name="T17" fmla="*/ 288 h 342"/>
                  <a:gd name="T18" fmla="*/ 151 w 151"/>
                  <a:gd name="T19" fmla="*/ 334 h 342"/>
                  <a:gd name="T20" fmla="*/ 110 w 151"/>
                  <a:gd name="T21" fmla="*/ 342 h 342"/>
                  <a:gd name="T22" fmla="*/ 40 w 151"/>
                  <a:gd name="T23" fmla="*/ 265 h 342"/>
                  <a:gd name="T24" fmla="*/ 40 w 151"/>
                  <a:gd name="T25" fmla="*/ 121 h 342"/>
                  <a:gd name="T26" fmla="*/ 0 w 151"/>
                  <a:gd name="T27" fmla="*/ 121 h 342"/>
                  <a:gd name="T28" fmla="*/ 0 w 151"/>
                  <a:gd name="T29" fmla="*/ 74 h 342"/>
                  <a:gd name="T30" fmla="*/ 40 w 151"/>
                  <a:gd name="T31" fmla="*/ 74 h 342"/>
                  <a:gd name="T32" fmla="*/ 40 w 151"/>
                  <a:gd name="T33" fmla="*/ 2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342">
                    <a:moveTo>
                      <a:pt x="40" y="20"/>
                    </a:moveTo>
                    <a:lnTo>
                      <a:pt x="101" y="0"/>
                    </a:lnTo>
                    <a:lnTo>
                      <a:pt x="101" y="74"/>
                    </a:lnTo>
                    <a:lnTo>
                      <a:pt x="151" y="74"/>
                    </a:lnTo>
                    <a:lnTo>
                      <a:pt x="151" y="121"/>
                    </a:lnTo>
                    <a:lnTo>
                      <a:pt x="101" y="121"/>
                    </a:lnTo>
                    <a:lnTo>
                      <a:pt x="101" y="258"/>
                    </a:lnTo>
                    <a:cubicBezTo>
                      <a:pt x="101" y="286"/>
                      <a:pt x="110" y="294"/>
                      <a:pt x="128" y="294"/>
                    </a:cubicBezTo>
                    <a:cubicBezTo>
                      <a:pt x="139" y="294"/>
                      <a:pt x="146" y="291"/>
                      <a:pt x="151" y="288"/>
                    </a:cubicBezTo>
                    <a:lnTo>
                      <a:pt x="151" y="334"/>
                    </a:lnTo>
                    <a:cubicBezTo>
                      <a:pt x="142" y="338"/>
                      <a:pt x="128" y="342"/>
                      <a:pt x="110" y="342"/>
                    </a:cubicBezTo>
                    <a:cubicBezTo>
                      <a:pt x="65" y="342"/>
                      <a:pt x="40" y="321"/>
                      <a:pt x="40" y="265"/>
                    </a:cubicBezTo>
                    <a:lnTo>
                      <a:pt x="40" y="121"/>
                    </a:lnTo>
                    <a:lnTo>
                      <a:pt x="0" y="121"/>
                    </a:lnTo>
                    <a:lnTo>
                      <a:pt x="0" y="74"/>
                    </a:lnTo>
                    <a:lnTo>
                      <a:pt x="40" y="74"/>
                    </a:lnTo>
                    <a:lnTo>
                      <a:pt x="40"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0" name="Freeform 23">
                <a:extLst>
                  <a:ext uri="{FF2B5EF4-FFF2-40B4-BE49-F238E27FC236}">
                    <a16:creationId xmlns:a16="http://schemas.microsoft.com/office/drawing/2014/main" id="{8A518044-C1A1-E299-57A8-6EA1FC61F6FF}"/>
                  </a:ext>
                </a:extLst>
              </p:cNvPr>
              <p:cNvSpPr>
                <a:spLocks/>
              </p:cNvSpPr>
              <p:nvPr/>
            </p:nvSpPr>
            <p:spPr bwMode="auto">
              <a:xfrm>
                <a:off x="10545285" y="-1647529"/>
                <a:ext cx="94672" cy="181454"/>
              </a:xfrm>
              <a:custGeom>
                <a:avLst/>
                <a:gdLst>
                  <a:gd name="T0" fmla="*/ 0 w 199"/>
                  <a:gd name="T1" fmla="*/ 0 h 384"/>
                  <a:gd name="T2" fmla="*/ 61 w 199"/>
                  <a:gd name="T3" fmla="*/ 0 h 384"/>
                  <a:gd name="T4" fmla="*/ 61 w 199"/>
                  <a:gd name="T5" fmla="*/ 154 h 384"/>
                  <a:gd name="T6" fmla="*/ 62 w 199"/>
                  <a:gd name="T7" fmla="*/ 154 h 384"/>
                  <a:gd name="T8" fmla="*/ 125 w 199"/>
                  <a:gd name="T9" fmla="*/ 116 h 384"/>
                  <a:gd name="T10" fmla="*/ 199 w 199"/>
                  <a:gd name="T11" fmla="*/ 214 h 384"/>
                  <a:gd name="T12" fmla="*/ 199 w 199"/>
                  <a:gd name="T13" fmla="*/ 384 h 384"/>
                  <a:gd name="T14" fmla="*/ 138 w 199"/>
                  <a:gd name="T15" fmla="*/ 384 h 384"/>
                  <a:gd name="T16" fmla="*/ 138 w 199"/>
                  <a:gd name="T17" fmla="*/ 226 h 384"/>
                  <a:gd name="T18" fmla="*/ 104 w 199"/>
                  <a:gd name="T19" fmla="*/ 168 h 384"/>
                  <a:gd name="T20" fmla="*/ 61 w 199"/>
                  <a:gd name="T21" fmla="*/ 230 h 384"/>
                  <a:gd name="T22" fmla="*/ 61 w 199"/>
                  <a:gd name="T23" fmla="*/ 384 h 384"/>
                  <a:gd name="T24" fmla="*/ 0 w 199"/>
                  <a:gd name="T25" fmla="*/ 384 h 384"/>
                  <a:gd name="T26" fmla="*/ 0 w 199"/>
                  <a:gd name="T27"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384">
                    <a:moveTo>
                      <a:pt x="0" y="0"/>
                    </a:moveTo>
                    <a:lnTo>
                      <a:pt x="61" y="0"/>
                    </a:lnTo>
                    <a:lnTo>
                      <a:pt x="61" y="154"/>
                    </a:lnTo>
                    <a:lnTo>
                      <a:pt x="62" y="154"/>
                    </a:lnTo>
                    <a:cubicBezTo>
                      <a:pt x="73" y="138"/>
                      <a:pt x="87" y="116"/>
                      <a:pt x="125" y="116"/>
                    </a:cubicBezTo>
                    <a:cubicBezTo>
                      <a:pt x="182" y="116"/>
                      <a:pt x="199" y="161"/>
                      <a:pt x="199" y="214"/>
                    </a:cubicBezTo>
                    <a:lnTo>
                      <a:pt x="199" y="384"/>
                    </a:lnTo>
                    <a:lnTo>
                      <a:pt x="138" y="384"/>
                    </a:lnTo>
                    <a:lnTo>
                      <a:pt x="138" y="226"/>
                    </a:lnTo>
                    <a:cubicBezTo>
                      <a:pt x="138" y="185"/>
                      <a:pt x="129" y="168"/>
                      <a:pt x="104" y="168"/>
                    </a:cubicBezTo>
                    <a:cubicBezTo>
                      <a:pt x="72" y="168"/>
                      <a:pt x="61" y="196"/>
                      <a:pt x="61" y="230"/>
                    </a:cubicBezTo>
                    <a:lnTo>
                      <a:pt x="61" y="384"/>
                    </a:lnTo>
                    <a:lnTo>
                      <a:pt x="0" y="38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1" name="Freeform 24">
                <a:extLst>
                  <a:ext uri="{FF2B5EF4-FFF2-40B4-BE49-F238E27FC236}">
                    <a16:creationId xmlns:a16="http://schemas.microsoft.com/office/drawing/2014/main" id="{8B149F49-FD0A-CB5C-EB65-70F13E2E3D11}"/>
                  </a:ext>
                </a:extLst>
              </p:cNvPr>
              <p:cNvSpPr>
                <a:spLocks noEditPoints="1"/>
              </p:cNvSpPr>
              <p:nvPr/>
            </p:nvSpPr>
            <p:spPr bwMode="auto">
              <a:xfrm>
                <a:off x="9425002" y="-1420711"/>
                <a:ext cx="128201" cy="174551"/>
              </a:xfrm>
              <a:custGeom>
                <a:avLst/>
                <a:gdLst>
                  <a:gd name="T0" fmla="*/ 136 w 271"/>
                  <a:gd name="T1" fmla="*/ 318 h 369"/>
                  <a:gd name="T2" fmla="*/ 207 w 271"/>
                  <a:gd name="T3" fmla="*/ 185 h 369"/>
                  <a:gd name="T4" fmla="*/ 136 w 271"/>
                  <a:gd name="T5" fmla="*/ 51 h 369"/>
                  <a:gd name="T6" fmla="*/ 64 w 271"/>
                  <a:gd name="T7" fmla="*/ 185 h 369"/>
                  <a:gd name="T8" fmla="*/ 136 w 271"/>
                  <a:gd name="T9" fmla="*/ 318 h 369"/>
                  <a:gd name="T10" fmla="*/ 136 w 271"/>
                  <a:gd name="T11" fmla="*/ 0 h 369"/>
                  <a:gd name="T12" fmla="*/ 271 w 271"/>
                  <a:gd name="T13" fmla="*/ 185 h 369"/>
                  <a:gd name="T14" fmla="*/ 136 w 271"/>
                  <a:gd name="T15" fmla="*/ 369 h 369"/>
                  <a:gd name="T16" fmla="*/ 0 w 271"/>
                  <a:gd name="T17" fmla="*/ 185 h 369"/>
                  <a:gd name="T18" fmla="*/ 136 w 271"/>
                  <a:gd name="T1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1" h="369">
                    <a:moveTo>
                      <a:pt x="136" y="318"/>
                    </a:moveTo>
                    <a:cubicBezTo>
                      <a:pt x="175" y="318"/>
                      <a:pt x="207" y="283"/>
                      <a:pt x="207" y="185"/>
                    </a:cubicBezTo>
                    <a:cubicBezTo>
                      <a:pt x="207" y="86"/>
                      <a:pt x="175" y="51"/>
                      <a:pt x="136" y="51"/>
                    </a:cubicBezTo>
                    <a:cubicBezTo>
                      <a:pt x="96" y="51"/>
                      <a:pt x="64" y="86"/>
                      <a:pt x="64" y="185"/>
                    </a:cubicBezTo>
                    <a:cubicBezTo>
                      <a:pt x="64" y="283"/>
                      <a:pt x="96" y="318"/>
                      <a:pt x="136" y="318"/>
                    </a:cubicBezTo>
                    <a:close/>
                    <a:moveTo>
                      <a:pt x="136" y="0"/>
                    </a:moveTo>
                    <a:cubicBezTo>
                      <a:pt x="206" y="0"/>
                      <a:pt x="271" y="56"/>
                      <a:pt x="271" y="185"/>
                    </a:cubicBezTo>
                    <a:cubicBezTo>
                      <a:pt x="271" y="313"/>
                      <a:pt x="206" y="369"/>
                      <a:pt x="136" y="369"/>
                    </a:cubicBezTo>
                    <a:cubicBezTo>
                      <a:pt x="65" y="369"/>
                      <a:pt x="0" y="313"/>
                      <a:pt x="0" y="185"/>
                    </a:cubicBezTo>
                    <a:cubicBezTo>
                      <a:pt x="0" y="56"/>
                      <a:pt x="65" y="0"/>
                      <a:pt x="13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2" name="Freeform 25">
                <a:extLst>
                  <a:ext uri="{FF2B5EF4-FFF2-40B4-BE49-F238E27FC236}">
                    <a16:creationId xmlns:a16="http://schemas.microsoft.com/office/drawing/2014/main" id="{9C932591-1261-E940-E498-5F0BD9CE138A}"/>
                  </a:ext>
                </a:extLst>
              </p:cNvPr>
              <p:cNvSpPr>
                <a:spLocks/>
              </p:cNvSpPr>
              <p:nvPr/>
            </p:nvSpPr>
            <p:spPr bwMode="auto">
              <a:xfrm>
                <a:off x="9570954" y="-1376333"/>
                <a:ext cx="63115" cy="128201"/>
              </a:xfrm>
              <a:custGeom>
                <a:avLst/>
                <a:gdLst>
                  <a:gd name="T0" fmla="*/ 2 w 132"/>
                  <a:gd name="T1" fmla="*/ 48 h 269"/>
                  <a:gd name="T2" fmla="*/ 0 w 132"/>
                  <a:gd name="T3" fmla="*/ 4 h 269"/>
                  <a:gd name="T4" fmla="*/ 55 w 132"/>
                  <a:gd name="T5" fmla="*/ 4 h 269"/>
                  <a:gd name="T6" fmla="*/ 57 w 132"/>
                  <a:gd name="T7" fmla="*/ 53 h 269"/>
                  <a:gd name="T8" fmla="*/ 58 w 132"/>
                  <a:gd name="T9" fmla="*/ 53 h 269"/>
                  <a:gd name="T10" fmla="*/ 122 w 132"/>
                  <a:gd name="T11" fmla="*/ 0 h 269"/>
                  <a:gd name="T12" fmla="*/ 132 w 132"/>
                  <a:gd name="T13" fmla="*/ 2 h 269"/>
                  <a:gd name="T14" fmla="*/ 132 w 132"/>
                  <a:gd name="T15" fmla="*/ 61 h 269"/>
                  <a:gd name="T16" fmla="*/ 115 w 132"/>
                  <a:gd name="T17" fmla="*/ 59 h 269"/>
                  <a:gd name="T18" fmla="*/ 63 w 132"/>
                  <a:gd name="T19" fmla="*/ 124 h 269"/>
                  <a:gd name="T20" fmla="*/ 63 w 132"/>
                  <a:gd name="T21" fmla="*/ 269 h 269"/>
                  <a:gd name="T22" fmla="*/ 2 w 132"/>
                  <a:gd name="T23" fmla="*/ 269 h 269"/>
                  <a:gd name="T24" fmla="*/ 2 w 132"/>
                  <a:gd name="T25"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269">
                    <a:moveTo>
                      <a:pt x="2" y="48"/>
                    </a:moveTo>
                    <a:cubicBezTo>
                      <a:pt x="2" y="32"/>
                      <a:pt x="2" y="16"/>
                      <a:pt x="0" y="4"/>
                    </a:cubicBezTo>
                    <a:lnTo>
                      <a:pt x="55" y="4"/>
                    </a:lnTo>
                    <a:cubicBezTo>
                      <a:pt x="55" y="20"/>
                      <a:pt x="57" y="37"/>
                      <a:pt x="57" y="53"/>
                    </a:cubicBezTo>
                    <a:lnTo>
                      <a:pt x="58" y="53"/>
                    </a:lnTo>
                    <a:cubicBezTo>
                      <a:pt x="65" y="32"/>
                      <a:pt x="84" y="0"/>
                      <a:pt x="122" y="0"/>
                    </a:cubicBezTo>
                    <a:cubicBezTo>
                      <a:pt x="126" y="0"/>
                      <a:pt x="129" y="1"/>
                      <a:pt x="132" y="2"/>
                    </a:cubicBezTo>
                    <a:lnTo>
                      <a:pt x="132" y="61"/>
                    </a:lnTo>
                    <a:cubicBezTo>
                      <a:pt x="127" y="60"/>
                      <a:pt x="121" y="59"/>
                      <a:pt x="115" y="59"/>
                    </a:cubicBezTo>
                    <a:cubicBezTo>
                      <a:pt x="90" y="59"/>
                      <a:pt x="63" y="75"/>
                      <a:pt x="63" y="124"/>
                    </a:cubicBezTo>
                    <a:lnTo>
                      <a:pt x="63"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3" name="Freeform 26">
                <a:extLst>
                  <a:ext uri="{FF2B5EF4-FFF2-40B4-BE49-F238E27FC236}">
                    <a16:creationId xmlns:a16="http://schemas.microsoft.com/office/drawing/2014/main" id="{50A5A670-1F26-0709-2118-5D218489A51D}"/>
                  </a:ext>
                </a:extLst>
              </p:cNvPr>
              <p:cNvSpPr>
                <a:spLocks noEditPoints="1"/>
              </p:cNvSpPr>
              <p:nvPr/>
            </p:nvSpPr>
            <p:spPr bwMode="auto">
              <a:xfrm>
                <a:off x="9644916" y="-1376333"/>
                <a:ext cx="102561" cy="181454"/>
              </a:xfrm>
              <a:custGeom>
                <a:avLst/>
                <a:gdLst>
                  <a:gd name="T0" fmla="*/ 109 w 216"/>
                  <a:gd name="T1" fmla="*/ 222 h 382"/>
                  <a:gd name="T2" fmla="*/ 162 w 216"/>
                  <a:gd name="T3" fmla="*/ 133 h 382"/>
                  <a:gd name="T4" fmla="*/ 113 w 216"/>
                  <a:gd name="T5" fmla="*/ 49 h 382"/>
                  <a:gd name="T6" fmla="*/ 69 w 216"/>
                  <a:gd name="T7" fmla="*/ 134 h 382"/>
                  <a:gd name="T8" fmla="*/ 109 w 216"/>
                  <a:gd name="T9" fmla="*/ 222 h 382"/>
                  <a:gd name="T10" fmla="*/ 15 w 216"/>
                  <a:gd name="T11" fmla="*/ 310 h 382"/>
                  <a:gd name="T12" fmla="*/ 89 w 216"/>
                  <a:gd name="T13" fmla="*/ 332 h 382"/>
                  <a:gd name="T14" fmla="*/ 155 w 216"/>
                  <a:gd name="T15" fmla="*/ 249 h 382"/>
                  <a:gd name="T16" fmla="*/ 155 w 216"/>
                  <a:gd name="T17" fmla="*/ 224 h 382"/>
                  <a:gd name="T18" fmla="*/ 154 w 216"/>
                  <a:gd name="T19" fmla="*/ 224 h 382"/>
                  <a:gd name="T20" fmla="*/ 88 w 216"/>
                  <a:gd name="T21" fmla="*/ 269 h 382"/>
                  <a:gd name="T22" fmla="*/ 0 w 216"/>
                  <a:gd name="T23" fmla="*/ 137 h 382"/>
                  <a:gd name="T24" fmla="*/ 91 w 216"/>
                  <a:gd name="T25" fmla="*/ 0 h 382"/>
                  <a:gd name="T26" fmla="*/ 157 w 216"/>
                  <a:gd name="T27" fmla="*/ 45 h 382"/>
                  <a:gd name="T28" fmla="*/ 159 w 216"/>
                  <a:gd name="T29" fmla="*/ 45 h 382"/>
                  <a:gd name="T30" fmla="*/ 161 w 216"/>
                  <a:gd name="T31" fmla="*/ 4 h 382"/>
                  <a:gd name="T32" fmla="*/ 216 w 216"/>
                  <a:gd name="T33" fmla="*/ 4 h 382"/>
                  <a:gd name="T34" fmla="*/ 214 w 216"/>
                  <a:gd name="T35" fmla="*/ 46 h 382"/>
                  <a:gd name="T36" fmla="*/ 214 w 216"/>
                  <a:gd name="T37" fmla="*/ 241 h 382"/>
                  <a:gd name="T38" fmla="*/ 98 w 216"/>
                  <a:gd name="T39" fmla="*/ 382 h 382"/>
                  <a:gd name="T40" fmla="*/ 11 w 216"/>
                  <a:gd name="T41" fmla="*/ 366 h 382"/>
                  <a:gd name="T42" fmla="*/ 15 w 216"/>
                  <a:gd name="T43" fmla="*/ 31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382">
                    <a:moveTo>
                      <a:pt x="109" y="222"/>
                    </a:moveTo>
                    <a:cubicBezTo>
                      <a:pt x="147" y="222"/>
                      <a:pt x="162" y="193"/>
                      <a:pt x="162" y="133"/>
                    </a:cubicBezTo>
                    <a:cubicBezTo>
                      <a:pt x="162" y="78"/>
                      <a:pt x="142" y="48"/>
                      <a:pt x="113" y="49"/>
                    </a:cubicBezTo>
                    <a:cubicBezTo>
                      <a:pt x="81" y="49"/>
                      <a:pt x="69" y="80"/>
                      <a:pt x="69" y="134"/>
                    </a:cubicBezTo>
                    <a:cubicBezTo>
                      <a:pt x="69" y="196"/>
                      <a:pt x="88" y="222"/>
                      <a:pt x="109" y="222"/>
                    </a:cubicBezTo>
                    <a:close/>
                    <a:moveTo>
                      <a:pt x="15" y="310"/>
                    </a:moveTo>
                    <a:cubicBezTo>
                      <a:pt x="29" y="318"/>
                      <a:pt x="57" y="332"/>
                      <a:pt x="89" y="332"/>
                    </a:cubicBezTo>
                    <a:cubicBezTo>
                      <a:pt x="146" y="332"/>
                      <a:pt x="155" y="291"/>
                      <a:pt x="155" y="249"/>
                    </a:cubicBezTo>
                    <a:lnTo>
                      <a:pt x="155" y="224"/>
                    </a:lnTo>
                    <a:lnTo>
                      <a:pt x="154" y="224"/>
                    </a:lnTo>
                    <a:cubicBezTo>
                      <a:pt x="145" y="244"/>
                      <a:pt x="127" y="269"/>
                      <a:pt x="88" y="269"/>
                    </a:cubicBezTo>
                    <a:cubicBezTo>
                      <a:pt x="53" y="269"/>
                      <a:pt x="0" y="244"/>
                      <a:pt x="0" y="137"/>
                    </a:cubicBezTo>
                    <a:cubicBezTo>
                      <a:pt x="0" y="64"/>
                      <a:pt x="25" y="0"/>
                      <a:pt x="91" y="0"/>
                    </a:cubicBezTo>
                    <a:cubicBezTo>
                      <a:pt x="127" y="0"/>
                      <a:pt x="145" y="22"/>
                      <a:pt x="157" y="45"/>
                    </a:cubicBezTo>
                    <a:lnTo>
                      <a:pt x="159" y="45"/>
                    </a:lnTo>
                    <a:cubicBezTo>
                      <a:pt x="159" y="32"/>
                      <a:pt x="161" y="18"/>
                      <a:pt x="161" y="4"/>
                    </a:cubicBezTo>
                    <a:lnTo>
                      <a:pt x="216" y="4"/>
                    </a:lnTo>
                    <a:cubicBezTo>
                      <a:pt x="215" y="18"/>
                      <a:pt x="214" y="32"/>
                      <a:pt x="214" y="46"/>
                    </a:cubicBezTo>
                    <a:lnTo>
                      <a:pt x="214" y="241"/>
                    </a:lnTo>
                    <a:cubicBezTo>
                      <a:pt x="214" y="323"/>
                      <a:pt x="190" y="382"/>
                      <a:pt x="98" y="382"/>
                    </a:cubicBezTo>
                    <a:cubicBezTo>
                      <a:pt x="58" y="382"/>
                      <a:pt x="26" y="372"/>
                      <a:pt x="11" y="366"/>
                    </a:cubicBezTo>
                    <a:lnTo>
                      <a:pt x="15" y="31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4" name="Freeform 27">
                <a:extLst>
                  <a:ext uri="{FF2B5EF4-FFF2-40B4-BE49-F238E27FC236}">
                    <a16:creationId xmlns:a16="http://schemas.microsoft.com/office/drawing/2014/main" id="{08A97150-A485-91F3-3537-B3F77F4AB467}"/>
                  </a:ext>
                </a:extLst>
              </p:cNvPr>
              <p:cNvSpPr>
                <a:spLocks noEditPoints="1"/>
              </p:cNvSpPr>
              <p:nvPr/>
            </p:nvSpPr>
            <p:spPr bwMode="auto">
              <a:xfrm>
                <a:off x="9765228" y="-1376333"/>
                <a:ext cx="96644" cy="130174"/>
              </a:xfrm>
              <a:custGeom>
                <a:avLst/>
                <a:gdLst>
                  <a:gd name="T0" fmla="*/ 145 w 205"/>
                  <a:gd name="T1" fmla="*/ 139 h 273"/>
                  <a:gd name="T2" fmla="*/ 139 w 205"/>
                  <a:gd name="T3" fmla="*/ 139 h 273"/>
                  <a:gd name="T4" fmla="*/ 57 w 205"/>
                  <a:gd name="T5" fmla="*/ 189 h 273"/>
                  <a:gd name="T6" fmla="*/ 95 w 205"/>
                  <a:gd name="T7" fmla="*/ 230 h 273"/>
                  <a:gd name="T8" fmla="*/ 145 w 205"/>
                  <a:gd name="T9" fmla="*/ 154 h 273"/>
                  <a:gd name="T10" fmla="*/ 145 w 205"/>
                  <a:gd name="T11" fmla="*/ 139 h 273"/>
                  <a:gd name="T12" fmla="*/ 25 w 205"/>
                  <a:gd name="T13" fmla="*/ 20 h 273"/>
                  <a:gd name="T14" fmla="*/ 105 w 205"/>
                  <a:gd name="T15" fmla="*/ 0 h 273"/>
                  <a:gd name="T16" fmla="*/ 201 w 205"/>
                  <a:gd name="T17" fmla="*/ 106 h 273"/>
                  <a:gd name="T18" fmla="*/ 201 w 205"/>
                  <a:gd name="T19" fmla="*/ 222 h 273"/>
                  <a:gd name="T20" fmla="*/ 205 w 205"/>
                  <a:gd name="T21" fmla="*/ 269 h 273"/>
                  <a:gd name="T22" fmla="*/ 150 w 205"/>
                  <a:gd name="T23" fmla="*/ 269 h 273"/>
                  <a:gd name="T24" fmla="*/ 147 w 205"/>
                  <a:gd name="T25" fmla="*/ 233 h 273"/>
                  <a:gd name="T26" fmla="*/ 146 w 205"/>
                  <a:gd name="T27" fmla="*/ 233 h 273"/>
                  <a:gd name="T28" fmla="*/ 75 w 205"/>
                  <a:gd name="T29" fmla="*/ 273 h 273"/>
                  <a:gd name="T30" fmla="*/ 0 w 205"/>
                  <a:gd name="T31" fmla="*/ 195 h 273"/>
                  <a:gd name="T32" fmla="*/ 132 w 205"/>
                  <a:gd name="T33" fmla="*/ 105 h 273"/>
                  <a:gd name="T34" fmla="*/ 145 w 205"/>
                  <a:gd name="T35" fmla="*/ 105 h 273"/>
                  <a:gd name="T36" fmla="*/ 145 w 205"/>
                  <a:gd name="T37" fmla="*/ 96 h 273"/>
                  <a:gd name="T38" fmla="*/ 98 w 205"/>
                  <a:gd name="T39" fmla="*/ 45 h 273"/>
                  <a:gd name="T40" fmla="*/ 29 w 205"/>
                  <a:gd name="T41" fmla="*/ 71 h 273"/>
                  <a:gd name="T42" fmla="*/ 25 w 205"/>
                  <a:gd name="T43"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3">
                    <a:moveTo>
                      <a:pt x="145" y="139"/>
                    </a:moveTo>
                    <a:lnTo>
                      <a:pt x="139" y="139"/>
                    </a:lnTo>
                    <a:cubicBezTo>
                      <a:pt x="87" y="139"/>
                      <a:pt x="57" y="151"/>
                      <a:pt x="57" y="189"/>
                    </a:cubicBezTo>
                    <a:cubicBezTo>
                      <a:pt x="57" y="213"/>
                      <a:pt x="72" y="230"/>
                      <a:pt x="95" y="230"/>
                    </a:cubicBezTo>
                    <a:cubicBezTo>
                      <a:pt x="131" y="230"/>
                      <a:pt x="145" y="201"/>
                      <a:pt x="145" y="154"/>
                    </a:cubicBezTo>
                    <a:lnTo>
                      <a:pt x="145" y="139"/>
                    </a:lnTo>
                    <a:close/>
                    <a:moveTo>
                      <a:pt x="25" y="20"/>
                    </a:moveTo>
                    <a:cubicBezTo>
                      <a:pt x="43" y="12"/>
                      <a:pt x="66" y="0"/>
                      <a:pt x="105" y="0"/>
                    </a:cubicBezTo>
                    <a:cubicBezTo>
                      <a:pt x="183" y="0"/>
                      <a:pt x="201" y="40"/>
                      <a:pt x="201" y="106"/>
                    </a:cubicBezTo>
                    <a:lnTo>
                      <a:pt x="201" y="222"/>
                    </a:lnTo>
                    <a:cubicBezTo>
                      <a:pt x="201" y="241"/>
                      <a:pt x="203" y="258"/>
                      <a:pt x="205" y="269"/>
                    </a:cubicBezTo>
                    <a:lnTo>
                      <a:pt x="150" y="269"/>
                    </a:lnTo>
                    <a:cubicBezTo>
                      <a:pt x="147" y="258"/>
                      <a:pt x="147" y="245"/>
                      <a:pt x="147" y="233"/>
                    </a:cubicBezTo>
                    <a:lnTo>
                      <a:pt x="146" y="233"/>
                    </a:lnTo>
                    <a:cubicBezTo>
                      <a:pt x="130" y="254"/>
                      <a:pt x="111" y="273"/>
                      <a:pt x="75" y="273"/>
                    </a:cubicBezTo>
                    <a:cubicBezTo>
                      <a:pt x="36" y="273"/>
                      <a:pt x="0" y="244"/>
                      <a:pt x="0" y="195"/>
                    </a:cubicBezTo>
                    <a:cubicBezTo>
                      <a:pt x="0" y="123"/>
                      <a:pt x="56" y="105"/>
                      <a:pt x="132" y="105"/>
                    </a:cubicBezTo>
                    <a:lnTo>
                      <a:pt x="145" y="105"/>
                    </a:lnTo>
                    <a:lnTo>
                      <a:pt x="145" y="96"/>
                    </a:lnTo>
                    <a:cubicBezTo>
                      <a:pt x="145" y="70"/>
                      <a:pt x="132" y="45"/>
                      <a:pt x="98" y="45"/>
                    </a:cubicBezTo>
                    <a:cubicBezTo>
                      <a:pt x="67" y="45"/>
                      <a:pt x="41" y="61"/>
                      <a:pt x="29" y="71"/>
                    </a:cubicBezTo>
                    <a:lnTo>
                      <a:pt x="25"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5" name="Freeform 28">
                <a:extLst>
                  <a:ext uri="{FF2B5EF4-FFF2-40B4-BE49-F238E27FC236}">
                    <a16:creationId xmlns:a16="http://schemas.microsoft.com/office/drawing/2014/main" id="{55F8F27B-8B8B-7302-0572-FDB1840505B7}"/>
                  </a:ext>
                </a:extLst>
              </p:cNvPr>
              <p:cNvSpPr>
                <a:spLocks/>
              </p:cNvSpPr>
              <p:nvPr/>
            </p:nvSpPr>
            <p:spPr bwMode="auto">
              <a:xfrm>
                <a:off x="9888499" y="-1376333"/>
                <a:ext cx="94672" cy="128201"/>
              </a:xfrm>
              <a:custGeom>
                <a:avLst/>
                <a:gdLst>
                  <a:gd name="T0" fmla="*/ 2 w 201"/>
                  <a:gd name="T1" fmla="*/ 48 h 269"/>
                  <a:gd name="T2" fmla="*/ 0 w 201"/>
                  <a:gd name="T3" fmla="*/ 4 h 269"/>
                  <a:gd name="T4" fmla="*/ 57 w 201"/>
                  <a:gd name="T5" fmla="*/ 4 h 269"/>
                  <a:gd name="T6" fmla="*/ 59 w 201"/>
                  <a:gd name="T7" fmla="*/ 45 h 269"/>
                  <a:gd name="T8" fmla="*/ 60 w 201"/>
                  <a:gd name="T9" fmla="*/ 45 h 269"/>
                  <a:gd name="T10" fmla="*/ 60 w 201"/>
                  <a:gd name="T11" fmla="*/ 45 h 269"/>
                  <a:gd name="T12" fmla="*/ 127 w 201"/>
                  <a:gd name="T13" fmla="*/ 0 h 269"/>
                  <a:gd name="T14" fmla="*/ 201 w 201"/>
                  <a:gd name="T15" fmla="*/ 98 h 269"/>
                  <a:gd name="T16" fmla="*/ 201 w 201"/>
                  <a:gd name="T17" fmla="*/ 269 h 269"/>
                  <a:gd name="T18" fmla="*/ 141 w 201"/>
                  <a:gd name="T19" fmla="*/ 269 h 269"/>
                  <a:gd name="T20" fmla="*/ 141 w 201"/>
                  <a:gd name="T21" fmla="*/ 110 h 269"/>
                  <a:gd name="T22" fmla="*/ 106 w 201"/>
                  <a:gd name="T23" fmla="*/ 53 h 269"/>
                  <a:gd name="T24" fmla="*/ 63 w 201"/>
                  <a:gd name="T25" fmla="*/ 115 h 269"/>
                  <a:gd name="T26" fmla="*/ 63 w 201"/>
                  <a:gd name="T27" fmla="*/ 269 h 269"/>
                  <a:gd name="T28" fmla="*/ 2 w 201"/>
                  <a:gd name="T29" fmla="*/ 269 h 269"/>
                  <a:gd name="T30" fmla="*/ 2 w 201"/>
                  <a:gd name="T31"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69">
                    <a:moveTo>
                      <a:pt x="2" y="48"/>
                    </a:moveTo>
                    <a:cubicBezTo>
                      <a:pt x="2" y="32"/>
                      <a:pt x="2" y="16"/>
                      <a:pt x="0" y="4"/>
                    </a:cubicBezTo>
                    <a:lnTo>
                      <a:pt x="57" y="4"/>
                    </a:lnTo>
                    <a:cubicBezTo>
                      <a:pt x="57" y="18"/>
                      <a:pt x="59" y="32"/>
                      <a:pt x="59" y="45"/>
                    </a:cubicBezTo>
                    <a:lnTo>
                      <a:pt x="60" y="45"/>
                    </a:lnTo>
                    <a:lnTo>
                      <a:pt x="60" y="45"/>
                    </a:lnTo>
                    <a:cubicBezTo>
                      <a:pt x="69" y="29"/>
                      <a:pt x="86" y="0"/>
                      <a:pt x="127" y="0"/>
                    </a:cubicBezTo>
                    <a:cubicBezTo>
                      <a:pt x="184" y="0"/>
                      <a:pt x="201" y="45"/>
                      <a:pt x="201" y="98"/>
                    </a:cubicBezTo>
                    <a:lnTo>
                      <a:pt x="201" y="269"/>
                    </a:lnTo>
                    <a:lnTo>
                      <a:pt x="141" y="269"/>
                    </a:lnTo>
                    <a:lnTo>
                      <a:pt x="141" y="110"/>
                    </a:lnTo>
                    <a:cubicBezTo>
                      <a:pt x="141" y="70"/>
                      <a:pt x="131" y="53"/>
                      <a:pt x="106" y="53"/>
                    </a:cubicBezTo>
                    <a:cubicBezTo>
                      <a:pt x="74" y="53"/>
                      <a:pt x="63" y="81"/>
                      <a:pt x="63" y="115"/>
                    </a:cubicBezTo>
                    <a:lnTo>
                      <a:pt x="63"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6" name="Freeform 29">
                <a:extLst>
                  <a:ext uri="{FF2B5EF4-FFF2-40B4-BE49-F238E27FC236}">
                    <a16:creationId xmlns:a16="http://schemas.microsoft.com/office/drawing/2014/main" id="{BF8EDC9F-CC54-CC92-99E9-3BCDD7D2D543}"/>
                  </a:ext>
                </a:extLst>
              </p:cNvPr>
              <p:cNvSpPr>
                <a:spLocks noEditPoints="1"/>
              </p:cNvSpPr>
              <p:nvPr/>
            </p:nvSpPr>
            <p:spPr bwMode="auto">
              <a:xfrm>
                <a:off x="10009797" y="-1426628"/>
                <a:ext cx="28599" cy="178496"/>
              </a:xfrm>
              <a:custGeom>
                <a:avLst/>
                <a:gdLst>
                  <a:gd name="T0" fmla="*/ 1 w 62"/>
                  <a:gd name="T1" fmla="*/ 112 h 377"/>
                  <a:gd name="T2" fmla="*/ 61 w 62"/>
                  <a:gd name="T3" fmla="*/ 112 h 377"/>
                  <a:gd name="T4" fmla="*/ 61 w 62"/>
                  <a:gd name="T5" fmla="*/ 377 h 377"/>
                  <a:gd name="T6" fmla="*/ 1 w 62"/>
                  <a:gd name="T7" fmla="*/ 377 h 377"/>
                  <a:gd name="T8" fmla="*/ 1 w 62"/>
                  <a:gd name="T9" fmla="*/ 112 h 377"/>
                  <a:gd name="T10" fmla="*/ 0 w 62"/>
                  <a:gd name="T11" fmla="*/ 0 h 377"/>
                  <a:gd name="T12" fmla="*/ 62 w 62"/>
                  <a:gd name="T13" fmla="*/ 0 h 377"/>
                  <a:gd name="T14" fmla="*/ 62 w 62"/>
                  <a:gd name="T15" fmla="*/ 63 h 377"/>
                  <a:gd name="T16" fmla="*/ 0 w 62"/>
                  <a:gd name="T17" fmla="*/ 63 h 377"/>
                  <a:gd name="T18" fmla="*/ 0 w 62"/>
                  <a:gd name="T1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377">
                    <a:moveTo>
                      <a:pt x="1" y="112"/>
                    </a:moveTo>
                    <a:lnTo>
                      <a:pt x="61" y="112"/>
                    </a:lnTo>
                    <a:lnTo>
                      <a:pt x="61" y="377"/>
                    </a:lnTo>
                    <a:lnTo>
                      <a:pt x="1" y="377"/>
                    </a:lnTo>
                    <a:lnTo>
                      <a:pt x="1" y="112"/>
                    </a:lnTo>
                    <a:close/>
                    <a:moveTo>
                      <a:pt x="0" y="0"/>
                    </a:moveTo>
                    <a:lnTo>
                      <a:pt x="62" y="0"/>
                    </a:lnTo>
                    <a:lnTo>
                      <a:pt x="62" y="63"/>
                    </a:lnTo>
                    <a:lnTo>
                      <a:pt x="0"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7" name="Freeform 30">
                <a:extLst>
                  <a:ext uri="{FF2B5EF4-FFF2-40B4-BE49-F238E27FC236}">
                    <a16:creationId xmlns:a16="http://schemas.microsoft.com/office/drawing/2014/main" id="{0E3A35A5-4099-EBE1-51F3-2EF81E39B057}"/>
                  </a:ext>
                </a:extLst>
              </p:cNvPr>
              <p:cNvSpPr>
                <a:spLocks/>
              </p:cNvSpPr>
              <p:nvPr/>
            </p:nvSpPr>
            <p:spPr bwMode="auto">
              <a:xfrm>
                <a:off x="10065022" y="-1374361"/>
                <a:ext cx="80866" cy="126229"/>
              </a:xfrm>
              <a:custGeom>
                <a:avLst/>
                <a:gdLst>
                  <a:gd name="T0" fmla="*/ 0 w 82"/>
                  <a:gd name="T1" fmla="*/ 101 h 128"/>
                  <a:gd name="T2" fmla="*/ 52 w 82"/>
                  <a:gd name="T3" fmla="*/ 24 h 128"/>
                  <a:gd name="T4" fmla="*/ 2 w 82"/>
                  <a:gd name="T5" fmla="*/ 24 h 128"/>
                  <a:gd name="T6" fmla="*/ 2 w 82"/>
                  <a:gd name="T7" fmla="*/ 0 h 128"/>
                  <a:gd name="T8" fmla="*/ 81 w 82"/>
                  <a:gd name="T9" fmla="*/ 0 h 128"/>
                  <a:gd name="T10" fmla="*/ 81 w 82"/>
                  <a:gd name="T11" fmla="*/ 27 h 128"/>
                  <a:gd name="T12" fmla="*/ 30 w 82"/>
                  <a:gd name="T13" fmla="*/ 104 h 128"/>
                  <a:gd name="T14" fmla="*/ 82 w 82"/>
                  <a:gd name="T15" fmla="*/ 104 h 128"/>
                  <a:gd name="T16" fmla="*/ 82 w 82"/>
                  <a:gd name="T17" fmla="*/ 128 h 128"/>
                  <a:gd name="T18" fmla="*/ 0 w 82"/>
                  <a:gd name="T19" fmla="*/ 128 h 128"/>
                  <a:gd name="T20" fmla="*/ 0 w 82"/>
                  <a:gd name="T21" fmla="*/ 10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28">
                    <a:moveTo>
                      <a:pt x="0" y="101"/>
                    </a:moveTo>
                    <a:lnTo>
                      <a:pt x="52" y="24"/>
                    </a:lnTo>
                    <a:lnTo>
                      <a:pt x="2" y="24"/>
                    </a:lnTo>
                    <a:lnTo>
                      <a:pt x="2" y="0"/>
                    </a:lnTo>
                    <a:lnTo>
                      <a:pt x="81" y="0"/>
                    </a:lnTo>
                    <a:lnTo>
                      <a:pt x="81" y="27"/>
                    </a:lnTo>
                    <a:lnTo>
                      <a:pt x="30" y="104"/>
                    </a:lnTo>
                    <a:lnTo>
                      <a:pt x="82" y="104"/>
                    </a:lnTo>
                    <a:lnTo>
                      <a:pt x="82" y="128"/>
                    </a:lnTo>
                    <a:lnTo>
                      <a:pt x="0" y="128"/>
                    </a:lnTo>
                    <a:lnTo>
                      <a:pt x="0" y="101"/>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8" name="Freeform 31">
                <a:extLst>
                  <a:ext uri="{FF2B5EF4-FFF2-40B4-BE49-F238E27FC236}">
                    <a16:creationId xmlns:a16="http://schemas.microsoft.com/office/drawing/2014/main" id="{172EB3C9-AF0E-F3A2-FF04-8C45317DA164}"/>
                  </a:ext>
                </a:extLst>
              </p:cNvPr>
              <p:cNvSpPr>
                <a:spLocks noEditPoints="1"/>
              </p:cNvSpPr>
              <p:nvPr/>
            </p:nvSpPr>
            <p:spPr bwMode="auto">
              <a:xfrm>
                <a:off x="10161667" y="-1376333"/>
                <a:ext cx="96644" cy="130174"/>
              </a:xfrm>
              <a:custGeom>
                <a:avLst/>
                <a:gdLst>
                  <a:gd name="T0" fmla="*/ 144 w 205"/>
                  <a:gd name="T1" fmla="*/ 139 h 273"/>
                  <a:gd name="T2" fmla="*/ 139 w 205"/>
                  <a:gd name="T3" fmla="*/ 139 h 273"/>
                  <a:gd name="T4" fmla="*/ 57 w 205"/>
                  <a:gd name="T5" fmla="*/ 189 h 273"/>
                  <a:gd name="T6" fmla="*/ 95 w 205"/>
                  <a:gd name="T7" fmla="*/ 230 h 273"/>
                  <a:gd name="T8" fmla="*/ 144 w 205"/>
                  <a:gd name="T9" fmla="*/ 154 h 273"/>
                  <a:gd name="T10" fmla="*/ 144 w 205"/>
                  <a:gd name="T11" fmla="*/ 139 h 273"/>
                  <a:gd name="T12" fmla="*/ 25 w 205"/>
                  <a:gd name="T13" fmla="*/ 20 h 273"/>
                  <a:gd name="T14" fmla="*/ 105 w 205"/>
                  <a:gd name="T15" fmla="*/ 0 h 273"/>
                  <a:gd name="T16" fmla="*/ 201 w 205"/>
                  <a:gd name="T17" fmla="*/ 106 h 273"/>
                  <a:gd name="T18" fmla="*/ 201 w 205"/>
                  <a:gd name="T19" fmla="*/ 222 h 273"/>
                  <a:gd name="T20" fmla="*/ 205 w 205"/>
                  <a:gd name="T21" fmla="*/ 269 h 273"/>
                  <a:gd name="T22" fmla="*/ 150 w 205"/>
                  <a:gd name="T23" fmla="*/ 269 h 273"/>
                  <a:gd name="T24" fmla="*/ 146 w 205"/>
                  <a:gd name="T25" fmla="*/ 233 h 273"/>
                  <a:gd name="T26" fmla="*/ 145 w 205"/>
                  <a:gd name="T27" fmla="*/ 233 h 273"/>
                  <a:gd name="T28" fmla="*/ 75 w 205"/>
                  <a:gd name="T29" fmla="*/ 273 h 273"/>
                  <a:gd name="T30" fmla="*/ 0 w 205"/>
                  <a:gd name="T31" fmla="*/ 195 h 273"/>
                  <a:gd name="T32" fmla="*/ 132 w 205"/>
                  <a:gd name="T33" fmla="*/ 105 h 273"/>
                  <a:gd name="T34" fmla="*/ 144 w 205"/>
                  <a:gd name="T35" fmla="*/ 105 h 273"/>
                  <a:gd name="T36" fmla="*/ 144 w 205"/>
                  <a:gd name="T37" fmla="*/ 96 h 273"/>
                  <a:gd name="T38" fmla="*/ 98 w 205"/>
                  <a:gd name="T39" fmla="*/ 45 h 273"/>
                  <a:gd name="T40" fmla="*/ 29 w 205"/>
                  <a:gd name="T41" fmla="*/ 71 h 273"/>
                  <a:gd name="T42" fmla="*/ 25 w 205"/>
                  <a:gd name="T43"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3">
                    <a:moveTo>
                      <a:pt x="144" y="139"/>
                    </a:moveTo>
                    <a:lnTo>
                      <a:pt x="139" y="139"/>
                    </a:lnTo>
                    <a:cubicBezTo>
                      <a:pt x="87" y="139"/>
                      <a:pt x="57" y="151"/>
                      <a:pt x="57" y="189"/>
                    </a:cubicBezTo>
                    <a:cubicBezTo>
                      <a:pt x="57" y="213"/>
                      <a:pt x="72" y="230"/>
                      <a:pt x="95" y="230"/>
                    </a:cubicBezTo>
                    <a:cubicBezTo>
                      <a:pt x="131" y="230"/>
                      <a:pt x="144" y="201"/>
                      <a:pt x="144" y="154"/>
                    </a:cubicBezTo>
                    <a:lnTo>
                      <a:pt x="144" y="139"/>
                    </a:lnTo>
                    <a:close/>
                    <a:moveTo>
                      <a:pt x="25" y="20"/>
                    </a:moveTo>
                    <a:cubicBezTo>
                      <a:pt x="42" y="12"/>
                      <a:pt x="66" y="0"/>
                      <a:pt x="105" y="0"/>
                    </a:cubicBezTo>
                    <a:cubicBezTo>
                      <a:pt x="183" y="0"/>
                      <a:pt x="201" y="40"/>
                      <a:pt x="201" y="106"/>
                    </a:cubicBezTo>
                    <a:lnTo>
                      <a:pt x="201" y="222"/>
                    </a:lnTo>
                    <a:cubicBezTo>
                      <a:pt x="201" y="241"/>
                      <a:pt x="203" y="258"/>
                      <a:pt x="205" y="269"/>
                    </a:cubicBezTo>
                    <a:lnTo>
                      <a:pt x="150" y="269"/>
                    </a:lnTo>
                    <a:cubicBezTo>
                      <a:pt x="147" y="258"/>
                      <a:pt x="146" y="245"/>
                      <a:pt x="146" y="233"/>
                    </a:cubicBezTo>
                    <a:lnTo>
                      <a:pt x="145" y="233"/>
                    </a:lnTo>
                    <a:cubicBezTo>
                      <a:pt x="130" y="254"/>
                      <a:pt x="111" y="273"/>
                      <a:pt x="75" y="273"/>
                    </a:cubicBezTo>
                    <a:cubicBezTo>
                      <a:pt x="36" y="273"/>
                      <a:pt x="0" y="244"/>
                      <a:pt x="0" y="195"/>
                    </a:cubicBezTo>
                    <a:cubicBezTo>
                      <a:pt x="0" y="123"/>
                      <a:pt x="56" y="105"/>
                      <a:pt x="132" y="105"/>
                    </a:cubicBezTo>
                    <a:lnTo>
                      <a:pt x="144" y="105"/>
                    </a:lnTo>
                    <a:lnTo>
                      <a:pt x="144" y="96"/>
                    </a:lnTo>
                    <a:cubicBezTo>
                      <a:pt x="144" y="70"/>
                      <a:pt x="132" y="45"/>
                      <a:pt x="98" y="45"/>
                    </a:cubicBezTo>
                    <a:cubicBezTo>
                      <a:pt x="67" y="45"/>
                      <a:pt x="40" y="61"/>
                      <a:pt x="29" y="71"/>
                    </a:cubicBezTo>
                    <a:lnTo>
                      <a:pt x="25"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9" name="Freeform 32">
                <a:extLst>
                  <a:ext uri="{FF2B5EF4-FFF2-40B4-BE49-F238E27FC236}">
                    <a16:creationId xmlns:a16="http://schemas.microsoft.com/office/drawing/2014/main" id="{C1764BC4-B904-BEB7-62C5-9E21D0B74D7E}"/>
                  </a:ext>
                </a:extLst>
              </p:cNvPr>
              <p:cNvSpPr>
                <a:spLocks/>
              </p:cNvSpPr>
              <p:nvPr/>
            </p:nvSpPr>
            <p:spPr bwMode="auto">
              <a:xfrm>
                <a:off x="10271131" y="-1408877"/>
                <a:ext cx="71004" cy="162717"/>
              </a:xfrm>
              <a:custGeom>
                <a:avLst/>
                <a:gdLst>
                  <a:gd name="T0" fmla="*/ 40 w 151"/>
                  <a:gd name="T1" fmla="*/ 19 h 342"/>
                  <a:gd name="T2" fmla="*/ 100 w 151"/>
                  <a:gd name="T3" fmla="*/ 0 h 342"/>
                  <a:gd name="T4" fmla="*/ 100 w 151"/>
                  <a:gd name="T5" fmla="*/ 73 h 342"/>
                  <a:gd name="T6" fmla="*/ 151 w 151"/>
                  <a:gd name="T7" fmla="*/ 73 h 342"/>
                  <a:gd name="T8" fmla="*/ 151 w 151"/>
                  <a:gd name="T9" fmla="*/ 120 h 342"/>
                  <a:gd name="T10" fmla="*/ 100 w 151"/>
                  <a:gd name="T11" fmla="*/ 120 h 342"/>
                  <a:gd name="T12" fmla="*/ 100 w 151"/>
                  <a:gd name="T13" fmla="*/ 257 h 342"/>
                  <a:gd name="T14" fmla="*/ 128 w 151"/>
                  <a:gd name="T15" fmla="*/ 293 h 342"/>
                  <a:gd name="T16" fmla="*/ 151 w 151"/>
                  <a:gd name="T17" fmla="*/ 288 h 342"/>
                  <a:gd name="T18" fmla="*/ 151 w 151"/>
                  <a:gd name="T19" fmla="*/ 333 h 342"/>
                  <a:gd name="T20" fmla="*/ 110 w 151"/>
                  <a:gd name="T21" fmla="*/ 342 h 342"/>
                  <a:gd name="T22" fmla="*/ 40 w 151"/>
                  <a:gd name="T23" fmla="*/ 265 h 342"/>
                  <a:gd name="T24" fmla="*/ 40 w 151"/>
                  <a:gd name="T25" fmla="*/ 120 h 342"/>
                  <a:gd name="T26" fmla="*/ 0 w 151"/>
                  <a:gd name="T27" fmla="*/ 120 h 342"/>
                  <a:gd name="T28" fmla="*/ 0 w 151"/>
                  <a:gd name="T29" fmla="*/ 73 h 342"/>
                  <a:gd name="T30" fmla="*/ 40 w 151"/>
                  <a:gd name="T31" fmla="*/ 73 h 342"/>
                  <a:gd name="T32" fmla="*/ 40 w 151"/>
                  <a:gd name="T33" fmla="*/ 1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342">
                    <a:moveTo>
                      <a:pt x="40" y="19"/>
                    </a:moveTo>
                    <a:lnTo>
                      <a:pt x="100" y="0"/>
                    </a:lnTo>
                    <a:lnTo>
                      <a:pt x="100" y="73"/>
                    </a:lnTo>
                    <a:lnTo>
                      <a:pt x="151" y="73"/>
                    </a:lnTo>
                    <a:lnTo>
                      <a:pt x="151" y="120"/>
                    </a:lnTo>
                    <a:lnTo>
                      <a:pt x="100" y="120"/>
                    </a:lnTo>
                    <a:lnTo>
                      <a:pt x="100" y="257"/>
                    </a:lnTo>
                    <a:cubicBezTo>
                      <a:pt x="100" y="285"/>
                      <a:pt x="110" y="293"/>
                      <a:pt x="128" y="293"/>
                    </a:cubicBezTo>
                    <a:cubicBezTo>
                      <a:pt x="138" y="293"/>
                      <a:pt x="146" y="290"/>
                      <a:pt x="151" y="288"/>
                    </a:cubicBezTo>
                    <a:lnTo>
                      <a:pt x="151" y="333"/>
                    </a:lnTo>
                    <a:cubicBezTo>
                      <a:pt x="141" y="338"/>
                      <a:pt x="128" y="342"/>
                      <a:pt x="110" y="342"/>
                    </a:cubicBezTo>
                    <a:cubicBezTo>
                      <a:pt x="65" y="342"/>
                      <a:pt x="40" y="320"/>
                      <a:pt x="40" y="265"/>
                    </a:cubicBezTo>
                    <a:lnTo>
                      <a:pt x="40" y="120"/>
                    </a:lnTo>
                    <a:lnTo>
                      <a:pt x="0" y="120"/>
                    </a:lnTo>
                    <a:lnTo>
                      <a:pt x="0" y="73"/>
                    </a:lnTo>
                    <a:lnTo>
                      <a:pt x="40" y="73"/>
                    </a:lnTo>
                    <a:lnTo>
                      <a:pt x="40" y="19"/>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0" name="Freeform 33">
                <a:extLst>
                  <a:ext uri="{FF2B5EF4-FFF2-40B4-BE49-F238E27FC236}">
                    <a16:creationId xmlns:a16="http://schemas.microsoft.com/office/drawing/2014/main" id="{B9925B81-44E3-ABA0-87E5-4EA50DA03AA5}"/>
                  </a:ext>
                </a:extLst>
              </p:cNvPr>
              <p:cNvSpPr>
                <a:spLocks noEditPoints="1"/>
              </p:cNvSpPr>
              <p:nvPr/>
            </p:nvSpPr>
            <p:spPr bwMode="auto">
              <a:xfrm>
                <a:off x="10361858" y="-1426628"/>
                <a:ext cx="32544" cy="178496"/>
              </a:xfrm>
              <a:custGeom>
                <a:avLst/>
                <a:gdLst>
                  <a:gd name="T0" fmla="*/ 8 w 69"/>
                  <a:gd name="T1" fmla="*/ 112 h 377"/>
                  <a:gd name="T2" fmla="*/ 69 w 69"/>
                  <a:gd name="T3" fmla="*/ 112 h 377"/>
                  <a:gd name="T4" fmla="*/ 69 w 69"/>
                  <a:gd name="T5" fmla="*/ 377 h 377"/>
                  <a:gd name="T6" fmla="*/ 8 w 69"/>
                  <a:gd name="T7" fmla="*/ 377 h 377"/>
                  <a:gd name="T8" fmla="*/ 8 w 69"/>
                  <a:gd name="T9" fmla="*/ 112 h 377"/>
                  <a:gd name="T10" fmla="*/ 0 w 69"/>
                  <a:gd name="T11" fmla="*/ 0 h 377"/>
                  <a:gd name="T12" fmla="*/ 63 w 69"/>
                  <a:gd name="T13" fmla="*/ 0 h 377"/>
                  <a:gd name="T14" fmla="*/ 63 w 69"/>
                  <a:gd name="T15" fmla="*/ 63 h 377"/>
                  <a:gd name="T16" fmla="*/ 0 w 69"/>
                  <a:gd name="T17" fmla="*/ 63 h 377"/>
                  <a:gd name="T18" fmla="*/ 0 w 69"/>
                  <a:gd name="T1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377">
                    <a:moveTo>
                      <a:pt x="8" y="112"/>
                    </a:moveTo>
                    <a:lnTo>
                      <a:pt x="69" y="112"/>
                    </a:lnTo>
                    <a:lnTo>
                      <a:pt x="69" y="377"/>
                    </a:lnTo>
                    <a:lnTo>
                      <a:pt x="8" y="377"/>
                    </a:lnTo>
                    <a:lnTo>
                      <a:pt x="8" y="112"/>
                    </a:lnTo>
                    <a:close/>
                    <a:moveTo>
                      <a:pt x="0" y="0"/>
                    </a:moveTo>
                    <a:lnTo>
                      <a:pt x="63" y="0"/>
                    </a:lnTo>
                    <a:lnTo>
                      <a:pt x="63" y="63"/>
                    </a:lnTo>
                    <a:lnTo>
                      <a:pt x="0"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1" name="Freeform 34">
                <a:extLst>
                  <a:ext uri="{FF2B5EF4-FFF2-40B4-BE49-F238E27FC236}">
                    <a16:creationId xmlns:a16="http://schemas.microsoft.com/office/drawing/2014/main" id="{BABA1B7A-9B12-E862-5986-0273F429CF51}"/>
                  </a:ext>
                </a:extLst>
              </p:cNvPr>
              <p:cNvSpPr>
                <a:spLocks noEditPoints="1"/>
              </p:cNvSpPr>
              <p:nvPr/>
            </p:nvSpPr>
            <p:spPr bwMode="auto">
              <a:xfrm>
                <a:off x="10416097" y="-1376333"/>
                <a:ext cx="104534" cy="130174"/>
              </a:xfrm>
              <a:custGeom>
                <a:avLst/>
                <a:gdLst>
                  <a:gd name="T0" fmla="*/ 111 w 221"/>
                  <a:gd name="T1" fmla="*/ 227 h 273"/>
                  <a:gd name="T2" fmla="*/ 159 w 221"/>
                  <a:gd name="T3" fmla="*/ 136 h 273"/>
                  <a:gd name="T4" fmla="*/ 111 w 221"/>
                  <a:gd name="T5" fmla="*/ 45 h 273"/>
                  <a:gd name="T6" fmla="*/ 62 w 221"/>
                  <a:gd name="T7" fmla="*/ 136 h 273"/>
                  <a:gd name="T8" fmla="*/ 111 w 221"/>
                  <a:gd name="T9" fmla="*/ 227 h 273"/>
                  <a:gd name="T10" fmla="*/ 111 w 221"/>
                  <a:gd name="T11" fmla="*/ 0 h 273"/>
                  <a:gd name="T12" fmla="*/ 221 w 221"/>
                  <a:gd name="T13" fmla="*/ 136 h 273"/>
                  <a:gd name="T14" fmla="*/ 111 w 221"/>
                  <a:gd name="T15" fmla="*/ 273 h 273"/>
                  <a:gd name="T16" fmla="*/ 0 w 221"/>
                  <a:gd name="T17" fmla="*/ 136 h 273"/>
                  <a:gd name="T18" fmla="*/ 111 w 221"/>
                  <a:gd name="T1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273">
                    <a:moveTo>
                      <a:pt x="111" y="227"/>
                    </a:moveTo>
                    <a:cubicBezTo>
                      <a:pt x="150" y="227"/>
                      <a:pt x="159" y="180"/>
                      <a:pt x="159" y="136"/>
                    </a:cubicBezTo>
                    <a:cubicBezTo>
                      <a:pt x="159" y="92"/>
                      <a:pt x="150" y="45"/>
                      <a:pt x="111" y="45"/>
                    </a:cubicBezTo>
                    <a:cubicBezTo>
                      <a:pt x="72" y="45"/>
                      <a:pt x="62" y="92"/>
                      <a:pt x="62" y="136"/>
                    </a:cubicBezTo>
                    <a:cubicBezTo>
                      <a:pt x="62" y="180"/>
                      <a:pt x="72" y="227"/>
                      <a:pt x="111" y="227"/>
                    </a:cubicBezTo>
                    <a:close/>
                    <a:moveTo>
                      <a:pt x="111" y="0"/>
                    </a:moveTo>
                    <a:cubicBezTo>
                      <a:pt x="162" y="0"/>
                      <a:pt x="221" y="29"/>
                      <a:pt x="221" y="136"/>
                    </a:cubicBezTo>
                    <a:cubicBezTo>
                      <a:pt x="221" y="247"/>
                      <a:pt x="162" y="273"/>
                      <a:pt x="111" y="273"/>
                    </a:cubicBezTo>
                    <a:cubicBezTo>
                      <a:pt x="59" y="273"/>
                      <a:pt x="0" y="247"/>
                      <a:pt x="0" y="136"/>
                    </a:cubicBezTo>
                    <a:cubicBezTo>
                      <a:pt x="0" y="29"/>
                      <a:pt x="59" y="0"/>
                      <a:pt x="11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2" name="Freeform 35">
                <a:extLst>
                  <a:ext uri="{FF2B5EF4-FFF2-40B4-BE49-F238E27FC236}">
                    <a16:creationId xmlns:a16="http://schemas.microsoft.com/office/drawing/2014/main" id="{3B0EA0A0-78F3-6323-95BF-E14B5DEBA401}"/>
                  </a:ext>
                </a:extLst>
              </p:cNvPr>
              <p:cNvSpPr>
                <a:spLocks/>
              </p:cNvSpPr>
              <p:nvPr/>
            </p:nvSpPr>
            <p:spPr bwMode="auto">
              <a:xfrm>
                <a:off x="10545285" y="-1376333"/>
                <a:ext cx="94672" cy="128201"/>
              </a:xfrm>
              <a:custGeom>
                <a:avLst/>
                <a:gdLst>
                  <a:gd name="T0" fmla="*/ 2 w 201"/>
                  <a:gd name="T1" fmla="*/ 48 h 269"/>
                  <a:gd name="T2" fmla="*/ 0 w 201"/>
                  <a:gd name="T3" fmla="*/ 4 h 269"/>
                  <a:gd name="T4" fmla="*/ 57 w 201"/>
                  <a:gd name="T5" fmla="*/ 4 h 269"/>
                  <a:gd name="T6" fmla="*/ 59 w 201"/>
                  <a:gd name="T7" fmla="*/ 45 h 269"/>
                  <a:gd name="T8" fmla="*/ 60 w 201"/>
                  <a:gd name="T9" fmla="*/ 45 h 269"/>
                  <a:gd name="T10" fmla="*/ 60 w 201"/>
                  <a:gd name="T11" fmla="*/ 45 h 269"/>
                  <a:gd name="T12" fmla="*/ 126 w 201"/>
                  <a:gd name="T13" fmla="*/ 0 h 269"/>
                  <a:gd name="T14" fmla="*/ 201 w 201"/>
                  <a:gd name="T15" fmla="*/ 98 h 269"/>
                  <a:gd name="T16" fmla="*/ 201 w 201"/>
                  <a:gd name="T17" fmla="*/ 269 h 269"/>
                  <a:gd name="T18" fmla="*/ 140 w 201"/>
                  <a:gd name="T19" fmla="*/ 269 h 269"/>
                  <a:gd name="T20" fmla="*/ 140 w 201"/>
                  <a:gd name="T21" fmla="*/ 110 h 269"/>
                  <a:gd name="T22" fmla="*/ 105 w 201"/>
                  <a:gd name="T23" fmla="*/ 53 h 269"/>
                  <a:gd name="T24" fmla="*/ 62 w 201"/>
                  <a:gd name="T25" fmla="*/ 115 h 269"/>
                  <a:gd name="T26" fmla="*/ 62 w 201"/>
                  <a:gd name="T27" fmla="*/ 269 h 269"/>
                  <a:gd name="T28" fmla="*/ 2 w 201"/>
                  <a:gd name="T29" fmla="*/ 269 h 269"/>
                  <a:gd name="T30" fmla="*/ 2 w 201"/>
                  <a:gd name="T31"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69">
                    <a:moveTo>
                      <a:pt x="2" y="48"/>
                    </a:moveTo>
                    <a:cubicBezTo>
                      <a:pt x="2" y="32"/>
                      <a:pt x="1" y="16"/>
                      <a:pt x="0" y="4"/>
                    </a:cubicBezTo>
                    <a:lnTo>
                      <a:pt x="57" y="4"/>
                    </a:lnTo>
                    <a:cubicBezTo>
                      <a:pt x="57" y="18"/>
                      <a:pt x="59" y="32"/>
                      <a:pt x="59" y="45"/>
                    </a:cubicBezTo>
                    <a:lnTo>
                      <a:pt x="60" y="45"/>
                    </a:lnTo>
                    <a:lnTo>
                      <a:pt x="60" y="45"/>
                    </a:lnTo>
                    <a:cubicBezTo>
                      <a:pt x="68" y="29"/>
                      <a:pt x="85" y="0"/>
                      <a:pt x="126" y="0"/>
                    </a:cubicBezTo>
                    <a:cubicBezTo>
                      <a:pt x="184" y="0"/>
                      <a:pt x="201" y="45"/>
                      <a:pt x="201" y="98"/>
                    </a:cubicBezTo>
                    <a:lnTo>
                      <a:pt x="201" y="269"/>
                    </a:lnTo>
                    <a:lnTo>
                      <a:pt x="140" y="269"/>
                    </a:lnTo>
                    <a:lnTo>
                      <a:pt x="140" y="110"/>
                    </a:lnTo>
                    <a:cubicBezTo>
                      <a:pt x="140" y="70"/>
                      <a:pt x="130" y="53"/>
                      <a:pt x="105" y="53"/>
                    </a:cubicBezTo>
                    <a:cubicBezTo>
                      <a:pt x="74" y="53"/>
                      <a:pt x="62" y="81"/>
                      <a:pt x="62" y="115"/>
                    </a:cubicBezTo>
                    <a:lnTo>
                      <a:pt x="62"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grpSp>
        <p:pic>
          <p:nvPicPr>
            <p:cNvPr id="4" name="Picture 3" descr="A logo for a health care facility&#10;&#10;Description automatically generated">
              <a:extLst>
                <a:ext uri="{FF2B5EF4-FFF2-40B4-BE49-F238E27FC236}">
                  <a16:creationId xmlns:a16="http://schemas.microsoft.com/office/drawing/2014/main" id="{71EBE10B-B685-44A4-06BF-A1A7BFE9ECF0}"/>
                </a:ext>
              </a:extLst>
            </p:cNvPr>
            <p:cNvPicPr>
              <a:picLocks noChangeAspect="1"/>
            </p:cNvPicPr>
            <p:nvPr/>
          </p:nvPicPr>
          <p:blipFill rotWithShape="1">
            <a:blip r:embed="rId7">
              <a:extLst>
                <a:ext uri="{28A0092B-C50C-407E-A947-70E740481C1C}">
                  <a14:useLocalDpi xmlns:a14="http://schemas.microsoft.com/office/drawing/2010/main" val="0"/>
                </a:ext>
              </a:extLst>
            </a:blip>
            <a:srcRect l="14336" t="23742" r="12757" b="25261"/>
            <a:stretch/>
          </p:blipFill>
          <p:spPr>
            <a:xfrm>
              <a:off x="365410" y="903646"/>
              <a:ext cx="1387348" cy="571503"/>
            </a:xfrm>
            <a:prstGeom prst="rect">
              <a:avLst/>
            </a:prstGeom>
          </p:spPr>
        </p:pic>
      </p:grpSp>
      <p:sp>
        <p:nvSpPr>
          <p:cNvPr id="16" name="TextBox 15">
            <a:extLst>
              <a:ext uri="{FF2B5EF4-FFF2-40B4-BE49-F238E27FC236}">
                <a16:creationId xmlns:a16="http://schemas.microsoft.com/office/drawing/2014/main" id="{2FAF2EA9-256F-EF52-2583-0388F11AC2A8}"/>
              </a:ext>
            </a:extLst>
          </p:cNvPr>
          <p:cNvSpPr txBox="1"/>
          <p:nvPr/>
        </p:nvSpPr>
        <p:spPr>
          <a:xfrm>
            <a:off x="155703" y="3749354"/>
            <a:ext cx="5184635" cy="646331"/>
          </a:xfrm>
          <a:prstGeom prst="rect">
            <a:avLst/>
          </a:prstGeom>
          <a:noFill/>
        </p:spPr>
        <p:txBody>
          <a:bodyPr wrap="square">
            <a:spAutoFit/>
          </a:bodyPr>
          <a:lstStyle/>
          <a:p>
            <a:pPr marL="180975" indent="-9525"/>
            <a:r>
              <a:rPr lang="en-US" sz="3600" b="1" dirty="0">
                <a:solidFill>
                  <a:schemeClr val="bg1"/>
                </a:solidFill>
                <a:latin typeface="Atkinson Hyperlegible" pitchFamily="2" charset="0"/>
              </a:rPr>
              <a:t>Hand</a:t>
            </a:r>
            <a:r>
              <a:rPr lang="en-US" sz="3000" b="1" dirty="0">
                <a:solidFill>
                  <a:schemeClr val="bg1"/>
                </a:solidFill>
                <a:latin typeface="Atkinson Hyperlegible" pitchFamily="2" charset="0"/>
              </a:rPr>
              <a:t> </a:t>
            </a:r>
            <a:r>
              <a:rPr lang="en-US" sz="3600" b="1" dirty="0">
                <a:solidFill>
                  <a:schemeClr val="bg1"/>
                </a:solidFill>
                <a:latin typeface="Atkinson Hyperlegible" pitchFamily="2" charset="0"/>
              </a:rPr>
              <a:t>hygiene</a:t>
            </a:r>
            <a:endParaRPr lang="en-US" sz="3000" b="1" dirty="0">
              <a:solidFill>
                <a:schemeClr val="bg1"/>
              </a:solidFill>
              <a:latin typeface="Atkinson Hyperlegible" pitchFamily="2" charset="0"/>
            </a:endParaRPr>
          </a:p>
        </p:txBody>
      </p:sp>
      <p:grpSp>
        <p:nvGrpSpPr>
          <p:cNvPr id="10" name="Group 9">
            <a:extLst>
              <a:ext uri="{FF2B5EF4-FFF2-40B4-BE49-F238E27FC236}">
                <a16:creationId xmlns:a16="http://schemas.microsoft.com/office/drawing/2014/main" id="{2F31BBC6-F30A-A6D2-F088-65A142DF5945}"/>
              </a:ext>
            </a:extLst>
          </p:cNvPr>
          <p:cNvGrpSpPr/>
          <p:nvPr/>
        </p:nvGrpSpPr>
        <p:grpSpPr>
          <a:xfrm>
            <a:off x="6579191" y="431678"/>
            <a:ext cx="5221759" cy="6023818"/>
            <a:chOff x="6579191" y="431678"/>
            <a:chExt cx="5221759" cy="6023818"/>
          </a:xfrm>
        </p:grpSpPr>
        <p:sp>
          <p:nvSpPr>
            <p:cNvPr id="62" name="Rectangle 61">
              <a:extLst>
                <a:ext uri="{FF2B5EF4-FFF2-40B4-BE49-F238E27FC236}">
                  <a16:creationId xmlns:a16="http://schemas.microsoft.com/office/drawing/2014/main" id="{7220129B-5D47-42ED-A2DB-4E04F1791AD8}"/>
                </a:ext>
              </a:extLst>
            </p:cNvPr>
            <p:cNvSpPr/>
            <p:nvPr/>
          </p:nvSpPr>
          <p:spPr>
            <a:xfrm flipH="1">
              <a:off x="11160870" y="5541096"/>
              <a:ext cx="640080" cy="914400"/>
            </a:xfrm>
            <a:prstGeom prst="rect">
              <a:avLst/>
            </a:prstGeom>
            <a:solidFill>
              <a:srgbClr val="EE3B48"/>
            </a:solidFill>
            <a:ln>
              <a:noFill/>
              <a:prstDash val="lgDashDot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AF6367B6-2CA7-4A6D-9D7F-A58B770CA970}"/>
                </a:ext>
              </a:extLst>
            </p:cNvPr>
            <p:cNvSpPr/>
            <p:nvPr/>
          </p:nvSpPr>
          <p:spPr>
            <a:xfrm flipV="1">
              <a:off x="6579191" y="431678"/>
              <a:ext cx="640080" cy="914400"/>
            </a:xfrm>
            <a:prstGeom prst="rect">
              <a:avLst/>
            </a:prstGeom>
            <a:solidFill>
              <a:srgbClr val="FED02F"/>
            </a:solidFill>
            <a:ln>
              <a:noFill/>
              <a:prstDash val="lgDashDot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68" name="Picture 67" descr="411,900+ Hand Hygiene Stock Photos, Pictures &amp; Royalty-Free ...">
              <a:extLst>
                <a:ext uri="{FF2B5EF4-FFF2-40B4-BE49-F238E27FC236}">
                  <a16:creationId xmlns:a16="http://schemas.microsoft.com/office/drawing/2014/main" id="{94198232-96C5-45D1-CF9A-8478BADD94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222" r="21961" b="937"/>
            <a:stretch/>
          </p:blipFill>
          <p:spPr bwMode="auto">
            <a:xfrm>
              <a:off x="6671656" y="510996"/>
              <a:ext cx="5035164" cy="5852589"/>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68">
              <a:extLst>
                <a:ext uri="{FF2B5EF4-FFF2-40B4-BE49-F238E27FC236}">
                  <a16:creationId xmlns:a16="http://schemas.microsoft.com/office/drawing/2014/main" id="{2F162529-72E0-9278-065A-5A9E354C3444}"/>
                </a:ext>
              </a:extLst>
            </p:cNvPr>
            <p:cNvSpPr/>
            <p:nvPr/>
          </p:nvSpPr>
          <p:spPr>
            <a:xfrm>
              <a:off x="6671656" y="6111585"/>
              <a:ext cx="936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p>
          </p:txBody>
        </p:sp>
      </p:grpSp>
      <p:grpSp>
        <p:nvGrpSpPr>
          <p:cNvPr id="86" name="Group 85">
            <a:extLst>
              <a:ext uri="{FF2B5EF4-FFF2-40B4-BE49-F238E27FC236}">
                <a16:creationId xmlns:a16="http://schemas.microsoft.com/office/drawing/2014/main" id="{A5F3F953-8963-12C0-356C-61FD9E15EB41}"/>
              </a:ext>
            </a:extLst>
          </p:cNvPr>
          <p:cNvGrpSpPr/>
          <p:nvPr/>
        </p:nvGrpSpPr>
        <p:grpSpPr>
          <a:xfrm>
            <a:off x="0" y="0"/>
            <a:ext cx="4483596" cy="1876962"/>
            <a:chOff x="0" y="0"/>
            <a:chExt cx="4483596" cy="1876962"/>
          </a:xfrm>
        </p:grpSpPr>
        <p:sp>
          <p:nvSpPr>
            <p:cNvPr id="11" name="Freeform: Shape 10">
              <a:extLst>
                <a:ext uri="{FF2B5EF4-FFF2-40B4-BE49-F238E27FC236}">
                  <a16:creationId xmlns:a16="http://schemas.microsoft.com/office/drawing/2014/main" id="{7331642D-A6A1-CE2B-BE32-55AFAA1016EC}"/>
                </a:ext>
              </a:extLst>
            </p:cNvPr>
            <p:cNvSpPr/>
            <p:nvPr/>
          </p:nvSpPr>
          <p:spPr>
            <a:xfrm flipH="1" flipV="1">
              <a:off x="0" y="0"/>
              <a:ext cx="4483596" cy="1876962"/>
            </a:xfrm>
            <a:custGeom>
              <a:avLst/>
              <a:gdLst>
                <a:gd name="connsiteX0" fmla="*/ 1287490 w 1287490"/>
                <a:gd name="connsiteY0" fmla="*/ 0 h 535274"/>
                <a:gd name="connsiteX1" fmla="*/ 1287490 w 1287490"/>
                <a:gd name="connsiteY1" fmla="*/ 535274 h 535274"/>
                <a:gd name="connsiteX2" fmla="*/ 0 w 1287490"/>
                <a:gd name="connsiteY2" fmla="*/ 535274 h 535274"/>
                <a:gd name="connsiteX3" fmla="*/ 26649 w 1287490"/>
                <a:gd name="connsiteY3" fmla="*/ 506998 h 535274"/>
                <a:gd name="connsiteX4" fmla="*/ 1211847 w 1287490"/>
                <a:gd name="connsiteY4" fmla="*/ 3030 h 53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490" h="535274">
                  <a:moveTo>
                    <a:pt x="1287490" y="0"/>
                  </a:moveTo>
                  <a:lnTo>
                    <a:pt x="1287490" y="535274"/>
                  </a:lnTo>
                  <a:lnTo>
                    <a:pt x="0" y="535274"/>
                  </a:lnTo>
                  <a:lnTo>
                    <a:pt x="26649" y="506998"/>
                  </a:lnTo>
                  <a:cubicBezTo>
                    <a:pt x="315307" y="229473"/>
                    <a:pt x="735688" y="41398"/>
                    <a:pt x="1211847" y="30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logo for a health care facility&#10;&#10;Description automatically generated">
              <a:extLst>
                <a:ext uri="{FF2B5EF4-FFF2-40B4-BE49-F238E27FC236}">
                  <a16:creationId xmlns:a16="http://schemas.microsoft.com/office/drawing/2014/main" id="{7E74250F-FD76-0CF9-0A40-7B36F2F962E5}"/>
                </a:ext>
              </a:extLst>
            </p:cNvPr>
            <p:cNvPicPr>
              <a:picLocks noChangeAspect="1"/>
            </p:cNvPicPr>
            <p:nvPr/>
          </p:nvPicPr>
          <p:blipFill rotWithShape="1">
            <a:blip r:embed="rId7">
              <a:extLst>
                <a:ext uri="{28A0092B-C50C-407E-A947-70E740481C1C}">
                  <a14:useLocalDpi xmlns:a14="http://schemas.microsoft.com/office/drawing/2010/main" val="0"/>
                </a:ext>
              </a:extLst>
            </a:blip>
            <a:srcRect l="14336" t="23742" r="12757" b="25261"/>
            <a:stretch/>
          </p:blipFill>
          <p:spPr>
            <a:xfrm>
              <a:off x="262899" y="933754"/>
              <a:ext cx="1387348" cy="571503"/>
            </a:xfrm>
            <a:prstGeom prst="rect">
              <a:avLst/>
            </a:prstGeom>
          </p:spPr>
        </p:pic>
        <p:pic>
          <p:nvPicPr>
            <p:cNvPr id="13" name="Picture 12">
              <a:extLst>
                <a:ext uri="{FF2B5EF4-FFF2-40B4-BE49-F238E27FC236}">
                  <a16:creationId xmlns:a16="http://schemas.microsoft.com/office/drawing/2014/main" id="{F9A5FB29-01DC-8930-0E63-71F157EBDB5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32528" y="134107"/>
              <a:ext cx="1097280" cy="675132"/>
            </a:xfrm>
            <a:prstGeom prst="rect">
              <a:avLst/>
            </a:prstGeom>
          </p:spPr>
        </p:pic>
        <p:grpSp>
          <p:nvGrpSpPr>
            <p:cNvPr id="14" name="Group 13">
              <a:extLst>
                <a:ext uri="{FF2B5EF4-FFF2-40B4-BE49-F238E27FC236}">
                  <a16:creationId xmlns:a16="http://schemas.microsoft.com/office/drawing/2014/main" id="{C47ACB19-72E3-7622-5B70-4785A084A78F}"/>
                </a:ext>
              </a:extLst>
            </p:cNvPr>
            <p:cNvGrpSpPr>
              <a:grpSpLocks noChangeAspect="1"/>
            </p:cNvGrpSpPr>
            <p:nvPr/>
          </p:nvGrpSpPr>
          <p:grpSpPr>
            <a:xfrm>
              <a:off x="252273" y="239078"/>
              <a:ext cx="1653166" cy="502920"/>
              <a:chOff x="8675516" y="-1747131"/>
              <a:chExt cx="1964441" cy="597615"/>
            </a:xfrm>
            <a:solidFill>
              <a:srgbClr val="00AEEF"/>
            </a:solidFill>
          </p:grpSpPr>
          <p:sp>
            <p:nvSpPr>
              <p:cNvPr id="15" name="Freeform 5">
                <a:extLst>
                  <a:ext uri="{FF2B5EF4-FFF2-40B4-BE49-F238E27FC236}">
                    <a16:creationId xmlns:a16="http://schemas.microsoft.com/office/drawing/2014/main" id="{755D283C-26F3-ACC4-6C45-C0E27C1F234F}"/>
                  </a:ext>
                </a:extLst>
              </p:cNvPr>
              <p:cNvSpPr>
                <a:spLocks noEditPoints="1"/>
              </p:cNvSpPr>
              <p:nvPr/>
            </p:nvSpPr>
            <p:spPr bwMode="auto">
              <a:xfrm>
                <a:off x="8675516" y="-1697823"/>
                <a:ext cx="703136" cy="548307"/>
              </a:xfrm>
              <a:custGeom>
                <a:avLst/>
                <a:gdLst>
                  <a:gd name="T0" fmla="*/ 350 w 1485"/>
                  <a:gd name="T1" fmla="*/ 721 h 1159"/>
                  <a:gd name="T2" fmla="*/ 967 w 1485"/>
                  <a:gd name="T3" fmla="*/ 341 h 1159"/>
                  <a:gd name="T4" fmla="*/ 987 w 1485"/>
                  <a:gd name="T5" fmla="*/ 131 h 1159"/>
                  <a:gd name="T6" fmla="*/ 398 w 1485"/>
                  <a:gd name="T7" fmla="*/ 160 h 1159"/>
                  <a:gd name="T8" fmla="*/ 298 w 1485"/>
                  <a:gd name="T9" fmla="*/ 636 h 1159"/>
                  <a:gd name="T10" fmla="*/ 337 w 1485"/>
                  <a:gd name="T11" fmla="*/ 652 h 1159"/>
                  <a:gd name="T12" fmla="*/ 403 w 1485"/>
                  <a:gd name="T13" fmla="*/ 697 h 1159"/>
                  <a:gd name="T14" fmla="*/ 413 w 1485"/>
                  <a:gd name="T15" fmla="*/ 602 h 1159"/>
                  <a:gd name="T16" fmla="*/ 536 w 1485"/>
                  <a:gd name="T17" fmla="*/ 298 h 1159"/>
                  <a:gd name="T18" fmla="*/ 545 w 1485"/>
                  <a:gd name="T19" fmla="*/ 414 h 1159"/>
                  <a:gd name="T20" fmla="*/ 609 w 1485"/>
                  <a:gd name="T21" fmla="*/ 541 h 1159"/>
                  <a:gd name="T22" fmla="*/ 643 w 1485"/>
                  <a:gd name="T23" fmla="*/ 552 h 1159"/>
                  <a:gd name="T24" fmla="*/ 540 w 1485"/>
                  <a:gd name="T25" fmla="*/ 456 h 1159"/>
                  <a:gd name="T26" fmla="*/ 478 w 1485"/>
                  <a:gd name="T27" fmla="*/ 523 h 1159"/>
                  <a:gd name="T28" fmla="*/ 489 w 1485"/>
                  <a:gd name="T29" fmla="*/ 530 h 1159"/>
                  <a:gd name="T30" fmla="*/ 519 w 1485"/>
                  <a:gd name="T31" fmla="*/ 545 h 1159"/>
                  <a:gd name="T32" fmla="*/ 541 w 1485"/>
                  <a:gd name="T33" fmla="*/ 503 h 1159"/>
                  <a:gd name="T34" fmla="*/ 1002 w 1485"/>
                  <a:gd name="T35" fmla="*/ 706 h 1159"/>
                  <a:gd name="T36" fmla="*/ 934 w 1485"/>
                  <a:gd name="T37" fmla="*/ 822 h 1159"/>
                  <a:gd name="T38" fmla="*/ 948 w 1485"/>
                  <a:gd name="T39" fmla="*/ 711 h 1159"/>
                  <a:gd name="T40" fmla="*/ 921 w 1485"/>
                  <a:gd name="T41" fmla="*/ 593 h 1159"/>
                  <a:gd name="T42" fmla="*/ 968 w 1485"/>
                  <a:gd name="T43" fmla="*/ 553 h 1159"/>
                  <a:gd name="T44" fmla="*/ 1027 w 1485"/>
                  <a:gd name="T45" fmla="*/ 503 h 1159"/>
                  <a:gd name="T46" fmla="*/ 1002 w 1485"/>
                  <a:gd name="T47" fmla="*/ 376 h 1159"/>
                  <a:gd name="T48" fmla="*/ 993 w 1485"/>
                  <a:gd name="T49" fmla="*/ 415 h 1159"/>
                  <a:gd name="T50" fmla="*/ 949 w 1485"/>
                  <a:gd name="T51" fmla="*/ 403 h 1159"/>
                  <a:gd name="T52" fmla="*/ 894 w 1485"/>
                  <a:gd name="T53" fmla="*/ 357 h 1159"/>
                  <a:gd name="T54" fmla="*/ 872 w 1485"/>
                  <a:gd name="T55" fmla="*/ 401 h 1159"/>
                  <a:gd name="T56" fmla="*/ 887 w 1485"/>
                  <a:gd name="T57" fmla="*/ 399 h 1159"/>
                  <a:gd name="T58" fmla="*/ 1020 w 1485"/>
                  <a:gd name="T59" fmla="*/ 428 h 1159"/>
                  <a:gd name="T60" fmla="*/ 978 w 1485"/>
                  <a:gd name="T61" fmla="*/ 462 h 1159"/>
                  <a:gd name="T62" fmla="*/ 1043 w 1485"/>
                  <a:gd name="T63" fmla="*/ 487 h 1159"/>
                  <a:gd name="T64" fmla="*/ 1015 w 1485"/>
                  <a:gd name="T65" fmla="*/ 320 h 1159"/>
                  <a:gd name="T66" fmla="*/ 1007 w 1485"/>
                  <a:gd name="T67" fmla="*/ 350 h 1159"/>
                  <a:gd name="T68" fmla="*/ 963 w 1485"/>
                  <a:gd name="T69" fmla="*/ 288 h 1159"/>
                  <a:gd name="T70" fmla="*/ 1054 w 1485"/>
                  <a:gd name="T71" fmla="*/ 244 h 1159"/>
                  <a:gd name="T72" fmla="*/ 790 w 1485"/>
                  <a:gd name="T73" fmla="*/ 15 h 1159"/>
                  <a:gd name="T74" fmla="*/ 936 w 1485"/>
                  <a:gd name="T75" fmla="*/ 132 h 1159"/>
                  <a:gd name="T76" fmla="*/ 872 w 1485"/>
                  <a:gd name="T77" fmla="*/ 336 h 1159"/>
                  <a:gd name="T78" fmla="*/ 849 w 1485"/>
                  <a:gd name="T79" fmla="*/ 361 h 1159"/>
                  <a:gd name="T80" fmla="*/ 828 w 1485"/>
                  <a:gd name="T81" fmla="*/ 373 h 1159"/>
                  <a:gd name="T82" fmla="*/ 881 w 1485"/>
                  <a:gd name="T83" fmla="*/ 582 h 1159"/>
                  <a:gd name="T84" fmla="*/ 771 w 1485"/>
                  <a:gd name="T85" fmla="*/ 872 h 1159"/>
                  <a:gd name="T86" fmla="*/ 518 w 1485"/>
                  <a:gd name="T87" fmla="*/ 757 h 1159"/>
                  <a:gd name="T88" fmla="*/ 619 w 1485"/>
                  <a:gd name="T89" fmla="*/ 632 h 1159"/>
                  <a:gd name="T90" fmla="*/ 604 w 1485"/>
                  <a:gd name="T91" fmla="*/ 344 h 1159"/>
                  <a:gd name="T92" fmla="*/ 493 w 1485"/>
                  <a:gd name="T93" fmla="*/ 255 h 1159"/>
                  <a:gd name="T94" fmla="*/ 691 w 1485"/>
                  <a:gd name="T95" fmla="*/ 0 h 1159"/>
                  <a:gd name="T96" fmla="*/ 792 w 1485"/>
                  <a:gd name="T97" fmla="*/ 582 h 1159"/>
                  <a:gd name="T98" fmla="*/ 857 w 1485"/>
                  <a:gd name="T99" fmla="*/ 214 h 1159"/>
                  <a:gd name="T100" fmla="*/ 374 w 1485"/>
                  <a:gd name="T101" fmla="*/ 18 h 1159"/>
                  <a:gd name="T102" fmla="*/ 1262 w 1485"/>
                  <a:gd name="T103" fmla="*/ 829 h 1159"/>
                  <a:gd name="T104" fmla="*/ 108 w 1485"/>
                  <a:gd name="T105" fmla="*/ 217 h 1159"/>
                  <a:gd name="T106" fmla="*/ 615 w 1485"/>
                  <a:gd name="T107" fmla="*/ 1022 h 1159"/>
                  <a:gd name="T108" fmla="*/ 780 w 1485"/>
                  <a:gd name="T109" fmla="*/ 1060 h 1159"/>
                  <a:gd name="T110" fmla="*/ 1167 w 1485"/>
                  <a:gd name="T111" fmla="*/ 821 h 1159"/>
                  <a:gd name="T112" fmla="*/ 185 w 1485"/>
                  <a:gd name="T113" fmla="*/ 766 h 1159"/>
                  <a:gd name="T114" fmla="*/ 205 w 1485"/>
                  <a:gd name="T115" fmla="*/ 99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5" h="1159">
                    <a:moveTo>
                      <a:pt x="682" y="419"/>
                    </a:moveTo>
                    <a:cubicBezTo>
                      <a:pt x="682" y="433"/>
                      <a:pt x="690" y="443"/>
                      <a:pt x="705" y="451"/>
                    </a:cubicBezTo>
                    <a:cubicBezTo>
                      <a:pt x="705" y="451"/>
                      <a:pt x="705" y="449"/>
                      <a:pt x="705" y="445"/>
                    </a:cubicBezTo>
                    <a:lnTo>
                      <a:pt x="696" y="435"/>
                    </a:lnTo>
                    <a:lnTo>
                      <a:pt x="701" y="426"/>
                    </a:lnTo>
                    <a:lnTo>
                      <a:pt x="705" y="425"/>
                    </a:lnTo>
                    <a:cubicBezTo>
                      <a:pt x="704" y="409"/>
                      <a:pt x="704" y="391"/>
                      <a:pt x="704" y="389"/>
                    </a:cubicBezTo>
                    <a:lnTo>
                      <a:pt x="703" y="389"/>
                    </a:lnTo>
                    <a:cubicBezTo>
                      <a:pt x="689" y="397"/>
                      <a:pt x="682" y="406"/>
                      <a:pt x="682" y="419"/>
                    </a:cubicBezTo>
                    <a:close/>
                    <a:moveTo>
                      <a:pt x="349" y="725"/>
                    </a:moveTo>
                    <a:lnTo>
                      <a:pt x="350" y="721"/>
                    </a:lnTo>
                    <a:lnTo>
                      <a:pt x="343" y="705"/>
                    </a:lnTo>
                    <a:lnTo>
                      <a:pt x="334" y="702"/>
                    </a:lnTo>
                    <a:lnTo>
                      <a:pt x="349" y="725"/>
                    </a:lnTo>
                    <a:close/>
                    <a:moveTo>
                      <a:pt x="937" y="360"/>
                    </a:moveTo>
                    <a:lnTo>
                      <a:pt x="938" y="367"/>
                    </a:lnTo>
                    <a:lnTo>
                      <a:pt x="952" y="362"/>
                    </a:lnTo>
                    <a:lnTo>
                      <a:pt x="956" y="354"/>
                    </a:lnTo>
                    <a:lnTo>
                      <a:pt x="946" y="341"/>
                    </a:lnTo>
                    <a:lnTo>
                      <a:pt x="952" y="333"/>
                    </a:lnTo>
                    <a:lnTo>
                      <a:pt x="965" y="343"/>
                    </a:lnTo>
                    <a:lnTo>
                      <a:pt x="967" y="341"/>
                    </a:lnTo>
                    <a:lnTo>
                      <a:pt x="964" y="339"/>
                    </a:lnTo>
                    <a:lnTo>
                      <a:pt x="961" y="333"/>
                    </a:lnTo>
                    <a:lnTo>
                      <a:pt x="967" y="330"/>
                    </a:lnTo>
                    <a:lnTo>
                      <a:pt x="962" y="323"/>
                    </a:lnTo>
                    <a:lnTo>
                      <a:pt x="949" y="329"/>
                    </a:lnTo>
                    <a:lnTo>
                      <a:pt x="945" y="337"/>
                    </a:lnTo>
                    <a:lnTo>
                      <a:pt x="943" y="344"/>
                    </a:lnTo>
                    <a:lnTo>
                      <a:pt x="948" y="353"/>
                    </a:lnTo>
                    <a:lnTo>
                      <a:pt x="946" y="357"/>
                    </a:lnTo>
                    <a:lnTo>
                      <a:pt x="937" y="360"/>
                    </a:lnTo>
                    <a:close/>
                    <a:moveTo>
                      <a:pt x="987" y="131"/>
                    </a:moveTo>
                    <a:lnTo>
                      <a:pt x="982" y="123"/>
                    </a:lnTo>
                    <a:lnTo>
                      <a:pt x="971" y="118"/>
                    </a:lnTo>
                    <a:lnTo>
                      <a:pt x="963" y="124"/>
                    </a:lnTo>
                    <a:lnTo>
                      <a:pt x="973" y="129"/>
                    </a:lnTo>
                    <a:lnTo>
                      <a:pt x="985" y="138"/>
                    </a:lnTo>
                    <a:lnTo>
                      <a:pt x="987" y="131"/>
                    </a:lnTo>
                    <a:close/>
                    <a:moveTo>
                      <a:pt x="398" y="160"/>
                    </a:moveTo>
                    <a:lnTo>
                      <a:pt x="455" y="218"/>
                    </a:lnTo>
                    <a:cubicBezTo>
                      <a:pt x="388" y="288"/>
                      <a:pt x="347" y="383"/>
                      <a:pt x="346" y="487"/>
                    </a:cubicBezTo>
                    <a:lnTo>
                      <a:pt x="264" y="487"/>
                    </a:lnTo>
                    <a:cubicBezTo>
                      <a:pt x="266" y="360"/>
                      <a:pt x="316" y="245"/>
                      <a:pt x="398" y="160"/>
                    </a:cubicBezTo>
                    <a:close/>
                    <a:moveTo>
                      <a:pt x="363" y="608"/>
                    </a:moveTo>
                    <a:lnTo>
                      <a:pt x="358" y="607"/>
                    </a:lnTo>
                    <a:lnTo>
                      <a:pt x="353" y="602"/>
                    </a:lnTo>
                    <a:lnTo>
                      <a:pt x="331" y="600"/>
                    </a:lnTo>
                    <a:lnTo>
                      <a:pt x="338" y="610"/>
                    </a:lnTo>
                    <a:lnTo>
                      <a:pt x="317" y="606"/>
                    </a:lnTo>
                    <a:lnTo>
                      <a:pt x="322" y="601"/>
                    </a:lnTo>
                    <a:lnTo>
                      <a:pt x="317" y="596"/>
                    </a:lnTo>
                    <a:lnTo>
                      <a:pt x="302" y="602"/>
                    </a:lnTo>
                    <a:lnTo>
                      <a:pt x="296" y="612"/>
                    </a:lnTo>
                    <a:lnTo>
                      <a:pt x="298" y="636"/>
                    </a:lnTo>
                    <a:lnTo>
                      <a:pt x="316" y="678"/>
                    </a:lnTo>
                    <a:lnTo>
                      <a:pt x="324" y="691"/>
                    </a:lnTo>
                    <a:lnTo>
                      <a:pt x="329" y="693"/>
                    </a:lnTo>
                    <a:lnTo>
                      <a:pt x="316" y="667"/>
                    </a:lnTo>
                    <a:lnTo>
                      <a:pt x="313" y="655"/>
                    </a:lnTo>
                    <a:lnTo>
                      <a:pt x="316" y="651"/>
                    </a:lnTo>
                    <a:lnTo>
                      <a:pt x="314" y="644"/>
                    </a:lnTo>
                    <a:lnTo>
                      <a:pt x="322" y="645"/>
                    </a:lnTo>
                    <a:lnTo>
                      <a:pt x="334" y="664"/>
                    </a:lnTo>
                    <a:lnTo>
                      <a:pt x="337" y="665"/>
                    </a:lnTo>
                    <a:lnTo>
                      <a:pt x="337" y="652"/>
                    </a:lnTo>
                    <a:lnTo>
                      <a:pt x="342" y="655"/>
                    </a:lnTo>
                    <a:lnTo>
                      <a:pt x="343" y="662"/>
                    </a:lnTo>
                    <a:lnTo>
                      <a:pt x="356" y="665"/>
                    </a:lnTo>
                    <a:lnTo>
                      <a:pt x="361" y="661"/>
                    </a:lnTo>
                    <a:lnTo>
                      <a:pt x="363" y="663"/>
                    </a:lnTo>
                    <a:lnTo>
                      <a:pt x="363" y="673"/>
                    </a:lnTo>
                    <a:lnTo>
                      <a:pt x="369" y="680"/>
                    </a:lnTo>
                    <a:lnTo>
                      <a:pt x="376" y="681"/>
                    </a:lnTo>
                    <a:lnTo>
                      <a:pt x="391" y="707"/>
                    </a:lnTo>
                    <a:lnTo>
                      <a:pt x="400" y="709"/>
                    </a:lnTo>
                    <a:lnTo>
                      <a:pt x="403" y="697"/>
                    </a:lnTo>
                    <a:cubicBezTo>
                      <a:pt x="419" y="724"/>
                      <a:pt x="437" y="748"/>
                      <a:pt x="459" y="770"/>
                    </a:cubicBezTo>
                    <a:lnTo>
                      <a:pt x="401" y="827"/>
                    </a:lnTo>
                    <a:cubicBezTo>
                      <a:pt x="319" y="743"/>
                      <a:pt x="267" y="629"/>
                      <a:pt x="264" y="503"/>
                    </a:cubicBezTo>
                    <a:lnTo>
                      <a:pt x="346" y="503"/>
                    </a:lnTo>
                    <a:cubicBezTo>
                      <a:pt x="347" y="540"/>
                      <a:pt x="353" y="575"/>
                      <a:pt x="363" y="608"/>
                    </a:cubicBezTo>
                    <a:close/>
                    <a:moveTo>
                      <a:pt x="443" y="503"/>
                    </a:moveTo>
                    <a:cubicBezTo>
                      <a:pt x="443" y="511"/>
                      <a:pt x="444" y="519"/>
                      <a:pt x="445" y="527"/>
                    </a:cubicBezTo>
                    <a:lnTo>
                      <a:pt x="435" y="529"/>
                    </a:lnTo>
                    <a:lnTo>
                      <a:pt x="433" y="539"/>
                    </a:lnTo>
                    <a:lnTo>
                      <a:pt x="412" y="565"/>
                    </a:lnTo>
                    <a:lnTo>
                      <a:pt x="413" y="602"/>
                    </a:lnTo>
                    <a:lnTo>
                      <a:pt x="391" y="609"/>
                    </a:lnTo>
                    <a:lnTo>
                      <a:pt x="380" y="609"/>
                    </a:lnTo>
                    <a:cubicBezTo>
                      <a:pt x="369" y="575"/>
                      <a:pt x="363" y="540"/>
                      <a:pt x="362" y="503"/>
                    </a:cubicBezTo>
                    <a:lnTo>
                      <a:pt x="443" y="503"/>
                    </a:lnTo>
                    <a:close/>
                    <a:moveTo>
                      <a:pt x="461" y="732"/>
                    </a:moveTo>
                    <a:lnTo>
                      <a:pt x="480" y="743"/>
                    </a:lnTo>
                    <a:lnTo>
                      <a:pt x="483" y="745"/>
                    </a:lnTo>
                    <a:lnTo>
                      <a:pt x="470" y="758"/>
                    </a:lnTo>
                    <a:cubicBezTo>
                      <a:pt x="464" y="752"/>
                      <a:pt x="458" y="745"/>
                      <a:pt x="452" y="739"/>
                    </a:cubicBezTo>
                    <a:lnTo>
                      <a:pt x="461" y="732"/>
                    </a:lnTo>
                    <a:close/>
                    <a:moveTo>
                      <a:pt x="536" y="298"/>
                    </a:moveTo>
                    <a:lnTo>
                      <a:pt x="593" y="356"/>
                    </a:lnTo>
                    <a:cubicBezTo>
                      <a:pt x="581" y="369"/>
                      <a:pt x="571" y="384"/>
                      <a:pt x="563" y="400"/>
                    </a:cubicBezTo>
                    <a:lnTo>
                      <a:pt x="559" y="399"/>
                    </a:lnTo>
                    <a:lnTo>
                      <a:pt x="550" y="402"/>
                    </a:lnTo>
                    <a:lnTo>
                      <a:pt x="548" y="402"/>
                    </a:lnTo>
                    <a:lnTo>
                      <a:pt x="539" y="410"/>
                    </a:lnTo>
                    <a:lnTo>
                      <a:pt x="550" y="408"/>
                    </a:lnTo>
                    <a:lnTo>
                      <a:pt x="560" y="405"/>
                    </a:lnTo>
                    <a:cubicBezTo>
                      <a:pt x="559" y="407"/>
                      <a:pt x="559" y="408"/>
                      <a:pt x="558" y="409"/>
                    </a:cubicBezTo>
                    <a:lnTo>
                      <a:pt x="549" y="414"/>
                    </a:lnTo>
                    <a:lnTo>
                      <a:pt x="545" y="414"/>
                    </a:lnTo>
                    <a:lnTo>
                      <a:pt x="533" y="424"/>
                    </a:lnTo>
                    <a:lnTo>
                      <a:pt x="521" y="423"/>
                    </a:lnTo>
                    <a:lnTo>
                      <a:pt x="503" y="456"/>
                    </a:lnTo>
                    <a:lnTo>
                      <a:pt x="506" y="463"/>
                    </a:lnTo>
                    <a:lnTo>
                      <a:pt x="497" y="473"/>
                    </a:lnTo>
                    <a:lnTo>
                      <a:pt x="495" y="487"/>
                    </a:lnTo>
                    <a:lnTo>
                      <a:pt x="459" y="487"/>
                    </a:lnTo>
                    <a:cubicBezTo>
                      <a:pt x="460" y="414"/>
                      <a:pt x="489" y="348"/>
                      <a:pt x="536" y="298"/>
                    </a:cubicBezTo>
                    <a:close/>
                    <a:moveTo>
                      <a:pt x="595" y="535"/>
                    </a:moveTo>
                    <a:lnTo>
                      <a:pt x="599" y="533"/>
                    </a:lnTo>
                    <a:lnTo>
                      <a:pt x="609" y="541"/>
                    </a:lnTo>
                    <a:lnTo>
                      <a:pt x="605" y="545"/>
                    </a:lnTo>
                    <a:lnTo>
                      <a:pt x="617" y="553"/>
                    </a:lnTo>
                    <a:lnTo>
                      <a:pt x="616" y="545"/>
                    </a:lnTo>
                    <a:lnTo>
                      <a:pt x="622" y="534"/>
                    </a:lnTo>
                    <a:lnTo>
                      <a:pt x="629" y="541"/>
                    </a:lnTo>
                    <a:lnTo>
                      <a:pt x="636" y="551"/>
                    </a:lnTo>
                    <a:lnTo>
                      <a:pt x="623" y="554"/>
                    </a:lnTo>
                    <a:lnTo>
                      <a:pt x="629" y="565"/>
                    </a:lnTo>
                    <a:lnTo>
                      <a:pt x="638" y="560"/>
                    </a:lnTo>
                    <a:lnTo>
                      <a:pt x="636" y="557"/>
                    </a:lnTo>
                    <a:lnTo>
                      <a:pt x="643" y="552"/>
                    </a:lnTo>
                    <a:lnTo>
                      <a:pt x="647" y="535"/>
                    </a:lnTo>
                    <a:cubicBezTo>
                      <a:pt x="651" y="545"/>
                      <a:pt x="658" y="555"/>
                      <a:pt x="665" y="563"/>
                    </a:cubicBezTo>
                    <a:lnTo>
                      <a:pt x="608" y="621"/>
                    </a:lnTo>
                    <a:cubicBezTo>
                      <a:pt x="580" y="592"/>
                      <a:pt x="562" y="554"/>
                      <a:pt x="557" y="513"/>
                    </a:cubicBezTo>
                    <a:lnTo>
                      <a:pt x="569" y="525"/>
                    </a:lnTo>
                    <a:lnTo>
                      <a:pt x="580" y="525"/>
                    </a:lnTo>
                    <a:lnTo>
                      <a:pt x="595" y="535"/>
                    </a:lnTo>
                    <a:close/>
                    <a:moveTo>
                      <a:pt x="512" y="475"/>
                    </a:moveTo>
                    <a:lnTo>
                      <a:pt x="514" y="458"/>
                    </a:lnTo>
                    <a:lnTo>
                      <a:pt x="523" y="453"/>
                    </a:lnTo>
                    <a:lnTo>
                      <a:pt x="540" y="456"/>
                    </a:lnTo>
                    <a:lnTo>
                      <a:pt x="543" y="459"/>
                    </a:lnTo>
                    <a:cubicBezTo>
                      <a:pt x="541" y="468"/>
                      <a:pt x="541" y="478"/>
                      <a:pt x="540" y="487"/>
                    </a:cubicBezTo>
                    <a:lnTo>
                      <a:pt x="521" y="487"/>
                    </a:lnTo>
                    <a:lnTo>
                      <a:pt x="512" y="475"/>
                    </a:lnTo>
                    <a:close/>
                    <a:moveTo>
                      <a:pt x="485" y="530"/>
                    </a:moveTo>
                    <a:lnTo>
                      <a:pt x="478" y="543"/>
                    </a:lnTo>
                    <a:lnTo>
                      <a:pt x="464" y="543"/>
                    </a:lnTo>
                    <a:lnTo>
                      <a:pt x="463" y="542"/>
                    </a:lnTo>
                    <a:cubicBezTo>
                      <a:pt x="461" y="529"/>
                      <a:pt x="460" y="516"/>
                      <a:pt x="459" y="503"/>
                    </a:cubicBezTo>
                    <a:lnTo>
                      <a:pt x="484" y="503"/>
                    </a:lnTo>
                    <a:lnTo>
                      <a:pt x="478" y="523"/>
                    </a:lnTo>
                    <a:lnTo>
                      <a:pt x="485" y="530"/>
                    </a:lnTo>
                    <a:close/>
                    <a:moveTo>
                      <a:pt x="539" y="689"/>
                    </a:moveTo>
                    <a:cubicBezTo>
                      <a:pt x="533" y="683"/>
                      <a:pt x="527" y="677"/>
                      <a:pt x="522" y="670"/>
                    </a:cubicBezTo>
                    <a:lnTo>
                      <a:pt x="525" y="650"/>
                    </a:lnTo>
                    <a:lnTo>
                      <a:pt x="516" y="630"/>
                    </a:lnTo>
                    <a:lnTo>
                      <a:pt x="514" y="599"/>
                    </a:lnTo>
                    <a:lnTo>
                      <a:pt x="504" y="581"/>
                    </a:lnTo>
                    <a:lnTo>
                      <a:pt x="506" y="569"/>
                    </a:lnTo>
                    <a:lnTo>
                      <a:pt x="495" y="547"/>
                    </a:lnTo>
                    <a:lnTo>
                      <a:pt x="485" y="542"/>
                    </a:lnTo>
                    <a:lnTo>
                      <a:pt x="489" y="530"/>
                    </a:lnTo>
                    <a:lnTo>
                      <a:pt x="485" y="520"/>
                    </a:lnTo>
                    <a:lnTo>
                      <a:pt x="489" y="510"/>
                    </a:lnTo>
                    <a:lnTo>
                      <a:pt x="500" y="510"/>
                    </a:lnTo>
                    <a:lnTo>
                      <a:pt x="504" y="503"/>
                    </a:lnTo>
                    <a:lnTo>
                      <a:pt x="523" y="503"/>
                    </a:lnTo>
                    <a:lnTo>
                      <a:pt x="526" y="509"/>
                    </a:lnTo>
                    <a:lnTo>
                      <a:pt x="522" y="528"/>
                    </a:lnTo>
                    <a:lnTo>
                      <a:pt x="520" y="531"/>
                    </a:lnTo>
                    <a:lnTo>
                      <a:pt x="527" y="547"/>
                    </a:lnTo>
                    <a:lnTo>
                      <a:pt x="522" y="549"/>
                    </a:lnTo>
                    <a:lnTo>
                      <a:pt x="519" y="545"/>
                    </a:lnTo>
                    <a:lnTo>
                      <a:pt x="518" y="547"/>
                    </a:lnTo>
                    <a:lnTo>
                      <a:pt x="521" y="556"/>
                    </a:lnTo>
                    <a:lnTo>
                      <a:pt x="526" y="567"/>
                    </a:lnTo>
                    <a:lnTo>
                      <a:pt x="529" y="567"/>
                    </a:lnTo>
                    <a:lnTo>
                      <a:pt x="531" y="557"/>
                    </a:lnTo>
                    <a:lnTo>
                      <a:pt x="528" y="553"/>
                    </a:lnTo>
                    <a:lnTo>
                      <a:pt x="528" y="547"/>
                    </a:lnTo>
                    <a:lnTo>
                      <a:pt x="527" y="533"/>
                    </a:lnTo>
                    <a:lnTo>
                      <a:pt x="531" y="510"/>
                    </a:lnTo>
                    <a:lnTo>
                      <a:pt x="527" y="503"/>
                    </a:lnTo>
                    <a:lnTo>
                      <a:pt x="541" y="503"/>
                    </a:lnTo>
                    <a:cubicBezTo>
                      <a:pt x="543" y="553"/>
                      <a:pt x="564" y="598"/>
                      <a:pt x="596" y="632"/>
                    </a:cubicBezTo>
                    <a:lnTo>
                      <a:pt x="539" y="689"/>
                    </a:lnTo>
                    <a:close/>
                    <a:moveTo>
                      <a:pt x="1029" y="768"/>
                    </a:moveTo>
                    <a:cubicBezTo>
                      <a:pt x="1095" y="699"/>
                      <a:pt x="1138" y="606"/>
                      <a:pt x="1140" y="503"/>
                    </a:cubicBezTo>
                    <a:lnTo>
                      <a:pt x="1222" y="503"/>
                    </a:lnTo>
                    <a:cubicBezTo>
                      <a:pt x="1219" y="628"/>
                      <a:pt x="1168" y="742"/>
                      <a:pt x="1086" y="826"/>
                    </a:cubicBezTo>
                    <a:lnTo>
                      <a:pt x="1029" y="768"/>
                    </a:lnTo>
                    <a:close/>
                    <a:moveTo>
                      <a:pt x="1006" y="746"/>
                    </a:moveTo>
                    <a:lnTo>
                      <a:pt x="1012" y="739"/>
                    </a:lnTo>
                    <a:lnTo>
                      <a:pt x="1006" y="707"/>
                    </a:lnTo>
                    <a:lnTo>
                      <a:pt x="1002" y="706"/>
                    </a:lnTo>
                    <a:lnTo>
                      <a:pt x="1005" y="700"/>
                    </a:lnTo>
                    <a:lnTo>
                      <a:pt x="991" y="696"/>
                    </a:lnTo>
                    <a:lnTo>
                      <a:pt x="989" y="707"/>
                    </a:lnTo>
                    <a:lnTo>
                      <a:pt x="987" y="722"/>
                    </a:lnTo>
                    <a:lnTo>
                      <a:pt x="984" y="724"/>
                    </a:lnTo>
                    <a:lnTo>
                      <a:pt x="960" y="699"/>
                    </a:lnTo>
                    <a:cubicBezTo>
                      <a:pt x="1009" y="648"/>
                      <a:pt x="1040" y="579"/>
                      <a:pt x="1043" y="503"/>
                    </a:cubicBezTo>
                    <a:lnTo>
                      <a:pt x="1124" y="503"/>
                    </a:lnTo>
                    <a:cubicBezTo>
                      <a:pt x="1121" y="602"/>
                      <a:pt x="1081" y="691"/>
                      <a:pt x="1017" y="757"/>
                    </a:cubicBezTo>
                    <a:lnTo>
                      <a:pt x="1006" y="746"/>
                    </a:lnTo>
                    <a:close/>
                    <a:moveTo>
                      <a:pt x="934" y="822"/>
                    </a:moveTo>
                    <a:lnTo>
                      <a:pt x="942" y="805"/>
                    </a:lnTo>
                    <a:lnTo>
                      <a:pt x="939" y="798"/>
                    </a:lnTo>
                    <a:lnTo>
                      <a:pt x="950" y="788"/>
                    </a:lnTo>
                    <a:lnTo>
                      <a:pt x="950" y="782"/>
                    </a:lnTo>
                    <a:lnTo>
                      <a:pt x="941" y="776"/>
                    </a:lnTo>
                    <a:lnTo>
                      <a:pt x="949" y="760"/>
                    </a:lnTo>
                    <a:lnTo>
                      <a:pt x="961" y="745"/>
                    </a:lnTo>
                    <a:lnTo>
                      <a:pt x="949" y="732"/>
                    </a:lnTo>
                    <a:lnTo>
                      <a:pt x="940" y="732"/>
                    </a:lnTo>
                    <a:lnTo>
                      <a:pt x="934" y="723"/>
                    </a:lnTo>
                    <a:cubicBezTo>
                      <a:pt x="939" y="719"/>
                      <a:pt x="944" y="715"/>
                      <a:pt x="948" y="711"/>
                    </a:cubicBezTo>
                    <a:lnTo>
                      <a:pt x="1006" y="768"/>
                    </a:lnTo>
                    <a:cubicBezTo>
                      <a:pt x="984" y="789"/>
                      <a:pt x="960" y="807"/>
                      <a:pt x="934" y="822"/>
                    </a:cubicBezTo>
                    <a:close/>
                    <a:moveTo>
                      <a:pt x="923" y="663"/>
                    </a:moveTo>
                    <a:lnTo>
                      <a:pt x="916" y="655"/>
                    </a:lnTo>
                    <a:lnTo>
                      <a:pt x="922" y="648"/>
                    </a:lnTo>
                    <a:lnTo>
                      <a:pt x="929" y="632"/>
                    </a:lnTo>
                    <a:lnTo>
                      <a:pt x="926" y="628"/>
                    </a:lnTo>
                    <a:lnTo>
                      <a:pt x="931" y="617"/>
                    </a:lnTo>
                    <a:lnTo>
                      <a:pt x="931" y="607"/>
                    </a:lnTo>
                    <a:lnTo>
                      <a:pt x="928" y="596"/>
                    </a:lnTo>
                    <a:lnTo>
                      <a:pt x="921" y="593"/>
                    </a:lnTo>
                    <a:lnTo>
                      <a:pt x="918" y="599"/>
                    </a:lnTo>
                    <a:lnTo>
                      <a:pt x="914" y="598"/>
                    </a:lnTo>
                    <a:cubicBezTo>
                      <a:pt x="920" y="589"/>
                      <a:pt x="926" y="579"/>
                      <a:pt x="931" y="569"/>
                    </a:cubicBezTo>
                    <a:lnTo>
                      <a:pt x="938" y="565"/>
                    </a:lnTo>
                    <a:lnTo>
                      <a:pt x="942" y="560"/>
                    </a:lnTo>
                    <a:lnTo>
                      <a:pt x="944" y="562"/>
                    </a:lnTo>
                    <a:lnTo>
                      <a:pt x="949" y="556"/>
                    </a:lnTo>
                    <a:lnTo>
                      <a:pt x="945" y="551"/>
                    </a:lnTo>
                    <a:lnTo>
                      <a:pt x="949" y="550"/>
                    </a:lnTo>
                    <a:lnTo>
                      <a:pt x="955" y="553"/>
                    </a:lnTo>
                    <a:lnTo>
                      <a:pt x="968" y="553"/>
                    </a:lnTo>
                    <a:lnTo>
                      <a:pt x="976" y="549"/>
                    </a:lnTo>
                    <a:lnTo>
                      <a:pt x="995" y="544"/>
                    </a:lnTo>
                    <a:lnTo>
                      <a:pt x="992" y="537"/>
                    </a:lnTo>
                    <a:lnTo>
                      <a:pt x="990" y="529"/>
                    </a:lnTo>
                    <a:lnTo>
                      <a:pt x="1001" y="534"/>
                    </a:lnTo>
                    <a:lnTo>
                      <a:pt x="1005" y="532"/>
                    </a:lnTo>
                    <a:lnTo>
                      <a:pt x="1003" y="524"/>
                    </a:lnTo>
                    <a:lnTo>
                      <a:pt x="990" y="528"/>
                    </a:lnTo>
                    <a:lnTo>
                      <a:pt x="976" y="525"/>
                    </a:lnTo>
                    <a:lnTo>
                      <a:pt x="965" y="503"/>
                    </a:lnTo>
                    <a:lnTo>
                      <a:pt x="1027" y="503"/>
                    </a:lnTo>
                    <a:cubicBezTo>
                      <a:pt x="1024" y="575"/>
                      <a:pt x="995" y="640"/>
                      <a:pt x="948" y="688"/>
                    </a:cubicBezTo>
                    <a:lnTo>
                      <a:pt x="940" y="680"/>
                    </a:lnTo>
                    <a:lnTo>
                      <a:pt x="943" y="668"/>
                    </a:lnTo>
                    <a:lnTo>
                      <a:pt x="937" y="643"/>
                    </a:lnTo>
                    <a:lnTo>
                      <a:pt x="923" y="663"/>
                    </a:lnTo>
                    <a:close/>
                    <a:moveTo>
                      <a:pt x="894" y="357"/>
                    </a:moveTo>
                    <a:lnTo>
                      <a:pt x="952" y="300"/>
                    </a:lnTo>
                    <a:cubicBezTo>
                      <a:pt x="965" y="314"/>
                      <a:pt x="977" y="330"/>
                      <a:pt x="987" y="347"/>
                    </a:cubicBezTo>
                    <a:lnTo>
                      <a:pt x="980" y="349"/>
                    </a:lnTo>
                    <a:lnTo>
                      <a:pt x="980" y="362"/>
                    </a:lnTo>
                    <a:lnTo>
                      <a:pt x="1002" y="376"/>
                    </a:lnTo>
                    <a:cubicBezTo>
                      <a:pt x="1007" y="387"/>
                      <a:pt x="1012" y="400"/>
                      <a:pt x="1016" y="412"/>
                    </a:cubicBezTo>
                    <a:lnTo>
                      <a:pt x="1012" y="418"/>
                    </a:lnTo>
                    <a:lnTo>
                      <a:pt x="1004" y="423"/>
                    </a:lnTo>
                    <a:lnTo>
                      <a:pt x="1002" y="435"/>
                    </a:lnTo>
                    <a:lnTo>
                      <a:pt x="997" y="437"/>
                    </a:lnTo>
                    <a:lnTo>
                      <a:pt x="992" y="443"/>
                    </a:lnTo>
                    <a:lnTo>
                      <a:pt x="988" y="441"/>
                    </a:lnTo>
                    <a:lnTo>
                      <a:pt x="980" y="441"/>
                    </a:lnTo>
                    <a:lnTo>
                      <a:pt x="984" y="435"/>
                    </a:lnTo>
                    <a:lnTo>
                      <a:pt x="988" y="418"/>
                    </a:lnTo>
                    <a:lnTo>
                      <a:pt x="993" y="415"/>
                    </a:lnTo>
                    <a:lnTo>
                      <a:pt x="978" y="400"/>
                    </a:lnTo>
                    <a:lnTo>
                      <a:pt x="966" y="404"/>
                    </a:lnTo>
                    <a:lnTo>
                      <a:pt x="963" y="415"/>
                    </a:lnTo>
                    <a:lnTo>
                      <a:pt x="956" y="423"/>
                    </a:lnTo>
                    <a:lnTo>
                      <a:pt x="948" y="417"/>
                    </a:lnTo>
                    <a:lnTo>
                      <a:pt x="946" y="410"/>
                    </a:lnTo>
                    <a:lnTo>
                      <a:pt x="950" y="407"/>
                    </a:lnTo>
                    <a:lnTo>
                      <a:pt x="952" y="412"/>
                    </a:lnTo>
                    <a:lnTo>
                      <a:pt x="956" y="410"/>
                    </a:lnTo>
                    <a:lnTo>
                      <a:pt x="954" y="403"/>
                    </a:lnTo>
                    <a:lnTo>
                      <a:pt x="949" y="403"/>
                    </a:lnTo>
                    <a:lnTo>
                      <a:pt x="949" y="406"/>
                    </a:lnTo>
                    <a:lnTo>
                      <a:pt x="946" y="406"/>
                    </a:lnTo>
                    <a:lnTo>
                      <a:pt x="928" y="386"/>
                    </a:lnTo>
                    <a:lnTo>
                      <a:pt x="922" y="381"/>
                    </a:lnTo>
                    <a:lnTo>
                      <a:pt x="924" y="378"/>
                    </a:lnTo>
                    <a:lnTo>
                      <a:pt x="930" y="376"/>
                    </a:lnTo>
                    <a:lnTo>
                      <a:pt x="925" y="375"/>
                    </a:lnTo>
                    <a:cubicBezTo>
                      <a:pt x="925" y="375"/>
                      <a:pt x="918" y="376"/>
                      <a:pt x="918" y="376"/>
                    </a:cubicBezTo>
                    <a:lnTo>
                      <a:pt x="921" y="380"/>
                    </a:lnTo>
                    <a:lnTo>
                      <a:pt x="912" y="380"/>
                    </a:lnTo>
                    <a:cubicBezTo>
                      <a:pt x="907" y="372"/>
                      <a:pt x="901" y="364"/>
                      <a:pt x="894" y="357"/>
                    </a:cubicBezTo>
                    <a:close/>
                    <a:moveTo>
                      <a:pt x="903" y="671"/>
                    </a:moveTo>
                    <a:lnTo>
                      <a:pt x="886" y="666"/>
                    </a:lnTo>
                    <a:lnTo>
                      <a:pt x="880" y="668"/>
                    </a:lnTo>
                    <a:lnTo>
                      <a:pt x="870" y="660"/>
                    </a:lnTo>
                    <a:lnTo>
                      <a:pt x="861" y="657"/>
                    </a:lnTo>
                    <a:cubicBezTo>
                      <a:pt x="866" y="654"/>
                      <a:pt x="870" y="650"/>
                      <a:pt x="874" y="646"/>
                    </a:cubicBezTo>
                    <a:lnTo>
                      <a:pt x="889" y="657"/>
                    </a:lnTo>
                    <a:lnTo>
                      <a:pt x="900" y="662"/>
                    </a:lnTo>
                    <a:lnTo>
                      <a:pt x="905" y="668"/>
                    </a:lnTo>
                    <a:lnTo>
                      <a:pt x="903" y="671"/>
                    </a:lnTo>
                    <a:close/>
                    <a:moveTo>
                      <a:pt x="872" y="401"/>
                    </a:moveTo>
                    <a:lnTo>
                      <a:pt x="879" y="399"/>
                    </a:lnTo>
                    <a:lnTo>
                      <a:pt x="879" y="397"/>
                    </a:lnTo>
                    <a:lnTo>
                      <a:pt x="872" y="392"/>
                    </a:lnTo>
                    <a:lnTo>
                      <a:pt x="874" y="377"/>
                    </a:lnTo>
                    <a:lnTo>
                      <a:pt x="883" y="368"/>
                    </a:lnTo>
                    <a:cubicBezTo>
                      <a:pt x="888" y="375"/>
                      <a:pt x="893" y="381"/>
                      <a:pt x="898" y="388"/>
                    </a:cubicBezTo>
                    <a:lnTo>
                      <a:pt x="895" y="397"/>
                    </a:lnTo>
                    <a:lnTo>
                      <a:pt x="887" y="392"/>
                    </a:lnTo>
                    <a:lnTo>
                      <a:pt x="881" y="393"/>
                    </a:lnTo>
                    <a:lnTo>
                      <a:pt x="884" y="399"/>
                    </a:lnTo>
                    <a:lnTo>
                      <a:pt x="887" y="399"/>
                    </a:lnTo>
                    <a:lnTo>
                      <a:pt x="884" y="407"/>
                    </a:lnTo>
                    <a:lnTo>
                      <a:pt x="881" y="404"/>
                    </a:lnTo>
                    <a:lnTo>
                      <a:pt x="872" y="401"/>
                    </a:lnTo>
                    <a:close/>
                    <a:moveTo>
                      <a:pt x="970" y="457"/>
                    </a:moveTo>
                    <a:lnTo>
                      <a:pt x="984" y="449"/>
                    </a:lnTo>
                    <a:lnTo>
                      <a:pt x="999" y="446"/>
                    </a:lnTo>
                    <a:lnTo>
                      <a:pt x="1002" y="439"/>
                    </a:lnTo>
                    <a:lnTo>
                      <a:pt x="1011" y="434"/>
                    </a:lnTo>
                    <a:lnTo>
                      <a:pt x="1014" y="427"/>
                    </a:lnTo>
                    <a:lnTo>
                      <a:pt x="1016" y="415"/>
                    </a:lnTo>
                    <a:cubicBezTo>
                      <a:pt x="1018" y="419"/>
                      <a:pt x="1019" y="424"/>
                      <a:pt x="1020" y="428"/>
                    </a:cubicBezTo>
                    <a:lnTo>
                      <a:pt x="1012" y="452"/>
                    </a:lnTo>
                    <a:lnTo>
                      <a:pt x="1011" y="460"/>
                    </a:lnTo>
                    <a:lnTo>
                      <a:pt x="1023" y="444"/>
                    </a:lnTo>
                    <a:cubicBezTo>
                      <a:pt x="1025" y="458"/>
                      <a:pt x="1027" y="472"/>
                      <a:pt x="1027" y="487"/>
                    </a:cubicBezTo>
                    <a:lnTo>
                      <a:pt x="956" y="487"/>
                    </a:lnTo>
                    <a:lnTo>
                      <a:pt x="954" y="481"/>
                    </a:lnTo>
                    <a:lnTo>
                      <a:pt x="962" y="474"/>
                    </a:lnTo>
                    <a:lnTo>
                      <a:pt x="964" y="470"/>
                    </a:lnTo>
                    <a:lnTo>
                      <a:pt x="968" y="468"/>
                    </a:lnTo>
                    <a:lnTo>
                      <a:pt x="977" y="467"/>
                    </a:lnTo>
                    <a:lnTo>
                      <a:pt x="978" y="462"/>
                    </a:lnTo>
                    <a:lnTo>
                      <a:pt x="970" y="457"/>
                    </a:lnTo>
                    <a:close/>
                    <a:moveTo>
                      <a:pt x="986" y="266"/>
                    </a:moveTo>
                    <a:lnTo>
                      <a:pt x="1005" y="267"/>
                    </a:lnTo>
                    <a:lnTo>
                      <a:pt x="1010" y="273"/>
                    </a:lnTo>
                    <a:lnTo>
                      <a:pt x="1008" y="281"/>
                    </a:lnTo>
                    <a:lnTo>
                      <a:pt x="1035" y="298"/>
                    </a:lnTo>
                    <a:lnTo>
                      <a:pt x="1040" y="297"/>
                    </a:lnTo>
                    <a:lnTo>
                      <a:pt x="1075" y="337"/>
                    </a:lnTo>
                    <a:lnTo>
                      <a:pt x="1089" y="332"/>
                    </a:lnTo>
                    <a:cubicBezTo>
                      <a:pt x="1111" y="379"/>
                      <a:pt x="1124" y="432"/>
                      <a:pt x="1124" y="487"/>
                    </a:cubicBezTo>
                    <a:lnTo>
                      <a:pt x="1043" y="487"/>
                    </a:lnTo>
                    <a:cubicBezTo>
                      <a:pt x="1043" y="466"/>
                      <a:pt x="1040" y="445"/>
                      <a:pt x="1035" y="425"/>
                    </a:cubicBezTo>
                    <a:lnTo>
                      <a:pt x="1039" y="420"/>
                    </a:lnTo>
                    <a:lnTo>
                      <a:pt x="1044" y="395"/>
                    </a:lnTo>
                    <a:lnTo>
                      <a:pt x="1040" y="367"/>
                    </a:lnTo>
                    <a:lnTo>
                      <a:pt x="1031" y="336"/>
                    </a:lnTo>
                    <a:lnTo>
                      <a:pt x="1008" y="303"/>
                    </a:lnTo>
                    <a:lnTo>
                      <a:pt x="1013" y="306"/>
                    </a:lnTo>
                    <a:lnTo>
                      <a:pt x="1016" y="303"/>
                    </a:lnTo>
                    <a:lnTo>
                      <a:pt x="998" y="290"/>
                    </a:lnTo>
                    <a:lnTo>
                      <a:pt x="997" y="294"/>
                    </a:lnTo>
                    <a:lnTo>
                      <a:pt x="1015" y="320"/>
                    </a:lnTo>
                    <a:lnTo>
                      <a:pt x="1025" y="342"/>
                    </a:lnTo>
                    <a:lnTo>
                      <a:pt x="1033" y="363"/>
                    </a:lnTo>
                    <a:lnTo>
                      <a:pt x="1035" y="377"/>
                    </a:lnTo>
                    <a:lnTo>
                      <a:pt x="1039" y="401"/>
                    </a:lnTo>
                    <a:lnTo>
                      <a:pt x="1032" y="402"/>
                    </a:lnTo>
                    <a:cubicBezTo>
                      <a:pt x="1032" y="402"/>
                      <a:pt x="1024" y="387"/>
                      <a:pt x="1022" y="381"/>
                    </a:cubicBezTo>
                    <a:lnTo>
                      <a:pt x="1025" y="375"/>
                    </a:lnTo>
                    <a:lnTo>
                      <a:pt x="1018" y="366"/>
                    </a:lnTo>
                    <a:lnTo>
                      <a:pt x="1018" y="356"/>
                    </a:lnTo>
                    <a:lnTo>
                      <a:pt x="1013" y="349"/>
                    </a:lnTo>
                    <a:lnTo>
                      <a:pt x="1007" y="350"/>
                    </a:lnTo>
                    <a:cubicBezTo>
                      <a:pt x="1005" y="346"/>
                      <a:pt x="1003" y="342"/>
                      <a:pt x="1000" y="338"/>
                    </a:cubicBezTo>
                    <a:lnTo>
                      <a:pt x="1005" y="340"/>
                    </a:lnTo>
                    <a:lnTo>
                      <a:pt x="1006" y="339"/>
                    </a:lnTo>
                    <a:lnTo>
                      <a:pt x="1004" y="334"/>
                    </a:lnTo>
                    <a:lnTo>
                      <a:pt x="1009" y="331"/>
                    </a:lnTo>
                    <a:lnTo>
                      <a:pt x="1006" y="328"/>
                    </a:lnTo>
                    <a:lnTo>
                      <a:pt x="999" y="331"/>
                    </a:lnTo>
                    <a:lnTo>
                      <a:pt x="1001" y="319"/>
                    </a:lnTo>
                    <a:lnTo>
                      <a:pt x="997" y="316"/>
                    </a:lnTo>
                    <a:lnTo>
                      <a:pt x="993" y="326"/>
                    </a:lnTo>
                    <a:cubicBezTo>
                      <a:pt x="984" y="312"/>
                      <a:pt x="974" y="300"/>
                      <a:pt x="963" y="288"/>
                    </a:cubicBezTo>
                    <a:lnTo>
                      <a:pt x="986" y="266"/>
                    </a:lnTo>
                    <a:close/>
                    <a:moveTo>
                      <a:pt x="1089" y="162"/>
                    </a:moveTo>
                    <a:cubicBezTo>
                      <a:pt x="1170" y="247"/>
                      <a:pt x="1220" y="361"/>
                      <a:pt x="1222" y="487"/>
                    </a:cubicBezTo>
                    <a:lnTo>
                      <a:pt x="1140" y="487"/>
                    </a:lnTo>
                    <a:cubicBezTo>
                      <a:pt x="1140" y="425"/>
                      <a:pt x="1124" y="366"/>
                      <a:pt x="1098" y="313"/>
                    </a:cubicBezTo>
                    <a:lnTo>
                      <a:pt x="1099" y="312"/>
                    </a:lnTo>
                    <a:lnTo>
                      <a:pt x="1104" y="315"/>
                    </a:lnTo>
                    <a:lnTo>
                      <a:pt x="1106" y="311"/>
                    </a:lnTo>
                    <a:lnTo>
                      <a:pt x="1091" y="285"/>
                    </a:lnTo>
                    <a:lnTo>
                      <a:pt x="1074" y="261"/>
                    </a:lnTo>
                    <a:lnTo>
                      <a:pt x="1054" y="244"/>
                    </a:lnTo>
                    <a:cubicBezTo>
                      <a:pt x="1047" y="236"/>
                      <a:pt x="1040" y="227"/>
                      <a:pt x="1032" y="219"/>
                    </a:cubicBezTo>
                    <a:lnTo>
                      <a:pt x="1089" y="162"/>
                    </a:lnTo>
                    <a:close/>
                    <a:moveTo>
                      <a:pt x="850" y="645"/>
                    </a:moveTo>
                    <a:lnTo>
                      <a:pt x="850" y="645"/>
                    </a:lnTo>
                    <a:lnTo>
                      <a:pt x="850" y="645"/>
                    </a:lnTo>
                    <a:cubicBezTo>
                      <a:pt x="850" y="645"/>
                      <a:pt x="850" y="645"/>
                      <a:pt x="850" y="645"/>
                    </a:cubicBezTo>
                    <a:close/>
                    <a:moveTo>
                      <a:pt x="743" y="987"/>
                    </a:moveTo>
                    <a:cubicBezTo>
                      <a:pt x="1016" y="987"/>
                      <a:pt x="1238" y="765"/>
                      <a:pt x="1238" y="492"/>
                    </a:cubicBezTo>
                    <a:cubicBezTo>
                      <a:pt x="1238" y="236"/>
                      <a:pt x="1043" y="25"/>
                      <a:pt x="793" y="0"/>
                    </a:cubicBezTo>
                    <a:cubicBezTo>
                      <a:pt x="793" y="1"/>
                      <a:pt x="793" y="2"/>
                      <a:pt x="793" y="3"/>
                    </a:cubicBezTo>
                    <a:cubicBezTo>
                      <a:pt x="792" y="7"/>
                      <a:pt x="791" y="12"/>
                      <a:pt x="790" y="15"/>
                    </a:cubicBezTo>
                    <a:cubicBezTo>
                      <a:pt x="902" y="26"/>
                      <a:pt x="1002" y="76"/>
                      <a:pt x="1078" y="150"/>
                    </a:cubicBezTo>
                    <a:lnTo>
                      <a:pt x="1024" y="205"/>
                    </a:lnTo>
                    <a:lnTo>
                      <a:pt x="1026" y="195"/>
                    </a:lnTo>
                    <a:lnTo>
                      <a:pt x="1018" y="192"/>
                    </a:lnTo>
                    <a:lnTo>
                      <a:pt x="1009" y="192"/>
                    </a:lnTo>
                    <a:lnTo>
                      <a:pt x="1011" y="185"/>
                    </a:lnTo>
                    <a:lnTo>
                      <a:pt x="1004" y="163"/>
                    </a:lnTo>
                    <a:lnTo>
                      <a:pt x="991" y="148"/>
                    </a:lnTo>
                    <a:lnTo>
                      <a:pt x="948" y="126"/>
                    </a:lnTo>
                    <a:lnTo>
                      <a:pt x="944" y="129"/>
                    </a:lnTo>
                    <a:lnTo>
                      <a:pt x="936" y="132"/>
                    </a:lnTo>
                    <a:cubicBezTo>
                      <a:pt x="951" y="153"/>
                      <a:pt x="959" y="178"/>
                      <a:pt x="959" y="204"/>
                    </a:cubicBezTo>
                    <a:cubicBezTo>
                      <a:pt x="959" y="207"/>
                      <a:pt x="959" y="210"/>
                      <a:pt x="959" y="213"/>
                    </a:cubicBezTo>
                    <a:lnTo>
                      <a:pt x="980" y="240"/>
                    </a:lnTo>
                    <a:lnTo>
                      <a:pt x="970" y="242"/>
                    </a:lnTo>
                    <a:lnTo>
                      <a:pt x="977" y="252"/>
                    </a:lnTo>
                    <a:lnTo>
                      <a:pt x="958" y="271"/>
                    </a:lnTo>
                    <a:lnTo>
                      <a:pt x="950" y="256"/>
                    </a:lnTo>
                    <a:cubicBezTo>
                      <a:pt x="947" y="266"/>
                      <a:pt x="942" y="276"/>
                      <a:pt x="936" y="284"/>
                    </a:cubicBezTo>
                    <a:cubicBezTo>
                      <a:pt x="938" y="285"/>
                      <a:pt x="939" y="287"/>
                      <a:pt x="940" y="288"/>
                    </a:cubicBezTo>
                    <a:lnTo>
                      <a:pt x="883" y="346"/>
                    </a:lnTo>
                    <a:cubicBezTo>
                      <a:pt x="879" y="342"/>
                      <a:pt x="876" y="339"/>
                      <a:pt x="872" y="336"/>
                    </a:cubicBezTo>
                    <a:cubicBezTo>
                      <a:pt x="867" y="339"/>
                      <a:pt x="861" y="341"/>
                      <a:pt x="855" y="343"/>
                    </a:cubicBezTo>
                    <a:cubicBezTo>
                      <a:pt x="857" y="344"/>
                      <a:pt x="859" y="346"/>
                      <a:pt x="860" y="347"/>
                    </a:cubicBezTo>
                    <a:lnTo>
                      <a:pt x="857" y="350"/>
                    </a:lnTo>
                    <a:lnTo>
                      <a:pt x="851" y="354"/>
                    </a:lnTo>
                    <a:lnTo>
                      <a:pt x="848" y="360"/>
                    </a:lnTo>
                    <a:lnTo>
                      <a:pt x="844" y="356"/>
                    </a:lnTo>
                    <a:lnTo>
                      <a:pt x="832" y="360"/>
                    </a:lnTo>
                    <a:lnTo>
                      <a:pt x="835" y="366"/>
                    </a:lnTo>
                    <a:lnTo>
                      <a:pt x="843" y="363"/>
                    </a:lnTo>
                    <a:lnTo>
                      <a:pt x="849" y="364"/>
                    </a:lnTo>
                    <a:lnTo>
                      <a:pt x="849" y="361"/>
                    </a:lnTo>
                    <a:lnTo>
                      <a:pt x="853" y="359"/>
                    </a:lnTo>
                    <a:lnTo>
                      <a:pt x="855" y="356"/>
                    </a:lnTo>
                    <a:lnTo>
                      <a:pt x="862" y="354"/>
                    </a:lnTo>
                    <a:lnTo>
                      <a:pt x="868" y="354"/>
                    </a:lnTo>
                    <a:cubicBezTo>
                      <a:pt x="869" y="355"/>
                      <a:pt x="871" y="356"/>
                      <a:pt x="872" y="357"/>
                    </a:cubicBezTo>
                    <a:lnTo>
                      <a:pt x="849" y="380"/>
                    </a:lnTo>
                    <a:lnTo>
                      <a:pt x="847" y="377"/>
                    </a:lnTo>
                    <a:lnTo>
                      <a:pt x="823" y="381"/>
                    </a:lnTo>
                    <a:lnTo>
                      <a:pt x="818" y="387"/>
                    </a:lnTo>
                    <a:lnTo>
                      <a:pt x="813" y="387"/>
                    </a:lnTo>
                    <a:lnTo>
                      <a:pt x="828" y="373"/>
                    </a:lnTo>
                    <a:lnTo>
                      <a:pt x="822" y="370"/>
                    </a:lnTo>
                    <a:lnTo>
                      <a:pt x="808" y="389"/>
                    </a:lnTo>
                    <a:lnTo>
                      <a:pt x="813" y="388"/>
                    </a:lnTo>
                    <a:lnTo>
                      <a:pt x="812" y="395"/>
                    </a:lnTo>
                    <a:lnTo>
                      <a:pt x="817" y="397"/>
                    </a:lnTo>
                    <a:lnTo>
                      <a:pt x="818" y="404"/>
                    </a:lnTo>
                    <a:lnTo>
                      <a:pt x="810" y="403"/>
                    </a:lnTo>
                    <a:lnTo>
                      <a:pt x="801" y="404"/>
                    </a:lnTo>
                    <a:lnTo>
                      <a:pt x="780" y="394"/>
                    </a:lnTo>
                    <a:cubicBezTo>
                      <a:pt x="780" y="394"/>
                      <a:pt x="779" y="450"/>
                      <a:pt x="779" y="478"/>
                    </a:cubicBezTo>
                    <a:cubicBezTo>
                      <a:pt x="828" y="495"/>
                      <a:pt x="881" y="519"/>
                      <a:pt x="881" y="582"/>
                    </a:cubicBezTo>
                    <a:cubicBezTo>
                      <a:pt x="881" y="609"/>
                      <a:pt x="869" y="632"/>
                      <a:pt x="845" y="648"/>
                    </a:cubicBezTo>
                    <a:lnTo>
                      <a:pt x="845" y="648"/>
                    </a:lnTo>
                    <a:cubicBezTo>
                      <a:pt x="845" y="648"/>
                      <a:pt x="844" y="649"/>
                      <a:pt x="844" y="649"/>
                    </a:cubicBezTo>
                    <a:lnTo>
                      <a:pt x="844" y="649"/>
                    </a:lnTo>
                    <a:cubicBezTo>
                      <a:pt x="843" y="649"/>
                      <a:pt x="843" y="650"/>
                      <a:pt x="842" y="650"/>
                    </a:cubicBezTo>
                    <a:cubicBezTo>
                      <a:pt x="822" y="663"/>
                      <a:pt x="797" y="670"/>
                      <a:pt x="774" y="677"/>
                    </a:cubicBezTo>
                    <a:cubicBezTo>
                      <a:pt x="774" y="677"/>
                      <a:pt x="774" y="721"/>
                      <a:pt x="774" y="721"/>
                    </a:cubicBezTo>
                    <a:cubicBezTo>
                      <a:pt x="809" y="739"/>
                      <a:pt x="852" y="764"/>
                      <a:pt x="848" y="838"/>
                    </a:cubicBezTo>
                    <a:cubicBezTo>
                      <a:pt x="848" y="856"/>
                      <a:pt x="841" y="861"/>
                      <a:pt x="835" y="862"/>
                    </a:cubicBezTo>
                    <a:lnTo>
                      <a:pt x="835" y="862"/>
                    </a:lnTo>
                    <a:cubicBezTo>
                      <a:pt x="814" y="867"/>
                      <a:pt x="793" y="871"/>
                      <a:pt x="771" y="872"/>
                    </a:cubicBezTo>
                    <a:cubicBezTo>
                      <a:pt x="771" y="878"/>
                      <a:pt x="771" y="884"/>
                      <a:pt x="770" y="889"/>
                    </a:cubicBezTo>
                    <a:cubicBezTo>
                      <a:pt x="866" y="882"/>
                      <a:pt x="952" y="842"/>
                      <a:pt x="1017" y="780"/>
                    </a:cubicBezTo>
                    <a:lnTo>
                      <a:pt x="1075" y="837"/>
                    </a:lnTo>
                    <a:cubicBezTo>
                      <a:pt x="989" y="920"/>
                      <a:pt x="872" y="971"/>
                      <a:pt x="743" y="971"/>
                    </a:cubicBezTo>
                    <a:cubicBezTo>
                      <a:pt x="615" y="971"/>
                      <a:pt x="499" y="920"/>
                      <a:pt x="413" y="838"/>
                    </a:cubicBezTo>
                    <a:lnTo>
                      <a:pt x="470" y="781"/>
                    </a:lnTo>
                    <a:cubicBezTo>
                      <a:pt x="535" y="842"/>
                      <a:pt x="620" y="882"/>
                      <a:pt x="713" y="889"/>
                    </a:cubicBezTo>
                    <a:cubicBezTo>
                      <a:pt x="713" y="884"/>
                      <a:pt x="713" y="878"/>
                      <a:pt x="713" y="872"/>
                    </a:cubicBezTo>
                    <a:cubicBezTo>
                      <a:pt x="624" y="865"/>
                      <a:pt x="543" y="828"/>
                      <a:pt x="482" y="770"/>
                    </a:cubicBezTo>
                    <a:lnTo>
                      <a:pt x="497" y="754"/>
                    </a:lnTo>
                    <a:lnTo>
                      <a:pt x="518" y="757"/>
                    </a:lnTo>
                    <a:lnTo>
                      <a:pt x="529" y="745"/>
                    </a:lnTo>
                    <a:lnTo>
                      <a:pt x="559" y="746"/>
                    </a:lnTo>
                    <a:lnTo>
                      <a:pt x="563" y="735"/>
                    </a:lnTo>
                    <a:lnTo>
                      <a:pt x="562" y="731"/>
                    </a:lnTo>
                    <a:cubicBezTo>
                      <a:pt x="604" y="763"/>
                      <a:pt x="656" y="785"/>
                      <a:pt x="712" y="791"/>
                    </a:cubicBezTo>
                    <a:cubicBezTo>
                      <a:pt x="712" y="784"/>
                      <a:pt x="712" y="779"/>
                      <a:pt x="711" y="774"/>
                    </a:cubicBezTo>
                    <a:cubicBezTo>
                      <a:pt x="650" y="767"/>
                      <a:pt x="594" y="741"/>
                      <a:pt x="550" y="701"/>
                    </a:cubicBezTo>
                    <a:lnTo>
                      <a:pt x="608" y="643"/>
                    </a:lnTo>
                    <a:cubicBezTo>
                      <a:pt x="622" y="656"/>
                      <a:pt x="638" y="666"/>
                      <a:pt x="655" y="674"/>
                    </a:cubicBezTo>
                    <a:cubicBezTo>
                      <a:pt x="656" y="669"/>
                      <a:pt x="658" y="664"/>
                      <a:pt x="660" y="659"/>
                    </a:cubicBezTo>
                    <a:cubicBezTo>
                      <a:pt x="646" y="652"/>
                      <a:pt x="632" y="643"/>
                      <a:pt x="619" y="632"/>
                    </a:cubicBezTo>
                    <a:lnTo>
                      <a:pt x="677" y="574"/>
                    </a:lnTo>
                    <a:cubicBezTo>
                      <a:pt x="686" y="582"/>
                      <a:pt x="697" y="587"/>
                      <a:pt x="708" y="591"/>
                    </a:cubicBezTo>
                    <a:cubicBezTo>
                      <a:pt x="708" y="586"/>
                      <a:pt x="708" y="580"/>
                      <a:pt x="708" y="574"/>
                    </a:cubicBezTo>
                    <a:cubicBezTo>
                      <a:pt x="701" y="571"/>
                      <a:pt x="694" y="567"/>
                      <a:pt x="688" y="563"/>
                    </a:cubicBezTo>
                    <a:lnTo>
                      <a:pt x="705" y="546"/>
                    </a:lnTo>
                    <a:cubicBezTo>
                      <a:pt x="699" y="545"/>
                      <a:pt x="693" y="543"/>
                      <a:pt x="688" y="541"/>
                    </a:cubicBezTo>
                    <a:lnTo>
                      <a:pt x="677" y="552"/>
                    </a:lnTo>
                    <a:cubicBezTo>
                      <a:pt x="671" y="546"/>
                      <a:pt x="667" y="539"/>
                      <a:pt x="663" y="531"/>
                    </a:cubicBezTo>
                    <a:cubicBezTo>
                      <a:pt x="653" y="527"/>
                      <a:pt x="643" y="522"/>
                      <a:pt x="634" y="516"/>
                    </a:cubicBezTo>
                    <a:cubicBezTo>
                      <a:pt x="599" y="493"/>
                      <a:pt x="581" y="460"/>
                      <a:pt x="581" y="418"/>
                    </a:cubicBezTo>
                    <a:cubicBezTo>
                      <a:pt x="581" y="387"/>
                      <a:pt x="590" y="363"/>
                      <a:pt x="604" y="344"/>
                    </a:cubicBezTo>
                    <a:lnTo>
                      <a:pt x="547" y="287"/>
                    </a:lnTo>
                    <a:cubicBezTo>
                      <a:pt x="588" y="247"/>
                      <a:pt x="641" y="220"/>
                      <a:pt x="700" y="211"/>
                    </a:cubicBezTo>
                    <a:cubicBezTo>
                      <a:pt x="700" y="206"/>
                      <a:pt x="700" y="200"/>
                      <a:pt x="700" y="195"/>
                    </a:cubicBezTo>
                    <a:cubicBezTo>
                      <a:pt x="637" y="204"/>
                      <a:pt x="580" y="233"/>
                      <a:pt x="536" y="275"/>
                    </a:cubicBezTo>
                    <a:lnTo>
                      <a:pt x="526" y="266"/>
                    </a:lnTo>
                    <a:cubicBezTo>
                      <a:pt x="524" y="270"/>
                      <a:pt x="521" y="274"/>
                      <a:pt x="518" y="281"/>
                    </a:cubicBezTo>
                    <a:lnTo>
                      <a:pt x="524" y="287"/>
                    </a:lnTo>
                    <a:cubicBezTo>
                      <a:pt x="475" y="339"/>
                      <a:pt x="444" y="410"/>
                      <a:pt x="443" y="487"/>
                    </a:cubicBezTo>
                    <a:lnTo>
                      <a:pt x="362" y="487"/>
                    </a:lnTo>
                    <a:cubicBezTo>
                      <a:pt x="363" y="387"/>
                      <a:pt x="403" y="297"/>
                      <a:pt x="467" y="229"/>
                    </a:cubicBezTo>
                    <a:lnTo>
                      <a:pt x="493" y="255"/>
                    </a:lnTo>
                    <a:cubicBezTo>
                      <a:pt x="494" y="255"/>
                      <a:pt x="495" y="255"/>
                      <a:pt x="496" y="255"/>
                    </a:cubicBezTo>
                    <a:cubicBezTo>
                      <a:pt x="501" y="255"/>
                      <a:pt x="506" y="253"/>
                      <a:pt x="511" y="251"/>
                    </a:cubicBezTo>
                    <a:lnTo>
                      <a:pt x="478" y="218"/>
                    </a:lnTo>
                    <a:cubicBezTo>
                      <a:pt x="495" y="201"/>
                      <a:pt x="514" y="186"/>
                      <a:pt x="535" y="173"/>
                    </a:cubicBezTo>
                    <a:cubicBezTo>
                      <a:pt x="536" y="167"/>
                      <a:pt x="538" y="162"/>
                      <a:pt x="539" y="161"/>
                    </a:cubicBezTo>
                    <a:cubicBezTo>
                      <a:pt x="540" y="159"/>
                      <a:pt x="545" y="152"/>
                      <a:pt x="551" y="144"/>
                    </a:cubicBezTo>
                    <a:cubicBezTo>
                      <a:pt x="520" y="161"/>
                      <a:pt x="492" y="182"/>
                      <a:pt x="467" y="207"/>
                    </a:cubicBezTo>
                    <a:lnTo>
                      <a:pt x="409" y="149"/>
                    </a:lnTo>
                    <a:cubicBezTo>
                      <a:pt x="485" y="76"/>
                      <a:pt x="584" y="27"/>
                      <a:pt x="694" y="16"/>
                    </a:cubicBezTo>
                    <a:cubicBezTo>
                      <a:pt x="694" y="14"/>
                      <a:pt x="694" y="12"/>
                      <a:pt x="694" y="12"/>
                    </a:cubicBezTo>
                    <a:cubicBezTo>
                      <a:pt x="693" y="8"/>
                      <a:pt x="692" y="4"/>
                      <a:pt x="691" y="0"/>
                    </a:cubicBezTo>
                    <a:cubicBezTo>
                      <a:pt x="443" y="26"/>
                      <a:pt x="248" y="237"/>
                      <a:pt x="248" y="492"/>
                    </a:cubicBezTo>
                    <a:cubicBezTo>
                      <a:pt x="248" y="765"/>
                      <a:pt x="470" y="987"/>
                      <a:pt x="743" y="987"/>
                    </a:cubicBezTo>
                    <a:close/>
                    <a:moveTo>
                      <a:pt x="511" y="273"/>
                    </a:moveTo>
                    <a:cubicBezTo>
                      <a:pt x="511" y="270"/>
                      <a:pt x="512" y="267"/>
                      <a:pt x="513" y="264"/>
                    </a:cubicBezTo>
                    <a:cubicBezTo>
                      <a:pt x="510" y="265"/>
                      <a:pt x="506" y="265"/>
                      <a:pt x="503" y="265"/>
                    </a:cubicBezTo>
                    <a:lnTo>
                      <a:pt x="511" y="273"/>
                    </a:lnTo>
                    <a:close/>
                    <a:moveTo>
                      <a:pt x="792" y="582"/>
                    </a:moveTo>
                    <a:cubicBezTo>
                      <a:pt x="792" y="577"/>
                      <a:pt x="786" y="573"/>
                      <a:pt x="778" y="570"/>
                    </a:cubicBezTo>
                    <a:lnTo>
                      <a:pt x="777" y="570"/>
                    </a:lnTo>
                    <a:cubicBezTo>
                      <a:pt x="777" y="573"/>
                      <a:pt x="776" y="589"/>
                      <a:pt x="776" y="597"/>
                    </a:cubicBezTo>
                    <a:cubicBezTo>
                      <a:pt x="786" y="593"/>
                      <a:pt x="792" y="588"/>
                      <a:pt x="792" y="582"/>
                    </a:cubicBezTo>
                    <a:close/>
                    <a:moveTo>
                      <a:pt x="839" y="58"/>
                    </a:moveTo>
                    <a:lnTo>
                      <a:pt x="843" y="54"/>
                    </a:lnTo>
                    <a:lnTo>
                      <a:pt x="834" y="50"/>
                    </a:lnTo>
                    <a:lnTo>
                      <a:pt x="810" y="50"/>
                    </a:lnTo>
                    <a:lnTo>
                      <a:pt x="804" y="54"/>
                    </a:lnTo>
                    <a:lnTo>
                      <a:pt x="789" y="53"/>
                    </a:lnTo>
                    <a:lnTo>
                      <a:pt x="789" y="56"/>
                    </a:lnTo>
                    <a:cubicBezTo>
                      <a:pt x="798" y="57"/>
                      <a:pt x="807" y="58"/>
                      <a:pt x="814" y="59"/>
                    </a:cubicBezTo>
                    <a:lnTo>
                      <a:pt x="826" y="58"/>
                    </a:lnTo>
                    <a:lnTo>
                      <a:pt x="839" y="58"/>
                    </a:lnTo>
                    <a:close/>
                    <a:moveTo>
                      <a:pt x="857" y="214"/>
                    </a:moveTo>
                    <a:cubicBezTo>
                      <a:pt x="834" y="205"/>
                      <a:pt x="810" y="198"/>
                      <a:pt x="785" y="195"/>
                    </a:cubicBezTo>
                    <a:cubicBezTo>
                      <a:pt x="785" y="200"/>
                      <a:pt x="784" y="206"/>
                      <a:pt x="784" y="211"/>
                    </a:cubicBezTo>
                    <a:cubicBezTo>
                      <a:pt x="808" y="214"/>
                      <a:pt x="830" y="221"/>
                      <a:pt x="851" y="229"/>
                    </a:cubicBezTo>
                    <a:cubicBezTo>
                      <a:pt x="854" y="225"/>
                      <a:pt x="856" y="220"/>
                      <a:pt x="857" y="214"/>
                    </a:cubicBezTo>
                    <a:close/>
                    <a:moveTo>
                      <a:pt x="1165" y="143"/>
                    </a:moveTo>
                    <a:cubicBezTo>
                      <a:pt x="1203" y="269"/>
                      <a:pt x="1294" y="241"/>
                      <a:pt x="1355" y="373"/>
                    </a:cubicBezTo>
                    <a:cubicBezTo>
                      <a:pt x="1349" y="329"/>
                      <a:pt x="1399" y="187"/>
                      <a:pt x="1280" y="99"/>
                    </a:cubicBezTo>
                    <a:cubicBezTo>
                      <a:pt x="1320" y="148"/>
                      <a:pt x="1308" y="238"/>
                      <a:pt x="1332" y="297"/>
                    </a:cubicBezTo>
                    <a:cubicBezTo>
                      <a:pt x="1286" y="198"/>
                      <a:pt x="1187" y="182"/>
                      <a:pt x="1165" y="143"/>
                    </a:cubicBezTo>
                    <a:close/>
                    <a:moveTo>
                      <a:pt x="294" y="128"/>
                    </a:moveTo>
                    <a:cubicBezTo>
                      <a:pt x="322" y="95"/>
                      <a:pt x="331" y="51"/>
                      <a:pt x="374" y="18"/>
                    </a:cubicBezTo>
                    <a:cubicBezTo>
                      <a:pt x="286" y="37"/>
                      <a:pt x="211" y="116"/>
                      <a:pt x="191" y="213"/>
                    </a:cubicBezTo>
                    <a:cubicBezTo>
                      <a:pt x="219" y="180"/>
                      <a:pt x="267" y="161"/>
                      <a:pt x="294" y="128"/>
                    </a:cubicBezTo>
                    <a:close/>
                    <a:moveTo>
                      <a:pt x="1276" y="412"/>
                    </a:moveTo>
                    <a:cubicBezTo>
                      <a:pt x="1270" y="540"/>
                      <a:pt x="1341" y="563"/>
                      <a:pt x="1337" y="675"/>
                    </a:cubicBezTo>
                    <a:cubicBezTo>
                      <a:pt x="1367" y="597"/>
                      <a:pt x="1485" y="575"/>
                      <a:pt x="1441" y="388"/>
                    </a:cubicBezTo>
                    <a:cubicBezTo>
                      <a:pt x="1442" y="460"/>
                      <a:pt x="1378" y="501"/>
                      <a:pt x="1351" y="613"/>
                    </a:cubicBezTo>
                    <a:cubicBezTo>
                      <a:pt x="1357" y="487"/>
                      <a:pt x="1307" y="473"/>
                      <a:pt x="1276" y="412"/>
                    </a:cubicBezTo>
                    <a:close/>
                    <a:moveTo>
                      <a:pt x="1458" y="554"/>
                    </a:moveTo>
                    <a:cubicBezTo>
                      <a:pt x="1434" y="624"/>
                      <a:pt x="1353" y="663"/>
                      <a:pt x="1300" y="766"/>
                    </a:cubicBezTo>
                    <a:cubicBezTo>
                      <a:pt x="1330" y="644"/>
                      <a:pt x="1285" y="612"/>
                      <a:pt x="1281" y="545"/>
                    </a:cubicBezTo>
                    <a:cubicBezTo>
                      <a:pt x="1236" y="663"/>
                      <a:pt x="1295" y="706"/>
                      <a:pt x="1262" y="829"/>
                    </a:cubicBezTo>
                    <a:cubicBezTo>
                      <a:pt x="1301" y="775"/>
                      <a:pt x="1456" y="747"/>
                      <a:pt x="1458" y="554"/>
                    </a:cubicBezTo>
                    <a:close/>
                    <a:moveTo>
                      <a:pt x="1365" y="455"/>
                    </a:moveTo>
                    <a:cubicBezTo>
                      <a:pt x="1352" y="391"/>
                      <a:pt x="1320" y="348"/>
                      <a:pt x="1280" y="315"/>
                    </a:cubicBezTo>
                    <a:cubicBezTo>
                      <a:pt x="1250" y="290"/>
                      <a:pt x="1242" y="284"/>
                      <a:pt x="1231" y="268"/>
                    </a:cubicBezTo>
                    <a:cubicBezTo>
                      <a:pt x="1273" y="410"/>
                      <a:pt x="1338" y="411"/>
                      <a:pt x="1366" y="518"/>
                    </a:cubicBezTo>
                    <a:cubicBezTo>
                      <a:pt x="1370" y="462"/>
                      <a:pt x="1485" y="370"/>
                      <a:pt x="1376" y="217"/>
                    </a:cubicBezTo>
                    <a:cubicBezTo>
                      <a:pt x="1405" y="288"/>
                      <a:pt x="1362" y="386"/>
                      <a:pt x="1365" y="455"/>
                    </a:cubicBezTo>
                    <a:close/>
                    <a:moveTo>
                      <a:pt x="254" y="268"/>
                    </a:moveTo>
                    <a:cubicBezTo>
                      <a:pt x="243" y="284"/>
                      <a:pt x="235" y="290"/>
                      <a:pt x="205" y="315"/>
                    </a:cubicBezTo>
                    <a:cubicBezTo>
                      <a:pt x="165" y="348"/>
                      <a:pt x="133" y="391"/>
                      <a:pt x="120" y="455"/>
                    </a:cubicBezTo>
                    <a:cubicBezTo>
                      <a:pt x="123" y="386"/>
                      <a:pt x="80" y="288"/>
                      <a:pt x="108" y="217"/>
                    </a:cubicBezTo>
                    <a:cubicBezTo>
                      <a:pt x="0" y="370"/>
                      <a:pt x="115" y="462"/>
                      <a:pt x="119" y="518"/>
                    </a:cubicBezTo>
                    <a:cubicBezTo>
                      <a:pt x="147" y="411"/>
                      <a:pt x="212" y="410"/>
                      <a:pt x="254" y="268"/>
                    </a:cubicBezTo>
                    <a:close/>
                    <a:moveTo>
                      <a:pt x="209" y="412"/>
                    </a:moveTo>
                    <a:cubicBezTo>
                      <a:pt x="178" y="473"/>
                      <a:pt x="128" y="487"/>
                      <a:pt x="133" y="613"/>
                    </a:cubicBezTo>
                    <a:cubicBezTo>
                      <a:pt x="107" y="501"/>
                      <a:pt x="43" y="460"/>
                      <a:pt x="44" y="388"/>
                    </a:cubicBezTo>
                    <a:cubicBezTo>
                      <a:pt x="0" y="575"/>
                      <a:pt x="118" y="597"/>
                      <a:pt x="148" y="675"/>
                    </a:cubicBezTo>
                    <a:cubicBezTo>
                      <a:pt x="144" y="563"/>
                      <a:pt x="215" y="540"/>
                      <a:pt x="209" y="412"/>
                    </a:cubicBezTo>
                    <a:close/>
                    <a:moveTo>
                      <a:pt x="1010" y="1043"/>
                    </a:moveTo>
                    <a:cubicBezTo>
                      <a:pt x="960" y="1030"/>
                      <a:pt x="909" y="1023"/>
                      <a:pt x="870" y="1022"/>
                    </a:cubicBezTo>
                    <a:cubicBezTo>
                      <a:pt x="822" y="1021"/>
                      <a:pt x="780" y="1030"/>
                      <a:pt x="742" y="1044"/>
                    </a:cubicBezTo>
                    <a:cubicBezTo>
                      <a:pt x="705" y="1030"/>
                      <a:pt x="663" y="1021"/>
                      <a:pt x="615" y="1022"/>
                    </a:cubicBezTo>
                    <a:cubicBezTo>
                      <a:pt x="576" y="1023"/>
                      <a:pt x="525" y="1030"/>
                      <a:pt x="475" y="1043"/>
                    </a:cubicBezTo>
                    <a:cubicBezTo>
                      <a:pt x="398" y="1064"/>
                      <a:pt x="331" y="1080"/>
                      <a:pt x="273" y="1050"/>
                    </a:cubicBezTo>
                    <a:cubicBezTo>
                      <a:pt x="328" y="1100"/>
                      <a:pt x="393" y="1117"/>
                      <a:pt x="487" y="1107"/>
                    </a:cubicBezTo>
                    <a:cubicBezTo>
                      <a:pt x="565" y="1099"/>
                      <a:pt x="628" y="1060"/>
                      <a:pt x="702" y="1060"/>
                    </a:cubicBezTo>
                    <a:cubicBezTo>
                      <a:pt x="703" y="1060"/>
                      <a:pt x="704" y="1060"/>
                      <a:pt x="705" y="1060"/>
                    </a:cubicBezTo>
                    <a:cubicBezTo>
                      <a:pt x="627" y="1099"/>
                      <a:pt x="584" y="1155"/>
                      <a:pt x="584" y="1155"/>
                    </a:cubicBezTo>
                    <a:lnTo>
                      <a:pt x="619" y="1159"/>
                    </a:lnTo>
                    <a:cubicBezTo>
                      <a:pt x="619" y="1159"/>
                      <a:pt x="657" y="1084"/>
                      <a:pt x="742" y="1065"/>
                    </a:cubicBezTo>
                    <a:cubicBezTo>
                      <a:pt x="828" y="1084"/>
                      <a:pt x="866" y="1159"/>
                      <a:pt x="866" y="1159"/>
                    </a:cubicBezTo>
                    <a:lnTo>
                      <a:pt x="901" y="1155"/>
                    </a:lnTo>
                    <a:cubicBezTo>
                      <a:pt x="901" y="1155"/>
                      <a:pt x="858" y="1099"/>
                      <a:pt x="780" y="1060"/>
                    </a:cubicBezTo>
                    <a:cubicBezTo>
                      <a:pt x="781" y="1060"/>
                      <a:pt x="782" y="1060"/>
                      <a:pt x="783" y="1060"/>
                    </a:cubicBezTo>
                    <a:cubicBezTo>
                      <a:pt x="857" y="1060"/>
                      <a:pt x="920" y="1099"/>
                      <a:pt x="998" y="1107"/>
                    </a:cubicBezTo>
                    <a:cubicBezTo>
                      <a:pt x="1092" y="1117"/>
                      <a:pt x="1157" y="1100"/>
                      <a:pt x="1212" y="1050"/>
                    </a:cubicBezTo>
                    <a:cubicBezTo>
                      <a:pt x="1154" y="1080"/>
                      <a:pt x="1087" y="1064"/>
                      <a:pt x="1010" y="1043"/>
                    </a:cubicBezTo>
                    <a:close/>
                    <a:moveTo>
                      <a:pt x="1215" y="887"/>
                    </a:moveTo>
                    <a:cubicBezTo>
                      <a:pt x="1266" y="816"/>
                      <a:pt x="1234" y="742"/>
                      <a:pt x="1245" y="690"/>
                    </a:cubicBezTo>
                    <a:cubicBezTo>
                      <a:pt x="1163" y="814"/>
                      <a:pt x="1208" y="866"/>
                      <a:pt x="1153" y="946"/>
                    </a:cubicBezTo>
                    <a:cubicBezTo>
                      <a:pt x="1220" y="898"/>
                      <a:pt x="1368" y="943"/>
                      <a:pt x="1425" y="723"/>
                    </a:cubicBezTo>
                    <a:cubicBezTo>
                      <a:pt x="1380" y="813"/>
                      <a:pt x="1268" y="828"/>
                      <a:pt x="1215" y="887"/>
                    </a:cubicBezTo>
                    <a:close/>
                    <a:moveTo>
                      <a:pt x="1081" y="997"/>
                    </a:moveTo>
                    <a:cubicBezTo>
                      <a:pt x="1168" y="915"/>
                      <a:pt x="1140" y="863"/>
                      <a:pt x="1167" y="821"/>
                    </a:cubicBezTo>
                    <a:cubicBezTo>
                      <a:pt x="1039" y="936"/>
                      <a:pt x="1070" y="971"/>
                      <a:pt x="1024" y="1034"/>
                    </a:cubicBezTo>
                    <a:cubicBezTo>
                      <a:pt x="1072" y="1011"/>
                      <a:pt x="1242" y="1087"/>
                      <a:pt x="1338" y="902"/>
                    </a:cubicBezTo>
                    <a:cubicBezTo>
                      <a:pt x="1282" y="969"/>
                      <a:pt x="1166" y="947"/>
                      <a:pt x="1081" y="997"/>
                    </a:cubicBezTo>
                    <a:close/>
                    <a:moveTo>
                      <a:pt x="461" y="1034"/>
                    </a:moveTo>
                    <a:cubicBezTo>
                      <a:pt x="415" y="971"/>
                      <a:pt x="446" y="936"/>
                      <a:pt x="318" y="821"/>
                    </a:cubicBezTo>
                    <a:cubicBezTo>
                      <a:pt x="345" y="863"/>
                      <a:pt x="317" y="915"/>
                      <a:pt x="404" y="997"/>
                    </a:cubicBezTo>
                    <a:cubicBezTo>
                      <a:pt x="319" y="947"/>
                      <a:pt x="203" y="969"/>
                      <a:pt x="146" y="902"/>
                    </a:cubicBezTo>
                    <a:cubicBezTo>
                      <a:pt x="243" y="1087"/>
                      <a:pt x="413" y="1011"/>
                      <a:pt x="461" y="1034"/>
                    </a:cubicBezTo>
                    <a:close/>
                    <a:moveTo>
                      <a:pt x="223" y="829"/>
                    </a:moveTo>
                    <a:cubicBezTo>
                      <a:pt x="190" y="706"/>
                      <a:pt x="248" y="663"/>
                      <a:pt x="204" y="545"/>
                    </a:cubicBezTo>
                    <a:cubicBezTo>
                      <a:pt x="200" y="612"/>
                      <a:pt x="155" y="644"/>
                      <a:pt x="185" y="766"/>
                    </a:cubicBezTo>
                    <a:cubicBezTo>
                      <a:pt x="132" y="663"/>
                      <a:pt x="51" y="624"/>
                      <a:pt x="27" y="554"/>
                    </a:cubicBezTo>
                    <a:cubicBezTo>
                      <a:pt x="29" y="747"/>
                      <a:pt x="184" y="775"/>
                      <a:pt x="223" y="829"/>
                    </a:cubicBezTo>
                    <a:close/>
                    <a:moveTo>
                      <a:pt x="240" y="690"/>
                    </a:moveTo>
                    <a:cubicBezTo>
                      <a:pt x="251" y="742"/>
                      <a:pt x="219" y="816"/>
                      <a:pt x="270" y="887"/>
                    </a:cubicBezTo>
                    <a:cubicBezTo>
                      <a:pt x="217" y="828"/>
                      <a:pt x="105" y="813"/>
                      <a:pt x="60" y="723"/>
                    </a:cubicBezTo>
                    <a:cubicBezTo>
                      <a:pt x="117" y="943"/>
                      <a:pt x="265" y="898"/>
                      <a:pt x="332" y="946"/>
                    </a:cubicBezTo>
                    <a:cubicBezTo>
                      <a:pt x="277" y="866"/>
                      <a:pt x="322" y="814"/>
                      <a:pt x="240" y="690"/>
                    </a:cubicBezTo>
                    <a:close/>
                    <a:moveTo>
                      <a:pt x="130" y="373"/>
                    </a:moveTo>
                    <a:cubicBezTo>
                      <a:pt x="191" y="241"/>
                      <a:pt x="282" y="269"/>
                      <a:pt x="320" y="143"/>
                    </a:cubicBezTo>
                    <a:cubicBezTo>
                      <a:pt x="298" y="182"/>
                      <a:pt x="199" y="198"/>
                      <a:pt x="153" y="297"/>
                    </a:cubicBezTo>
                    <a:cubicBezTo>
                      <a:pt x="177" y="238"/>
                      <a:pt x="165" y="148"/>
                      <a:pt x="205" y="99"/>
                    </a:cubicBezTo>
                    <a:cubicBezTo>
                      <a:pt x="86" y="187"/>
                      <a:pt x="136" y="329"/>
                      <a:pt x="130" y="373"/>
                    </a:cubicBezTo>
                    <a:close/>
                    <a:moveTo>
                      <a:pt x="1191" y="128"/>
                    </a:moveTo>
                    <a:cubicBezTo>
                      <a:pt x="1218" y="161"/>
                      <a:pt x="1266" y="180"/>
                      <a:pt x="1294" y="213"/>
                    </a:cubicBezTo>
                    <a:cubicBezTo>
                      <a:pt x="1274" y="116"/>
                      <a:pt x="1199" y="37"/>
                      <a:pt x="1111" y="18"/>
                    </a:cubicBezTo>
                    <a:cubicBezTo>
                      <a:pt x="1154" y="51"/>
                      <a:pt x="1163" y="95"/>
                      <a:pt x="1191" y="128"/>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7" name="Freeform 6">
                <a:extLst>
                  <a:ext uri="{FF2B5EF4-FFF2-40B4-BE49-F238E27FC236}">
                    <a16:creationId xmlns:a16="http://schemas.microsoft.com/office/drawing/2014/main" id="{A8BF85ED-7003-1157-0E15-4D43A00CC900}"/>
                  </a:ext>
                </a:extLst>
              </p:cNvPr>
              <p:cNvSpPr>
                <a:spLocks/>
              </p:cNvSpPr>
              <p:nvPr/>
            </p:nvSpPr>
            <p:spPr bwMode="auto">
              <a:xfrm>
                <a:off x="9042369" y="-1347735"/>
                <a:ext cx="29585" cy="45364"/>
              </a:xfrm>
              <a:custGeom>
                <a:avLst/>
                <a:gdLst>
                  <a:gd name="T0" fmla="*/ 0 w 63"/>
                  <a:gd name="T1" fmla="*/ 32 h 96"/>
                  <a:gd name="T2" fmla="*/ 59 w 63"/>
                  <a:gd name="T3" fmla="*/ 96 h 96"/>
                  <a:gd name="T4" fmla="*/ 0 w 63"/>
                  <a:gd name="T5" fmla="*/ 0 h 96"/>
                  <a:gd name="T6" fmla="*/ 0 w 63"/>
                  <a:gd name="T7" fmla="*/ 32 h 96"/>
                </a:gdLst>
                <a:ahLst/>
                <a:cxnLst>
                  <a:cxn ang="0">
                    <a:pos x="T0" y="T1"/>
                  </a:cxn>
                  <a:cxn ang="0">
                    <a:pos x="T2" y="T3"/>
                  </a:cxn>
                  <a:cxn ang="0">
                    <a:pos x="T4" y="T5"/>
                  </a:cxn>
                  <a:cxn ang="0">
                    <a:pos x="T6" y="T7"/>
                  </a:cxn>
                </a:cxnLst>
                <a:rect l="0" t="0" r="r" b="b"/>
                <a:pathLst>
                  <a:path w="63" h="96">
                    <a:moveTo>
                      <a:pt x="0" y="32"/>
                    </a:moveTo>
                    <a:cubicBezTo>
                      <a:pt x="25" y="45"/>
                      <a:pt x="49" y="63"/>
                      <a:pt x="59" y="96"/>
                    </a:cubicBezTo>
                    <a:cubicBezTo>
                      <a:pt x="63" y="40"/>
                      <a:pt x="31" y="16"/>
                      <a:pt x="0" y="0"/>
                    </a:cubicBezTo>
                    <a:cubicBezTo>
                      <a:pt x="0" y="0"/>
                      <a:pt x="0" y="32"/>
                      <a:pt x="0"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8" name="Freeform 7">
                <a:extLst>
                  <a:ext uri="{FF2B5EF4-FFF2-40B4-BE49-F238E27FC236}">
                    <a16:creationId xmlns:a16="http://schemas.microsoft.com/office/drawing/2014/main" id="{A2887900-1CD9-3CBF-8DD5-6375773F16C3}"/>
                  </a:ext>
                </a:extLst>
              </p:cNvPr>
              <p:cNvSpPr>
                <a:spLocks/>
              </p:cNvSpPr>
              <p:nvPr/>
            </p:nvSpPr>
            <p:spPr bwMode="auto">
              <a:xfrm>
                <a:off x="8958545" y="-1663307"/>
                <a:ext cx="163703" cy="215970"/>
              </a:xfrm>
              <a:custGeom>
                <a:avLst/>
                <a:gdLst>
                  <a:gd name="T0" fmla="*/ 344 w 344"/>
                  <a:gd name="T1" fmla="*/ 131 h 457"/>
                  <a:gd name="T2" fmla="*/ 217 w 344"/>
                  <a:gd name="T3" fmla="*/ 3 h 457"/>
                  <a:gd name="T4" fmla="*/ 189 w 344"/>
                  <a:gd name="T5" fmla="*/ 0 h 457"/>
                  <a:gd name="T6" fmla="*/ 189 w 344"/>
                  <a:gd name="T7" fmla="*/ 25 h 457"/>
                  <a:gd name="T8" fmla="*/ 188 w 344"/>
                  <a:gd name="T9" fmla="*/ 56 h 457"/>
                  <a:gd name="T10" fmla="*/ 205 w 344"/>
                  <a:gd name="T11" fmla="*/ 58 h 457"/>
                  <a:gd name="T12" fmla="*/ 277 w 344"/>
                  <a:gd name="T13" fmla="*/ 131 h 457"/>
                  <a:gd name="T14" fmla="*/ 185 w 344"/>
                  <a:gd name="T15" fmla="*/ 211 h 457"/>
                  <a:gd name="T16" fmla="*/ 168 w 344"/>
                  <a:gd name="T17" fmla="*/ 215 h 457"/>
                  <a:gd name="T18" fmla="*/ 121 w 344"/>
                  <a:gd name="T19" fmla="*/ 227 h 457"/>
                  <a:gd name="T20" fmla="*/ 104 w 344"/>
                  <a:gd name="T21" fmla="*/ 232 h 457"/>
                  <a:gd name="T22" fmla="*/ 104 w 344"/>
                  <a:gd name="T23" fmla="*/ 232 h 457"/>
                  <a:gd name="T24" fmla="*/ 0 w 344"/>
                  <a:gd name="T25" fmla="*/ 345 h 457"/>
                  <a:gd name="T26" fmla="*/ 109 w 344"/>
                  <a:gd name="T27" fmla="*/ 457 h 457"/>
                  <a:gd name="T28" fmla="*/ 108 w 344"/>
                  <a:gd name="T29" fmla="*/ 397 h 457"/>
                  <a:gd name="T30" fmla="*/ 67 w 344"/>
                  <a:gd name="T31" fmla="*/ 346 h 457"/>
                  <a:gd name="T32" fmla="*/ 106 w 344"/>
                  <a:gd name="T33" fmla="*/ 297 h 457"/>
                  <a:gd name="T34" fmla="*/ 122 w 344"/>
                  <a:gd name="T35" fmla="*/ 291 h 457"/>
                  <a:gd name="T36" fmla="*/ 167 w 344"/>
                  <a:gd name="T37" fmla="*/ 278 h 457"/>
                  <a:gd name="T38" fmla="*/ 183 w 344"/>
                  <a:gd name="T39" fmla="*/ 274 h 457"/>
                  <a:gd name="T40" fmla="*/ 183 w 344"/>
                  <a:gd name="T41" fmla="*/ 274 h 457"/>
                  <a:gd name="T42" fmla="*/ 344 w 344"/>
                  <a:gd name="T43" fmla="*/ 13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4" h="457">
                    <a:moveTo>
                      <a:pt x="344" y="131"/>
                    </a:moveTo>
                    <a:cubicBezTo>
                      <a:pt x="344" y="80"/>
                      <a:pt x="307" y="23"/>
                      <a:pt x="217" y="3"/>
                    </a:cubicBezTo>
                    <a:cubicBezTo>
                      <a:pt x="210" y="2"/>
                      <a:pt x="200" y="1"/>
                      <a:pt x="189" y="0"/>
                    </a:cubicBezTo>
                    <a:cubicBezTo>
                      <a:pt x="189" y="8"/>
                      <a:pt x="189" y="25"/>
                      <a:pt x="189" y="25"/>
                    </a:cubicBezTo>
                    <a:cubicBezTo>
                      <a:pt x="189" y="31"/>
                      <a:pt x="188" y="51"/>
                      <a:pt x="188" y="56"/>
                    </a:cubicBezTo>
                    <a:cubicBezTo>
                      <a:pt x="196" y="56"/>
                      <a:pt x="203" y="57"/>
                      <a:pt x="205" y="58"/>
                    </a:cubicBezTo>
                    <a:cubicBezTo>
                      <a:pt x="258" y="71"/>
                      <a:pt x="277" y="101"/>
                      <a:pt x="277" y="131"/>
                    </a:cubicBezTo>
                    <a:cubicBezTo>
                      <a:pt x="277" y="179"/>
                      <a:pt x="235" y="197"/>
                      <a:pt x="185" y="211"/>
                    </a:cubicBezTo>
                    <a:cubicBezTo>
                      <a:pt x="179" y="212"/>
                      <a:pt x="174" y="214"/>
                      <a:pt x="168" y="215"/>
                    </a:cubicBezTo>
                    <a:cubicBezTo>
                      <a:pt x="153" y="219"/>
                      <a:pt x="137" y="223"/>
                      <a:pt x="121" y="227"/>
                    </a:cubicBezTo>
                    <a:cubicBezTo>
                      <a:pt x="115" y="228"/>
                      <a:pt x="110" y="230"/>
                      <a:pt x="104" y="232"/>
                    </a:cubicBezTo>
                    <a:lnTo>
                      <a:pt x="104" y="232"/>
                    </a:lnTo>
                    <a:cubicBezTo>
                      <a:pt x="48" y="249"/>
                      <a:pt x="0" y="276"/>
                      <a:pt x="0" y="345"/>
                    </a:cubicBezTo>
                    <a:cubicBezTo>
                      <a:pt x="0" y="414"/>
                      <a:pt x="55" y="440"/>
                      <a:pt x="109" y="457"/>
                    </a:cubicBezTo>
                    <a:cubicBezTo>
                      <a:pt x="108" y="437"/>
                      <a:pt x="108" y="417"/>
                      <a:pt x="108" y="397"/>
                    </a:cubicBezTo>
                    <a:cubicBezTo>
                      <a:pt x="84" y="386"/>
                      <a:pt x="67" y="371"/>
                      <a:pt x="67" y="346"/>
                    </a:cubicBezTo>
                    <a:cubicBezTo>
                      <a:pt x="67" y="322"/>
                      <a:pt x="82" y="308"/>
                      <a:pt x="106" y="297"/>
                    </a:cubicBezTo>
                    <a:cubicBezTo>
                      <a:pt x="111" y="295"/>
                      <a:pt x="116" y="293"/>
                      <a:pt x="122" y="291"/>
                    </a:cubicBezTo>
                    <a:cubicBezTo>
                      <a:pt x="136" y="286"/>
                      <a:pt x="151" y="282"/>
                      <a:pt x="167" y="278"/>
                    </a:cubicBezTo>
                    <a:cubicBezTo>
                      <a:pt x="172" y="277"/>
                      <a:pt x="178" y="276"/>
                      <a:pt x="183" y="274"/>
                    </a:cubicBezTo>
                    <a:lnTo>
                      <a:pt x="183" y="274"/>
                    </a:lnTo>
                    <a:cubicBezTo>
                      <a:pt x="259" y="256"/>
                      <a:pt x="344" y="232"/>
                      <a:pt x="344" y="131"/>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9" name="Freeform 8">
                <a:extLst>
                  <a:ext uri="{FF2B5EF4-FFF2-40B4-BE49-F238E27FC236}">
                    <a16:creationId xmlns:a16="http://schemas.microsoft.com/office/drawing/2014/main" id="{BA78A9CB-1FC8-E112-CCE5-995256C1D593}"/>
                  </a:ext>
                </a:extLst>
              </p:cNvPr>
              <p:cNvSpPr>
                <a:spLocks/>
              </p:cNvSpPr>
              <p:nvPr/>
            </p:nvSpPr>
            <p:spPr bwMode="auto">
              <a:xfrm>
                <a:off x="8993061" y="-1463116"/>
                <a:ext cx="91714" cy="117354"/>
              </a:xfrm>
              <a:custGeom>
                <a:avLst/>
                <a:gdLst>
                  <a:gd name="T0" fmla="*/ 0 w 194"/>
                  <a:gd name="T1" fmla="*/ 193 h 248"/>
                  <a:gd name="T2" fmla="*/ 41 w 194"/>
                  <a:gd name="T3" fmla="*/ 248 h 248"/>
                  <a:gd name="T4" fmla="*/ 40 w 194"/>
                  <a:gd name="T5" fmla="*/ 199 h 248"/>
                  <a:gd name="T6" fmla="*/ 55 w 194"/>
                  <a:gd name="T7" fmla="*/ 182 h 248"/>
                  <a:gd name="T8" fmla="*/ 88 w 194"/>
                  <a:gd name="T9" fmla="*/ 170 h 248"/>
                  <a:gd name="T10" fmla="*/ 105 w 194"/>
                  <a:gd name="T11" fmla="*/ 164 h 248"/>
                  <a:gd name="T12" fmla="*/ 105 w 194"/>
                  <a:gd name="T13" fmla="*/ 164 h 248"/>
                  <a:gd name="T14" fmla="*/ 194 w 194"/>
                  <a:gd name="T15" fmla="*/ 86 h 248"/>
                  <a:gd name="T16" fmla="*/ 108 w 194"/>
                  <a:gd name="T17" fmla="*/ 0 h 248"/>
                  <a:gd name="T18" fmla="*/ 107 w 194"/>
                  <a:gd name="T19" fmla="*/ 55 h 248"/>
                  <a:gd name="T20" fmla="*/ 139 w 194"/>
                  <a:gd name="T21" fmla="*/ 86 h 248"/>
                  <a:gd name="T22" fmla="*/ 106 w 194"/>
                  <a:gd name="T23" fmla="*/ 119 h 248"/>
                  <a:gd name="T24" fmla="*/ 89 w 194"/>
                  <a:gd name="T25" fmla="*/ 125 h 248"/>
                  <a:gd name="T26" fmla="*/ 56 w 194"/>
                  <a:gd name="T27" fmla="*/ 136 h 248"/>
                  <a:gd name="T28" fmla="*/ 39 w 194"/>
                  <a:gd name="T29" fmla="*/ 143 h 248"/>
                  <a:gd name="T30" fmla="*/ 0 w 194"/>
                  <a:gd name="T31" fmla="*/ 19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248">
                    <a:moveTo>
                      <a:pt x="0" y="193"/>
                    </a:moveTo>
                    <a:cubicBezTo>
                      <a:pt x="0" y="221"/>
                      <a:pt x="20" y="236"/>
                      <a:pt x="41" y="248"/>
                    </a:cubicBezTo>
                    <a:cubicBezTo>
                      <a:pt x="41" y="243"/>
                      <a:pt x="40" y="200"/>
                      <a:pt x="40" y="199"/>
                    </a:cubicBezTo>
                    <a:cubicBezTo>
                      <a:pt x="40" y="191"/>
                      <a:pt x="49" y="185"/>
                      <a:pt x="55" y="182"/>
                    </a:cubicBezTo>
                    <a:cubicBezTo>
                      <a:pt x="65" y="178"/>
                      <a:pt x="75" y="174"/>
                      <a:pt x="88" y="170"/>
                    </a:cubicBezTo>
                    <a:cubicBezTo>
                      <a:pt x="94" y="168"/>
                      <a:pt x="99" y="166"/>
                      <a:pt x="105" y="164"/>
                    </a:cubicBezTo>
                    <a:lnTo>
                      <a:pt x="105" y="164"/>
                    </a:lnTo>
                    <a:cubicBezTo>
                      <a:pt x="146" y="151"/>
                      <a:pt x="194" y="136"/>
                      <a:pt x="194" y="86"/>
                    </a:cubicBezTo>
                    <a:cubicBezTo>
                      <a:pt x="194" y="35"/>
                      <a:pt x="153" y="15"/>
                      <a:pt x="108" y="0"/>
                    </a:cubicBezTo>
                    <a:cubicBezTo>
                      <a:pt x="108" y="16"/>
                      <a:pt x="108" y="39"/>
                      <a:pt x="107" y="55"/>
                    </a:cubicBezTo>
                    <a:cubicBezTo>
                      <a:pt x="126" y="62"/>
                      <a:pt x="139" y="71"/>
                      <a:pt x="139" y="86"/>
                    </a:cubicBezTo>
                    <a:cubicBezTo>
                      <a:pt x="139" y="104"/>
                      <a:pt x="119" y="114"/>
                      <a:pt x="106" y="119"/>
                    </a:cubicBezTo>
                    <a:cubicBezTo>
                      <a:pt x="100" y="121"/>
                      <a:pt x="92" y="124"/>
                      <a:pt x="89" y="125"/>
                    </a:cubicBezTo>
                    <a:cubicBezTo>
                      <a:pt x="78" y="128"/>
                      <a:pt x="67" y="132"/>
                      <a:pt x="56" y="136"/>
                    </a:cubicBezTo>
                    <a:cubicBezTo>
                      <a:pt x="50" y="138"/>
                      <a:pt x="44" y="141"/>
                      <a:pt x="39" y="143"/>
                    </a:cubicBezTo>
                    <a:cubicBezTo>
                      <a:pt x="20" y="153"/>
                      <a:pt x="0" y="168"/>
                      <a:pt x="0" y="193"/>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0" name="Freeform 9">
                <a:extLst>
                  <a:ext uri="{FF2B5EF4-FFF2-40B4-BE49-F238E27FC236}">
                    <a16:creationId xmlns:a16="http://schemas.microsoft.com/office/drawing/2014/main" id="{C5D625DC-0B43-933A-54AC-B0B4E0F3607E}"/>
                  </a:ext>
                </a:extLst>
              </p:cNvPr>
              <p:cNvSpPr>
                <a:spLocks noEditPoints="1"/>
              </p:cNvSpPr>
              <p:nvPr/>
            </p:nvSpPr>
            <p:spPr bwMode="auto">
              <a:xfrm>
                <a:off x="8909237" y="-1659363"/>
                <a:ext cx="97631" cy="93686"/>
              </a:xfrm>
              <a:custGeom>
                <a:avLst/>
                <a:gdLst>
                  <a:gd name="T0" fmla="*/ 97 w 206"/>
                  <a:gd name="T1" fmla="*/ 97 h 199"/>
                  <a:gd name="T2" fmla="*/ 84 w 206"/>
                  <a:gd name="T3" fmla="*/ 100 h 199"/>
                  <a:gd name="T4" fmla="*/ 103 w 206"/>
                  <a:gd name="T5" fmla="*/ 71 h 199"/>
                  <a:gd name="T6" fmla="*/ 121 w 206"/>
                  <a:gd name="T7" fmla="*/ 72 h 199"/>
                  <a:gd name="T8" fmla="*/ 97 w 206"/>
                  <a:gd name="T9" fmla="*/ 97 h 199"/>
                  <a:gd name="T10" fmla="*/ 205 w 206"/>
                  <a:gd name="T11" fmla="*/ 0 h 199"/>
                  <a:gd name="T12" fmla="*/ 155 w 206"/>
                  <a:gd name="T13" fmla="*/ 20 h 199"/>
                  <a:gd name="T14" fmla="*/ 86 w 206"/>
                  <a:gd name="T15" fmla="*/ 55 h 199"/>
                  <a:gd name="T16" fmla="*/ 63 w 206"/>
                  <a:gd name="T17" fmla="*/ 86 h 199"/>
                  <a:gd name="T18" fmla="*/ 49 w 206"/>
                  <a:gd name="T19" fmla="*/ 125 h 199"/>
                  <a:gd name="T20" fmla="*/ 43 w 206"/>
                  <a:gd name="T21" fmla="*/ 147 h 199"/>
                  <a:gd name="T22" fmla="*/ 43 w 206"/>
                  <a:gd name="T23" fmla="*/ 147 h 199"/>
                  <a:gd name="T24" fmla="*/ 33 w 206"/>
                  <a:gd name="T25" fmla="*/ 165 h 199"/>
                  <a:gd name="T26" fmla="*/ 0 w 206"/>
                  <a:gd name="T27" fmla="*/ 178 h 199"/>
                  <a:gd name="T28" fmla="*/ 28 w 206"/>
                  <a:gd name="T29" fmla="*/ 175 h 199"/>
                  <a:gd name="T30" fmla="*/ 22 w 206"/>
                  <a:gd name="T31" fmla="*/ 199 h 199"/>
                  <a:gd name="T32" fmla="*/ 51 w 206"/>
                  <a:gd name="T33" fmla="*/ 155 h 199"/>
                  <a:gd name="T34" fmla="*/ 90 w 206"/>
                  <a:gd name="T35" fmla="*/ 143 h 199"/>
                  <a:gd name="T36" fmla="*/ 162 w 206"/>
                  <a:gd name="T37" fmla="*/ 91 h 199"/>
                  <a:gd name="T38" fmla="*/ 206 w 206"/>
                  <a:gd name="T39" fmla="*/ 58 h 199"/>
                  <a:gd name="T40" fmla="*/ 205 w 206"/>
                  <a:gd name="T4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199">
                    <a:moveTo>
                      <a:pt x="97" y="97"/>
                    </a:moveTo>
                    <a:lnTo>
                      <a:pt x="84" y="100"/>
                    </a:lnTo>
                    <a:lnTo>
                      <a:pt x="103" y="71"/>
                    </a:lnTo>
                    <a:lnTo>
                      <a:pt x="121" y="72"/>
                    </a:lnTo>
                    <a:lnTo>
                      <a:pt x="97" y="97"/>
                    </a:lnTo>
                    <a:close/>
                    <a:moveTo>
                      <a:pt x="205" y="0"/>
                    </a:moveTo>
                    <a:cubicBezTo>
                      <a:pt x="177" y="8"/>
                      <a:pt x="161" y="18"/>
                      <a:pt x="155" y="20"/>
                    </a:cubicBezTo>
                    <a:cubicBezTo>
                      <a:pt x="137" y="26"/>
                      <a:pt x="112" y="27"/>
                      <a:pt x="86" y="55"/>
                    </a:cubicBezTo>
                    <a:cubicBezTo>
                      <a:pt x="82" y="60"/>
                      <a:pt x="71" y="74"/>
                      <a:pt x="63" y="86"/>
                    </a:cubicBezTo>
                    <a:cubicBezTo>
                      <a:pt x="55" y="97"/>
                      <a:pt x="55" y="115"/>
                      <a:pt x="49" y="125"/>
                    </a:cubicBezTo>
                    <a:cubicBezTo>
                      <a:pt x="41" y="139"/>
                      <a:pt x="43" y="147"/>
                      <a:pt x="43" y="147"/>
                    </a:cubicBezTo>
                    <a:lnTo>
                      <a:pt x="43" y="147"/>
                    </a:lnTo>
                    <a:cubicBezTo>
                      <a:pt x="42" y="149"/>
                      <a:pt x="41" y="156"/>
                      <a:pt x="33" y="165"/>
                    </a:cubicBezTo>
                    <a:cubicBezTo>
                      <a:pt x="25" y="174"/>
                      <a:pt x="13" y="180"/>
                      <a:pt x="0" y="178"/>
                    </a:cubicBezTo>
                    <a:cubicBezTo>
                      <a:pt x="11" y="184"/>
                      <a:pt x="28" y="175"/>
                      <a:pt x="28" y="175"/>
                    </a:cubicBezTo>
                    <a:cubicBezTo>
                      <a:pt x="28" y="175"/>
                      <a:pt x="25" y="184"/>
                      <a:pt x="22" y="199"/>
                    </a:cubicBezTo>
                    <a:cubicBezTo>
                      <a:pt x="35" y="169"/>
                      <a:pt x="47" y="158"/>
                      <a:pt x="51" y="155"/>
                    </a:cubicBezTo>
                    <a:cubicBezTo>
                      <a:pt x="56" y="156"/>
                      <a:pt x="68" y="156"/>
                      <a:pt x="90" y="143"/>
                    </a:cubicBezTo>
                    <a:cubicBezTo>
                      <a:pt x="115" y="129"/>
                      <a:pt x="152" y="106"/>
                      <a:pt x="162" y="91"/>
                    </a:cubicBezTo>
                    <a:cubicBezTo>
                      <a:pt x="174" y="75"/>
                      <a:pt x="189" y="65"/>
                      <a:pt x="206" y="58"/>
                    </a:cubicBezTo>
                    <a:cubicBezTo>
                      <a:pt x="205" y="36"/>
                      <a:pt x="205" y="17"/>
                      <a:pt x="205"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4" name="Freeform 10">
                <a:extLst>
                  <a:ext uri="{FF2B5EF4-FFF2-40B4-BE49-F238E27FC236}">
                    <a16:creationId xmlns:a16="http://schemas.microsoft.com/office/drawing/2014/main" id="{32496783-5D51-002C-2933-AEC03F21C16E}"/>
                  </a:ext>
                </a:extLst>
              </p:cNvPr>
              <p:cNvSpPr>
                <a:spLocks/>
              </p:cNvSpPr>
              <p:nvPr/>
            </p:nvSpPr>
            <p:spPr bwMode="auto">
              <a:xfrm>
                <a:off x="9019687" y="-1374361"/>
                <a:ext cx="14793" cy="131160"/>
              </a:xfrm>
              <a:custGeom>
                <a:avLst/>
                <a:gdLst>
                  <a:gd name="T0" fmla="*/ 22 w 31"/>
                  <a:gd name="T1" fmla="*/ 3 h 278"/>
                  <a:gd name="T2" fmla="*/ 9 w 31"/>
                  <a:gd name="T3" fmla="*/ 8 h 278"/>
                  <a:gd name="T4" fmla="*/ 0 w 31"/>
                  <a:gd name="T5" fmla="*/ 13 h 278"/>
                  <a:gd name="T6" fmla="*/ 4 w 31"/>
                  <a:gd name="T7" fmla="*/ 233 h 278"/>
                  <a:gd name="T8" fmla="*/ 26 w 31"/>
                  <a:gd name="T9" fmla="*/ 233 h 278"/>
                  <a:gd name="T10" fmla="*/ 31 w 31"/>
                  <a:gd name="T11" fmla="*/ 0 h 278"/>
                  <a:gd name="T12" fmla="*/ 22 w 31"/>
                  <a:gd name="T13" fmla="*/ 3 h 278"/>
                </a:gdLst>
                <a:ahLst/>
                <a:cxnLst>
                  <a:cxn ang="0">
                    <a:pos x="T0" y="T1"/>
                  </a:cxn>
                  <a:cxn ang="0">
                    <a:pos x="T2" y="T3"/>
                  </a:cxn>
                  <a:cxn ang="0">
                    <a:pos x="T4" y="T5"/>
                  </a:cxn>
                  <a:cxn ang="0">
                    <a:pos x="T6" y="T7"/>
                  </a:cxn>
                  <a:cxn ang="0">
                    <a:pos x="T8" y="T9"/>
                  </a:cxn>
                  <a:cxn ang="0">
                    <a:pos x="T10" y="T11"/>
                  </a:cxn>
                  <a:cxn ang="0">
                    <a:pos x="T12" y="T13"/>
                  </a:cxn>
                </a:cxnLst>
                <a:rect l="0" t="0" r="r" b="b"/>
                <a:pathLst>
                  <a:path w="31" h="278">
                    <a:moveTo>
                      <a:pt x="22" y="3"/>
                    </a:moveTo>
                    <a:cubicBezTo>
                      <a:pt x="19" y="4"/>
                      <a:pt x="13" y="6"/>
                      <a:pt x="9" y="8"/>
                    </a:cubicBezTo>
                    <a:cubicBezTo>
                      <a:pt x="5" y="9"/>
                      <a:pt x="0" y="11"/>
                      <a:pt x="0" y="13"/>
                    </a:cubicBezTo>
                    <a:cubicBezTo>
                      <a:pt x="0" y="13"/>
                      <a:pt x="4" y="228"/>
                      <a:pt x="4" y="233"/>
                    </a:cubicBezTo>
                    <a:cubicBezTo>
                      <a:pt x="4" y="277"/>
                      <a:pt x="26" y="278"/>
                      <a:pt x="26" y="233"/>
                    </a:cubicBezTo>
                    <a:cubicBezTo>
                      <a:pt x="26" y="230"/>
                      <a:pt x="31" y="0"/>
                      <a:pt x="31" y="0"/>
                    </a:cubicBezTo>
                    <a:cubicBezTo>
                      <a:pt x="31" y="0"/>
                      <a:pt x="25" y="1"/>
                      <a:pt x="22" y="3"/>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5" name="Freeform 11">
                <a:extLst>
                  <a:ext uri="{FF2B5EF4-FFF2-40B4-BE49-F238E27FC236}">
                    <a16:creationId xmlns:a16="http://schemas.microsoft.com/office/drawing/2014/main" id="{E984C13E-0D11-C46B-AC84-A90628408E8D}"/>
                  </a:ext>
                </a:extLst>
              </p:cNvPr>
              <p:cNvSpPr>
                <a:spLocks/>
              </p:cNvSpPr>
              <p:nvPr/>
            </p:nvSpPr>
            <p:spPr bwMode="auto">
              <a:xfrm>
                <a:off x="9017715" y="-1523272"/>
                <a:ext cx="19723" cy="116367"/>
              </a:xfrm>
              <a:custGeom>
                <a:avLst/>
                <a:gdLst>
                  <a:gd name="T0" fmla="*/ 4 w 43"/>
                  <a:gd name="T1" fmla="*/ 246 h 246"/>
                  <a:gd name="T2" fmla="*/ 25 w 43"/>
                  <a:gd name="T3" fmla="*/ 239 h 246"/>
                  <a:gd name="T4" fmla="*/ 38 w 43"/>
                  <a:gd name="T5" fmla="*/ 235 h 246"/>
                  <a:gd name="T6" fmla="*/ 43 w 43"/>
                  <a:gd name="T7" fmla="*/ 0 h 246"/>
                  <a:gd name="T8" fmla="*/ 0 w 43"/>
                  <a:gd name="T9" fmla="*/ 12 h 246"/>
                  <a:gd name="T10" fmla="*/ 4 w 43"/>
                  <a:gd name="T11" fmla="*/ 246 h 246"/>
                </a:gdLst>
                <a:ahLst/>
                <a:cxnLst>
                  <a:cxn ang="0">
                    <a:pos x="T0" y="T1"/>
                  </a:cxn>
                  <a:cxn ang="0">
                    <a:pos x="T2" y="T3"/>
                  </a:cxn>
                  <a:cxn ang="0">
                    <a:pos x="T4" y="T5"/>
                  </a:cxn>
                  <a:cxn ang="0">
                    <a:pos x="T6" y="T7"/>
                  </a:cxn>
                  <a:cxn ang="0">
                    <a:pos x="T8" y="T9"/>
                  </a:cxn>
                  <a:cxn ang="0">
                    <a:pos x="T10" y="T11"/>
                  </a:cxn>
                </a:cxnLst>
                <a:rect l="0" t="0" r="r" b="b"/>
                <a:pathLst>
                  <a:path w="43" h="246">
                    <a:moveTo>
                      <a:pt x="4" y="246"/>
                    </a:moveTo>
                    <a:cubicBezTo>
                      <a:pt x="11" y="243"/>
                      <a:pt x="18" y="241"/>
                      <a:pt x="25" y="239"/>
                    </a:cubicBezTo>
                    <a:cubicBezTo>
                      <a:pt x="30" y="238"/>
                      <a:pt x="34" y="236"/>
                      <a:pt x="38" y="235"/>
                    </a:cubicBezTo>
                    <a:cubicBezTo>
                      <a:pt x="39" y="221"/>
                      <a:pt x="43" y="34"/>
                      <a:pt x="43" y="0"/>
                    </a:cubicBezTo>
                    <a:cubicBezTo>
                      <a:pt x="26" y="4"/>
                      <a:pt x="12" y="8"/>
                      <a:pt x="0" y="12"/>
                    </a:cubicBezTo>
                    <a:cubicBezTo>
                      <a:pt x="0" y="38"/>
                      <a:pt x="4" y="225"/>
                      <a:pt x="4" y="2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6" name="Freeform 12">
                <a:extLst>
                  <a:ext uri="{FF2B5EF4-FFF2-40B4-BE49-F238E27FC236}">
                    <a16:creationId xmlns:a16="http://schemas.microsoft.com/office/drawing/2014/main" id="{44022EC9-F578-AAAC-198F-5497151313F8}"/>
                  </a:ext>
                </a:extLst>
              </p:cNvPr>
              <p:cNvSpPr>
                <a:spLocks/>
              </p:cNvSpPr>
              <p:nvPr/>
            </p:nvSpPr>
            <p:spPr bwMode="auto">
              <a:xfrm>
                <a:off x="8997992" y="-1747131"/>
                <a:ext cx="61142" cy="183427"/>
              </a:xfrm>
              <a:custGeom>
                <a:avLst/>
                <a:gdLst>
                  <a:gd name="T0" fmla="*/ 63 w 128"/>
                  <a:gd name="T1" fmla="*/ 0 h 386"/>
                  <a:gd name="T2" fmla="*/ 32 w 128"/>
                  <a:gd name="T3" fmla="*/ 125 h 386"/>
                  <a:gd name="T4" fmla="*/ 38 w 128"/>
                  <a:gd name="T5" fmla="*/ 386 h 386"/>
                  <a:gd name="T6" fmla="*/ 66 w 128"/>
                  <a:gd name="T7" fmla="*/ 379 h 386"/>
                  <a:gd name="T8" fmla="*/ 85 w 128"/>
                  <a:gd name="T9" fmla="*/ 374 h 386"/>
                  <a:gd name="T10" fmla="*/ 91 w 128"/>
                  <a:gd name="T11" fmla="*/ 124 h 386"/>
                  <a:gd name="T12" fmla="*/ 63 w 128"/>
                  <a:gd name="T13" fmla="*/ 0 h 386"/>
                </a:gdLst>
                <a:ahLst/>
                <a:cxnLst>
                  <a:cxn ang="0">
                    <a:pos x="T0" y="T1"/>
                  </a:cxn>
                  <a:cxn ang="0">
                    <a:pos x="T2" y="T3"/>
                  </a:cxn>
                  <a:cxn ang="0">
                    <a:pos x="T4" y="T5"/>
                  </a:cxn>
                  <a:cxn ang="0">
                    <a:pos x="T6" y="T7"/>
                  </a:cxn>
                  <a:cxn ang="0">
                    <a:pos x="T8" y="T9"/>
                  </a:cxn>
                  <a:cxn ang="0">
                    <a:pos x="T10" y="T11"/>
                  </a:cxn>
                  <a:cxn ang="0">
                    <a:pos x="T12" y="T13"/>
                  </a:cxn>
                </a:cxnLst>
                <a:rect l="0" t="0" r="r" b="b"/>
                <a:pathLst>
                  <a:path w="128" h="386">
                    <a:moveTo>
                      <a:pt x="63" y="0"/>
                    </a:moveTo>
                    <a:cubicBezTo>
                      <a:pt x="0" y="0"/>
                      <a:pt x="27" y="94"/>
                      <a:pt x="32" y="125"/>
                    </a:cubicBezTo>
                    <a:cubicBezTo>
                      <a:pt x="32" y="126"/>
                      <a:pt x="37" y="337"/>
                      <a:pt x="38" y="386"/>
                    </a:cubicBezTo>
                    <a:cubicBezTo>
                      <a:pt x="47" y="383"/>
                      <a:pt x="57" y="381"/>
                      <a:pt x="66" y="379"/>
                    </a:cubicBezTo>
                    <a:cubicBezTo>
                      <a:pt x="73" y="377"/>
                      <a:pt x="79" y="375"/>
                      <a:pt x="85" y="374"/>
                    </a:cubicBezTo>
                    <a:cubicBezTo>
                      <a:pt x="86" y="327"/>
                      <a:pt x="91" y="126"/>
                      <a:pt x="91" y="124"/>
                    </a:cubicBezTo>
                    <a:cubicBezTo>
                      <a:pt x="95" y="92"/>
                      <a:pt x="128" y="0"/>
                      <a:pt x="6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7" name="Freeform 13">
                <a:extLst>
                  <a:ext uri="{FF2B5EF4-FFF2-40B4-BE49-F238E27FC236}">
                    <a16:creationId xmlns:a16="http://schemas.microsoft.com/office/drawing/2014/main" id="{DB3973E6-E019-088A-3CC2-E0E0B482FF7A}"/>
                  </a:ext>
                </a:extLst>
              </p:cNvPr>
              <p:cNvSpPr>
                <a:spLocks/>
              </p:cNvSpPr>
              <p:nvPr/>
            </p:nvSpPr>
            <p:spPr bwMode="auto">
              <a:xfrm>
                <a:off x="9425002" y="-1635695"/>
                <a:ext cx="186386" cy="169620"/>
              </a:xfrm>
              <a:custGeom>
                <a:avLst/>
                <a:gdLst>
                  <a:gd name="T0" fmla="*/ 96 w 189"/>
                  <a:gd name="T1" fmla="*/ 31 h 172"/>
                  <a:gd name="T2" fmla="*/ 95 w 189"/>
                  <a:gd name="T3" fmla="*/ 31 h 172"/>
                  <a:gd name="T4" fmla="*/ 69 w 189"/>
                  <a:gd name="T5" fmla="*/ 172 h 172"/>
                  <a:gd name="T6" fmla="*/ 34 w 189"/>
                  <a:gd name="T7" fmla="*/ 172 h 172"/>
                  <a:gd name="T8" fmla="*/ 0 w 189"/>
                  <a:gd name="T9" fmla="*/ 0 h 172"/>
                  <a:gd name="T10" fmla="*/ 29 w 189"/>
                  <a:gd name="T11" fmla="*/ 0 h 172"/>
                  <a:gd name="T12" fmla="*/ 52 w 189"/>
                  <a:gd name="T13" fmla="*/ 133 h 172"/>
                  <a:gd name="T14" fmla="*/ 52 w 189"/>
                  <a:gd name="T15" fmla="*/ 133 h 172"/>
                  <a:gd name="T16" fmla="*/ 77 w 189"/>
                  <a:gd name="T17" fmla="*/ 0 h 172"/>
                  <a:gd name="T18" fmla="*/ 113 w 189"/>
                  <a:gd name="T19" fmla="*/ 0 h 172"/>
                  <a:gd name="T20" fmla="*/ 138 w 189"/>
                  <a:gd name="T21" fmla="*/ 133 h 172"/>
                  <a:gd name="T22" fmla="*/ 138 w 189"/>
                  <a:gd name="T23" fmla="*/ 133 h 172"/>
                  <a:gd name="T24" fmla="*/ 162 w 189"/>
                  <a:gd name="T25" fmla="*/ 0 h 172"/>
                  <a:gd name="T26" fmla="*/ 189 w 189"/>
                  <a:gd name="T27" fmla="*/ 0 h 172"/>
                  <a:gd name="T28" fmla="*/ 156 w 189"/>
                  <a:gd name="T29" fmla="*/ 172 h 172"/>
                  <a:gd name="T30" fmla="*/ 120 w 189"/>
                  <a:gd name="T31" fmla="*/ 172 h 172"/>
                  <a:gd name="T32" fmla="*/ 96 w 189"/>
                  <a:gd name="T33" fmla="*/ 3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172">
                    <a:moveTo>
                      <a:pt x="96" y="31"/>
                    </a:moveTo>
                    <a:lnTo>
                      <a:pt x="95" y="31"/>
                    </a:lnTo>
                    <a:lnTo>
                      <a:pt x="69" y="172"/>
                    </a:lnTo>
                    <a:lnTo>
                      <a:pt x="34" y="172"/>
                    </a:lnTo>
                    <a:lnTo>
                      <a:pt x="0" y="0"/>
                    </a:lnTo>
                    <a:lnTo>
                      <a:pt x="29" y="0"/>
                    </a:lnTo>
                    <a:lnTo>
                      <a:pt x="52" y="133"/>
                    </a:lnTo>
                    <a:lnTo>
                      <a:pt x="52" y="133"/>
                    </a:lnTo>
                    <a:lnTo>
                      <a:pt x="77" y="0"/>
                    </a:lnTo>
                    <a:lnTo>
                      <a:pt x="113" y="0"/>
                    </a:lnTo>
                    <a:lnTo>
                      <a:pt x="138" y="133"/>
                    </a:lnTo>
                    <a:lnTo>
                      <a:pt x="138" y="133"/>
                    </a:lnTo>
                    <a:lnTo>
                      <a:pt x="162" y="0"/>
                    </a:lnTo>
                    <a:lnTo>
                      <a:pt x="189" y="0"/>
                    </a:lnTo>
                    <a:lnTo>
                      <a:pt x="156" y="172"/>
                    </a:lnTo>
                    <a:lnTo>
                      <a:pt x="120" y="172"/>
                    </a:lnTo>
                    <a:lnTo>
                      <a:pt x="96" y="31"/>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8" name="Freeform 14">
                <a:extLst>
                  <a:ext uri="{FF2B5EF4-FFF2-40B4-BE49-F238E27FC236}">
                    <a16:creationId xmlns:a16="http://schemas.microsoft.com/office/drawing/2014/main" id="{D6FE480F-7C52-BB50-DF60-45DDF7B8E349}"/>
                  </a:ext>
                </a:extLst>
              </p:cNvPr>
              <p:cNvSpPr>
                <a:spLocks noEditPoints="1"/>
              </p:cNvSpPr>
              <p:nvPr/>
            </p:nvSpPr>
            <p:spPr bwMode="auto">
              <a:xfrm>
                <a:off x="9608428" y="-1593289"/>
                <a:ext cx="104534" cy="129188"/>
              </a:xfrm>
              <a:custGeom>
                <a:avLst/>
                <a:gdLst>
                  <a:gd name="T0" fmla="*/ 110 w 221"/>
                  <a:gd name="T1" fmla="*/ 227 h 272"/>
                  <a:gd name="T2" fmla="*/ 158 w 221"/>
                  <a:gd name="T3" fmla="*/ 136 h 272"/>
                  <a:gd name="T4" fmla="*/ 110 w 221"/>
                  <a:gd name="T5" fmla="*/ 45 h 272"/>
                  <a:gd name="T6" fmla="*/ 62 w 221"/>
                  <a:gd name="T7" fmla="*/ 136 h 272"/>
                  <a:gd name="T8" fmla="*/ 110 w 221"/>
                  <a:gd name="T9" fmla="*/ 227 h 272"/>
                  <a:gd name="T10" fmla="*/ 110 w 221"/>
                  <a:gd name="T11" fmla="*/ 0 h 272"/>
                  <a:gd name="T12" fmla="*/ 221 w 221"/>
                  <a:gd name="T13" fmla="*/ 136 h 272"/>
                  <a:gd name="T14" fmla="*/ 110 w 221"/>
                  <a:gd name="T15" fmla="*/ 272 h 272"/>
                  <a:gd name="T16" fmla="*/ 0 w 221"/>
                  <a:gd name="T17" fmla="*/ 136 h 272"/>
                  <a:gd name="T18" fmla="*/ 110 w 221"/>
                  <a:gd name="T19"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272">
                    <a:moveTo>
                      <a:pt x="110" y="227"/>
                    </a:moveTo>
                    <a:cubicBezTo>
                      <a:pt x="150" y="227"/>
                      <a:pt x="158" y="180"/>
                      <a:pt x="158" y="136"/>
                    </a:cubicBezTo>
                    <a:cubicBezTo>
                      <a:pt x="158" y="92"/>
                      <a:pt x="150" y="45"/>
                      <a:pt x="110" y="45"/>
                    </a:cubicBezTo>
                    <a:cubicBezTo>
                      <a:pt x="71" y="45"/>
                      <a:pt x="62" y="92"/>
                      <a:pt x="62" y="136"/>
                    </a:cubicBezTo>
                    <a:cubicBezTo>
                      <a:pt x="62" y="180"/>
                      <a:pt x="71" y="227"/>
                      <a:pt x="110" y="227"/>
                    </a:cubicBezTo>
                    <a:close/>
                    <a:moveTo>
                      <a:pt x="110" y="0"/>
                    </a:moveTo>
                    <a:cubicBezTo>
                      <a:pt x="162" y="0"/>
                      <a:pt x="221" y="28"/>
                      <a:pt x="221" y="136"/>
                    </a:cubicBezTo>
                    <a:cubicBezTo>
                      <a:pt x="221" y="247"/>
                      <a:pt x="162" y="272"/>
                      <a:pt x="110" y="272"/>
                    </a:cubicBezTo>
                    <a:cubicBezTo>
                      <a:pt x="59" y="272"/>
                      <a:pt x="0" y="247"/>
                      <a:pt x="0" y="136"/>
                    </a:cubicBezTo>
                    <a:cubicBezTo>
                      <a:pt x="0" y="28"/>
                      <a:pt x="59" y="0"/>
                      <a:pt x="11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0" name="Freeform 15">
                <a:extLst>
                  <a:ext uri="{FF2B5EF4-FFF2-40B4-BE49-F238E27FC236}">
                    <a16:creationId xmlns:a16="http://schemas.microsoft.com/office/drawing/2014/main" id="{EDEC5C96-1919-212D-72ED-992949C44AB9}"/>
                  </a:ext>
                </a:extLst>
              </p:cNvPr>
              <p:cNvSpPr>
                <a:spLocks/>
              </p:cNvSpPr>
              <p:nvPr/>
            </p:nvSpPr>
            <p:spPr bwMode="auto">
              <a:xfrm>
                <a:off x="9729726" y="-1593289"/>
                <a:ext cx="63115" cy="127216"/>
              </a:xfrm>
              <a:custGeom>
                <a:avLst/>
                <a:gdLst>
                  <a:gd name="T0" fmla="*/ 2 w 132"/>
                  <a:gd name="T1" fmla="*/ 48 h 268"/>
                  <a:gd name="T2" fmla="*/ 0 w 132"/>
                  <a:gd name="T3" fmla="*/ 4 h 268"/>
                  <a:gd name="T4" fmla="*/ 55 w 132"/>
                  <a:gd name="T5" fmla="*/ 4 h 268"/>
                  <a:gd name="T6" fmla="*/ 57 w 132"/>
                  <a:gd name="T7" fmla="*/ 52 h 268"/>
                  <a:gd name="T8" fmla="*/ 58 w 132"/>
                  <a:gd name="T9" fmla="*/ 52 h 268"/>
                  <a:gd name="T10" fmla="*/ 122 w 132"/>
                  <a:gd name="T11" fmla="*/ 0 h 268"/>
                  <a:gd name="T12" fmla="*/ 132 w 132"/>
                  <a:gd name="T13" fmla="*/ 2 h 268"/>
                  <a:gd name="T14" fmla="*/ 132 w 132"/>
                  <a:gd name="T15" fmla="*/ 61 h 268"/>
                  <a:gd name="T16" fmla="*/ 115 w 132"/>
                  <a:gd name="T17" fmla="*/ 58 h 268"/>
                  <a:gd name="T18" fmla="*/ 63 w 132"/>
                  <a:gd name="T19" fmla="*/ 124 h 268"/>
                  <a:gd name="T20" fmla="*/ 63 w 132"/>
                  <a:gd name="T21" fmla="*/ 268 h 268"/>
                  <a:gd name="T22" fmla="*/ 2 w 132"/>
                  <a:gd name="T23" fmla="*/ 268 h 268"/>
                  <a:gd name="T24" fmla="*/ 2 w 132"/>
                  <a:gd name="T25" fmla="*/ 4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268">
                    <a:moveTo>
                      <a:pt x="2" y="48"/>
                    </a:moveTo>
                    <a:cubicBezTo>
                      <a:pt x="2" y="31"/>
                      <a:pt x="2" y="16"/>
                      <a:pt x="0" y="4"/>
                    </a:cubicBezTo>
                    <a:lnTo>
                      <a:pt x="55" y="4"/>
                    </a:lnTo>
                    <a:cubicBezTo>
                      <a:pt x="56" y="20"/>
                      <a:pt x="57" y="36"/>
                      <a:pt x="57" y="52"/>
                    </a:cubicBezTo>
                    <a:lnTo>
                      <a:pt x="58" y="52"/>
                    </a:lnTo>
                    <a:cubicBezTo>
                      <a:pt x="65" y="32"/>
                      <a:pt x="84" y="0"/>
                      <a:pt x="122" y="0"/>
                    </a:cubicBezTo>
                    <a:cubicBezTo>
                      <a:pt x="126" y="0"/>
                      <a:pt x="129" y="1"/>
                      <a:pt x="132" y="2"/>
                    </a:cubicBezTo>
                    <a:lnTo>
                      <a:pt x="132" y="61"/>
                    </a:lnTo>
                    <a:cubicBezTo>
                      <a:pt x="127" y="59"/>
                      <a:pt x="122" y="58"/>
                      <a:pt x="115" y="58"/>
                    </a:cubicBezTo>
                    <a:cubicBezTo>
                      <a:pt x="90" y="58"/>
                      <a:pt x="63" y="74"/>
                      <a:pt x="63" y="124"/>
                    </a:cubicBezTo>
                    <a:lnTo>
                      <a:pt x="63" y="268"/>
                    </a:lnTo>
                    <a:lnTo>
                      <a:pt x="2" y="268"/>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1" name="Rectangle 16">
                <a:extLst>
                  <a:ext uri="{FF2B5EF4-FFF2-40B4-BE49-F238E27FC236}">
                    <a16:creationId xmlns:a16="http://schemas.microsoft.com/office/drawing/2014/main" id="{9F54888A-F37D-EB03-15FA-4FD992AA3FBB}"/>
                  </a:ext>
                </a:extLst>
              </p:cNvPr>
              <p:cNvSpPr>
                <a:spLocks noChangeArrowheads="1"/>
              </p:cNvSpPr>
              <p:nvPr/>
            </p:nvSpPr>
            <p:spPr bwMode="auto">
              <a:xfrm>
                <a:off x="9810592" y="-1647529"/>
                <a:ext cx="28599" cy="181454"/>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4" name="Freeform 17">
                <a:extLst>
                  <a:ext uri="{FF2B5EF4-FFF2-40B4-BE49-F238E27FC236}">
                    <a16:creationId xmlns:a16="http://schemas.microsoft.com/office/drawing/2014/main" id="{6B0F8069-8BFB-C81A-60E5-AA344AB61189}"/>
                  </a:ext>
                </a:extLst>
              </p:cNvPr>
              <p:cNvSpPr>
                <a:spLocks noEditPoints="1"/>
              </p:cNvSpPr>
              <p:nvPr/>
            </p:nvSpPr>
            <p:spPr bwMode="auto">
              <a:xfrm>
                <a:off x="9857928" y="-1647529"/>
                <a:ext cx="102561" cy="183427"/>
              </a:xfrm>
              <a:custGeom>
                <a:avLst/>
                <a:gdLst>
                  <a:gd name="T0" fmla="*/ 105 w 216"/>
                  <a:gd name="T1" fmla="*/ 342 h 388"/>
                  <a:gd name="T2" fmla="*/ 153 w 216"/>
                  <a:gd name="T3" fmla="*/ 251 h 388"/>
                  <a:gd name="T4" fmla="*/ 106 w 216"/>
                  <a:gd name="T5" fmla="*/ 163 h 388"/>
                  <a:gd name="T6" fmla="*/ 61 w 216"/>
                  <a:gd name="T7" fmla="*/ 250 h 388"/>
                  <a:gd name="T8" fmla="*/ 105 w 216"/>
                  <a:gd name="T9" fmla="*/ 342 h 388"/>
                  <a:gd name="T10" fmla="*/ 214 w 216"/>
                  <a:gd name="T11" fmla="*/ 0 h 388"/>
                  <a:gd name="T12" fmla="*/ 214 w 216"/>
                  <a:gd name="T13" fmla="*/ 339 h 388"/>
                  <a:gd name="T14" fmla="*/ 216 w 216"/>
                  <a:gd name="T15" fmla="*/ 384 h 388"/>
                  <a:gd name="T16" fmla="*/ 159 w 216"/>
                  <a:gd name="T17" fmla="*/ 384 h 388"/>
                  <a:gd name="T18" fmla="*/ 157 w 216"/>
                  <a:gd name="T19" fmla="*/ 343 h 388"/>
                  <a:gd name="T20" fmla="*/ 156 w 216"/>
                  <a:gd name="T21" fmla="*/ 343 h 388"/>
                  <a:gd name="T22" fmla="*/ 89 w 216"/>
                  <a:gd name="T23" fmla="*/ 388 h 388"/>
                  <a:gd name="T24" fmla="*/ 0 w 216"/>
                  <a:gd name="T25" fmla="*/ 252 h 388"/>
                  <a:gd name="T26" fmla="*/ 87 w 216"/>
                  <a:gd name="T27" fmla="*/ 116 h 388"/>
                  <a:gd name="T28" fmla="*/ 152 w 216"/>
                  <a:gd name="T29" fmla="*/ 158 h 388"/>
                  <a:gd name="T30" fmla="*/ 153 w 216"/>
                  <a:gd name="T31" fmla="*/ 158 h 388"/>
                  <a:gd name="T32" fmla="*/ 153 w 216"/>
                  <a:gd name="T33" fmla="*/ 0 h 388"/>
                  <a:gd name="T34" fmla="*/ 214 w 216"/>
                  <a:gd name="T35"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388">
                    <a:moveTo>
                      <a:pt x="105" y="342"/>
                    </a:moveTo>
                    <a:cubicBezTo>
                      <a:pt x="141" y="342"/>
                      <a:pt x="153" y="301"/>
                      <a:pt x="153" y="251"/>
                    </a:cubicBezTo>
                    <a:cubicBezTo>
                      <a:pt x="153" y="200"/>
                      <a:pt x="140" y="163"/>
                      <a:pt x="106" y="163"/>
                    </a:cubicBezTo>
                    <a:cubicBezTo>
                      <a:pt x="73" y="163"/>
                      <a:pt x="61" y="197"/>
                      <a:pt x="61" y="250"/>
                    </a:cubicBezTo>
                    <a:cubicBezTo>
                      <a:pt x="61" y="311"/>
                      <a:pt x="70" y="342"/>
                      <a:pt x="105" y="342"/>
                    </a:cubicBezTo>
                    <a:close/>
                    <a:moveTo>
                      <a:pt x="214" y="0"/>
                    </a:moveTo>
                    <a:lnTo>
                      <a:pt x="214" y="339"/>
                    </a:lnTo>
                    <a:cubicBezTo>
                      <a:pt x="214" y="358"/>
                      <a:pt x="214" y="374"/>
                      <a:pt x="216" y="384"/>
                    </a:cubicBezTo>
                    <a:lnTo>
                      <a:pt x="159" y="384"/>
                    </a:lnTo>
                    <a:cubicBezTo>
                      <a:pt x="158" y="376"/>
                      <a:pt x="157" y="361"/>
                      <a:pt x="157" y="343"/>
                    </a:cubicBezTo>
                    <a:lnTo>
                      <a:pt x="156" y="343"/>
                    </a:lnTo>
                    <a:cubicBezTo>
                      <a:pt x="146" y="366"/>
                      <a:pt x="128" y="388"/>
                      <a:pt x="89" y="388"/>
                    </a:cubicBezTo>
                    <a:cubicBezTo>
                      <a:pt x="26" y="388"/>
                      <a:pt x="0" y="326"/>
                      <a:pt x="0" y="252"/>
                    </a:cubicBezTo>
                    <a:cubicBezTo>
                      <a:pt x="0" y="166"/>
                      <a:pt x="33" y="116"/>
                      <a:pt x="87" y="116"/>
                    </a:cubicBezTo>
                    <a:cubicBezTo>
                      <a:pt x="123" y="116"/>
                      <a:pt x="143" y="138"/>
                      <a:pt x="152" y="158"/>
                    </a:cubicBezTo>
                    <a:lnTo>
                      <a:pt x="153" y="158"/>
                    </a:lnTo>
                    <a:lnTo>
                      <a:pt x="153" y="0"/>
                    </a:lnTo>
                    <a:lnTo>
                      <a:pt x="214" y="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5" name="Freeform 18">
                <a:extLst>
                  <a:ext uri="{FF2B5EF4-FFF2-40B4-BE49-F238E27FC236}">
                    <a16:creationId xmlns:a16="http://schemas.microsoft.com/office/drawing/2014/main" id="{E24773FE-4074-C356-9DB7-DAADF37D59CC}"/>
                  </a:ext>
                </a:extLst>
              </p:cNvPr>
              <p:cNvSpPr>
                <a:spLocks/>
              </p:cNvSpPr>
              <p:nvPr/>
            </p:nvSpPr>
            <p:spPr bwMode="auto">
              <a:xfrm>
                <a:off x="10053188" y="-1635695"/>
                <a:ext cx="107492" cy="169620"/>
              </a:xfrm>
              <a:custGeom>
                <a:avLst/>
                <a:gdLst>
                  <a:gd name="T0" fmla="*/ 0 w 109"/>
                  <a:gd name="T1" fmla="*/ 0 h 172"/>
                  <a:gd name="T2" fmla="*/ 30 w 109"/>
                  <a:gd name="T3" fmla="*/ 0 h 172"/>
                  <a:gd name="T4" fmla="*/ 30 w 109"/>
                  <a:gd name="T5" fmla="*/ 70 h 172"/>
                  <a:gd name="T6" fmla="*/ 79 w 109"/>
                  <a:gd name="T7" fmla="*/ 70 h 172"/>
                  <a:gd name="T8" fmla="*/ 79 w 109"/>
                  <a:gd name="T9" fmla="*/ 0 h 172"/>
                  <a:gd name="T10" fmla="*/ 109 w 109"/>
                  <a:gd name="T11" fmla="*/ 0 h 172"/>
                  <a:gd name="T12" fmla="*/ 109 w 109"/>
                  <a:gd name="T13" fmla="*/ 172 h 172"/>
                  <a:gd name="T14" fmla="*/ 79 w 109"/>
                  <a:gd name="T15" fmla="*/ 172 h 172"/>
                  <a:gd name="T16" fmla="*/ 79 w 109"/>
                  <a:gd name="T17" fmla="*/ 96 h 172"/>
                  <a:gd name="T18" fmla="*/ 30 w 109"/>
                  <a:gd name="T19" fmla="*/ 96 h 172"/>
                  <a:gd name="T20" fmla="*/ 30 w 109"/>
                  <a:gd name="T21" fmla="*/ 172 h 172"/>
                  <a:gd name="T22" fmla="*/ 0 w 109"/>
                  <a:gd name="T23" fmla="*/ 172 h 172"/>
                  <a:gd name="T24" fmla="*/ 0 w 109"/>
                  <a:gd name="T2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72">
                    <a:moveTo>
                      <a:pt x="0" y="0"/>
                    </a:moveTo>
                    <a:lnTo>
                      <a:pt x="30" y="0"/>
                    </a:lnTo>
                    <a:lnTo>
                      <a:pt x="30" y="70"/>
                    </a:lnTo>
                    <a:lnTo>
                      <a:pt x="79" y="70"/>
                    </a:lnTo>
                    <a:lnTo>
                      <a:pt x="79" y="0"/>
                    </a:lnTo>
                    <a:lnTo>
                      <a:pt x="109" y="0"/>
                    </a:lnTo>
                    <a:lnTo>
                      <a:pt x="109" y="172"/>
                    </a:lnTo>
                    <a:lnTo>
                      <a:pt x="79" y="172"/>
                    </a:lnTo>
                    <a:lnTo>
                      <a:pt x="79" y="96"/>
                    </a:lnTo>
                    <a:lnTo>
                      <a:pt x="30" y="96"/>
                    </a:lnTo>
                    <a:lnTo>
                      <a:pt x="30" y="172"/>
                    </a:lnTo>
                    <a:lnTo>
                      <a:pt x="0" y="172"/>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6" name="Freeform 19">
                <a:extLst>
                  <a:ext uri="{FF2B5EF4-FFF2-40B4-BE49-F238E27FC236}">
                    <a16:creationId xmlns:a16="http://schemas.microsoft.com/office/drawing/2014/main" id="{D4DFA512-14E1-E043-2304-E8C37A33610E}"/>
                  </a:ext>
                </a:extLst>
              </p:cNvPr>
              <p:cNvSpPr>
                <a:spLocks noEditPoints="1"/>
              </p:cNvSpPr>
              <p:nvPr/>
            </p:nvSpPr>
            <p:spPr bwMode="auto">
              <a:xfrm>
                <a:off x="10179418" y="-1593289"/>
                <a:ext cx="96644" cy="129188"/>
              </a:xfrm>
              <a:custGeom>
                <a:avLst/>
                <a:gdLst>
                  <a:gd name="T0" fmla="*/ 146 w 204"/>
                  <a:gd name="T1" fmla="*/ 113 h 272"/>
                  <a:gd name="T2" fmla="*/ 104 w 204"/>
                  <a:gd name="T3" fmla="*/ 43 h 272"/>
                  <a:gd name="T4" fmla="*/ 59 w 204"/>
                  <a:gd name="T5" fmla="*/ 113 h 272"/>
                  <a:gd name="T6" fmla="*/ 146 w 204"/>
                  <a:gd name="T7" fmla="*/ 113 h 272"/>
                  <a:gd name="T8" fmla="*/ 191 w 204"/>
                  <a:gd name="T9" fmla="*/ 255 h 272"/>
                  <a:gd name="T10" fmla="*/ 116 w 204"/>
                  <a:gd name="T11" fmla="*/ 272 h 272"/>
                  <a:gd name="T12" fmla="*/ 0 w 204"/>
                  <a:gd name="T13" fmla="*/ 140 h 272"/>
                  <a:gd name="T14" fmla="*/ 104 w 204"/>
                  <a:gd name="T15" fmla="*/ 0 h 272"/>
                  <a:gd name="T16" fmla="*/ 204 w 204"/>
                  <a:gd name="T17" fmla="*/ 141 h 272"/>
                  <a:gd name="T18" fmla="*/ 204 w 204"/>
                  <a:gd name="T19" fmla="*/ 153 h 272"/>
                  <a:gd name="T20" fmla="*/ 59 w 204"/>
                  <a:gd name="T21" fmla="*/ 153 h 272"/>
                  <a:gd name="T22" fmla="*/ 123 w 204"/>
                  <a:gd name="T23" fmla="*/ 226 h 272"/>
                  <a:gd name="T24" fmla="*/ 188 w 204"/>
                  <a:gd name="T25" fmla="*/ 205 h 272"/>
                  <a:gd name="T26" fmla="*/ 191 w 204"/>
                  <a:gd name="T27" fmla="*/ 25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 h="272">
                    <a:moveTo>
                      <a:pt x="146" y="113"/>
                    </a:moveTo>
                    <a:cubicBezTo>
                      <a:pt x="146" y="67"/>
                      <a:pt x="131" y="43"/>
                      <a:pt x="104" y="43"/>
                    </a:cubicBezTo>
                    <a:cubicBezTo>
                      <a:pt x="72" y="43"/>
                      <a:pt x="59" y="78"/>
                      <a:pt x="59" y="113"/>
                    </a:cubicBezTo>
                    <a:lnTo>
                      <a:pt x="146" y="113"/>
                    </a:lnTo>
                    <a:close/>
                    <a:moveTo>
                      <a:pt x="191" y="255"/>
                    </a:moveTo>
                    <a:cubicBezTo>
                      <a:pt x="179" y="261"/>
                      <a:pt x="152" y="272"/>
                      <a:pt x="116" y="272"/>
                    </a:cubicBezTo>
                    <a:cubicBezTo>
                      <a:pt x="35" y="272"/>
                      <a:pt x="0" y="211"/>
                      <a:pt x="0" y="140"/>
                    </a:cubicBezTo>
                    <a:cubicBezTo>
                      <a:pt x="0" y="61"/>
                      <a:pt x="40" y="0"/>
                      <a:pt x="104" y="0"/>
                    </a:cubicBezTo>
                    <a:cubicBezTo>
                      <a:pt x="158" y="0"/>
                      <a:pt x="204" y="33"/>
                      <a:pt x="204" y="141"/>
                    </a:cubicBezTo>
                    <a:lnTo>
                      <a:pt x="204" y="153"/>
                    </a:lnTo>
                    <a:lnTo>
                      <a:pt x="59" y="153"/>
                    </a:lnTo>
                    <a:cubicBezTo>
                      <a:pt x="59" y="198"/>
                      <a:pt x="76" y="226"/>
                      <a:pt x="123" y="226"/>
                    </a:cubicBezTo>
                    <a:cubicBezTo>
                      <a:pt x="160" y="226"/>
                      <a:pt x="177" y="214"/>
                      <a:pt x="188" y="205"/>
                    </a:cubicBezTo>
                    <a:lnTo>
                      <a:pt x="191" y="255"/>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7" name="Freeform 20">
                <a:extLst>
                  <a:ext uri="{FF2B5EF4-FFF2-40B4-BE49-F238E27FC236}">
                    <a16:creationId xmlns:a16="http://schemas.microsoft.com/office/drawing/2014/main" id="{E51324C8-C261-372F-6CBD-4BA59E6B8339}"/>
                  </a:ext>
                </a:extLst>
              </p:cNvPr>
              <p:cNvSpPr>
                <a:spLocks noEditPoints="1"/>
              </p:cNvSpPr>
              <p:nvPr/>
            </p:nvSpPr>
            <p:spPr bwMode="auto">
              <a:xfrm>
                <a:off x="10289868" y="-1593289"/>
                <a:ext cx="97631" cy="129188"/>
              </a:xfrm>
              <a:custGeom>
                <a:avLst/>
                <a:gdLst>
                  <a:gd name="T0" fmla="*/ 145 w 205"/>
                  <a:gd name="T1" fmla="*/ 139 h 272"/>
                  <a:gd name="T2" fmla="*/ 139 w 205"/>
                  <a:gd name="T3" fmla="*/ 139 h 272"/>
                  <a:gd name="T4" fmla="*/ 57 w 205"/>
                  <a:gd name="T5" fmla="*/ 189 h 272"/>
                  <a:gd name="T6" fmla="*/ 95 w 205"/>
                  <a:gd name="T7" fmla="*/ 229 h 272"/>
                  <a:gd name="T8" fmla="*/ 145 w 205"/>
                  <a:gd name="T9" fmla="*/ 154 h 272"/>
                  <a:gd name="T10" fmla="*/ 145 w 205"/>
                  <a:gd name="T11" fmla="*/ 139 h 272"/>
                  <a:gd name="T12" fmla="*/ 25 w 205"/>
                  <a:gd name="T13" fmla="*/ 19 h 272"/>
                  <a:gd name="T14" fmla="*/ 105 w 205"/>
                  <a:gd name="T15" fmla="*/ 0 h 272"/>
                  <a:gd name="T16" fmla="*/ 201 w 205"/>
                  <a:gd name="T17" fmla="*/ 106 h 272"/>
                  <a:gd name="T18" fmla="*/ 201 w 205"/>
                  <a:gd name="T19" fmla="*/ 222 h 272"/>
                  <a:gd name="T20" fmla="*/ 205 w 205"/>
                  <a:gd name="T21" fmla="*/ 268 h 272"/>
                  <a:gd name="T22" fmla="*/ 150 w 205"/>
                  <a:gd name="T23" fmla="*/ 268 h 272"/>
                  <a:gd name="T24" fmla="*/ 146 w 205"/>
                  <a:gd name="T25" fmla="*/ 232 h 272"/>
                  <a:gd name="T26" fmla="*/ 145 w 205"/>
                  <a:gd name="T27" fmla="*/ 232 h 272"/>
                  <a:gd name="T28" fmla="*/ 75 w 205"/>
                  <a:gd name="T29" fmla="*/ 272 h 272"/>
                  <a:gd name="T30" fmla="*/ 0 w 205"/>
                  <a:gd name="T31" fmla="*/ 195 h 272"/>
                  <a:gd name="T32" fmla="*/ 132 w 205"/>
                  <a:gd name="T33" fmla="*/ 105 h 272"/>
                  <a:gd name="T34" fmla="*/ 145 w 205"/>
                  <a:gd name="T35" fmla="*/ 105 h 272"/>
                  <a:gd name="T36" fmla="*/ 145 w 205"/>
                  <a:gd name="T37" fmla="*/ 95 h 272"/>
                  <a:gd name="T38" fmla="*/ 98 w 205"/>
                  <a:gd name="T39" fmla="*/ 45 h 272"/>
                  <a:gd name="T40" fmla="*/ 29 w 205"/>
                  <a:gd name="T41" fmla="*/ 71 h 272"/>
                  <a:gd name="T42" fmla="*/ 25 w 205"/>
                  <a:gd name="T43" fmla="*/ 1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2">
                    <a:moveTo>
                      <a:pt x="145" y="139"/>
                    </a:moveTo>
                    <a:lnTo>
                      <a:pt x="139" y="139"/>
                    </a:lnTo>
                    <a:cubicBezTo>
                      <a:pt x="87" y="139"/>
                      <a:pt x="57" y="150"/>
                      <a:pt x="57" y="189"/>
                    </a:cubicBezTo>
                    <a:cubicBezTo>
                      <a:pt x="57" y="213"/>
                      <a:pt x="72" y="229"/>
                      <a:pt x="95" y="229"/>
                    </a:cubicBezTo>
                    <a:cubicBezTo>
                      <a:pt x="131" y="229"/>
                      <a:pt x="145" y="201"/>
                      <a:pt x="145" y="154"/>
                    </a:cubicBezTo>
                    <a:lnTo>
                      <a:pt x="145" y="139"/>
                    </a:lnTo>
                    <a:close/>
                    <a:moveTo>
                      <a:pt x="25" y="19"/>
                    </a:moveTo>
                    <a:cubicBezTo>
                      <a:pt x="42" y="11"/>
                      <a:pt x="66" y="0"/>
                      <a:pt x="105" y="0"/>
                    </a:cubicBezTo>
                    <a:cubicBezTo>
                      <a:pt x="183" y="0"/>
                      <a:pt x="201" y="40"/>
                      <a:pt x="201" y="106"/>
                    </a:cubicBezTo>
                    <a:lnTo>
                      <a:pt x="201" y="222"/>
                    </a:lnTo>
                    <a:cubicBezTo>
                      <a:pt x="201" y="240"/>
                      <a:pt x="203" y="258"/>
                      <a:pt x="205" y="268"/>
                    </a:cubicBezTo>
                    <a:lnTo>
                      <a:pt x="150" y="268"/>
                    </a:lnTo>
                    <a:cubicBezTo>
                      <a:pt x="147" y="258"/>
                      <a:pt x="146" y="245"/>
                      <a:pt x="146" y="232"/>
                    </a:cubicBezTo>
                    <a:lnTo>
                      <a:pt x="145" y="232"/>
                    </a:lnTo>
                    <a:cubicBezTo>
                      <a:pt x="130" y="254"/>
                      <a:pt x="111" y="272"/>
                      <a:pt x="75" y="272"/>
                    </a:cubicBezTo>
                    <a:cubicBezTo>
                      <a:pt x="36" y="272"/>
                      <a:pt x="0" y="244"/>
                      <a:pt x="0" y="195"/>
                    </a:cubicBezTo>
                    <a:cubicBezTo>
                      <a:pt x="0" y="123"/>
                      <a:pt x="56" y="105"/>
                      <a:pt x="132" y="105"/>
                    </a:cubicBezTo>
                    <a:lnTo>
                      <a:pt x="145" y="105"/>
                    </a:lnTo>
                    <a:lnTo>
                      <a:pt x="145" y="95"/>
                    </a:lnTo>
                    <a:cubicBezTo>
                      <a:pt x="145" y="69"/>
                      <a:pt x="132" y="45"/>
                      <a:pt x="98" y="45"/>
                    </a:cubicBezTo>
                    <a:cubicBezTo>
                      <a:pt x="67" y="45"/>
                      <a:pt x="40" y="61"/>
                      <a:pt x="29" y="71"/>
                    </a:cubicBezTo>
                    <a:lnTo>
                      <a:pt x="25" y="19"/>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0" name="Rectangle 21">
                <a:extLst>
                  <a:ext uri="{FF2B5EF4-FFF2-40B4-BE49-F238E27FC236}">
                    <a16:creationId xmlns:a16="http://schemas.microsoft.com/office/drawing/2014/main" id="{27C0707B-0591-8687-001A-2DFF20E4B8F5}"/>
                  </a:ext>
                </a:extLst>
              </p:cNvPr>
              <p:cNvSpPr>
                <a:spLocks noChangeArrowheads="1"/>
              </p:cNvSpPr>
              <p:nvPr/>
            </p:nvSpPr>
            <p:spPr bwMode="auto">
              <a:xfrm>
                <a:off x="10414125" y="-1647529"/>
                <a:ext cx="27613" cy="181454"/>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2" name="Freeform 22">
                <a:extLst>
                  <a:ext uri="{FF2B5EF4-FFF2-40B4-BE49-F238E27FC236}">
                    <a16:creationId xmlns:a16="http://schemas.microsoft.com/office/drawing/2014/main" id="{702DD4C3-8C63-5871-C573-B098FA36DE4E}"/>
                  </a:ext>
                </a:extLst>
              </p:cNvPr>
              <p:cNvSpPr>
                <a:spLocks/>
              </p:cNvSpPr>
              <p:nvPr/>
            </p:nvSpPr>
            <p:spPr bwMode="auto">
              <a:xfrm>
                <a:off x="10459488" y="-1625833"/>
                <a:ext cx="71004" cy="161731"/>
              </a:xfrm>
              <a:custGeom>
                <a:avLst/>
                <a:gdLst>
                  <a:gd name="T0" fmla="*/ 40 w 151"/>
                  <a:gd name="T1" fmla="*/ 20 h 342"/>
                  <a:gd name="T2" fmla="*/ 101 w 151"/>
                  <a:gd name="T3" fmla="*/ 0 h 342"/>
                  <a:gd name="T4" fmla="*/ 101 w 151"/>
                  <a:gd name="T5" fmla="*/ 74 h 342"/>
                  <a:gd name="T6" fmla="*/ 151 w 151"/>
                  <a:gd name="T7" fmla="*/ 74 h 342"/>
                  <a:gd name="T8" fmla="*/ 151 w 151"/>
                  <a:gd name="T9" fmla="*/ 121 h 342"/>
                  <a:gd name="T10" fmla="*/ 101 w 151"/>
                  <a:gd name="T11" fmla="*/ 121 h 342"/>
                  <a:gd name="T12" fmla="*/ 101 w 151"/>
                  <a:gd name="T13" fmla="*/ 258 h 342"/>
                  <a:gd name="T14" fmla="*/ 128 w 151"/>
                  <a:gd name="T15" fmla="*/ 294 h 342"/>
                  <a:gd name="T16" fmla="*/ 151 w 151"/>
                  <a:gd name="T17" fmla="*/ 288 h 342"/>
                  <a:gd name="T18" fmla="*/ 151 w 151"/>
                  <a:gd name="T19" fmla="*/ 334 h 342"/>
                  <a:gd name="T20" fmla="*/ 110 w 151"/>
                  <a:gd name="T21" fmla="*/ 342 h 342"/>
                  <a:gd name="T22" fmla="*/ 40 w 151"/>
                  <a:gd name="T23" fmla="*/ 265 h 342"/>
                  <a:gd name="T24" fmla="*/ 40 w 151"/>
                  <a:gd name="T25" fmla="*/ 121 h 342"/>
                  <a:gd name="T26" fmla="*/ 0 w 151"/>
                  <a:gd name="T27" fmla="*/ 121 h 342"/>
                  <a:gd name="T28" fmla="*/ 0 w 151"/>
                  <a:gd name="T29" fmla="*/ 74 h 342"/>
                  <a:gd name="T30" fmla="*/ 40 w 151"/>
                  <a:gd name="T31" fmla="*/ 74 h 342"/>
                  <a:gd name="T32" fmla="*/ 40 w 151"/>
                  <a:gd name="T33" fmla="*/ 2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342">
                    <a:moveTo>
                      <a:pt x="40" y="20"/>
                    </a:moveTo>
                    <a:lnTo>
                      <a:pt x="101" y="0"/>
                    </a:lnTo>
                    <a:lnTo>
                      <a:pt x="101" y="74"/>
                    </a:lnTo>
                    <a:lnTo>
                      <a:pt x="151" y="74"/>
                    </a:lnTo>
                    <a:lnTo>
                      <a:pt x="151" y="121"/>
                    </a:lnTo>
                    <a:lnTo>
                      <a:pt x="101" y="121"/>
                    </a:lnTo>
                    <a:lnTo>
                      <a:pt x="101" y="258"/>
                    </a:lnTo>
                    <a:cubicBezTo>
                      <a:pt x="101" y="286"/>
                      <a:pt x="110" y="294"/>
                      <a:pt x="128" y="294"/>
                    </a:cubicBezTo>
                    <a:cubicBezTo>
                      <a:pt x="139" y="294"/>
                      <a:pt x="146" y="291"/>
                      <a:pt x="151" y="288"/>
                    </a:cubicBezTo>
                    <a:lnTo>
                      <a:pt x="151" y="334"/>
                    </a:lnTo>
                    <a:cubicBezTo>
                      <a:pt x="142" y="338"/>
                      <a:pt x="128" y="342"/>
                      <a:pt x="110" y="342"/>
                    </a:cubicBezTo>
                    <a:cubicBezTo>
                      <a:pt x="65" y="342"/>
                      <a:pt x="40" y="321"/>
                      <a:pt x="40" y="265"/>
                    </a:cubicBezTo>
                    <a:lnTo>
                      <a:pt x="40" y="121"/>
                    </a:lnTo>
                    <a:lnTo>
                      <a:pt x="0" y="121"/>
                    </a:lnTo>
                    <a:lnTo>
                      <a:pt x="0" y="74"/>
                    </a:lnTo>
                    <a:lnTo>
                      <a:pt x="40" y="74"/>
                    </a:lnTo>
                    <a:lnTo>
                      <a:pt x="40"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3" name="Freeform 23">
                <a:extLst>
                  <a:ext uri="{FF2B5EF4-FFF2-40B4-BE49-F238E27FC236}">
                    <a16:creationId xmlns:a16="http://schemas.microsoft.com/office/drawing/2014/main" id="{9CA53BB6-EE4C-1B0A-FCCE-F24031491660}"/>
                  </a:ext>
                </a:extLst>
              </p:cNvPr>
              <p:cNvSpPr>
                <a:spLocks/>
              </p:cNvSpPr>
              <p:nvPr/>
            </p:nvSpPr>
            <p:spPr bwMode="auto">
              <a:xfrm>
                <a:off x="10545285" y="-1647529"/>
                <a:ext cx="94672" cy="181454"/>
              </a:xfrm>
              <a:custGeom>
                <a:avLst/>
                <a:gdLst>
                  <a:gd name="T0" fmla="*/ 0 w 199"/>
                  <a:gd name="T1" fmla="*/ 0 h 384"/>
                  <a:gd name="T2" fmla="*/ 61 w 199"/>
                  <a:gd name="T3" fmla="*/ 0 h 384"/>
                  <a:gd name="T4" fmla="*/ 61 w 199"/>
                  <a:gd name="T5" fmla="*/ 154 h 384"/>
                  <a:gd name="T6" fmla="*/ 62 w 199"/>
                  <a:gd name="T7" fmla="*/ 154 h 384"/>
                  <a:gd name="T8" fmla="*/ 125 w 199"/>
                  <a:gd name="T9" fmla="*/ 116 h 384"/>
                  <a:gd name="T10" fmla="*/ 199 w 199"/>
                  <a:gd name="T11" fmla="*/ 214 h 384"/>
                  <a:gd name="T12" fmla="*/ 199 w 199"/>
                  <a:gd name="T13" fmla="*/ 384 h 384"/>
                  <a:gd name="T14" fmla="*/ 138 w 199"/>
                  <a:gd name="T15" fmla="*/ 384 h 384"/>
                  <a:gd name="T16" fmla="*/ 138 w 199"/>
                  <a:gd name="T17" fmla="*/ 226 h 384"/>
                  <a:gd name="T18" fmla="*/ 104 w 199"/>
                  <a:gd name="T19" fmla="*/ 168 h 384"/>
                  <a:gd name="T20" fmla="*/ 61 w 199"/>
                  <a:gd name="T21" fmla="*/ 230 h 384"/>
                  <a:gd name="T22" fmla="*/ 61 w 199"/>
                  <a:gd name="T23" fmla="*/ 384 h 384"/>
                  <a:gd name="T24" fmla="*/ 0 w 199"/>
                  <a:gd name="T25" fmla="*/ 384 h 384"/>
                  <a:gd name="T26" fmla="*/ 0 w 199"/>
                  <a:gd name="T27"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384">
                    <a:moveTo>
                      <a:pt x="0" y="0"/>
                    </a:moveTo>
                    <a:lnTo>
                      <a:pt x="61" y="0"/>
                    </a:lnTo>
                    <a:lnTo>
                      <a:pt x="61" y="154"/>
                    </a:lnTo>
                    <a:lnTo>
                      <a:pt x="62" y="154"/>
                    </a:lnTo>
                    <a:cubicBezTo>
                      <a:pt x="73" y="138"/>
                      <a:pt x="87" y="116"/>
                      <a:pt x="125" y="116"/>
                    </a:cubicBezTo>
                    <a:cubicBezTo>
                      <a:pt x="182" y="116"/>
                      <a:pt x="199" y="161"/>
                      <a:pt x="199" y="214"/>
                    </a:cubicBezTo>
                    <a:lnTo>
                      <a:pt x="199" y="384"/>
                    </a:lnTo>
                    <a:lnTo>
                      <a:pt x="138" y="384"/>
                    </a:lnTo>
                    <a:lnTo>
                      <a:pt x="138" y="226"/>
                    </a:lnTo>
                    <a:cubicBezTo>
                      <a:pt x="138" y="185"/>
                      <a:pt x="129" y="168"/>
                      <a:pt x="104" y="168"/>
                    </a:cubicBezTo>
                    <a:cubicBezTo>
                      <a:pt x="72" y="168"/>
                      <a:pt x="61" y="196"/>
                      <a:pt x="61" y="230"/>
                    </a:cubicBezTo>
                    <a:lnTo>
                      <a:pt x="61" y="384"/>
                    </a:lnTo>
                    <a:lnTo>
                      <a:pt x="0" y="38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4" name="Freeform 24">
                <a:extLst>
                  <a:ext uri="{FF2B5EF4-FFF2-40B4-BE49-F238E27FC236}">
                    <a16:creationId xmlns:a16="http://schemas.microsoft.com/office/drawing/2014/main" id="{F7CAB2F1-A93E-FD43-20EF-28CB22235521}"/>
                  </a:ext>
                </a:extLst>
              </p:cNvPr>
              <p:cNvSpPr>
                <a:spLocks noEditPoints="1"/>
              </p:cNvSpPr>
              <p:nvPr/>
            </p:nvSpPr>
            <p:spPr bwMode="auto">
              <a:xfrm>
                <a:off x="9425002" y="-1420711"/>
                <a:ext cx="128201" cy="174551"/>
              </a:xfrm>
              <a:custGeom>
                <a:avLst/>
                <a:gdLst>
                  <a:gd name="T0" fmla="*/ 136 w 271"/>
                  <a:gd name="T1" fmla="*/ 318 h 369"/>
                  <a:gd name="T2" fmla="*/ 207 w 271"/>
                  <a:gd name="T3" fmla="*/ 185 h 369"/>
                  <a:gd name="T4" fmla="*/ 136 w 271"/>
                  <a:gd name="T5" fmla="*/ 51 h 369"/>
                  <a:gd name="T6" fmla="*/ 64 w 271"/>
                  <a:gd name="T7" fmla="*/ 185 h 369"/>
                  <a:gd name="T8" fmla="*/ 136 w 271"/>
                  <a:gd name="T9" fmla="*/ 318 h 369"/>
                  <a:gd name="T10" fmla="*/ 136 w 271"/>
                  <a:gd name="T11" fmla="*/ 0 h 369"/>
                  <a:gd name="T12" fmla="*/ 271 w 271"/>
                  <a:gd name="T13" fmla="*/ 185 h 369"/>
                  <a:gd name="T14" fmla="*/ 136 w 271"/>
                  <a:gd name="T15" fmla="*/ 369 h 369"/>
                  <a:gd name="T16" fmla="*/ 0 w 271"/>
                  <a:gd name="T17" fmla="*/ 185 h 369"/>
                  <a:gd name="T18" fmla="*/ 136 w 271"/>
                  <a:gd name="T1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1" h="369">
                    <a:moveTo>
                      <a:pt x="136" y="318"/>
                    </a:moveTo>
                    <a:cubicBezTo>
                      <a:pt x="175" y="318"/>
                      <a:pt x="207" y="283"/>
                      <a:pt x="207" y="185"/>
                    </a:cubicBezTo>
                    <a:cubicBezTo>
                      <a:pt x="207" y="86"/>
                      <a:pt x="175" y="51"/>
                      <a:pt x="136" y="51"/>
                    </a:cubicBezTo>
                    <a:cubicBezTo>
                      <a:pt x="96" y="51"/>
                      <a:pt x="64" y="86"/>
                      <a:pt x="64" y="185"/>
                    </a:cubicBezTo>
                    <a:cubicBezTo>
                      <a:pt x="64" y="283"/>
                      <a:pt x="96" y="318"/>
                      <a:pt x="136" y="318"/>
                    </a:cubicBezTo>
                    <a:close/>
                    <a:moveTo>
                      <a:pt x="136" y="0"/>
                    </a:moveTo>
                    <a:cubicBezTo>
                      <a:pt x="206" y="0"/>
                      <a:pt x="271" y="56"/>
                      <a:pt x="271" y="185"/>
                    </a:cubicBezTo>
                    <a:cubicBezTo>
                      <a:pt x="271" y="313"/>
                      <a:pt x="206" y="369"/>
                      <a:pt x="136" y="369"/>
                    </a:cubicBezTo>
                    <a:cubicBezTo>
                      <a:pt x="65" y="369"/>
                      <a:pt x="0" y="313"/>
                      <a:pt x="0" y="185"/>
                    </a:cubicBezTo>
                    <a:cubicBezTo>
                      <a:pt x="0" y="56"/>
                      <a:pt x="65" y="0"/>
                      <a:pt x="13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5" name="Freeform 25">
                <a:extLst>
                  <a:ext uri="{FF2B5EF4-FFF2-40B4-BE49-F238E27FC236}">
                    <a16:creationId xmlns:a16="http://schemas.microsoft.com/office/drawing/2014/main" id="{6CF3B1FE-58F6-67AF-B1B1-2000869871C3}"/>
                  </a:ext>
                </a:extLst>
              </p:cNvPr>
              <p:cNvSpPr>
                <a:spLocks/>
              </p:cNvSpPr>
              <p:nvPr/>
            </p:nvSpPr>
            <p:spPr bwMode="auto">
              <a:xfrm>
                <a:off x="9570954" y="-1376333"/>
                <a:ext cx="63115" cy="128201"/>
              </a:xfrm>
              <a:custGeom>
                <a:avLst/>
                <a:gdLst>
                  <a:gd name="T0" fmla="*/ 2 w 132"/>
                  <a:gd name="T1" fmla="*/ 48 h 269"/>
                  <a:gd name="T2" fmla="*/ 0 w 132"/>
                  <a:gd name="T3" fmla="*/ 4 h 269"/>
                  <a:gd name="T4" fmla="*/ 55 w 132"/>
                  <a:gd name="T5" fmla="*/ 4 h 269"/>
                  <a:gd name="T6" fmla="*/ 57 w 132"/>
                  <a:gd name="T7" fmla="*/ 53 h 269"/>
                  <a:gd name="T8" fmla="*/ 58 w 132"/>
                  <a:gd name="T9" fmla="*/ 53 h 269"/>
                  <a:gd name="T10" fmla="*/ 122 w 132"/>
                  <a:gd name="T11" fmla="*/ 0 h 269"/>
                  <a:gd name="T12" fmla="*/ 132 w 132"/>
                  <a:gd name="T13" fmla="*/ 2 h 269"/>
                  <a:gd name="T14" fmla="*/ 132 w 132"/>
                  <a:gd name="T15" fmla="*/ 61 h 269"/>
                  <a:gd name="T16" fmla="*/ 115 w 132"/>
                  <a:gd name="T17" fmla="*/ 59 h 269"/>
                  <a:gd name="T18" fmla="*/ 63 w 132"/>
                  <a:gd name="T19" fmla="*/ 124 h 269"/>
                  <a:gd name="T20" fmla="*/ 63 w 132"/>
                  <a:gd name="T21" fmla="*/ 269 h 269"/>
                  <a:gd name="T22" fmla="*/ 2 w 132"/>
                  <a:gd name="T23" fmla="*/ 269 h 269"/>
                  <a:gd name="T24" fmla="*/ 2 w 132"/>
                  <a:gd name="T25"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269">
                    <a:moveTo>
                      <a:pt x="2" y="48"/>
                    </a:moveTo>
                    <a:cubicBezTo>
                      <a:pt x="2" y="32"/>
                      <a:pt x="2" y="16"/>
                      <a:pt x="0" y="4"/>
                    </a:cubicBezTo>
                    <a:lnTo>
                      <a:pt x="55" y="4"/>
                    </a:lnTo>
                    <a:cubicBezTo>
                      <a:pt x="55" y="20"/>
                      <a:pt x="57" y="37"/>
                      <a:pt x="57" y="53"/>
                    </a:cubicBezTo>
                    <a:lnTo>
                      <a:pt x="58" y="53"/>
                    </a:lnTo>
                    <a:cubicBezTo>
                      <a:pt x="65" y="32"/>
                      <a:pt x="84" y="0"/>
                      <a:pt x="122" y="0"/>
                    </a:cubicBezTo>
                    <a:cubicBezTo>
                      <a:pt x="126" y="0"/>
                      <a:pt x="129" y="1"/>
                      <a:pt x="132" y="2"/>
                    </a:cubicBezTo>
                    <a:lnTo>
                      <a:pt x="132" y="61"/>
                    </a:lnTo>
                    <a:cubicBezTo>
                      <a:pt x="127" y="60"/>
                      <a:pt x="121" y="59"/>
                      <a:pt x="115" y="59"/>
                    </a:cubicBezTo>
                    <a:cubicBezTo>
                      <a:pt x="90" y="59"/>
                      <a:pt x="63" y="75"/>
                      <a:pt x="63" y="124"/>
                    </a:cubicBezTo>
                    <a:lnTo>
                      <a:pt x="63"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6" name="Freeform 26">
                <a:extLst>
                  <a:ext uri="{FF2B5EF4-FFF2-40B4-BE49-F238E27FC236}">
                    <a16:creationId xmlns:a16="http://schemas.microsoft.com/office/drawing/2014/main" id="{B23A44D7-A2DC-EFDD-2999-339AEA3B56B9}"/>
                  </a:ext>
                </a:extLst>
              </p:cNvPr>
              <p:cNvSpPr>
                <a:spLocks noEditPoints="1"/>
              </p:cNvSpPr>
              <p:nvPr/>
            </p:nvSpPr>
            <p:spPr bwMode="auto">
              <a:xfrm>
                <a:off x="9644916" y="-1376333"/>
                <a:ext cx="102561" cy="181454"/>
              </a:xfrm>
              <a:custGeom>
                <a:avLst/>
                <a:gdLst>
                  <a:gd name="T0" fmla="*/ 109 w 216"/>
                  <a:gd name="T1" fmla="*/ 222 h 382"/>
                  <a:gd name="T2" fmla="*/ 162 w 216"/>
                  <a:gd name="T3" fmla="*/ 133 h 382"/>
                  <a:gd name="T4" fmla="*/ 113 w 216"/>
                  <a:gd name="T5" fmla="*/ 49 h 382"/>
                  <a:gd name="T6" fmla="*/ 69 w 216"/>
                  <a:gd name="T7" fmla="*/ 134 h 382"/>
                  <a:gd name="T8" fmla="*/ 109 w 216"/>
                  <a:gd name="T9" fmla="*/ 222 h 382"/>
                  <a:gd name="T10" fmla="*/ 15 w 216"/>
                  <a:gd name="T11" fmla="*/ 310 h 382"/>
                  <a:gd name="T12" fmla="*/ 89 w 216"/>
                  <a:gd name="T13" fmla="*/ 332 h 382"/>
                  <a:gd name="T14" fmla="*/ 155 w 216"/>
                  <a:gd name="T15" fmla="*/ 249 h 382"/>
                  <a:gd name="T16" fmla="*/ 155 w 216"/>
                  <a:gd name="T17" fmla="*/ 224 h 382"/>
                  <a:gd name="T18" fmla="*/ 154 w 216"/>
                  <a:gd name="T19" fmla="*/ 224 h 382"/>
                  <a:gd name="T20" fmla="*/ 88 w 216"/>
                  <a:gd name="T21" fmla="*/ 269 h 382"/>
                  <a:gd name="T22" fmla="*/ 0 w 216"/>
                  <a:gd name="T23" fmla="*/ 137 h 382"/>
                  <a:gd name="T24" fmla="*/ 91 w 216"/>
                  <a:gd name="T25" fmla="*/ 0 h 382"/>
                  <a:gd name="T26" fmla="*/ 157 w 216"/>
                  <a:gd name="T27" fmla="*/ 45 h 382"/>
                  <a:gd name="T28" fmla="*/ 159 w 216"/>
                  <a:gd name="T29" fmla="*/ 45 h 382"/>
                  <a:gd name="T30" fmla="*/ 161 w 216"/>
                  <a:gd name="T31" fmla="*/ 4 h 382"/>
                  <a:gd name="T32" fmla="*/ 216 w 216"/>
                  <a:gd name="T33" fmla="*/ 4 h 382"/>
                  <a:gd name="T34" fmla="*/ 214 w 216"/>
                  <a:gd name="T35" fmla="*/ 46 h 382"/>
                  <a:gd name="T36" fmla="*/ 214 w 216"/>
                  <a:gd name="T37" fmla="*/ 241 h 382"/>
                  <a:gd name="T38" fmla="*/ 98 w 216"/>
                  <a:gd name="T39" fmla="*/ 382 h 382"/>
                  <a:gd name="T40" fmla="*/ 11 w 216"/>
                  <a:gd name="T41" fmla="*/ 366 h 382"/>
                  <a:gd name="T42" fmla="*/ 15 w 216"/>
                  <a:gd name="T43" fmla="*/ 31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382">
                    <a:moveTo>
                      <a:pt x="109" y="222"/>
                    </a:moveTo>
                    <a:cubicBezTo>
                      <a:pt x="147" y="222"/>
                      <a:pt x="162" y="193"/>
                      <a:pt x="162" y="133"/>
                    </a:cubicBezTo>
                    <a:cubicBezTo>
                      <a:pt x="162" y="78"/>
                      <a:pt x="142" y="48"/>
                      <a:pt x="113" y="49"/>
                    </a:cubicBezTo>
                    <a:cubicBezTo>
                      <a:pt x="81" y="49"/>
                      <a:pt x="69" y="80"/>
                      <a:pt x="69" y="134"/>
                    </a:cubicBezTo>
                    <a:cubicBezTo>
                      <a:pt x="69" y="196"/>
                      <a:pt x="88" y="222"/>
                      <a:pt x="109" y="222"/>
                    </a:cubicBezTo>
                    <a:close/>
                    <a:moveTo>
                      <a:pt x="15" y="310"/>
                    </a:moveTo>
                    <a:cubicBezTo>
                      <a:pt x="29" y="318"/>
                      <a:pt x="57" y="332"/>
                      <a:pt x="89" y="332"/>
                    </a:cubicBezTo>
                    <a:cubicBezTo>
                      <a:pt x="146" y="332"/>
                      <a:pt x="155" y="291"/>
                      <a:pt x="155" y="249"/>
                    </a:cubicBezTo>
                    <a:lnTo>
                      <a:pt x="155" y="224"/>
                    </a:lnTo>
                    <a:lnTo>
                      <a:pt x="154" y="224"/>
                    </a:lnTo>
                    <a:cubicBezTo>
                      <a:pt x="145" y="244"/>
                      <a:pt x="127" y="269"/>
                      <a:pt x="88" y="269"/>
                    </a:cubicBezTo>
                    <a:cubicBezTo>
                      <a:pt x="53" y="269"/>
                      <a:pt x="0" y="244"/>
                      <a:pt x="0" y="137"/>
                    </a:cubicBezTo>
                    <a:cubicBezTo>
                      <a:pt x="0" y="64"/>
                      <a:pt x="25" y="0"/>
                      <a:pt x="91" y="0"/>
                    </a:cubicBezTo>
                    <a:cubicBezTo>
                      <a:pt x="127" y="0"/>
                      <a:pt x="145" y="22"/>
                      <a:pt x="157" y="45"/>
                    </a:cubicBezTo>
                    <a:lnTo>
                      <a:pt x="159" y="45"/>
                    </a:lnTo>
                    <a:cubicBezTo>
                      <a:pt x="159" y="32"/>
                      <a:pt x="161" y="18"/>
                      <a:pt x="161" y="4"/>
                    </a:cubicBezTo>
                    <a:lnTo>
                      <a:pt x="216" y="4"/>
                    </a:lnTo>
                    <a:cubicBezTo>
                      <a:pt x="215" y="18"/>
                      <a:pt x="214" y="32"/>
                      <a:pt x="214" y="46"/>
                    </a:cubicBezTo>
                    <a:lnTo>
                      <a:pt x="214" y="241"/>
                    </a:lnTo>
                    <a:cubicBezTo>
                      <a:pt x="214" y="323"/>
                      <a:pt x="190" y="382"/>
                      <a:pt x="98" y="382"/>
                    </a:cubicBezTo>
                    <a:cubicBezTo>
                      <a:pt x="58" y="382"/>
                      <a:pt x="26" y="372"/>
                      <a:pt x="11" y="366"/>
                    </a:cubicBezTo>
                    <a:lnTo>
                      <a:pt x="15" y="31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7" name="Freeform 27">
                <a:extLst>
                  <a:ext uri="{FF2B5EF4-FFF2-40B4-BE49-F238E27FC236}">
                    <a16:creationId xmlns:a16="http://schemas.microsoft.com/office/drawing/2014/main" id="{030C0BA9-FD0C-C3A9-1B75-6D7B0DB5E9DB}"/>
                  </a:ext>
                </a:extLst>
              </p:cNvPr>
              <p:cNvSpPr>
                <a:spLocks noEditPoints="1"/>
              </p:cNvSpPr>
              <p:nvPr/>
            </p:nvSpPr>
            <p:spPr bwMode="auto">
              <a:xfrm>
                <a:off x="9765228" y="-1376333"/>
                <a:ext cx="96644" cy="130174"/>
              </a:xfrm>
              <a:custGeom>
                <a:avLst/>
                <a:gdLst>
                  <a:gd name="T0" fmla="*/ 145 w 205"/>
                  <a:gd name="T1" fmla="*/ 139 h 273"/>
                  <a:gd name="T2" fmla="*/ 139 w 205"/>
                  <a:gd name="T3" fmla="*/ 139 h 273"/>
                  <a:gd name="T4" fmla="*/ 57 w 205"/>
                  <a:gd name="T5" fmla="*/ 189 h 273"/>
                  <a:gd name="T6" fmla="*/ 95 w 205"/>
                  <a:gd name="T7" fmla="*/ 230 h 273"/>
                  <a:gd name="T8" fmla="*/ 145 w 205"/>
                  <a:gd name="T9" fmla="*/ 154 h 273"/>
                  <a:gd name="T10" fmla="*/ 145 w 205"/>
                  <a:gd name="T11" fmla="*/ 139 h 273"/>
                  <a:gd name="T12" fmla="*/ 25 w 205"/>
                  <a:gd name="T13" fmla="*/ 20 h 273"/>
                  <a:gd name="T14" fmla="*/ 105 w 205"/>
                  <a:gd name="T15" fmla="*/ 0 h 273"/>
                  <a:gd name="T16" fmla="*/ 201 w 205"/>
                  <a:gd name="T17" fmla="*/ 106 h 273"/>
                  <a:gd name="T18" fmla="*/ 201 w 205"/>
                  <a:gd name="T19" fmla="*/ 222 h 273"/>
                  <a:gd name="T20" fmla="*/ 205 w 205"/>
                  <a:gd name="T21" fmla="*/ 269 h 273"/>
                  <a:gd name="T22" fmla="*/ 150 w 205"/>
                  <a:gd name="T23" fmla="*/ 269 h 273"/>
                  <a:gd name="T24" fmla="*/ 147 w 205"/>
                  <a:gd name="T25" fmla="*/ 233 h 273"/>
                  <a:gd name="T26" fmla="*/ 146 w 205"/>
                  <a:gd name="T27" fmla="*/ 233 h 273"/>
                  <a:gd name="T28" fmla="*/ 75 w 205"/>
                  <a:gd name="T29" fmla="*/ 273 h 273"/>
                  <a:gd name="T30" fmla="*/ 0 w 205"/>
                  <a:gd name="T31" fmla="*/ 195 h 273"/>
                  <a:gd name="T32" fmla="*/ 132 w 205"/>
                  <a:gd name="T33" fmla="*/ 105 h 273"/>
                  <a:gd name="T34" fmla="*/ 145 w 205"/>
                  <a:gd name="T35" fmla="*/ 105 h 273"/>
                  <a:gd name="T36" fmla="*/ 145 w 205"/>
                  <a:gd name="T37" fmla="*/ 96 h 273"/>
                  <a:gd name="T38" fmla="*/ 98 w 205"/>
                  <a:gd name="T39" fmla="*/ 45 h 273"/>
                  <a:gd name="T40" fmla="*/ 29 w 205"/>
                  <a:gd name="T41" fmla="*/ 71 h 273"/>
                  <a:gd name="T42" fmla="*/ 25 w 205"/>
                  <a:gd name="T43"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3">
                    <a:moveTo>
                      <a:pt x="145" y="139"/>
                    </a:moveTo>
                    <a:lnTo>
                      <a:pt x="139" y="139"/>
                    </a:lnTo>
                    <a:cubicBezTo>
                      <a:pt x="87" y="139"/>
                      <a:pt x="57" y="151"/>
                      <a:pt x="57" y="189"/>
                    </a:cubicBezTo>
                    <a:cubicBezTo>
                      <a:pt x="57" y="213"/>
                      <a:pt x="72" y="230"/>
                      <a:pt x="95" y="230"/>
                    </a:cubicBezTo>
                    <a:cubicBezTo>
                      <a:pt x="131" y="230"/>
                      <a:pt x="145" y="201"/>
                      <a:pt x="145" y="154"/>
                    </a:cubicBezTo>
                    <a:lnTo>
                      <a:pt x="145" y="139"/>
                    </a:lnTo>
                    <a:close/>
                    <a:moveTo>
                      <a:pt x="25" y="20"/>
                    </a:moveTo>
                    <a:cubicBezTo>
                      <a:pt x="43" y="12"/>
                      <a:pt x="66" y="0"/>
                      <a:pt x="105" y="0"/>
                    </a:cubicBezTo>
                    <a:cubicBezTo>
                      <a:pt x="183" y="0"/>
                      <a:pt x="201" y="40"/>
                      <a:pt x="201" y="106"/>
                    </a:cubicBezTo>
                    <a:lnTo>
                      <a:pt x="201" y="222"/>
                    </a:lnTo>
                    <a:cubicBezTo>
                      <a:pt x="201" y="241"/>
                      <a:pt x="203" y="258"/>
                      <a:pt x="205" y="269"/>
                    </a:cubicBezTo>
                    <a:lnTo>
                      <a:pt x="150" y="269"/>
                    </a:lnTo>
                    <a:cubicBezTo>
                      <a:pt x="147" y="258"/>
                      <a:pt x="147" y="245"/>
                      <a:pt x="147" y="233"/>
                    </a:cubicBezTo>
                    <a:lnTo>
                      <a:pt x="146" y="233"/>
                    </a:lnTo>
                    <a:cubicBezTo>
                      <a:pt x="130" y="254"/>
                      <a:pt x="111" y="273"/>
                      <a:pt x="75" y="273"/>
                    </a:cubicBezTo>
                    <a:cubicBezTo>
                      <a:pt x="36" y="273"/>
                      <a:pt x="0" y="244"/>
                      <a:pt x="0" y="195"/>
                    </a:cubicBezTo>
                    <a:cubicBezTo>
                      <a:pt x="0" y="123"/>
                      <a:pt x="56" y="105"/>
                      <a:pt x="132" y="105"/>
                    </a:cubicBezTo>
                    <a:lnTo>
                      <a:pt x="145" y="105"/>
                    </a:lnTo>
                    <a:lnTo>
                      <a:pt x="145" y="96"/>
                    </a:lnTo>
                    <a:cubicBezTo>
                      <a:pt x="145" y="70"/>
                      <a:pt x="132" y="45"/>
                      <a:pt x="98" y="45"/>
                    </a:cubicBezTo>
                    <a:cubicBezTo>
                      <a:pt x="67" y="45"/>
                      <a:pt x="41" y="61"/>
                      <a:pt x="29" y="71"/>
                    </a:cubicBezTo>
                    <a:lnTo>
                      <a:pt x="25"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8" name="Freeform 28">
                <a:extLst>
                  <a:ext uri="{FF2B5EF4-FFF2-40B4-BE49-F238E27FC236}">
                    <a16:creationId xmlns:a16="http://schemas.microsoft.com/office/drawing/2014/main" id="{450237CF-C677-C67D-EE24-72F6F49E570C}"/>
                  </a:ext>
                </a:extLst>
              </p:cNvPr>
              <p:cNvSpPr>
                <a:spLocks/>
              </p:cNvSpPr>
              <p:nvPr/>
            </p:nvSpPr>
            <p:spPr bwMode="auto">
              <a:xfrm>
                <a:off x="9888499" y="-1376333"/>
                <a:ext cx="94672" cy="128201"/>
              </a:xfrm>
              <a:custGeom>
                <a:avLst/>
                <a:gdLst>
                  <a:gd name="T0" fmla="*/ 2 w 201"/>
                  <a:gd name="T1" fmla="*/ 48 h 269"/>
                  <a:gd name="T2" fmla="*/ 0 w 201"/>
                  <a:gd name="T3" fmla="*/ 4 h 269"/>
                  <a:gd name="T4" fmla="*/ 57 w 201"/>
                  <a:gd name="T5" fmla="*/ 4 h 269"/>
                  <a:gd name="T6" fmla="*/ 59 w 201"/>
                  <a:gd name="T7" fmla="*/ 45 h 269"/>
                  <a:gd name="T8" fmla="*/ 60 w 201"/>
                  <a:gd name="T9" fmla="*/ 45 h 269"/>
                  <a:gd name="T10" fmla="*/ 60 w 201"/>
                  <a:gd name="T11" fmla="*/ 45 h 269"/>
                  <a:gd name="T12" fmla="*/ 127 w 201"/>
                  <a:gd name="T13" fmla="*/ 0 h 269"/>
                  <a:gd name="T14" fmla="*/ 201 w 201"/>
                  <a:gd name="T15" fmla="*/ 98 h 269"/>
                  <a:gd name="T16" fmla="*/ 201 w 201"/>
                  <a:gd name="T17" fmla="*/ 269 h 269"/>
                  <a:gd name="T18" fmla="*/ 141 w 201"/>
                  <a:gd name="T19" fmla="*/ 269 h 269"/>
                  <a:gd name="T20" fmla="*/ 141 w 201"/>
                  <a:gd name="T21" fmla="*/ 110 h 269"/>
                  <a:gd name="T22" fmla="*/ 106 w 201"/>
                  <a:gd name="T23" fmla="*/ 53 h 269"/>
                  <a:gd name="T24" fmla="*/ 63 w 201"/>
                  <a:gd name="T25" fmla="*/ 115 h 269"/>
                  <a:gd name="T26" fmla="*/ 63 w 201"/>
                  <a:gd name="T27" fmla="*/ 269 h 269"/>
                  <a:gd name="T28" fmla="*/ 2 w 201"/>
                  <a:gd name="T29" fmla="*/ 269 h 269"/>
                  <a:gd name="T30" fmla="*/ 2 w 201"/>
                  <a:gd name="T31"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69">
                    <a:moveTo>
                      <a:pt x="2" y="48"/>
                    </a:moveTo>
                    <a:cubicBezTo>
                      <a:pt x="2" y="32"/>
                      <a:pt x="2" y="16"/>
                      <a:pt x="0" y="4"/>
                    </a:cubicBezTo>
                    <a:lnTo>
                      <a:pt x="57" y="4"/>
                    </a:lnTo>
                    <a:cubicBezTo>
                      <a:pt x="57" y="18"/>
                      <a:pt x="59" y="32"/>
                      <a:pt x="59" y="45"/>
                    </a:cubicBezTo>
                    <a:lnTo>
                      <a:pt x="60" y="45"/>
                    </a:lnTo>
                    <a:lnTo>
                      <a:pt x="60" y="45"/>
                    </a:lnTo>
                    <a:cubicBezTo>
                      <a:pt x="69" y="29"/>
                      <a:pt x="86" y="0"/>
                      <a:pt x="127" y="0"/>
                    </a:cubicBezTo>
                    <a:cubicBezTo>
                      <a:pt x="184" y="0"/>
                      <a:pt x="201" y="45"/>
                      <a:pt x="201" y="98"/>
                    </a:cubicBezTo>
                    <a:lnTo>
                      <a:pt x="201" y="269"/>
                    </a:lnTo>
                    <a:lnTo>
                      <a:pt x="141" y="269"/>
                    </a:lnTo>
                    <a:lnTo>
                      <a:pt x="141" y="110"/>
                    </a:lnTo>
                    <a:cubicBezTo>
                      <a:pt x="141" y="70"/>
                      <a:pt x="131" y="53"/>
                      <a:pt x="106" y="53"/>
                    </a:cubicBezTo>
                    <a:cubicBezTo>
                      <a:pt x="74" y="53"/>
                      <a:pt x="63" y="81"/>
                      <a:pt x="63" y="115"/>
                    </a:cubicBezTo>
                    <a:lnTo>
                      <a:pt x="63"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9" name="Freeform 29">
                <a:extLst>
                  <a:ext uri="{FF2B5EF4-FFF2-40B4-BE49-F238E27FC236}">
                    <a16:creationId xmlns:a16="http://schemas.microsoft.com/office/drawing/2014/main" id="{BA97FD05-418A-6188-EA70-CD9B257B2498}"/>
                  </a:ext>
                </a:extLst>
              </p:cNvPr>
              <p:cNvSpPr>
                <a:spLocks noEditPoints="1"/>
              </p:cNvSpPr>
              <p:nvPr/>
            </p:nvSpPr>
            <p:spPr bwMode="auto">
              <a:xfrm>
                <a:off x="10009797" y="-1426628"/>
                <a:ext cx="28599" cy="178496"/>
              </a:xfrm>
              <a:custGeom>
                <a:avLst/>
                <a:gdLst>
                  <a:gd name="T0" fmla="*/ 1 w 62"/>
                  <a:gd name="T1" fmla="*/ 112 h 377"/>
                  <a:gd name="T2" fmla="*/ 61 w 62"/>
                  <a:gd name="T3" fmla="*/ 112 h 377"/>
                  <a:gd name="T4" fmla="*/ 61 w 62"/>
                  <a:gd name="T5" fmla="*/ 377 h 377"/>
                  <a:gd name="T6" fmla="*/ 1 w 62"/>
                  <a:gd name="T7" fmla="*/ 377 h 377"/>
                  <a:gd name="T8" fmla="*/ 1 w 62"/>
                  <a:gd name="T9" fmla="*/ 112 h 377"/>
                  <a:gd name="T10" fmla="*/ 0 w 62"/>
                  <a:gd name="T11" fmla="*/ 0 h 377"/>
                  <a:gd name="T12" fmla="*/ 62 w 62"/>
                  <a:gd name="T13" fmla="*/ 0 h 377"/>
                  <a:gd name="T14" fmla="*/ 62 w 62"/>
                  <a:gd name="T15" fmla="*/ 63 h 377"/>
                  <a:gd name="T16" fmla="*/ 0 w 62"/>
                  <a:gd name="T17" fmla="*/ 63 h 377"/>
                  <a:gd name="T18" fmla="*/ 0 w 62"/>
                  <a:gd name="T1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377">
                    <a:moveTo>
                      <a:pt x="1" y="112"/>
                    </a:moveTo>
                    <a:lnTo>
                      <a:pt x="61" y="112"/>
                    </a:lnTo>
                    <a:lnTo>
                      <a:pt x="61" y="377"/>
                    </a:lnTo>
                    <a:lnTo>
                      <a:pt x="1" y="377"/>
                    </a:lnTo>
                    <a:lnTo>
                      <a:pt x="1" y="112"/>
                    </a:lnTo>
                    <a:close/>
                    <a:moveTo>
                      <a:pt x="0" y="0"/>
                    </a:moveTo>
                    <a:lnTo>
                      <a:pt x="62" y="0"/>
                    </a:lnTo>
                    <a:lnTo>
                      <a:pt x="62" y="63"/>
                    </a:lnTo>
                    <a:lnTo>
                      <a:pt x="0"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0" name="Freeform 30">
                <a:extLst>
                  <a:ext uri="{FF2B5EF4-FFF2-40B4-BE49-F238E27FC236}">
                    <a16:creationId xmlns:a16="http://schemas.microsoft.com/office/drawing/2014/main" id="{BBC0E790-FD21-D25B-E8BD-BD7F3159E644}"/>
                  </a:ext>
                </a:extLst>
              </p:cNvPr>
              <p:cNvSpPr>
                <a:spLocks/>
              </p:cNvSpPr>
              <p:nvPr/>
            </p:nvSpPr>
            <p:spPr bwMode="auto">
              <a:xfrm>
                <a:off x="10065022" y="-1374361"/>
                <a:ext cx="80866" cy="126229"/>
              </a:xfrm>
              <a:custGeom>
                <a:avLst/>
                <a:gdLst>
                  <a:gd name="T0" fmla="*/ 0 w 82"/>
                  <a:gd name="T1" fmla="*/ 101 h 128"/>
                  <a:gd name="T2" fmla="*/ 52 w 82"/>
                  <a:gd name="T3" fmla="*/ 24 h 128"/>
                  <a:gd name="T4" fmla="*/ 2 w 82"/>
                  <a:gd name="T5" fmla="*/ 24 h 128"/>
                  <a:gd name="T6" fmla="*/ 2 w 82"/>
                  <a:gd name="T7" fmla="*/ 0 h 128"/>
                  <a:gd name="T8" fmla="*/ 81 w 82"/>
                  <a:gd name="T9" fmla="*/ 0 h 128"/>
                  <a:gd name="T10" fmla="*/ 81 w 82"/>
                  <a:gd name="T11" fmla="*/ 27 h 128"/>
                  <a:gd name="T12" fmla="*/ 30 w 82"/>
                  <a:gd name="T13" fmla="*/ 104 h 128"/>
                  <a:gd name="T14" fmla="*/ 82 w 82"/>
                  <a:gd name="T15" fmla="*/ 104 h 128"/>
                  <a:gd name="T16" fmla="*/ 82 w 82"/>
                  <a:gd name="T17" fmla="*/ 128 h 128"/>
                  <a:gd name="T18" fmla="*/ 0 w 82"/>
                  <a:gd name="T19" fmla="*/ 128 h 128"/>
                  <a:gd name="T20" fmla="*/ 0 w 82"/>
                  <a:gd name="T21" fmla="*/ 10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28">
                    <a:moveTo>
                      <a:pt x="0" y="101"/>
                    </a:moveTo>
                    <a:lnTo>
                      <a:pt x="52" y="24"/>
                    </a:lnTo>
                    <a:lnTo>
                      <a:pt x="2" y="24"/>
                    </a:lnTo>
                    <a:lnTo>
                      <a:pt x="2" y="0"/>
                    </a:lnTo>
                    <a:lnTo>
                      <a:pt x="81" y="0"/>
                    </a:lnTo>
                    <a:lnTo>
                      <a:pt x="81" y="27"/>
                    </a:lnTo>
                    <a:lnTo>
                      <a:pt x="30" y="104"/>
                    </a:lnTo>
                    <a:lnTo>
                      <a:pt x="82" y="104"/>
                    </a:lnTo>
                    <a:lnTo>
                      <a:pt x="82" y="128"/>
                    </a:lnTo>
                    <a:lnTo>
                      <a:pt x="0" y="128"/>
                    </a:lnTo>
                    <a:lnTo>
                      <a:pt x="0" y="101"/>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1" name="Freeform 31">
                <a:extLst>
                  <a:ext uri="{FF2B5EF4-FFF2-40B4-BE49-F238E27FC236}">
                    <a16:creationId xmlns:a16="http://schemas.microsoft.com/office/drawing/2014/main" id="{C5CB94CD-ECE8-EE88-E0E8-2269CE1779BC}"/>
                  </a:ext>
                </a:extLst>
              </p:cNvPr>
              <p:cNvSpPr>
                <a:spLocks noEditPoints="1"/>
              </p:cNvSpPr>
              <p:nvPr/>
            </p:nvSpPr>
            <p:spPr bwMode="auto">
              <a:xfrm>
                <a:off x="10161667" y="-1376333"/>
                <a:ext cx="96644" cy="130174"/>
              </a:xfrm>
              <a:custGeom>
                <a:avLst/>
                <a:gdLst>
                  <a:gd name="T0" fmla="*/ 144 w 205"/>
                  <a:gd name="T1" fmla="*/ 139 h 273"/>
                  <a:gd name="T2" fmla="*/ 139 w 205"/>
                  <a:gd name="T3" fmla="*/ 139 h 273"/>
                  <a:gd name="T4" fmla="*/ 57 w 205"/>
                  <a:gd name="T5" fmla="*/ 189 h 273"/>
                  <a:gd name="T6" fmla="*/ 95 w 205"/>
                  <a:gd name="T7" fmla="*/ 230 h 273"/>
                  <a:gd name="T8" fmla="*/ 144 w 205"/>
                  <a:gd name="T9" fmla="*/ 154 h 273"/>
                  <a:gd name="T10" fmla="*/ 144 w 205"/>
                  <a:gd name="T11" fmla="*/ 139 h 273"/>
                  <a:gd name="T12" fmla="*/ 25 w 205"/>
                  <a:gd name="T13" fmla="*/ 20 h 273"/>
                  <a:gd name="T14" fmla="*/ 105 w 205"/>
                  <a:gd name="T15" fmla="*/ 0 h 273"/>
                  <a:gd name="T16" fmla="*/ 201 w 205"/>
                  <a:gd name="T17" fmla="*/ 106 h 273"/>
                  <a:gd name="T18" fmla="*/ 201 w 205"/>
                  <a:gd name="T19" fmla="*/ 222 h 273"/>
                  <a:gd name="T20" fmla="*/ 205 w 205"/>
                  <a:gd name="T21" fmla="*/ 269 h 273"/>
                  <a:gd name="T22" fmla="*/ 150 w 205"/>
                  <a:gd name="T23" fmla="*/ 269 h 273"/>
                  <a:gd name="T24" fmla="*/ 146 w 205"/>
                  <a:gd name="T25" fmla="*/ 233 h 273"/>
                  <a:gd name="T26" fmla="*/ 145 w 205"/>
                  <a:gd name="T27" fmla="*/ 233 h 273"/>
                  <a:gd name="T28" fmla="*/ 75 w 205"/>
                  <a:gd name="T29" fmla="*/ 273 h 273"/>
                  <a:gd name="T30" fmla="*/ 0 w 205"/>
                  <a:gd name="T31" fmla="*/ 195 h 273"/>
                  <a:gd name="T32" fmla="*/ 132 w 205"/>
                  <a:gd name="T33" fmla="*/ 105 h 273"/>
                  <a:gd name="T34" fmla="*/ 144 w 205"/>
                  <a:gd name="T35" fmla="*/ 105 h 273"/>
                  <a:gd name="T36" fmla="*/ 144 w 205"/>
                  <a:gd name="T37" fmla="*/ 96 h 273"/>
                  <a:gd name="T38" fmla="*/ 98 w 205"/>
                  <a:gd name="T39" fmla="*/ 45 h 273"/>
                  <a:gd name="T40" fmla="*/ 29 w 205"/>
                  <a:gd name="T41" fmla="*/ 71 h 273"/>
                  <a:gd name="T42" fmla="*/ 25 w 205"/>
                  <a:gd name="T43"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3">
                    <a:moveTo>
                      <a:pt x="144" y="139"/>
                    </a:moveTo>
                    <a:lnTo>
                      <a:pt x="139" y="139"/>
                    </a:lnTo>
                    <a:cubicBezTo>
                      <a:pt x="87" y="139"/>
                      <a:pt x="57" y="151"/>
                      <a:pt x="57" y="189"/>
                    </a:cubicBezTo>
                    <a:cubicBezTo>
                      <a:pt x="57" y="213"/>
                      <a:pt x="72" y="230"/>
                      <a:pt x="95" y="230"/>
                    </a:cubicBezTo>
                    <a:cubicBezTo>
                      <a:pt x="131" y="230"/>
                      <a:pt x="144" y="201"/>
                      <a:pt x="144" y="154"/>
                    </a:cubicBezTo>
                    <a:lnTo>
                      <a:pt x="144" y="139"/>
                    </a:lnTo>
                    <a:close/>
                    <a:moveTo>
                      <a:pt x="25" y="20"/>
                    </a:moveTo>
                    <a:cubicBezTo>
                      <a:pt x="42" y="12"/>
                      <a:pt x="66" y="0"/>
                      <a:pt x="105" y="0"/>
                    </a:cubicBezTo>
                    <a:cubicBezTo>
                      <a:pt x="183" y="0"/>
                      <a:pt x="201" y="40"/>
                      <a:pt x="201" y="106"/>
                    </a:cubicBezTo>
                    <a:lnTo>
                      <a:pt x="201" y="222"/>
                    </a:lnTo>
                    <a:cubicBezTo>
                      <a:pt x="201" y="241"/>
                      <a:pt x="203" y="258"/>
                      <a:pt x="205" y="269"/>
                    </a:cubicBezTo>
                    <a:lnTo>
                      <a:pt x="150" y="269"/>
                    </a:lnTo>
                    <a:cubicBezTo>
                      <a:pt x="147" y="258"/>
                      <a:pt x="146" y="245"/>
                      <a:pt x="146" y="233"/>
                    </a:cubicBezTo>
                    <a:lnTo>
                      <a:pt x="145" y="233"/>
                    </a:lnTo>
                    <a:cubicBezTo>
                      <a:pt x="130" y="254"/>
                      <a:pt x="111" y="273"/>
                      <a:pt x="75" y="273"/>
                    </a:cubicBezTo>
                    <a:cubicBezTo>
                      <a:pt x="36" y="273"/>
                      <a:pt x="0" y="244"/>
                      <a:pt x="0" y="195"/>
                    </a:cubicBezTo>
                    <a:cubicBezTo>
                      <a:pt x="0" y="123"/>
                      <a:pt x="56" y="105"/>
                      <a:pt x="132" y="105"/>
                    </a:cubicBezTo>
                    <a:lnTo>
                      <a:pt x="144" y="105"/>
                    </a:lnTo>
                    <a:lnTo>
                      <a:pt x="144" y="96"/>
                    </a:lnTo>
                    <a:cubicBezTo>
                      <a:pt x="144" y="70"/>
                      <a:pt x="132" y="45"/>
                      <a:pt x="98" y="45"/>
                    </a:cubicBezTo>
                    <a:cubicBezTo>
                      <a:pt x="67" y="45"/>
                      <a:pt x="40" y="61"/>
                      <a:pt x="29" y="71"/>
                    </a:cubicBezTo>
                    <a:lnTo>
                      <a:pt x="25"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2" name="Freeform 32">
                <a:extLst>
                  <a:ext uri="{FF2B5EF4-FFF2-40B4-BE49-F238E27FC236}">
                    <a16:creationId xmlns:a16="http://schemas.microsoft.com/office/drawing/2014/main" id="{C3075A0E-1DCC-6A50-7792-6F288DA3A251}"/>
                  </a:ext>
                </a:extLst>
              </p:cNvPr>
              <p:cNvSpPr>
                <a:spLocks/>
              </p:cNvSpPr>
              <p:nvPr/>
            </p:nvSpPr>
            <p:spPr bwMode="auto">
              <a:xfrm>
                <a:off x="10271131" y="-1408877"/>
                <a:ext cx="71004" cy="162717"/>
              </a:xfrm>
              <a:custGeom>
                <a:avLst/>
                <a:gdLst>
                  <a:gd name="T0" fmla="*/ 40 w 151"/>
                  <a:gd name="T1" fmla="*/ 19 h 342"/>
                  <a:gd name="T2" fmla="*/ 100 w 151"/>
                  <a:gd name="T3" fmla="*/ 0 h 342"/>
                  <a:gd name="T4" fmla="*/ 100 w 151"/>
                  <a:gd name="T5" fmla="*/ 73 h 342"/>
                  <a:gd name="T6" fmla="*/ 151 w 151"/>
                  <a:gd name="T7" fmla="*/ 73 h 342"/>
                  <a:gd name="T8" fmla="*/ 151 w 151"/>
                  <a:gd name="T9" fmla="*/ 120 h 342"/>
                  <a:gd name="T10" fmla="*/ 100 w 151"/>
                  <a:gd name="T11" fmla="*/ 120 h 342"/>
                  <a:gd name="T12" fmla="*/ 100 w 151"/>
                  <a:gd name="T13" fmla="*/ 257 h 342"/>
                  <a:gd name="T14" fmla="*/ 128 w 151"/>
                  <a:gd name="T15" fmla="*/ 293 h 342"/>
                  <a:gd name="T16" fmla="*/ 151 w 151"/>
                  <a:gd name="T17" fmla="*/ 288 h 342"/>
                  <a:gd name="T18" fmla="*/ 151 w 151"/>
                  <a:gd name="T19" fmla="*/ 333 h 342"/>
                  <a:gd name="T20" fmla="*/ 110 w 151"/>
                  <a:gd name="T21" fmla="*/ 342 h 342"/>
                  <a:gd name="T22" fmla="*/ 40 w 151"/>
                  <a:gd name="T23" fmla="*/ 265 h 342"/>
                  <a:gd name="T24" fmla="*/ 40 w 151"/>
                  <a:gd name="T25" fmla="*/ 120 h 342"/>
                  <a:gd name="T26" fmla="*/ 0 w 151"/>
                  <a:gd name="T27" fmla="*/ 120 h 342"/>
                  <a:gd name="T28" fmla="*/ 0 w 151"/>
                  <a:gd name="T29" fmla="*/ 73 h 342"/>
                  <a:gd name="T30" fmla="*/ 40 w 151"/>
                  <a:gd name="T31" fmla="*/ 73 h 342"/>
                  <a:gd name="T32" fmla="*/ 40 w 151"/>
                  <a:gd name="T33" fmla="*/ 1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342">
                    <a:moveTo>
                      <a:pt x="40" y="19"/>
                    </a:moveTo>
                    <a:lnTo>
                      <a:pt x="100" y="0"/>
                    </a:lnTo>
                    <a:lnTo>
                      <a:pt x="100" y="73"/>
                    </a:lnTo>
                    <a:lnTo>
                      <a:pt x="151" y="73"/>
                    </a:lnTo>
                    <a:lnTo>
                      <a:pt x="151" y="120"/>
                    </a:lnTo>
                    <a:lnTo>
                      <a:pt x="100" y="120"/>
                    </a:lnTo>
                    <a:lnTo>
                      <a:pt x="100" y="257"/>
                    </a:lnTo>
                    <a:cubicBezTo>
                      <a:pt x="100" y="285"/>
                      <a:pt x="110" y="293"/>
                      <a:pt x="128" y="293"/>
                    </a:cubicBezTo>
                    <a:cubicBezTo>
                      <a:pt x="138" y="293"/>
                      <a:pt x="146" y="290"/>
                      <a:pt x="151" y="288"/>
                    </a:cubicBezTo>
                    <a:lnTo>
                      <a:pt x="151" y="333"/>
                    </a:lnTo>
                    <a:cubicBezTo>
                      <a:pt x="141" y="338"/>
                      <a:pt x="128" y="342"/>
                      <a:pt x="110" y="342"/>
                    </a:cubicBezTo>
                    <a:cubicBezTo>
                      <a:pt x="65" y="342"/>
                      <a:pt x="40" y="320"/>
                      <a:pt x="40" y="265"/>
                    </a:cubicBezTo>
                    <a:lnTo>
                      <a:pt x="40" y="120"/>
                    </a:lnTo>
                    <a:lnTo>
                      <a:pt x="0" y="120"/>
                    </a:lnTo>
                    <a:lnTo>
                      <a:pt x="0" y="73"/>
                    </a:lnTo>
                    <a:lnTo>
                      <a:pt x="40" y="73"/>
                    </a:lnTo>
                    <a:lnTo>
                      <a:pt x="40" y="19"/>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3" name="Freeform 33">
                <a:extLst>
                  <a:ext uri="{FF2B5EF4-FFF2-40B4-BE49-F238E27FC236}">
                    <a16:creationId xmlns:a16="http://schemas.microsoft.com/office/drawing/2014/main" id="{C9FCC8B3-63AC-2CF1-A052-398DA6DE083A}"/>
                  </a:ext>
                </a:extLst>
              </p:cNvPr>
              <p:cNvSpPr>
                <a:spLocks noEditPoints="1"/>
              </p:cNvSpPr>
              <p:nvPr/>
            </p:nvSpPr>
            <p:spPr bwMode="auto">
              <a:xfrm>
                <a:off x="10361858" y="-1426628"/>
                <a:ext cx="32544" cy="178496"/>
              </a:xfrm>
              <a:custGeom>
                <a:avLst/>
                <a:gdLst>
                  <a:gd name="T0" fmla="*/ 8 w 69"/>
                  <a:gd name="T1" fmla="*/ 112 h 377"/>
                  <a:gd name="T2" fmla="*/ 69 w 69"/>
                  <a:gd name="T3" fmla="*/ 112 h 377"/>
                  <a:gd name="T4" fmla="*/ 69 w 69"/>
                  <a:gd name="T5" fmla="*/ 377 h 377"/>
                  <a:gd name="T6" fmla="*/ 8 w 69"/>
                  <a:gd name="T7" fmla="*/ 377 h 377"/>
                  <a:gd name="T8" fmla="*/ 8 w 69"/>
                  <a:gd name="T9" fmla="*/ 112 h 377"/>
                  <a:gd name="T10" fmla="*/ 0 w 69"/>
                  <a:gd name="T11" fmla="*/ 0 h 377"/>
                  <a:gd name="T12" fmla="*/ 63 w 69"/>
                  <a:gd name="T13" fmla="*/ 0 h 377"/>
                  <a:gd name="T14" fmla="*/ 63 w 69"/>
                  <a:gd name="T15" fmla="*/ 63 h 377"/>
                  <a:gd name="T16" fmla="*/ 0 w 69"/>
                  <a:gd name="T17" fmla="*/ 63 h 377"/>
                  <a:gd name="T18" fmla="*/ 0 w 69"/>
                  <a:gd name="T1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377">
                    <a:moveTo>
                      <a:pt x="8" y="112"/>
                    </a:moveTo>
                    <a:lnTo>
                      <a:pt x="69" y="112"/>
                    </a:lnTo>
                    <a:lnTo>
                      <a:pt x="69" y="377"/>
                    </a:lnTo>
                    <a:lnTo>
                      <a:pt x="8" y="377"/>
                    </a:lnTo>
                    <a:lnTo>
                      <a:pt x="8" y="112"/>
                    </a:lnTo>
                    <a:close/>
                    <a:moveTo>
                      <a:pt x="0" y="0"/>
                    </a:moveTo>
                    <a:lnTo>
                      <a:pt x="63" y="0"/>
                    </a:lnTo>
                    <a:lnTo>
                      <a:pt x="63" y="63"/>
                    </a:lnTo>
                    <a:lnTo>
                      <a:pt x="0"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4" name="Freeform 34">
                <a:extLst>
                  <a:ext uri="{FF2B5EF4-FFF2-40B4-BE49-F238E27FC236}">
                    <a16:creationId xmlns:a16="http://schemas.microsoft.com/office/drawing/2014/main" id="{AA2E7EBB-97FA-567C-CD5A-2EBBB91C1DA5}"/>
                  </a:ext>
                </a:extLst>
              </p:cNvPr>
              <p:cNvSpPr>
                <a:spLocks noEditPoints="1"/>
              </p:cNvSpPr>
              <p:nvPr/>
            </p:nvSpPr>
            <p:spPr bwMode="auto">
              <a:xfrm>
                <a:off x="10416097" y="-1376333"/>
                <a:ext cx="104534" cy="130174"/>
              </a:xfrm>
              <a:custGeom>
                <a:avLst/>
                <a:gdLst>
                  <a:gd name="T0" fmla="*/ 111 w 221"/>
                  <a:gd name="T1" fmla="*/ 227 h 273"/>
                  <a:gd name="T2" fmla="*/ 159 w 221"/>
                  <a:gd name="T3" fmla="*/ 136 h 273"/>
                  <a:gd name="T4" fmla="*/ 111 w 221"/>
                  <a:gd name="T5" fmla="*/ 45 h 273"/>
                  <a:gd name="T6" fmla="*/ 62 w 221"/>
                  <a:gd name="T7" fmla="*/ 136 h 273"/>
                  <a:gd name="T8" fmla="*/ 111 w 221"/>
                  <a:gd name="T9" fmla="*/ 227 h 273"/>
                  <a:gd name="T10" fmla="*/ 111 w 221"/>
                  <a:gd name="T11" fmla="*/ 0 h 273"/>
                  <a:gd name="T12" fmla="*/ 221 w 221"/>
                  <a:gd name="T13" fmla="*/ 136 h 273"/>
                  <a:gd name="T14" fmla="*/ 111 w 221"/>
                  <a:gd name="T15" fmla="*/ 273 h 273"/>
                  <a:gd name="T16" fmla="*/ 0 w 221"/>
                  <a:gd name="T17" fmla="*/ 136 h 273"/>
                  <a:gd name="T18" fmla="*/ 111 w 221"/>
                  <a:gd name="T1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273">
                    <a:moveTo>
                      <a:pt x="111" y="227"/>
                    </a:moveTo>
                    <a:cubicBezTo>
                      <a:pt x="150" y="227"/>
                      <a:pt x="159" y="180"/>
                      <a:pt x="159" y="136"/>
                    </a:cubicBezTo>
                    <a:cubicBezTo>
                      <a:pt x="159" y="92"/>
                      <a:pt x="150" y="45"/>
                      <a:pt x="111" y="45"/>
                    </a:cubicBezTo>
                    <a:cubicBezTo>
                      <a:pt x="72" y="45"/>
                      <a:pt x="62" y="92"/>
                      <a:pt x="62" y="136"/>
                    </a:cubicBezTo>
                    <a:cubicBezTo>
                      <a:pt x="62" y="180"/>
                      <a:pt x="72" y="227"/>
                      <a:pt x="111" y="227"/>
                    </a:cubicBezTo>
                    <a:close/>
                    <a:moveTo>
                      <a:pt x="111" y="0"/>
                    </a:moveTo>
                    <a:cubicBezTo>
                      <a:pt x="162" y="0"/>
                      <a:pt x="221" y="29"/>
                      <a:pt x="221" y="136"/>
                    </a:cubicBezTo>
                    <a:cubicBezTo>
                      <a:pt x="221" y="247"/>
                      <a:pt x="162" y="273"/>
                      <a:pt x="111" y="273"/>
                    </a:cubicBezTo>
                    <a:cubicBezTo>
                      <a:pt x="59" y="273"/>
                      <a:pt x="0" y="247"/>
                      <a:pt x="0" y="136"/>
                    </a:cubicBezTo>
                    <a:cubicBezTo>
                      <a:pt x="0" y="29"/>
                      <a:pt x="59" y="0"/>
                      <a:pt x="11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5" name="Freeform 35">
                <a:extLst>
                  <a:ext uri="{FF2B5EF4-FFF2-40B4-BE49-F238E27FC236}">
                    <a16:creationId xmlns:a16="http://schemas.microsoft.com/office/drawing/2014/main" id="{509AF3C2-1C1F-E6CB-67F0-E454BE642D93}"/>
                  </a:ext>
                </a:extLst>
              </p:cNvPr>
              <p:cNvSpPr>
                <a:spLocks/>
              </p:cNvSpPr>
              <p:nvPr/>
            </p:nvSpPr>
            <p:spPr bwMode="auto">
              <a:xfrm>
                <a:off x="10545285" y="-1376333"/>
                <a:ext cx="94672" cy="128201"/>
              </a:xfrm>
              <a:custGeom>
                <a:avLst/>
                <a:gdLst>
                  <a:gd name="T0" fmla="*/ 2 w 201"/>
                  <a:gd name="T1" fmla="*/ 48 h 269"/>
                  <a:gd name="T2" fmla="*/ 0 w 201"/>
                  <a:gd name="T3" fmla="*/ 4 h 269"/>
                  <a:gd name="T4" fmla="*/ 57 w 201"/>
                  <a:gd name="T5" fmla="*/ 4 h 269"/>
                  <a:gd name="T6" fmla="*/ 59 w 201"/>
                  <a:gd name="T7" fmla="*/ 45 h 269"/>
                  <a:gd name="T8" fmla="*/ 60 w 201"/>
                  <a:gd name="T9" fmla="*/ 45 h 269"/>
                  <a:gd name="T10" fmla="*/ 60 w 201"/>
                  <a:gd name="T11" fmla="*/ 45 h 269"/>
                  <a:gd name="T12" fmla="*/ 126 w 201"/>
                  <a:gd name="T13" fmla="*/ 0 h 269"/>
                  <a:gd name="T14" fmla="*/ 201 w 201"/>
                  <a:gd name="T15" fmla="*/ 98 h 269"/>
                  <a:gd name="T16" fmla="*/ 201 w 201"/>
                  <a:gd name="T17" fmla="*/ 269 h 269"/>
                  <a:gd name="T18" fmla="*/ 140 w 201"/>
                  <a:gd name="T19" fmla="*/ 269 h 269"/>
                  <a:gd name="T20" fmla="*/ 140 w 201"/>
                  <a:gd name="T21" fmla="*/ 110 h 269"/>
                  <a:gd name="T22" fmla="*/ 105 w 201"/>
                  <a:gd name="T23" fmla="*/ 53 h 269"/>
                  <a:gd name="T24" fmla="*/ 62 w 201"/>
                  <a:gd name="T25" fmla="*/ 115 h 269"/>
                  <a:gd name="T26" fmla="*/ 62 w 201"/>
                  <a:gd name="T27" fmla="*/ 269 h 269"/>
                  <a:gd name="T28" fmla="*/ 2 w 201"/>
                  <a:gd name="T29" fmla="*/ 269 h 269"/>
                  <a:gd name="T30" fmla="*/ 2 w 201"/>
                  <a:gd name="T31"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69">
                    <a:moveTo>
                      <a:pt x="2" y="48"/>
                    </a:moveTo>
                    <a:cubicBezTo>
                      <a:pt x="2" y="32"/>
                      <a:pt x="1" y="16"/>
                      <a:pt x="0" y="4"/>
                    </a:cubicBezTo>
                    <a:lnTo>
                      <a:pt x="57" y="4"/>
                    </a:lnTo>
                    <a:cubicBezTo>
                      <a:pt x="57" y="18"/>
                      <a:pt x="59" y="32"/>
                      <a:pt x="59" y="45"/>
                    </a:cubicBezTo>
                    <a:lnTo>
                      <a:pt x="60" y="45"/>
                    </a:lnTo>
                    <a:lnTo>
                      <a:pt x="60" y="45"/>
                    </a:lnTo>
                    <a:cubicBezTo>
                      <a:pt x="68" y="29"/>
                      <a:pt x="85" y="0"/>
                      <a:pt x="126" y="0"/>
                    </a:cubicBezTo>
                    <a:cubicBezTo>
                      <a:pt x="184" y="0"/>
                      <a:pt x="201" y="45"/>
                      <a:pt x="201" y="98"/>
                    </a:cubicBezTo>
                    <a:lnTo>
                      <a:pt x="201" y="269"/>
                    </a:lnTo>
                    <a:lnTo>
                      <a:pt x="140" y="269"/>
                    </a:lnTo>
                    <a:lnTo>
                      <a:pt x="140" y="110"/>
                    </a:lnTo>
                    <a:cubicBezTo>
                      <a:pt x="140" y="70"/>
                      <a:pt x="130" y="53"/>
                      <a:pt x="105" y="53"/>
                    </a:cubicBezTo>
                    <a:cubicBezTo>
                      <a:pt x="74" y="53"/>
                      <a:pt x="62" y="81"/>
                      <a:pt x="62" y="115"/>
                    </a:cubicBezTo>
                    <a:lnTo>
                      <a:pt x="62"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grpSp>
      </p:grpSp>
      <p:pic>
        <p:nvPicPr>
          <p:cNvPr id="87" name="01">
            <a:hlinkClick r:id="" action="ppaction://media"/>
            <a:extLst>
              <a:ext uri="{FF2B5EF4-FFF2-40B4-BE49-F238E27FC236}">
                <a16:creationId xmlns:a16="http://schemas.microsoft.com/office/drawing/2014/main" id="{FECDB14E-F15E-AFE8-1BB2-AF12B37FBAC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306550" y="5883275"/>
            <a:ext cx="609600" cy="609600"/>
          </a:xfrm>
          <a:prstGeom prst="rect">
            <a:avLst/>
          </a:prstGeom>
        </p:spPr>
      </p:pic>
    </p:spTree>
    <p:extLst>
      <p:ext uri="{BB962C8B-B14F-4D97-AF65-F5344CB8AC3E}">
        <p14:creationId xmlns:p14="http://schemas.microsoft.com/office/powerpoint/2010/main" val="1955081143"/>
      </p:ext>
    </p:extLst>
  </p:cSld>
  <p:clrMapOvr>
    <a:masterClrMapping/>
  </p:clrMapOvr>
  <mc:AlternateContent xmlns:mc="http://schemas.openxmlformats.org/markup-compatibility/2006" xmlns:p14="http://schemas.microsoft.com/office/powerpoint/2010/main">
    <mc:Choice Requires="p14">
      <p:transition spd="slow" p14:dur="2000" advTm="12500"/>
    </mc:Choice>
    <mc:Fallback xmlns="">
      <p:transition spd="slow" advTm="1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99" fill="hold"/>
                                        <p:tgtEl>
                                          <p:spTgt spid="87"/>
                                        </p:tgtEl>
                                      </p:cBhvr>
                                    </p:cmd>
                                  </p:childTnLst>
                                </p:cTn>
                              </p:par>
                              <p:par>
                                <p:cTn id="7" presetID="14" presetClass="entr" presetSubtype="1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randombar(horizontal)">
                                      <p:cBhvr>
                                        <p:cTn id="9" dur="500"/>
                                        <p:tgtEl>
                                          <p:spTgt spid="8"/>
                                        </p:tgtEl>
                                      </p:cBhvr>
                                    </p:animEffect>
                                  </p:childTnLst>
                                </p:cTn>
                              </p:par>
                              <p:par>
                                <p:cTn id="10" presetID="2" presetClass="entr" presetSubtype="8" fill="hold" nodeType="withEffect">
                                  <p:stCondLst>
                                    <p:cond delay="2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250"/>
                                  </p:stCondLst>
                                  <p:childTnLst>
                                    <p:set>
                                      <p:cBhvr>
                                        <p:cTn id="15" dur="1" fill="hold">
                                          <p:stCondLst>
                                            <p:cond delay="0"/>
                                          </p:stCondLst>
                                        </p:cTn>
                                        <p:tgtEl>
                                          <p:spTgt spid="86"/>
                                        </p:tgtEl>
                                        <p:attrNameLst>
                                          <p:attrName>style.visibility</p:attrName>
                                        </p:attrNameLst>
                                      </p:cBhvr>
                                      <p:to>
                                        <p:strVal val="visible"/>
                                      </p:to>
                                    </p:set>
                                    <p:anim calcmode="lin" valueType="num">
                                      <p:cBhvr additive="base">
                                        <p:cTn id="16" dur="500" fill="hold"/>
                                        <p:tgtEl>
                                          <p:spTgt spid="86"/>
                                        </p:tgtEl>
                                        <p:attrNameLst>
                                          <p:attrName>ppt_x</p:attrName>
                                        </p:attrNameLst>
                                      </p:cBhvr>
                                      <p:tavLst>
                                        <p:tav tm="0">
                                          <p:val>
                                            <p:strVal val="0-#ppt_w/2"/>
                                          </p:val>
                                        </p:tav>
                                        <p:tav tm="100000">
                                          <p:val>
                                            <p:strVal val="#ppt_x"/>
                                          </p:val>
                                        </p:tav>
                                      </p:tavLst>
                                    </p:anim>
                                    <p:anim calcmode="lin" valueType="num">
                                      <p:cBhvr additive="base">
                                        <p:cTn id="17" dur="500" fill="hold"/>
                                        <p:tgtEl>
                                          <p:spTgt spid="8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par>
                                <p:cTn id="22" presetID="22" presetClass="entr" presetSubtype="8" fill="hold" grpId="0" nodeType="withEffect">
                                  <p:stCondLst>
                                    <p:cond delay="75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2" presetClass="entr" presetSubtype="8" fill="hold" grpId="0" nodeType="withEffect">
                                  <p:stCondLst>
                                    <p:cond delay="100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500" fill="hold"/>
                                        <p:tgtEl>
                                          <p:spTgt spid="53"/>
                                        </p:tgtEl>
                                        <p:attrNameLst>
                                          <p:attrName>ppt_x</p:attrName>
                                        </p:attrNameLst>
                                      </p:cBhvr>
                                      <p:tavLst>
                                        <p:tav tm="0">
                                          <p:val>
                                            <p:strVal val="0-#ppt_w/2"/>
                                          </p:val>
                                        </p:tav>
                                        <p:tav tm="100000">
                                          <p:val>
                                            <p:strVal val="#ppt_x"/>
                                          </p:val>
                                        </p:tav>
                                      </p:tavLst>
                                    </p:anim>
                                    <p:anim calcmode="lin" valueType="num">
                                      <p:cBhvr additive="base">
                                        <p:cTn id="28" dur="500" fill="hold"/>
                                        <p:tgtEl>
                                          <p:spTgt spid="5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125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par>
                                <p:cTn id="33" presetID="2" presetClass="exit" presetSubtype="9" fill="hold" nodeType="withEffect">
                                  <p:stCondLst>
                                    <p:cond delay="13000"/>
                                  </p:stCondLst>
                                  <p:childTnLst>
                                    <p:anim calcmode="lin" valueType="num">
                                      <p:cBhvr additive="base">
                                        <p:cTn id="34" dur="500"/>
                                        <p:tgtEl>
                                          <p:spTgt spid="6"/>
                                        </p:tgtEl>
                                        <p:attrNameLst>
                                          <p:attrName>ppt_x</p:attrName>
                                        </p:attrNameLst>
                                      </p:cBhvr>
                                      <p:tavLst>
                                        <p:tav tm="0">
                                          <p:val>
                                            <p:strVal val="ppt_x"/>
                                          </p:val>
                                        </p:tav>
                                        <p:tav tm="100000">
                                          <p:val>
                                            <p:strVal val="0-ppt_w/2"/>
                                          </p:val>
                                        </p:tav>
                                      </p:tavLst>
                                    </p:anim>
                                    <p:anim calcmode="lin" valueType="num">
                                      <p:cBhvr additive="base">
                                        <p:cTn id="35" dur="500"/>
                                        <p:tgtEl>
                                          <p:spTgt spid="6"/>
                                        </p:tgtEl>
                                        <p:attrNameLst>
                                          <p:attrName>ppt_y</p:attrName>
                                        </p:attrNameLst>
                                      </p:cBhvr>
                                      <p:tavLst>
                                        <p:tav tm="0">
                                          <p:val>
                                            <p:strVal val="ppt_y"/>
                                          </p:val>
                                        </p:tav>
                                        <p:tav tm="100000">
                                          <p:val>
                                            <p:strVal val="0-ppt_h/2"/>
                                          </p:val>
                                        </p:tav>
                                      </p:tavLst>
                                    </p:anim>
                                    <p:set>
                                      <p:cBhvr>
                                        <p:cTn id="36" dur="1" fill="hold">
                                          <p:stCondLst>
                                            <p:cond delay="499"/>
                                          </p:stCondLst>
                                        </p:cTn>
                                        <p:tgtEl>
                                          <p:spTgt spid="6"/>
                                        </p:tgtEl>
                                        <p:attrNameLst>
                                          <p:attrName>style.visibility</p:attrName>
                                        </p:attrNameLst>
                                      </p:cBhvr>
                                      <p:to>
                                        <p:strVal val="hidden"/>
                                      </p:to>
                                    </p:set>
                                  </p:childTnLst>
                                </p:cTn>
                              </p:par>
                              <p:par>
                                <p:cTn id="37" presetID="2" presetClass="exit" presetSubtype="2" fill="hold" nodeType="withEffect">
                                  <p:stCondLst>
                                    <p:cond delay="12500"/>
                                  </p:stCondLst>
                                  <p:childTnLst>
                                    <p:anim calcmode="lin" valueType="num">
                                      <p:cBhvr additive="base">
                                        <p:cTn id="38" dur="500"/>
                                        <p:tgtEl>
                                          <p:spTgt spid="10"/>
                                        </p:tgtEl>
                                        <p:attrNameLst>
                                          <p:attrName>ppt_x</p:attrName>
                                        </p:attrNameLst>
                                      </p:cBhvr>
                                      <p:tavLst>
                                        <p:tav tm="0">
                                          <p:val>
                                            <p:strVal val="ppt_x"/>
                                          </p:val>
                                        </p:tav>
                                        <p:tav tm="100000">
                                          <p:val>
                                            <p:strVal val="1+ppt_w/2"/>
                                          </p:val>
                                        </p:tav>
                                      </p:tavLst>
                                    </p:anim>
                                    <p:anim calcmode="lin" valueType="num">
                                      <p:cBhvr additive="base">
                                        <p:cTn id="39" dur="500"/>
                                        <p:tgtEl>
                                          <p:spTgt spid="10"/>
                                        </p:tgtEl>
                                        <p:attrNameLst>
                                          <p:attrName>ppt_y</p:attrName>
                                        </p:attrNameLst>
                                      </p:cBhvr>
                                      <p:tavLst>
                                        <p:tav tm="0">
                                          <p:val>
                                            <p:strVal val="ppt_y"/>
                                          </p:val>
                                        </p:tav>
                                        <p:tav tm="100000">
                                          <p:val>
                                            <p:strVal val="ppt_y"/>
                                          </p:val>
                                        </p:tav>
                                      </p:tavLst>
                                    </p:anim>
                                    <p:set>
                                      <p:cBhvr>
                                        <p:cTn id="40" dur="1" fill="hold">
                                          <p:stCondLst>
                                            <p:cond delay="499"/>
                                          </p:stCondLst>
                                        </p:cTn>
                                        <p:tgtEl>
                                          <p:spTgt spid="10"/>
                                        </p:tgtEl>
                                        <p:attrNameLst>
                                          <p:attrName>style.visibility</p:attrName>
                                        </p:attrNameLst>
                                      </p:cBhvr>
                                      <p:to>
                                        <p:strVal val="hidden"/>
                                      </p:to>
                                    </p:set>
                                  </p:childTnLst>
                                </p:cTn>
                              </p:par>
                              <p:par>
                                <p:cTn id="41" presetID="2" presetClass="exit" presetSubtype="8" fill="hold" grpId="1" nodeType="withEffect">
                                  <p:stCondLst>
                                    <p:cond delay="12500"/>
                                  </p:stCondLst>
                                  <p:childTnLst>
                                    <p:anim calcmode="lin" valueType="num">
                                      <p:cBhvr additive="base">
                                        <p:cTn id="42" dur="500"/>
                                        <p:tgtEl>
                                          <p:spTgt spid="53"/>
                                        </p:tgtEl>
                                        <p:attrNameLst>
                                          <p:attrName>ppt_x</p:attrName>
                                        </p:attrNameLst>
                                      </p:cBhvr>
                                      <p:tavLst>
                                        <p:tav tm="0">
                                          <p:val>
                                            <p:strVal val="ppt_x"/>
                                          </p:val>
                                        </p:tav>
                                        <p:tav tm="100000">
                                          <p:val>
                                            <p:strVal val="0-ppt_w/2"/>
                                          </p:val>
                                        </p:tav>
                                      </p:tavLst>
                                    </p:anim>
                                    <p:anim calcmode="lin" valueType="num">
                                      <p:cBhvr additive="base">
                                        <p:cTn id="43" dur="500"/>
                                        <p:tgtEl>
                                          <p:spTgt spid="53"/>
                                        </p:tgtEl>
                                        <p:attrNameLst>
                                          <p:attrName>ppt_y</p:attrName>
                                        </p:attrNameLst>
                                      </p:cBhvr>
                                      <p:tavLst>
                                        <p:tav tm="0">
                                          <p:val>
                                            <p:strVal val="ppt_y"/>
                                          </p:val>
                                        </p:tav>
                                        <p:tav tm="100000">
                                          <p:val>
                                            <p:strVal val="ppt_y"/>
                                          </p:val>
                                        </p:tav>
                                      </p:tavLst>
                                    </p:anim>
                                    <p:set>
                                      <p:cBhvr>
                                        <p:cTn id="44" dur="1" fill="hold">
                                          <p:stCondLst>
                                            <p:cond delay="499"/>
                                          </p:stCondLst>
                                        </p:cTn>
                                        <p:tgtEl>
                                          <p:spTgt spid="53"/>
                                        </p:tgtEl>
                                        <p:attrNameLst>
                                          <p:attrName>style.visibility</p:attrName>
                                        </p:attrNameLst>
                                      </p:cBhvr>
                                      <p:to>
                                        <p:strVal val="hidden"/>
                                      </p:to>
                                    </p:set>
                                  </p:childTnLst>
                                </p:cTn>
                              </p:par>
                              <p:par>
                                <p:cTn id="45" presetID="2" presetClass="exit" presetSubtype="8" fill="hold" grpId="1" nodeType="withEffect">
                                  <p:stCondLst>
                                    <p:cond delay="12500"/>
                                  </p:stCondLst>
                                  <p:childTnLst>
                                    <p:anim calcmode="lin" valueType="num">
                                      <p:cBhvr additive="base">
                                        <p:cTn id="46" dur="500"/>
                                        <p:tgtEl>
                                          <p:spTgt spid="16"/>
                                        </p:tgtEl>
                                        <p:attrNameLst>
                                          <p:attrName>ppt_x</p:attrName>
                                        </p:attrNameLst>
                                      </p:cBhvr>
                                      <p:tavLst>
                                        <p:tav tm="0">
                                          <p:val>
                                            <p:strVal val="ppt_x"/>
                                          </p:val>
                                        </p:tav>
                                        <p:tav tm="100000">
                                          <p:val>
                                            <p:strVal val="0-ppt_w/2"/>
                                          </p:val>
                                        </p:tav>
                                      </p:tavLst>
                                    </p:anim>
                                    <p:anim calcmode="lin" valueType="num">
                                      <p:cBhvr additive="base">
                                        <p:cTn id="47" dur="500"/>
                                        <p:tgtEl>
                                          <p:spTgt spid="16"/>
                                        </p:tgtEl>
                                        <p:attrNameLst>
                                          <p:attrName>ppt_y</p:attrName>
                                        </p:attrNameLst>
                                      </p:cBhvr>
                                      <p:tavLst>
                                        <p:tav tm="0">
                                          <p:val>
                                            <p:strVal val="ppt_y"/>
                                          </p:val>
                                        </p:tav>
                                        <p:tav tm="100000">
                                          <p:val>
                                            <p:strVal val="ppt_y"/>
                                          </p:val>
                                        </p:tav>
                                      </p:tavLst>
                                    </p:anim>
                                    <p:set>
                                      <p:cBhvr>
                                        <p:cTn id="48" dur="1" fill="hold">
                                          <p:stCondLst>
                                            <p:cond delay="499"/>
                                          </p:stCondLst>
                                        </p:cTn>
                                        <p:tgtEl>
                                          <p:spTgt spid="16"/>
                                        </p:tgtEl>
                                        <p:attrNameLst>
                                          <p:attrName>style.visibility</p:attrName>
                                        </p:attrNameLst>
                                      </p:cBhvr>
                                      <p:to>
                                        <p:strVal val="hidden"/>
                                      </p:to>
                                    </p:set>
                                  </p:childTnLst>
                                </p:cTn>
                              </p:par>
                              <p:par>
                                <p:cTn id="49" presetID="22" presetClass="exit" presetSubtype="2" fill="hold" grpId="1" nodeType="withEffect">
                                  <p:stCondLst>
                                    <p:cond delay="12500"/>
                                  </p:stCondLst>
                                  <p:childTnLst>
                                    <p:animEffect transition="out" filter="wipe(right)">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nodeType="withEffect">
                                  <p:stCondLst>
                                    <p:cond delay="12500"/>
                                  </p:stCondLst>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par>
                                <p:cTn id="55" presetID="2" presetClass="exit" presetSubtype="9" fill="hold" nodeType="withEffect">
                                  <p:stCondLst>
                                    <p:cond delay="12500"/>
                                  </p:stCondLst>
                                  <p:childTnLst>
                                    <p:anim calcmode="lin" valueType="num">
                                      <p:cBhvr additive="base">
                                        <p:cTn id="56" dur="500"/>
                                        <p:tgtEl>
                                          <p:spTgt spid="86"/>
                                        </p:tgtEl>
                                        <p:attrNameLst>
                                          <p:attrName>ppt_x</p:attrName>
                                        </p:attrNameLst>
                                      </p:cBhvr>
                                      <p:tavLst>
                                        <p:tav tm="0">
                                          <p:val>
                                            <p:strVal val="ppt_x"/>
                                          </p:val>
                                        </p:tav>
                                        <p:tav tm="100000">
                                          <p:val>
                                            <p:strVal val="0-ppt_w/2"/>
                                          </p:val>
                                        </p:tav>
                                      </p:tavLst>
                                    </p:anim>
                                    <p:anim calcmode="lin" valueType="num">
                                      <p:cBhvr additive="base">
                                        <p:cTn id="57" dur="500"/>
                                        <p:tgtEl>
                                          <p:spTgt spid="86"/>
                                        </p:tgtEl>
                                        <p:attrNameLst>
                                          <p:attrName>ppt_y</p:attrName>
                                        </p:attrNameLst>
                                      </p:cBhvr>
                                      <p:tavLst>
                                        <p:tav tm="0">
                                          <p:val>
                                            <p:strVal val="ppt_y"/>
                                          </p:val>
                                        </p:tav>
                                        <p:tav tm="100000">
                                          <p:val>
                                            <p:strVal val="0-ppt_h/2"/>
                                          </p:val>
                                        </p:tav>
                                      </p:tavLst>
                                    </p:anim>
                                    <p:set>
                                      <p:cBhvr>
                                        <p:cTn id="58" dur="1" fill="hold">
                                          <p:stCondLst>
                                            <p:cond delay="499"/>
                                          </p:stCondLst>
                                        </p:cTn>
                                        <p:tgtEl>
                                          <p:spTgt spid="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87"/>
                </p:tgtEl>
              </p:cMediaNode>
            </p:audio>
          </p:childTnLst>
        </p:cTn>
      </p:par>
    </p:tnLst>
    <p:bldLst>
      <p:bldP spid="53" grpId="0"/>
      <p:bldP spid="53" grpId="1"/>
      <p:bldP spid="5" grpId="0" animBg="1"/>
      <p:bldP spid="5" grpId="1" animBg="1"/>
      <p:bldP spid="16" grpId="0"/>
      <p:bldP spid="1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859DCEF2-33DB-62D3-71F0-2185C5CD0CCF}"/>
              </a:ext>
            </a:extLst>
          </p:cNvPr>
          <p:cNvSpPr/>
          <p:nvPr/>
        </p:nvSpPr>
        <p:spPr>
          <a:xfrm>
            <a:off x="4133850" y="1788492"/>
            <a:ext cx="3328416" cy="3401568"/>
          </a:xfrm>
          <a:prstGeom prst="roundRect">
            <a:avLst>
              <a:gd name="adj" fmla="val 7796"/>
            </a:avLst>
          </a:prstGeom>
          <a:solidFill>
            <a:srgbClr val="FCE3D8"/>
          </a:solidFill>
          <a:ln w="12700">
            <a:solidFill>
              <a:schemeClr val="tx1">
                <a:lumMod val="95000"/>
                <a:lumOff val="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258E293-3B2A-4567-D30F-58F6D8045F9D}"/>
              </a:ext>
            </a:extLst>
          </p:cNvPr>
          <p:cNvSpPr txBox="1"/>
          <p:nvPr/>
        </p:nvSpPr>
        <p:spPr>
          <a:xfrm>
            <a:off x="128017" y="96886"/>
            <a:ext cx="7707884" cy="584775"/>
          </a:xfrm>
          <a:prstGeom prst="rect">
            <a:avLst/>
          </a:prstGeom>
          <a:noFill/>
        </p:spPr>
        <p:txBody>
          <a:bodyPr wrap="square" rtlCol="0">
            <a:spAutoFit/>
          </a:bodyPr>
          <a:lstStyle/>
          <a:p>
            <a:r>
              <a:rPr lang="en-US" sz="3200" b="1" dirty="0">
                <a:solidFill>
                  <a:srgbClr val="AB47BC"/>
                </a:solidFill>
                <a:latin typeface="Atkinson Hyperlegible" pitchFamily="2" charset="0"/>
              </a:rPr>
              <a:t>Benefits of using 5 moments</a:t>
            </a:r>
          </a:p>
        </p:txBody>
      </p:sp>
      <p:pic>
        <p:nvPicPr>
          <p:cNvPr id="13" name="Picture 12">
            <a:extLst>
              <a:ext uri="{FF2B5EF4-FFF2-40B4-BE49-F238E27FC236}">
                <a16:creationId xmlns:a16="http://schemas.microsoft.com/office/drawing/2014/main" id="{5FBFD668-D465-397C-6A4E-BB25502BAE6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27221" y="2619375"/>
            <a:ext cx="1325754" cy="1143787"/>
          </a:xfrm>
          <a:prstGeom prst="rect">
            <a:avLst/>
          </a:prstGeom>
        </p:spPr>
      </p:pic>
      <p:pic>
        <p:nvPicPr>
          <p:cNvPr id="15" name="Picture 14" descr="A close-up of a sign&#10;&#10;Description automatically generated">
            <a:extLst>
              <a:ext uri="{FF2B5EF4-FFF2-40B4-BE49-F238E27FC236}">
                <a16:creationId xmlns:a16="http://schemas.microsoft.com/office/drawing/2014/main" id="{C77AE3D3-A962-D742-A90A-25D9CBCA7B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3417" y="1929689"/>
            <a:ext cx="1793683" cy="1080211"/>
          </a:xfrm>
          <a:prstGeom prst="rect">
            <a:avLst/>
          </a:prstGeom>
        </p:spPr>
      </p:pic>
      <p:pic>
        <p:nvPicPr>
          <p:cNvPr id="17" name="Picture 16" descr="A close-up of a sign&#10;&#10;Description automatically generated">
            <a:extLst>
              <a:ext uri="{FF2B5EF4-FFF2-40B4-BE49-F238E27FC236}">
                <a16:creationId xmlns:a16="http://schemas.microsoft.com/office/drawing/2014/main" id="{F52E816A-FB3B-0E5E-1079-0B0573C36E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6737" y="4070644"/>
            <a:ext cx="1752277" cy="910931"/>
          </a:xfrm>
          <a:prstGeom prst="rect">
            <a:avLst/>
          </a:prstGeom>
        </p:spPr>
      </p:pic>
      <p:pic>
        <p:nvPicPr>
          <p:cNvPr id="19" name="Picture 18">
            <a:extLst>
              <a:ext uri="{FF2B5EF4-FFF2-40B4-BE49-F238E27FC236}">
                <a16:creationId xmlns:a16="http://schemas.microsoft.com/office/drawing/2014/main" id="{07E0432C-4409-E7C9-40A3-F09F91D4947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976472" y="2632369"/>
            <a:ext cx="1407228" cy="1178300"/>
          </a:xfrm>
          <a:prstGeom prst="rect">
            <a:avLst/>
          </a:prstGeom>
        </p:spPr>
      </p:pic>
      <p:pic>
        <p:nvPicPr>
          <p:cNvPr id="21" name="Picture 20">
            <a:extLst>
              <a:ext uri="{FF2B5EF4-FFF2-40B4-BE49-F238E27FC236}">
                <a16:creationId xmlns:a16="http://schemas.microsoft.com/office/drawing/2014/main" id="{8180B071-1690-BB27-6C3A-8967E273E15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219117" y="4592809"/>
            <a:ext cx="2467683" cy="1150764"/>
          </a:xfrm>
          <a:prstGeom prst="rect">
            <a:avLst/>
          </a:prstGeom>
        </p:spPr>
      </p:pic>
      <p:pic>
        <p:nvPicPr>
          <p:cNvPr id="23" name="Picture 22" descr="A person in a hospital bed&#10;&#10;Description automatically generated">
            <a:extLst>
              <a:ext uri="{FF2B5EF4-FFF2-40B4-BE49-F238E27FC236}">
                <a16:creationId xmlns:a16="http://schemas.microsoft.com/office/drawing/2014/main" id="{7A216B74-CB00-7239-D441-F6707DF598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20866" y="1980308"/>
            <a:ext cx="2449616" cy="3009900"/>
          </a:xfrm>
          <a:prstGeom prst="rect">
            <a:avLst/>
          </a:prstGeom>
        </p:spPr>
      </p:pic>
      <p:grpSp>
        <p:nvGrpSpPr>
          <p:cNvPr id="22" name="Group 21">
            <a:extLst>
              <a:ext uri="{FF2B5EF4-FFF2-40B4-BE49-F238E27FC236}">
                <a16:creationId xmlns:a16="http://schemas.microsoft.com/office/drawing/2014/main" id="{53969FC7-CFD2-F568-9297-1363DC187DFA}"/>
              </a:ext>
            </a:extLst>
          </p:cNvPr>
          <p:cNvGrpSpPr/>
          <p:nvPr/>
        </p:nvGrpSpPr>
        <p:grpSpPr>
          <a:xfrm>
            <a:off x="400216" y="1725818"/>
            <a:ext cx="2248356" cy="1487951"/>
            <a:chOff x="400216" y="1725818"/>
            <a:chExt cx="2248356" cy="1487951"/>
          </a:xfrm>
        </p:grpSpPr>
        <p:sp>
          <p:nvSpPr>
            <p:cNvPr id="14" name="Thought Bubble: Cloud 13">
              <a:extLst>
                <a:ext uri="{FF2B5EF4-FFF2-40B4-BE49-F238E27FC236}">
                  <a16:creationId xmlns:a16="http://schemas.microsoft.com/office/drawing/2014/main" id="{F529E04A-F94D-426D-9B3F-0EFF7C4AF267}"/>
                </a:ext>
              </a:extLst>
            </p:cNvPr>
            <p:cNvSpPr/>
            <p:nvPr/>
          </p:nvSpPr>
          <p:spPr>
            <a:xfrm>
              <a:off x="400216" y="1725818"/>
              <a:ext cx="2248356" cy="1487951"/>
            </a:xfrm>
            <a:prstGeom prst="cloudCallout">
              <a:avLst>
                <a:gd name="adj1" fmla="val 59998"/>
                <a:gd name="adj2" fmla="val 46368"/>
              </a:avLst>
            </a:prstGeom>
            <a:solidFill>
              <a:srgbClr val="F7C2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2C43F68-BE7F-7F48-D242-159A48213751}"/>
                </a:ext>
              </a:extLst>
            </p:cNvPr>
            <p:cNvSpPr txBox="1"/>
            <p:nvPr/>
          </p:nvSpPr>
          <p:spPr>
            <a:xfrm>
              <a:off x="447671" y="1961961"/>
              <a:ext cx="2200901" cy="1015663"/>
            </a:xfrm>
            <a:prstGeom prst="rect">
              <a:avLst/>
            </a:prstGeom>
            <a:noFill/>
          </p:spPr>
          <p:txBody>
            <a:bodyPr wrap="square">
              <a:spAutoFit/>
            </a:bodyPr>
            <a:lstStyle/>
            <a:p>
              <a:pPr algn="ctr">
                <a:spcBef>
                  <a:spcPts val="600"/>
                </a:spcBef>
                <a:buSzPct val="120000"/>
              </a:pPr>
              <a:r>
                <a:rPr lang="en-US" sz="2000" dirty="0">
                  <a:latin typeface="Atkinson Hyperlegible" pitchFamily="2" charset="77"/>
                </a:rPr>
                <a:t>Key times for decontaminating hands</a:t>
              </a:r>
            </a:p>
          </p:txBody>
        </p:sp>
      </p:grpSp>
      <p:grpSp>
        <p:nvGrpSpPr>
          <p:cNvPr id="28" name="Group 27">
            <a:extLst>
              <a:ext uri="{FF2B5EF4-FFF2-40B4-BE49-F238E27FC236}">
                <a16:creationId xmlns:a16="http://schemas.microsoft.com/office/drawing/2014/main" id="{C8125E96-CF7E-B28D-1CC5-AB802D76E890}"/>
              </a:ext>
            </a:extLst>
          </p:cNvPr>
          <p:cNvGrpSpPr/>
          <p:nvPr/>
        </p:nvGrpSpPr>
        <p:grpSpPr>
          <a:xfrm>
            <a:off x="7259522" y="86027"/>
            <a:ext cx="2248356" cy="1487951"/>
            <a:chOff x="8119960" y="793078"/>
            <a:chExt cx="2248356" cy="1487951"/>
          </a:xfrm>
        </p:grpSpPr>
        <p:sp>
          <p:nvSpPr>
            <p:cNvPr id="26" name="Thought Bubble: Cloud 25">
              <a:extLst>
                <a:ext uri="{FF2B5EF4-FFF2-40B4-BE49-F238E27FC236}">
                  <a16:creationId xmlns:a16="http://schemas.microsoft.com/office/drawing/2014/main" id="{C9BA872E-95ED-8821-88A7-9A89B67CA9B8}"/>
                </a:ext>
              </a:extLst>
            </p:cNvPr>
            <p:cNvSpPr/>
            <p:nvPr/>
          </p:nvSpPr>
          <p:spPr>
            <a:xfrm>
              <a:off x="8119960" y="793078"/>
              <a:ext cx="2248356" cy="1487951"/>
            </a:xfrm>
            <a:prstGeom prst="cloudCallout">
              <a:avLst>
                <a:gd name="adj1" fmla="val -55402"/>
                <a:gd name="adj2" fmla="val 57122"/>
              </a:avLst>
            </a:prstGeom>
            <a:solidFill>
              <a:srgbClr val="99D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0CA0F7D-FA51-5D95-9C58-1B35FDB8A40A}"/>
                </a:ext>
              </a:extLst>
            </p:cNvPr>
            <p:cNvSpPr txBox="1"/>
            <p:nvPr/>
          </p:nvSpPr>
          <p:spPr>
            <a:xfrm>
              <a:off x="8281715" y="1143521"/>
              <a:ext cx="2005285" cy="707886"/>
            </a:xfrm>
            <a:prstGeom prst="rect">
              <a:avLst/>
            </a:prstGeom>
            <a:noFill/>
          </p:spPr>
          <p:txBody>
            <a:bodyPr wrap="square">
              <a:spAutoFit/>
            </a:bodyPr>
            <a:lstStyle/>
            <a:p>
              <a:pPr algn="ctr">
                <a:spcBef>
                  <a:spcPts val="600"/>
                </a:spcBef>
                <a:buSzPct val="120000"/>
              </a:pPr>
              <a:r>
                <a:rPr lang="en-US" sz="2000" dirty="0">
                  <a:latin typeface="Atkinson Hyperlegible" pitchFamily="2" charset="77"/>
                </a:rPr>
                <a:t>Curbs microbe transmission</a:t>
              </a:r>
            </a:p>
          </p:txBody>
        </p:sp>
      </p:grpSp>
      <p:grpSp>
        <p:nvGrpSpPr>
          <p:cNvPr id="32" name="Group 31">
            <a:extLst>
              <a:ext uri="{FF2B5EF4-FFF2-40B4-BE49-F238E27FC236}">
                <a16:creationId xmlns:a16="http://schemas.microsoft.com/office/drawing/2014/main" id="{A44C9B6C-C600-70D0-8AE3-990B951E00F7}"/>
              </a:ext>
            </a:extLst>
          </p:cNvPr>
          <p:cNvGrpSpPr/>
          <p:nvPr/>
        </p:nvGrpSpPr>
        <p:grpSpPr>
          <a:xfrm>
            <a:off x="1329256" y="4915339"/>
            <a:ext cx="2248356" cy="1352112"/>
            <a:chOff x="1329256" y="4915339"/>
            <a:chExt cx="2248356" cy="1352112"/>
          </a:xfrm>
        </p:grpSpPr>
        <p:sp>
          <p:nvSpPr>
            <p:cNvPr id="30" name="Thought Bubble: Cloud 29">
              <a:extLst>
                <a:ext uri="{FF2B5EF4-FFF2-40B4-BE49-F238E27FC236}">
                  <a16:creationId xmlns:a16="http://schemas.microsoft.com/office/drawing/2014/main" id="{5DFE2165-D263-46BE-898E-8CB23B7F494B}"/>
                </a:ext>
              </a:extLst>
            </p:cNvPr>
            <p:cNvSpPr/>
            <p:nvPr/>
          </p:nvSpPr>
          <p:spPr>
            <a:xfrm>
              <a:off x="1329256" y="4915339"/>
              <a:ext cx="2248356" cy="1352112"/>
            </a:xfrm>
            <a:prstGeom prst="cloudCallout">
              <a:avLst>
                <a:gd name="adj1" fmla="val 65590"/>
                <a:gd name="adj2" fmla="val -65017"/>
              </a:avLst>
            </a:prstGeom>
            <a:solidFill>
              <a:srgbClr val="EBB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3834BFE-C9FB-B551-A0BD-B4620926EA9A}"/>
                </a:ext>
              </a:extLst>
            </p:cNvPr>
            <p:cNvSpPr txBox="1"/>
            <p:nvPr/>
          </p:nvSpPr>
          <p:spPr>
            <a:xfrm>
              <a:off x="1491011" y="5402941"/>
              <a:ext cx="2005285" cy="400110"/>
            </a:xfrm>
            <a:prstGeom prst="rect">
              <a:avLst/>
            </a:prstGeom>
            <a:noFill/>
          </p:spPr>
          <p:txBody>
            <a:bodyPr wrap="square">
              <a:spAutoFit/>
            </a:bodyPr>
            <a:lstStyle/>
            <a:p>
              <a:pPr algn="ctr">
                <a:spcBef>
                  <a:spcPts val="600"/>
                </a:spcBef>
                <a:buSzPct val="120000"/>
              </a:pPr>
              <a:r>
                <a:rPr lang="en-US" sz="2000" dirty="0">
                  <a:latin typeface="Atkinson Hyperlegible" pitchFamily="2" charset="77"/>
                </a:rPr>
                <a:t>Evidence-based</a:t>
              </a:r>
            </a:p>
          </p:txBody>
        </p:sp>
      </p:grpSp>
      <p:grpSp>
        <p:nvGrpSpPr>
          <p:cNvPr id="88" name="Group 87">
            <a:extLst>
              <a:ext uri="{FF2B5EF4-FFF2-40B4-BE49-F238E27FC236}">
                <a16:creationId xmlns:a16="http://schemas.microsoft.com/office/drawing/2014/main" id="{55A41E38-5554-D1C9-4EC7-19379AA35985}"/>
              </a:ext>
            </a:extLst>
          </p:cNvPr>
          <p:cNvGrpSpPr/>
          <p:nvPr/>
        </p:nvGrpSpPr>
        <p:grpSpPr>
          <a:xfrm>
            <a:off x="8955321" y="2411487"/>
            <a:ext cx="1986729" cy="1343812"/>
            <a:chOff x="8752577" y="2419350"/>
            <a:chExt cx="1986729" cy="1343812"/>
          </a:xfrm>
        </p:grpSpPr>
        <p:sp>
          <p:nvSpPr>
            <p:cNvPr id="34" name="Thought Bubble: Cloud 33">
              <a:extLst>
                <a:ext uri="{FF2B5EF4-FFF2-40B4-BE49-F238E27FC236}">
                  <a16:creationId xmlns:a16="http://schemas.microsoft.com/office/drawing/2014/main" id="{1E2C4360-3D09-0FCA-4F44-1781E9669E8B}"/>
                </a:ext>
              </a:extLst>
            </p:cNvPr>
            <p:cNvSpPr/>
            <p:nvPr/>
          </p:nvSpPr>
          <p:spPr>
            <a:xfrm>
              <a:off x="8752577" y="2419350"/>
              <a:ext cx="1986729" cy="1343812"/>
            </a:xfrm>
            <a:prstGeom prst="cloudCallout">
              <a:avLst>
                <a:gd name="adj1" fmla="val -72348"/>
                <a:gd name="adj2" fmla="val 11672"/>
              </a:avLst>
            </a:prstGeom>
            <a:solidFill>
              <a:srgbClr val="CC98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1978E9FE-4C57-771F-5D23-1628F8E85FC0}"/>
                </a:ext>
              </a:extLst>
            </p:cNvPr>
            <p:cNvSpPr txBox="1"/>
            <p:nvPr/>
          </p:nvSpPr>
          <p:spPr>
            <a:xfrm>
              <a:off x="8905049" y="2744097"/>
              <a:ext cx="1751748" cy="707886"/>
            </a:xfrm>
            <a:prstGeom prst="rect">
              <a:avLst/>
            </a:prstGeom>
            <a:noFill/>
          </p:spPr>
          <p:txBody>
            <a:bodyPr wrap="square">
              <a:spAutoFit/>
            </a:bodyPr>
            <a:lstStyle/>
            <a:p>
              <a:pPr algn="ctr">
                <a:spcBef>
                  <a:spcPts val="600"/>
                </a:spcBef>
                <a:buSzPct val="120000"/>
              </a:pPr>
              <a:r>
                <a:rPr lang="en-US" sz="2000" dirty="0">
                  <a:latin typeface="Atkinson Hyperlegible" pitchFamily="2" charset="77"/>
                </a:rPr>
                <a:t>Educational tool</a:t>
              </a:r>
            </a:p>
          </p:txBody>
        </p:sp>
      </p:grpSp>
      <p:grpSp>
        <p:nvGrpSpPr>
          <p:cNvPr id="39" name="Group 38">
            <a:extLst>
              <a:ext uri="{FF2B5EF4-FFF2-40B4-BE49-F238E27FC236}">
                <a16:creationId xmlns:a16="http://schemas.microsoft.com/office/drawing/2014/main" id="{9919F7A9-B9D3-F083-7832-E01031FFB94F}"/>
              </a:ext>
            </a:extLst>
          </p:cNvPr>
          <p:cNvGrpSpPr/>
          <p:nvPr/>
        </p:nvGrpSpPr>
        <p:grpSpPr>
          <a:xfrm>
            <a:off x="9260047" y="4993467"/>
            <a:ext cx="1823969" cy="1273983"/>
            <a:chOff x="9260047" y="4993467"/>
            <a:chExt cx="1823969" cy="1273983"/>
          </a:xfrm>
        </p:grpSpPr>
        <p:sp>
          <p:nvSpPr>
            <p:cNvPr id="37" name="Thought Bubble: Cloud 36">
              <a:extLst>
                <a:ext uri="{FF2B5EF4-FFF2-40B4-BE49-F238E27FC236}">
                  <a16:creationId xmlns:a16="http://schemas.microsoft.com/office/drawing/2014/main" id="{F4A51EEB-0F01-8254-7EFF-D7F1FA70DC6C}"/>
                </a:ext>
              </a:extLst>
            </p:cNvPr>
            <p:cNvSpPr/>
            <p:nvPr/>
          </p:nvSpPr>
          <p:spPr>
            <a:xfrm>
              <a:off x="9260047" y="4993467"/>
              <a:ext cx="1751748" cy="1273983"/>
            </a:xfrm>
            <a:prstGeom prst="cloudCallout">
              <a:avLst>
                <a:gd name="adj1" fmla="val -75229"/>
                <a:gd name="adj2" fmla="val -23535"/>
              </a:avLst>
            </a:prstGeom>
            <a:solidFill>
              <a:srgbClr val="BDD5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196ACC0-B87E-0A54-7FBC-5C54259C9EBA}"/>
                </a:ext>
              </a:extLst>
            </p:cNvPr>
            <p:cNvSpPr txBox="1"/>
            <p:nvPr/>
          </p:nvSpPr>
          <p:spPr>
            <a:xfrm>
              <a:off x="9332268" y="5430403"/>
              <a:ext cx="1751748" cy="400110"/>
            </a:xfrm>
            <a:prstGeom prst="rect">
              <a:avLst/>
            </a:prstGeom>
            <a:noFill/>
          </p:spPr>
          <p:txBody>
            <a:bodyPr wrap="square">
              <a:spAutoFit/>
            </a:bodyPr>
            <a:lstStyle/>
            <a:p>
              <a:pPr algn="ctr">
                <a:spcBef>
                  <a:spcPts val="600"/>
                </a:spcBef>
                <a:buSzPct val="120000"/>
              </a:pPr>
              <a:r>
                <a:rPr lang="en-US" sz="2000" dirty="0">
                  <a:latin typeface="Atkinson Hyperlegible" pitchFamily="2" charset="77"/>
                </a:rPr>
                <a:t>When &amp; how</a:t>
              </a:r>
            </a:p>
          </p:txBody>
        </p:sp>
      </p:grpSp>
      <p:pic>
        <p:nvPicPr>
          <p:cNvPr id="4" name="10_1">
            <a:hlinkClick r:id="" action="ppaction://media"/>
            <a:extLst>
              <a:ext uri="{FF2B5EF4-FFF2-40B4-BE49-F238E27FC236}">
                <a16:creationId xmlns:a16="http://schemas.microsoft.com/office/drawing/2014/main" id="{7E2434F7-35A2-ADFA-12B3-6F79D1B817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6858000"/>
            <a:ext cx="609600" cy="609600"/>
          </a:xfrm>
          <a:prstGeom prst="rect">
            <a:avLst/>
          </a:prstGeom>
        </p:spPr>
      </p:pic>
    </p:spTree>
    <p:extLst>
      <p:ext uri="{BB962C8B-B14F-4D97-AF65-F5344CB8AC3E}">
        <p14:creationId xmlns:p14="http://schemas.microsoft.com/office/powerpoint/2010/main" val="1173839357"/>
      </p:ext>
    </p:extLst>
  </p:cSld>
  <p:clrMapOvr>
    <a:masterClrMapping/>
  </p:clrMapOvr>
  <mc:AlternateContent xmlns:mc="http://schemas.openxmlformats.org/markup-compatibility/2006" xmlns:p14="http://schemas.microsoft.com/office/powerpoint/2010/main">
    <mc:Choice Requires="p14">
      <p:transition spd="slow" p14:dur="2000" advClick="0" advTm="39500"/>
    </mc:Choice>
    <mc:Fallback xmlns="">
      <p:transition spd="slow" advClick="0" advTm="3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209" fill="hold"/>
                                        <p:tgtEl>
                                          <p:spTgt spid="4"/>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53" presetClass="entr" presetSubtype="16" fill="hold" grpId="0" nodeType="withEffect">
                                  <p:stCondLst>
                                    <p:cond delay="50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par>
                                <p:cTn id="16" presetID="53" presetClass="entr" presetSubtype="16" fill="hold" nodeType="withEffect">
                                  <p:stCondLst>
                                    <p:cond delay="50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22" presetClass="entr" presetSubtype="8" fill="hold" nodeType="withEffect">
                                  <p:stCondLst>
                                    <p:cond delay="75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22" presetClass="entr" presetSubtype="2" fill="hold" nodeType="withEffect">
                                  <p:stCondLst>
                                    <p:cond delay="1000"/>
                                  </p:stCondLst>
                                  <p:childTnLst>
                                    <p:set>
                                      <p:cBhvr>
                                        <p:cTn id="25" dur="1" fill="hold">
                                          <p:stCondLst>
                                            <p:cond delay="0"/>
                                          </p:stCondLst>
                                        </p:cTn>
                                        <p:tgtEl>
                                          <p:spTgt spid="15"/>
                                        </p:tgtEl>
                                        <p:attrNameLst>
                                          <p:attrName>style.visibility</p:attrName>
                                        </p:attrNameLst>
                                      </p:cBhvr>
                                      <p:to>
                                        <p:strVal val="visible"/>
                                      </p:to>
                                    </p:set>
                                    <p:animEffect transition="in" filter="wipe(right)">
                                      <p:cBhvr>
                                        <p:cTn id="26" dur="500"/>
                                        <p:tgtEl>
                                          <p:spTgt spid="15"/>
                                        </p:tgtEl>
                                      </p:cBhvr>
                                    </p:animEffect>
                                  </p:childTnLst>
                                </p:cTn>
                              </p:par>
                              <p:par>
                                <p:cTn id="27" presetID="22" presetClass="entr" presetSubtype="2" fill="hold" nodeType="withEffect">
                                  <p:stCondLst>
                                    <p:cond delay="1250"/>
                                  </p:stCondLst>
                                  <p:childTnLst>
                                    <p:set>
                                      <p:cBhvr>
                                        <p:cTn id="28" dur="1" fill="hold">
                                          <p:stCondLst>
                                            <p:cond delay="0"/>
                                          </p:stCondLst>
                                        </p:cTn>
                                        <p:tgtEl>
                                          <p:spTgt spid="17"/>
                                        </p:tgtEl>
                                        <p:attrNameLst>
                                          <p:attrName>style.visibility</p:attrName>
                                        </p:attrNameLst>
                                      </p:cBhvr>
                                      <p:to>
                                        <p:strVal val="visible"/>
                                      </p:to>
                                    </p:set>
                                    <p:animEffect transition="in" filter="wipe(right)">
                                      <p:cBhvr>
                                        <p:cTn id="29" dur="500"/>
                                        <p:tgtEl>
                                          <p:spTgt spid="17"/>
                                        </p:tgtEl>
                                      </p:cBhvr>
                                    </p:animEffect>
                                  </p:childTnLst>
                                </p:cTn>
                              </p:par>
                              <p:par>
                                <p:cTn id="30" presetID="22" presetClass="entr" presetSubtype="8" fill="hold" nodeType="withEffect">
                                  <p:stCondLst>
                                    <p:cond delay="150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par>
                                <p:cTn id="33" presetID="22" presetClass="entr" presetSubtype="8" fill="hold" nodeType="withEffect">
                                  <p:stCondLst>
                                    <p:cond delay="175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par>
                                <p:cTn id="36" presetID="53" presetClass="entr" presetSubtype="16" fill="hold" nodeType="withEffect">
                                  <p:stCondLst>
                                    <p:cond delay="6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par>
                                <p:cTn id="41" presetID="53" presetClass="entr" presetSubtype="16" fill="hold" nodeType="withEffect">
                                  <p:stCondLst>
                                    <p:cond delay="975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cTn>
                              </p:par>
                              <p:par>
                                <p:cTn id="46" presetID="53" presetClass="entr" presetSubtype="16" fill="hold" nodeType="withEffect">
                                  <p:stCondLst>
                                    <p:cond delay="12000"/>
                                  </p:stCondLst>
                                  <p:childTnLst>
                                    <p:set>
                                      <p:cBhvr>
                                        <p:cTn id="47" dur="1" fill="hold">
                                          <p:stCondLst>
                                            <p:cond delay="0"/>
                                          </p:stCondLst>
                                        </p:cTn>
                                        <p:tgtEl>
                                          <p:spTgt spid="32"/>
                                        </p:tgtEl>
                                        <p:attrNameLst>
                                          <p:attrName>style.visibility</p:attrName>
                                        </p:attrNameLst>
                                      </p:cBhvr>
                                      <p:to>
                                        <p:strVal val="visible"/>
                                      </p:to>
                                    </p:set>
                                    <p:anim calcmode="lin" valueType="num">
                                      <p:cBhvr>
                                        <p:cTn id="48" dur="500" fill="hold"/>
                                        <p:tgtEl>
                                          <p:spTgt spid="32"/>
                                        </p:tgtEl>
                                        <p:attrNameLst>
                                          <p:attrName>ppt_w</p:attrName>
                                        </p:attrNameLst>
                                      </p:cBhvr>
                                      <p:tavLst>
                                        <p:tav tm="0">
                                          <p:val>
                                            <p:fltVal val="0"/>
                                          </p:val>
                                        </p:tav>
                                        <p:tav tm="100000">
                                          <p:val>
                                            <p:strVal val="#ppt_w"/>
                                          </p:val>
                                        </p:tav>
                                      </p:tavLst>
                                    </p:anim>
                                    <p:anim calcmode="lin" valueType="num">
                                      <p:cBhvr>
                                        <p:cTn id="49" dur="500" fill="hold"/>
                                        <p:tgtEl>
                                          <p:spTgt spid="32"/>
                                        </p:tgtEl>
                                        <p:attrNameLst>
                                          <p:attrName>ppt_h</p:attrName>
                                        </p:attrNameLst>
                                      </p:cBhvr>
                                      <p:tavLst>
                                        <p:tav tm="0">
                                          <p:val>
                                            <p:fltVal val="0"/>
                                          </p:val>
                                        </p:tav>
                                        <p:tav tm="100000">
                                          <p:val>
                                            <p:strVal val="#ppt_h"/>
                                          </p:val>
                                        </p:tav>
                                      </p:tavLst>
                                    </p:anim>
                                    <p:animEffect transition="in" filter="fade">
                                      <p:cBhvr>
                                        <p:cTn id="50" dur="500"/>
                                        <p:tgtEl>
                                          <p:spTgt spid="32"/>
                                        </p:tgtEl>
                                      </p:cBhvr>
                                    </p:animEffect>
                                  </p:childTnLst>
                                </p:cTn>
                              </p:par>
                              <p:par>
                                <p:cTn id="51" presetID="53" presetClass="entr" presetSubtype="16" fill="hold" nodeType="withEffect">
                                  <p:stCondLst>
                                    <p:cond delay="15000"/>
                                  </p:stCondLst>
                                  <p:childTnLst>
                                    <p:set>
                                      <p:cBhvr>
                                        <p:cTn id="52" dur="1" fill="hold">
                                          <p:stCondLst>
                                            <p:cond delay="0"/>
                                          </p:stCondLst>
                                        </p:cTn>
                                        <p:tgtEl>
                                          <p:spTgt spid="88"/>
                                        </p:tgtEl>
                                        <p:attrNameLst>
                                          <p:attrName>style.visibility</p:attrName>
                                        </p:attrNameLst>
                                      </p:cBhvr>
                                      <p:to>
                                        <p:strVal val="visible"/>
                                      </p:to>
                                    </p:set>
                                    <p:anim calcmode="lin" valueType="num">
                                      <p:cBhvr>
                                        <p:cTn id="53" dur="500" fill="hold"/>
                                        <p:tgtEl>
                                          <p:spTgt spid="88"/>
                                        </p:tgtEl>
                                        <p:attrNameLst>
                                          <p:attrName>ppt_w</p:attrName>
                                        </p:attrNameLst>
                                      </p:cBhvr>
                                      <p:tavLst>
                                        <p:tav tm="0">
                                          <p:val>
                                            <p:fltVal val="0"/>
                                          </p:val>
                                        </p:tav>
                                        <p:tav tm="100000">
                                          <p:val>
                                            <p:strVal val="#ppt_w"/>
                                          </p:val>
                                        </p:tav>
                                      </p:tavLst>
                                    </p:anim>
                                    <p:anim calcmode="lin" valueType="num">
                                      <p:cBhvr>
                                        <p:cTn id="54" dur="500" fill="hold"/>
                                        <p:tgtEl>
                                          <p:spTgt spid="88"/>
                                        </p:tgtEl>
                                        <p:attrNameLst>
                                          <p:attrName>ppt_h</p:attrName>
                                        </p:attrNameLst>
                                      </p:cBhvr>
                                      <p:tavLst>
                                        <p:tav tm="0">
                                          <p:val>
                                            <p:fltVal val="0"/>
                                          </p:val>
                                        </p:tav>
                                        <p:tav tm="100000">
                                          <p:val>
                                            <p:strVal val="#ppt_h"/>
                                          </p:val>
                                        </p:tav>
                                      </p:tavLst>
                                    </p:anim>
                                    <p:animEffect transition="in" filter="fade">
                                      <p:cBhvr>
                                        <p:cTn id="55" dur="500"/>
                                        <p:tgtEl>
                                          <p:spTgt spid="88"/>
                                        </p:tgtEl>
                                      </p:cBhvr>
                                    </p:animEffect>
                                  </p:childTnLst>
                                </p:cTn>
                              </p:par>
                              <p:par>
                                <p:cTn id="56" presetID="53" presetClass="entr" presetSubtype="16" fill="hold" nodeType="withEffect">
                                  <p:stCondLst>
                                    <p:cond delay="24000"/>
                                  </p:stCondLst>
                                  <p:childTnLst>
                                    <p:set>
                                      <p:cBhvr>
                                        <p:cTn id="57" dur="1" fill="hold">
                                          <p:stCondLst>
                                            <p:cond delay="0"/>
                                          </p:stCondLst>
                                        </p:cTn>
                                        <p:tgtEl>
                                          <p:spTgt spid="39"/>
                                        </p:tgtEl>
                                        <p:attrNameLst>
                                          <p:attrName>style.visibility</p:attrName>
                                        </p:attrNameLst>
                                      </p:cBhvr>
                                      <p:to>
                                        <p:strVal val="visible"/>
                                      </p:to>
                                    </p:set>
                                    <p:anim calcmode="lin" valueType="num">
                                      <p:cBhvr>
                                        <p:cTn id="58" dur="500" fill="hold"/>
                                        <p:tgtEl>
                                          <p:spTgt spid="39"/>
                                        </p:tgtEl>
                                        <p:attrNameLst>
                                          <p:attrName>ppt_w</p:attrName>
                                        </p:attrNameLst>
                                      </p:cBhvr>
                                      <p:tavLst>
                                        <p:tav tm="0">
                                          <p:val>
                                            <p:fltVal val="0"/>
                                          </p:val>
                                        </p:tav>
                                        <p:tav tm="100000">
                                          <p:val>
                                            <p:strVal val="#ppt_w"/>
                                          </p:val>
                                        </p:tav>
                                      </p:tavLst>
                                    </p:anim>
                                    <p:anim calcmode="lin" valueType="num">
                                      <p:cBhvr>
                                        <p:cTn id="59" dur="500" fill="hold"/>
                                        <p:tgtEl>
                                          <p:spTgt spid="39"/>
                                        </p:tgtEl>
                                        <p:attrNameLst>
                                          <p:attrName>ppt_h</p:attrName>
                                        </p:attrNameLst>
                                      </p:cBhvr>
                                      <p:tavLst>
                                        <p:tav tm="0">
                                          <p:val>
                                            <p:fltVal val="0"/>
                                          </p:val>
                                        </p:tav>
                                        <p:tav tm="100000">
                                          <p:val>
                                            <p:strVal val="#ppt_h"/>
                                          </p:val>
                                        </p:tav>
                                      </p:tavLst>
                                    </p:anim>
                                    <p:animEffect transition="in" filter="fade">
                                      <p:cBhvr>
                                        <p:cTn id="60" dur="500"/>
                                        <p:tgtEl>
                                          <p:spTgt spid="39"/>
                                        </p:tgtEl>
                                      </p:cBhvr>
                                    </p:animEffect>
                                  </p:childTnLst>
                                </p:cTn>
                              </p:par>
                              <p:par>
                                <p:cTn id="61" presetID="10" presetClass="exit" presetSubtype="0" fill="hold" nodeType="withEffect">
                                  <p:stCondLst>
                                    <p:cond delay="3950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par>
                                <p:cTn id="64" presetID="10" presetClass="exit" presetSubtype="0" fill="hold" nodeType="withEffect">
                                  <p:stCondLst>
                                    <p:cond delay="39500"/>
                                  </p:stCondLst>
                                  <p:childTnLst>
                                    <p:animEffect transition="out" filter="fade">
                                      <p:cBhvr>
                                        <p:cTn id="65" dur="500"/>
                                        <p:tgtEl>
                                          <p:spTgt spid="28"/>
                                        </p:tgtEl>
                                      </p:cBhvr>
                                    </p:animEffect>
                                    <p:set>
                                      <p:cBhvr>
                                        <p:cTn id="66" dur="1" fill="hold">
                                          <p:stCondLst>
                                            <p:cond delay="499"/>
                                          </p:stCondLst>
                                        </p:cTn>
                                        <p:tgtEl>
                                          <p:spTgt spid="28"/>
                                        </p:tgtEl>
                                        <p:attrNameLst>
                                          <p:attrName>style.visibility</p:attrName>
                                        </p:attrNameLst>
                                      </p:cBhvr>
                                      <p:to>
                                        <p:strVal val="hidden"/>
                                      </p:to>
                                    </p:set>
                                  </p:childTnLst>
                                </p:cTn>
                              </p:par>
                              <p:par>
                                <p:cTn id="67" presetID="10" presetClass="exit" presetSubtype="0" fill="hold" nodeType="withEffect">
                                  <p:stCondLst>
                                    <p:cond delay="39500"/>
                                  </p:stCondLst>
                                  <p:childTnLst>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par>
                                <p:cTn id="70" presetID="10" presetClass="exit" presetSubtype="0" fill="hold" nodeType="withEffect">
                                  <p:stCondLst>
                                    <p:cond delay="39500"/>
                                  </p:stCondLst>
                                  <p:childTnLst>
                                    <p:animEffect transition="out" filter="fade">
                                      <p:cBhvr>
                                        <p:cTn id="71" dur="500"/>
                                        <p:tgtEl>
                                          <p:spTgt spid="88"/>
                                        </p:tgtEl>
                                      </p:cBhvr>
                                    </p:animEffect>
                                    <p:set>
                                      <p:cBhvr>
                                        <p:cTn id="72" dur="1" fill="hold">
                                          <p:stCondLst>
                                            <p:cond delay="499"/>
                                          </p:stCondLst>
                                        </p:cTn>
                                        <p:tgtEl>
                                          <p:spTgt spid="88"/>
                                        </p:tgtEl>
                                        <p:attrNameLst>
                                          <p:attrName>style.visibility</p:attrName>
                                        </p:attrNameLst>
                                      </p:cBhvr>
                                      <p:to>
                                        <p:strVal val="hidden"/>
                                      </p:to>
                                    </p:set>
                                  </p:childTnLst>
                                </p:cTn>
                              </p:par>
                              <p:par>
                                <p:cTn id="73" presetID="10" presetClass="exit" presetSubtype="0" fill="hold" nodeType="withEffect">
                                  <p:stCondLst>
                                    <p:cond delay="39500"/>
                                  </p:stCondLst>
                                  <p:childTnLst>
                                    <p:animEffect transition="out" filter="fade">
                                      <p:cBhvr>
                                        <p:cTn id="74" dur="500"/>
                                        <p:tgtEl>
                                          <p:spTgt spid="39"/>
                                        </p:tgtEl>
                                      </p:cBhvr>
                                    </p:animEffect>
                                    <p:set>
                                      <p:cBhvr>
                                        <p:cTn id="75"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4"/>
                </p:tgtEl>
              </p:cMediaNode>
            </p:audio>
          </p:childTnLst>
        </p:cTn>
      </p:par>
    </p:tnLst>
    <p:bldLst>
      <p:bldP spid="24"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oup 143">
            <a:extLst>
              <a:ext uri="{FF2B5EF4-FFF2-40B4-BE49-F238E27FC236}">
                <a16:creationId xmlns:a16="http://schemas.microsoft.com/office/drawing/2014/main" id="{927A4D63-BE19-7725-5C7A-15A1C8EEF7CA}"/>
              </a:ext>
            </a:extLst>
          </p:cNvPr>
          <p:cNvGrpSpPr/>
          <p:nvPr/>
        </p:nvGrpSpPr>
        <p:grpSpPr>
          <a:xfrm>
            <a:off x="5841787" y="5652851"/>
            <a:ext cx="6193339" cy="982208"/>
            <a:chOff x="5191547" y="5581731"/>
            <a:chExt cx="6193339" cy="982208"/>
          </a:xfrm>
        </p:grpSpPr>
        <p:sp>
          <p:nvSpPr>
            <p:cNvPr id="37" name="Rectangle 36">
              <a:extLst>
                <a:ext uri="{FF2B5EF4-FFF2-40B4-BE49-F238E27FC236}">
                  <a16:creationId xmlns:a16="http://schemas.microsoft.com/office/drawing/2014/main" id="{A36209A7-F094-6BC3-8FBA-E91DDBB81802}"/>
                </a:ext>
              </a:extLst>
            </p:cNvPr>
            <p:cNvSpPr/>
            <p:nvPr/>
          </p:nvSpPr>
          <p:spPr>
            <a:xfrm>
              <a:off x="5552731" y="5653430"/>
              <a:ext cx="5832155" cy="910509"/>
            </a:xfrm>
            <a:prstGeom prst="rect">
              <a:avLst/>
            </a:prstGeom>
            <a:solidFill>
              <a:srgbClr val="80BC00">
                <a:alpha val="80000"/>
              </a:srgbClr>
            </a:solidFill>
            <a:ln w="12700">
              <a:noFill/>
            </a:ln>
          </p:spPr>
          <p:style>
            <a:lnRef idx="2">
              <a:schemeClr val="dk1"/>
            </a:lnRef>
            <a:fillRef idx="1">
              <a:schemeClr val="lt1"/>
            </a:fillRef>
            <a:effectRef idx="0">
              <a:schemeClr val="dk1"/>
            </a:effectRef>
            <a:fontRef idx="minor">
              <a:schemeClr val="dk1"/>
            </a:fontRef>
          </p:style>
          <p:txBody>
            <a:bodyPr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algn="ctr"/>
              <a:endParaRPr lang="en-US" sz="2699"/>
            </a:p>
          </p:txBody>
        </p:sp>
        <p:sp>
          <p:nvSpPr>
            <p:cNvPr id="38" name="Rectangle 37">
              <a:extLst>
                <a:ext uri="{FF2B5EF4-FFF2-40B4-BE49-F238E27FC236}">
                  <a16:creationId xmlns:a16="http://schemas.microsoft.com/office/drawing/2014/main" id="{4803CE48-11C9-FFC4-6C46-CECDBE1426E7}"/>
                </a:ext>
              </a:extLst>
            </p:cNvPr>
            <p:cNvSpPr/>
            <p:nvPr/>
          </p:nvSpPr>
          <p:spPr>
            <a:xfrm>
              <a:off x="5481005" y="5581731"/>
              <a:ext cx="5832155" cy="910509"/>
            </a:xfrm>
            <a:prstGeom prst="rect">
              <a:avLst/>
            </a:prstGeom>
            <a:solidFill>
              <a:schemeClr val="bg1"/>
            </a:solidFill>
            <a:ln w="12700">
              <a:solidFill>
                <a:srgbClr val="99C933"/>
              </a:solidFill>
            </a:ln>
          </p:spPr>
          <p:style>
            <a:lnRef idx="2">
              <a:schemeClr val="dk1"/>
            </a:lnRef>
            <a:fillRef idx="1">
              <a:schemeClr val="lt1"/>
            </a:fillRef>
            <a:effectRef idx="0">
              <a:schemeClr val="dk1"/>
            </a:effectRef>
            <a:fontRef idx="minor">
              <a:schemeClr val="dk1"/>
            </a:fontRef>
          </p:style>
          <p:txBody>
            <a:bodyPr lIns="91416" tIns="45708" rIns="91416" bIns="45708"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marL="285664" indent="-285664">
                <a:spcBef>
                  <a:spcPts val="0"/>
                </a:spcBef>
                <a:spcAft>
                  <a:spcPts val="0"/>
                </a:spcAft>
                <a:buFont typeface="Arial"/>
                <a:buChar char="•"/>
              </a:pPr>
              <a:endParaRPr lang="en-AU" sz="2199" b="1" dirty="0">
                <a:solidFill>
                  <a:srgbClr val="000000"/>
                </a:solidFill>
                <a:latin typeface="Atkinson Hyperlegible"/>
                <a:ea typeface="+mn-lt"/>
                <a:cs typeface="+mn-lt"/>
              </a:endParaRPr>
            </a:p>
            <a:p>
              <a:pPr algn="ctr"/>
              <a:endParaRPr lang="en-US" sz="2199" b="1" dirty="0">
                <a:solidFill>
                  <a:srgbClr val="000000"/>
                </a:solidFill>
                <a:latin typeface="Atkinson Hyperlegible"/>
                <a:cs typeface="Arial"/>
              </a:endParaRPr>
            </a:p>
          </p:txBody>
        </p:sp>
        <p:sp>
          <p:nvSpPr>
            <p:cNvPr id="39" name="Oval 38">
              <a:extLst>
                <a:ext uri="{FF2B5EF4-FFF2-40B4-BE49-F238E27FC236}">
                  <a16:creationId xmlns:a16="http://schemas.microsoft.com/office/drawing/2014/main" id="{24091E1B-5751-73E9-373E-11577F17A117}"/>
                </a:ext>
              </a:extLst>
            </p:cNvPr>
            <p:cNvSpPr/>
            <p:nvPr/>
          </p:nvSpPr>
          <p:spPr>
            <a:xfrm>
              <a:off x="5191547" y="5749589"/>
              <a:ext cx="574783" cy="574793"/>
            </a:xfrm>
            <a:prstGeom prst="ellipse">
              <a:avLst/>
            </a:prstGeom>
            <a:solidFill>
              <a:srgbClr val="99C933"/>
            </a:solidFill>
            <a:ln w="28575">
              <a:solidFill>
                <a:schemeClr val="bg2"/>
              </a:solidFill>
            </a:ln>
          </p:spPr>
          <p:style>
            <a:lnRef idx="2">
              <a:schemeClr val="dk1"/>
            </a:lnRef>
            <a:fillRef idx="1">
              <a:schemeClr val="lt1"/>
            </a:fillRef>
            <a:effectRef idx="0">
              <a:schemeClr val="dk1"/>
            </a:effectRef>
            <a:fontRef idx="minor">
              <a:schemeClr val="dk1"/>
            </a:fontRef>
          </p:style>
          <p:txBody>
            <a:bodyPr lIns="91416" tIns="45708" rIns="91416" bIns="45708" rtlCol="0" anchor="ctr"/>
            <a:lstStyle/>
            <a:p>
              <a:pPr algn="ctr"/>
              <a:r>
                <a:rPr lang="en-US" sz="1799" b="1" dirty="0">
                  <a:solidFill>
                    <a:schemeClr val="bg1"/>
                  </a:solidFill>
                  <a:latin typeface="Atkinson Hyperlegible"/>
                  <a:cs typeface="Arial"/>
                </a:rPr>
                <a:t>5</a:t>
              </a:r>
              <a:endParaRPr lang="en-US" sz="1799" b="1" dirty="0">
                <a:solidFill>
                  <a:schemeClr val="bg1"/>
                </a:solidFill>
                <a:latin typeface="Atkinson Hyperlegible"/>
              </a:endParaRPr>
            </a:p>
          </p:txBody>
        </p:sp>
        <p:sp>
          <p:nvSpPr>
            <p:cNvPr id="17" name="Text Box 2">
              <a:extLst>
                <a:ext uri="{FF2B5EF4-FFF2-40B4-BE49-F238E27FC236}">
                  <a16:creationId xmlns:a16="http://schemas.microsoft.com/office/drawing/2014/main" id="{C5859FCC-C6FE-4FA3-51F5-BC4C97B07CE9}"/>
                </a:ext>
              </a:extLst>
            </p:cNvPr>
            <p:cNvSpPr txBox="1">
              <a:spLocks noChangeArrowheads="1"/>
            </p:cNvSpPr>
            <p:nvPr/>
          </p:nvSpPr>
          <p:spPr bwMode="auto">
            <a:xfrm>
              <a:off x="5919336" y="5652265"/>
              <a:ext cx="4435308" cy="769441"/>
            </a:xfrm>
            <a:prstGeom prst="rect">
              <a:avLst/>
            </a:prstGeom>
            <a:noFill/>
            <a:ln w="6350" cap="flat" cmpd="sng" algn="ctr">
              <a:noFill/>
              <a:prstDash val="solid"/>
              <a:miter lim="800000"/>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rtlCol="0"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spcBef>
                  <a:spcPts val="0"/>
                </a:spcBef>
                <a:spcAft>
                  <a:spcPts val="600"/>
                </a:spcAft>
                <a:buNone/>
                <a:tabLst>
                  <a:tab pos="114300" algn="l"/>
                </a:tabLst>
              </a:pPr>
              <a:r>
                <a:rPr lang="en-US" sz="2200" dirty="0">
                  <a:solidFill>
                    <a:schemeClr val="tx1"/>
                  </a:solidFill>
                  <a:latin typeface="Atkinson Hyperlegible" pitchFamily="2" charset="0"/>
                  <a:ea typeface="Calibri" panose="020F0502020204030204" pitchFamily="34" charset="0"/>
                  <a:cs typeface="Arial" panose="020B0604020202020204" pitchFamily="34" charset="0"/>
                </a:rPr>
                <a:t>Universally applicable </a:t>
              </a:r>
              <a:r>
                <a:rPr lang="en-US" sz="2200" b="1" dirty="0">
                  <a:solidFill>
                    <a:schemeClr val="tx1"/>
                  </a:solidFill>
                  <a:latin typeface="Atkinson Hyperlegible" pitchFamily="2" charset="0"/>
                  <a:ea typeface="Calibri" panose="020F0502020204030204" pitchFamily="34" charset="0"/>
                  <a:cs typeface="Arial" panose="020B0604020202020204" pitchFamily="34" charset="0"/>
                </a:rPr>
                <a:t>regardless of setting</a:t>
              </a:r>
              <a:r>
                <a:rPr lang="en-US" sz="2200" dirty="0">
                  <a:solidFill>
                    <a:schemeClr val="tx1"/>
                  </a:solidFill>
                  <a:latin typeface="Atkinson Hyperlegible" pitchFamily="2" charset="0"/>
                  <a:ea typeface="Calibri" panose="020F0502020204030204" pitchFamily="34" charset="0"/>
                  <a:cs typeface="Arial" panose="020B0604020202020204" pitchFamily="34" charset="0"/>
                </a:rPr>
                <a:t>.</a:t>
              </a:r>
            </a:p>
          </p:txBody>
        </p:sp>
      </p:grpSp>
      <p:sp>
        <p:nvSpPr>
          <p:cNvPr id="2" name="TextBox 1">
            <a:extLst>
              <a:ext uri="{FF2B5EF4-FFF2-40B4-BE49-F238E27FC236}">
                <a16:creationId xmlns:a16="http://schemas.microsoft.com/office/drawing/2014/main" id="{5258E293-3B2A-4567-D30F-58F6D8045F9D}"/>
              </a:ext>
            </a:extLst>
          </p:cNvPr>
          <p:cNvSpPr txBox="1"/>
          <p:nvPr/>
        </p:nvSpPr>
        <p:spPr>
          <a:xfrm>
            <a:off x="128017" y="96886"/>
            <a:ext cx="7707884" cy="584775"/>
          </a:xfrm>
          <a:prstGeom prst="rect">
            <a:avLst/>
          </a:prstGeom>
          <a:noFill/>
        </p:spPr>
        <p:txBody>
          <a:bodyPr wrap="square" rtlCol="0">
            <a:spAutoFit/>
          </a:bodyPr>
          <a:lstStyle/>
          <a:p>
            <a:r>
              <a:rPr lang="en-US" sz="3200" b="1" dirty="0">
                <a:solidFill>
                  <a:srgbClr val="AB47BC"/>
                </a:solidFill>
                <a:latin typeface="Atkinson Hyperlegible" pitchFamily="2" charset="0"/>
              </a:rPr>
              <a:t>Benefits of using 5 moments</a:t>
            </a:r>
          </a:p>
        </p:txBody>
      </p:sp>
      <p:grpSp>
        <p:nvGrpSpPr>
          <p:cNvPr id="139" name="Group 138">
            <a:extLst>
              <a:ext uri="{FF2B5EF4-FFF2-40B4-BE49-F238E27FC236}">
                <a16:creationId xmlns:a16="http://schemas.microsoft.com/office/drawing/2014/main" id="{80C19DCB-EE98-0D2C-A077-DC5A6CCC08CA}"/>
              </a:ext>
            </a:extLst>
          </p:cNvPr>
          <p:cNvGrpSpPr/>
          <p:nvPr/>
        </p:nvGrpSpPr>
        <p:grpSpPr>
          <a:xfrm>
            <a:off x="5841787" y="722792"/>
            <a:ext cx="6195056" cy="1136893"/>
            <a:chOff x="5191547" y="722792"/>
            <a:chExt cx="6195056" cy="1136893"/>
          </a:xfrm>
        </p:grpSpPr>
        <p:sp>
          <p:nvSpPr>
            <p:cNvPr id="13" name="Rectangle 12">
              <a:extLst>
                <a:ext uri="{FF2B5EF4-FFF2-40B4-BE49-F238E27FC236}">
                  <a16:creationId xmlns:a16="http://schemas.microsoft.com/office/drawing/2014/main" id="{C523D044-C813-44F2-A012-961830FFB37A}"/>
                </a:ext>
              </a:extLst>
            </p:cNvPr>
            <p:cNvSpPr/>
            <p:nvPr/>
          </p:nvSpPr>
          <p:spPr>
            <a:xfrm>
              <a:off x="5552731" y="794491"/>
              <a:ext cx="5833872" cy="1065194"/>
            </a:xfrm>
            <a:prstGeom prst="rect">
              <a:avLst/>
            </a:prstGeom>
            <a:solidFill>
              <a:srgbClr val="FF9C6C"/>
            </a:solidFill>
            <a:ln w="12700">
              <a:noFill/>
            </a:ln>
          </p:spPr>
          <p:style>
            <a:lnRef idx="2">
              <a:schemeClr val="dk1"/>
            </a:lnRef>
            <a:fillRef idx="1">
              <a:schemeClr val="lt1"/>
            </a:fillRef>
            <a:effectRef idx="0">
              <a:schemeClr val="dk1"/>
            </a:effectRef>
            <a:fontRef idx="minor">
              <a:schemeClr val="dk1"/>
            </a:fontRef>
          </p:style>
          <p:txBody>
            <a:bodyPr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algn="ctr"/>
              <a:endParaRPr lang="en-US" sz="2699"/>
            </a:p>
          </p:txBody>
        </p:sp>
        <p:sp>
          <p:nvSpPr>
            <p:cNvPr id="14" name="Rectangle 13">
              <a:extLst>
                <a:ext uri="{FF2B5EF4-FFF2-40B4-BE49-F238E27FC236}">
                  <a16:creationId xmlns:a16="http://schemas.microsoft.com/office/drawing/2014/main" id="{4CD137EB-0465-3571-5824-909F623E38F6}"/>
                </a:ext>
              </a:extLst>
            </p:cNvPr>
            <p:cNvSpPr/>
            <p:nvPr/>
          </p:nvSpPr>
          <p:spPr>
            <a:xfrm>
              <a:off x="5481005" y="722792"/>
              <a:ext cx="5833872" cy="1065194"/>
            </a:xfrm>
            <a:prstGeom prst="rect">
              <a:avLst/>
            </a:prstGeom>
            <a:solidFill>
              <a:schemeClr val="bg1"/>
            </a:solidFill>
            <a:ln w="12700">
              <a:solidFill>
                <a:srgbClr val="FF9C6C"/>
              </a:solidFill>
            </a:ln>
          </p:spPr>
          <p:style>
            <a:lnRef idx="2">
              <a:schemeClr val="dk1"/>
            </a:lnRef>
            <a:fillRef idx="1">
              <a:schemeClr val="lt1"/>
            </a:fillRef>
            <a:effectRef idx="0">
              <a:schemeClr val="dk1"/>
            </a:effectRef>
            <a:fontRef idx="minor">
              <a:schemeClr val="dk1"/>
            </a:fontRef>
          </p:style>
          <p:txBody>
            <a:bodyPr lIns="91416" tIns="45708" rIns="91416" bIns="45708"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marL="285664" indent="-285664">
                <a:spcBef>
                  <a:spcPts val="0"/>
                </a:spcBef>
                <a:spcAft>
                  <a:spcPts val="0"/>
                </a:spcAft>
                <a:buFont typeface="Arial"/>
                <a:buChar char="•"/>
              </a:pPr>
              <a:endParaRPr lang="en-AU" sz="2199" b="1" dirty="0">
                <a:solidFill>
                  <a:srgbClr val="000000"/>
                </a:solidFill>
                <a:latin typeface="Atkinson Hyperlegible"/>
                <a:ea typeface="+mn-lt"/>
                <a:cs typeface="+mn-lt"/>
              </a:endParaRPr>
            </a:p>
            <a:p>
              <a:pPr algn="ctr"/>
              <a:endParaRPr lang="en-US" sz="2199" b="1" dirty="0">
                <a:solidFill>
                  <a:srgbClr val="000000"/>
                </a:solidFill>
                <a:latin typeface="Atkinson Hyperlegible"/>
                <a:cs typeface="Arial"/>
              </a:endParaRPr>
            </a:p>
          </p:txBody>
        </p:sp>
        <p:sp>
          <p:nvSpPr>
            <p:cNvPr id="15" name="Oval 14">
              <a:extLst>
                <a:ext uri="{FF2B5EF4-FFF2-40B4-BE49-F238E27FC236}">
                  <a16:creationId xmlns:a16="http://schemas.microsoft.com/office/drawing/2014/main" id="{7FE041C1-1152-A9BB-4754-7E2A79E0B247}"/>
                </a:ext>
              </a:extLst>
            </p:cNvPr>
            <p:cNvSpPr/>
            <p:nvPr/>
          </p:nvSpPr>
          <p:spPr>
            <a:xfrm>
              <a:off x="5191547" y="967919"/>
              <a:ext cx="574783" cy="574793"/>
            </a:xfrm>
            <a:prstGeom prst="ellipse">
              <a:avLst/>
            </a:prstGeom>
            <a:solidFill>
              <a:srgbClr val="FF9C6C"/>
            </a:solidFill>
            <a:ln w="28575">
              <a:solidFill>
                <a:schemeClr val="bg2"/>
              </a:solidFill>
            </a:ln>
          </p:spPr>
          <p:style>
            <a:lnRef idx="2">
              <a:schemeClr val="dk1"/>
            </a:lnRef>
            <a:fillRef idx="1">
              <a:schemeClr val="lt1"/>
            </a:fillRef>
            <a:effectRef idx="0">
              <a:schemeClr val="dk1"/>
            </a:effectRef>
            <a:fontRef idx="minor">
              <a:schemeClr val="dk1"/>
            </a:fontRef>
          </p:style>
          <p:txBody>
            <a:bodyPr lIns="91416" tIns="45708" rIns="91416" bIns="45708" rtlCol="0" anchor="ctr"/>
            <a:lstStyle/>
            <a:p>
              <a:pPr algn="ctr"/>
              <a:r>
                <a:rPr lang="en-US" sz="1799" b="1" dirty="0">
                  <a:solidFill>
                    <a:schemeClr val="bg1"/>
                  </a:solidFill>
                  <a:latin typeface="Atkinson Hyperlegible"/>
                  <a:cs typeface="Arial"/>
                </a:rPr>
                <a:t>1</a:t>
              </a:r>
              <a:endParaRPr lang="en-US" sz="1799" b="1" dirty="0">
                <a:solidFill>
                  <a:schemeClr val="bg1"/>
                </a:solidFill>
                <a:latin typeface="Atkinson Hyperlegible"/>
              </a:endParaRPr>
            </a:p>
          </p:txBody>
        </p:sp>
        <p:sp>
          <p:nvSpPr>
            <p:cNvPr id="5" name="Text Box 2">
              <a:extLst>
                <a:ext uri="{FF2B5EF4-FFF2-40B4-BE49-F238E27FC236}">
                  <a16:creationId xmlns:a16="http://schemas.microsoft.com/office/drawing/2014/main" id="{017E4F9D-4050-2374-3CAC-B309346FF344}"/>
                </a:ext>
              </a:extLst>
            </p:cNvPr>
            <p:cNvSpPr txBox="1">
              <a:spLocks noChangeArrowheads="1"/>
            </p:cNvSpPr>
            <p:nvPr/>
          </p:nvSpPr>
          <p:spPr bwMode="auto">
            <a:xfrm>
              <a:off x="5919335" y="870669"/>
              <a:ext cx="5216025" cy="769441"/>
            </a:xfrm>
            <a:prstGeom prst="rect">
              <a:avLst/>
            </a:prstGeom>
            <a:noFill/>
            <a:ln w="6350" cap="flat" cmpd="sng" algn="ctr">
              <a:noFill/>
              <a:prstDash val="solid"/>
              <a:miter lim="800000"/>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rtlCol="0"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spcBef>
                  <a:spcPts val="0"/>
                </a:spcBef>
                <a:spcAft>
                  <a:spcPts val="600"/>
                </a:spcAft>
                <a:buNone/>
                <a:tabLst>
                  <a:tab pos="114300" algn="l"/>
                </a:tabLst>
              </a:pPr>
              <a:r>
                <a:rPr lang="en-US" sz="2200" dirty="0">
                  <a:solidFill>
                    <a:schemeClr val="tx1"/>
                  </a:solidFill>
                  <a:latin typeface="Atkinson Hyperlegible" pitchFamily="2" charset="0"/>
                  <a:ea typeface="Calibri" panose="020F0502020204030204" pitchFamily="34" charset="0"/>
                  <a:cs typeface="Arial" panose="020B0604020202020204" pitchFamily="34" charset="0"/>
                </a:rPr>
                <a:t>Simplifies </a:t>
              </a:r>
              <a:r>
                <a:rPr lang="en-US" sz="2200" b="1" dirty="0">
                  <a:solidFill>
                    <a:schemeClr val="tx1"/>
                  </a:solidFill>
                  <a:latin typeface="Atkinson Hyperlegible" pitchFamily="2" charset="0"/>
                  <a:ea typeface="Calibri" panose="020F0502020204030204" pitchFamily="34" charset="0"/>
                  <a:cs typeface="Arial" panose="020B0604020202020204" pitchFamily="34" charset="0"/>
                </a:rPr>
                <a:t>when</a:t>
              </a:r>
              <a:r>
                <a:rPr lang="en-US" sz="2200" dirty="0">
                  <a:solidFill>
                    <a:schemeClr val="tx1"/>
                  </a:solidFill>
                  <a:latin typeface="Atkinson Hyperlegible" pitchFamily="2" charset="0"/>
                  <a:ea typeface="Calibri" panose="020F0502020204030204" pitchFamily="34" charset="0"/>
                  <a:cs typeface="Arial" panose="020B0604020202020204" pitchFamily="34" charset="0"/>
                </a:rPr>
                <a:t> to do hand hygiene in a range of settings.</a:t>
              </a:r>
            </a:p>
          </p:txBody>
        </p:sp>
      </p:grpSp>
      <p:grpSp>
        <p:nvGrpSpPr>
          <p:cNvPr id="141" name="Group 140">
            <a:extLst>
              <a:ext uri="{FF2B5EF4-FFF2-40B4-BE49-F238E27FC236}">
                <a16:creationId xmlns:a16="http://schemas.microsoft.com/office/drawing/2014/main" id="{45DB91BE-40EE-39F9-E8EB-62E34EFAD503}"/>
              </a:ext>
            </a:extLst>
          </p:cNvPr>
          <p:cNvGrpSpPr/>
          <p:nvPr/>
        </p:nvGrpSpPr>
        <p:grpSpPr>
          <a:xfrm>
            <a:off x="5841787" y="3263218"/>
            <a:ext cx="6195056" cy="986099"/>
            <a:chOff x="5191547" y="3152262"/>
            <a:chExt cx="6195056" cy="986099"/>
          </a:xfrm>
        </p:grpSpPr>
        <p:sp>
          <p:nvSpPr>
            <p:cNvPr id="24" name="Rectangle 23">
              <a:extLst>
                <a:ext uri="{FF2B5EF4-FFF2-40B4-BE49-F238E27FC236}">
                  <a16:creationId xmlns:a16="http://schemas.microsoft.com/office/drawing/2014/main" id="{4556C6B6-0FDD-DEE3-C6F2-4D6779F85A48}"/>
                </a:ext>
              </a:extLst>
            </p:cNvPr>
            <p:cNvSpPr/>
            <p:nvPr/>
          </p:nvSpPr>
          <p:spPr>
            <a:xfrm>
              <a:off x="5552731" y="3223961"/>
              <a:ext cx="5833872" cy="914400"/>
            </a:xfrm>
            <a:prstGeom prst="rect">
              <a:avLst/>
            </a:prstGeom>
            <a:solidFill>
              <a:srgbClr val="C164AE"/>
            </a:solidFill>
            <a:ln w="12700">
              <a:noFill/>
            </a:ln>
          </p:spPr>
          <p:style>
            <a:lnRef idx="2">
              <a:schemeClr val="dk1"/>
            </a:lnRef>
            <a:fillRef idx="1">
              <a:schemeClr val="lt1"/>
            </a:fillRef>
            <a:effectRef idx="0">
              <a:schemeClr val="dk1"/>
            </a:effectRef>
            <a:fontRef idx="minor">
              <a:schemeClr val="dk1"/>
            </a:fontRef>
          </p:style>
          <p:txBody>
            <a:bodyPr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algn="ctr"/>
              <a:endParaRPr lang="en-US" sz="2699" dirty="0"/>
            </a:p>
          </p:txBody>
        </p:sp>
        <p:sp>
          <p:nvSpPr>
            <p:cNvPr id="25" name="Rectangle 24">
              <a:extLst>
                <a:ext uri="{FF2B5EF4-FFF2-40B4-BE49-F238E27FC236}">
                  <a16:creationId xmlns:a16="http://schemas.microsoft.com/office/drawing/2014/main" id="{982EFB78-1913-14E3-0DA6-E15D6396D490}"/>
                </a:ext>
              </a:extLst>
            </p:cNvPr>
            <p:cNvSpPr/>
            <p:nvPr/>
          </p:nvSpPr>
          <p:spPr>
            <a:xfrm>
              <a:off x="5481005" y="3152262"/>
              <a:ext cx="5833872" cy="914400"/>
            </a:xfrm>
            <a:prstGeom prst="rect">
              <a:avLst/>
            </a:prstGeom>
            <a:solidFill>
              <a:schemeClr val="bg1"/>
            </a:solidFill>
            <a:ln w="12700">
              <a:solidFill>
                <a:srgbClr val="C164AE"/>
              </a:solidFill>
            </a:ln>
          </p:spPr>
          <p:style>
            <a:lnRef idx="2">
              <a:schemeClr val="dk1"/>
            </a:lnRef>
            <a:fillRef idx="1">
              <a:schemeClr val="lt1"/>
            </a:fillRef>
            <a:effectRef idx="0">
              <a:schemeClr val="dk1"/>
            </a:effectRef>
            <a:fontRef idx="minor">
              <a:schemeClr val="dk1"/>
            </a:fontRef>
          </p:style>
          <p:txBody>
            <a:bodyPr lIns="91416" tIns="45708" rIns="91416" bIns="45708"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marL="285664" indent="-285664">
                <a:spcBef>
                  <a:spcPts val="0"/>
                </a:spcBef>
                <a:spcAft>
                  <a:spcPts val="0"/>
                </a:spcAft>
                <a:buFont typeface="Arial"/>
                <a:buChar char="•"/>
              </a:pPr>
              <a:endParaRPr lang="en-AU" sz="2199" b="1" dirty="0">
                <a:solidFill>
                  <a:srgbClr val="000000"/>
                </a:solidFill>
                <a:latin typeface="Atkinson Hyperlegible"/>
                <a:ea typeface="+mn-lt"/>
                <a:cs typeface="+mn-lt"/>
              </a:endParaRPr>
            </a:p>
            <a:p>
              <a:pPr algn="ctr"/>
              <a:endParaRPr lang="en-US" sz="2199" b="1" dirty="0">
                <a:solidFill>
                  <a:srgbClr val="000000"/>
                </a:solidFill>
                <a:latin typeface="Atkinson Hyperlegible"/>
                <a:cs typeface="Arial"/>
              </a:endParaRPr>
            </a:p>
          </p:txBody>
        </p:sp>
        <p:sp>
          <p:nvSpPr>
            <p:cNvPr id="26" name="Oval 25">
              <a:extLst>
                <a:ext uri="{FF2B5EF4-FFF2-40B4-BE49-F238E27FC236}">
                  <a16:creationId xmlns:a16="http://schemas.microsoft.com/office/drawing/2014/main" id="{BBDEEE5B-12DA-B839-5251-E1379D56E862}"/>
                </a:ext>
              </a:extLst>
            </p:cNvPr>
            <p:cNvSpPr/>
            <p:nvPr/>
          </p:nvSpPr>
          <p:spPr>
            <a:xfrm>
              <a:off x="5191547" y="3322066"/>
              <a:ext cx="574783" cy="574793"/>
            </a:xfrm>
            <a:prstGeom prst="ellipse">
              <a:avLst/>
            </a:prstGeom>
            <a:solidFill>
              <a:srgbClr val="C164AE"/>
            </a:solidFill>
            <a:ln w="28575">
              <a:solidFill>
                <a:schemeClr val="bg2"/>
              </a:solidFill>
            </a:ln>
          </p:spPr>
          <p:style>
            <a:lnRef idx="2">
              <a:schemeClr val="dk1"/>
            </a:lnRef>
            <a:fillRef idx="1">
              <a:schemeClr val="lt1"/>
            </a:fillRef>
            <a:effectRef idx="0">
              <a:schemeClr val="dk1"/>
            </a:effectRef>
            <a:fontRef idx="minor">
              <a:schemeClr val="dk1"/>
            </a:fontRef>
          </p:style>
          <p:txBody>
            <a:bodyPr lIns="91416" tIns="45708" rIns="91416" bIns="45708" rtlCol="0" anchor="ctr"/>
            <a:lstStyle/>
            <a:p>
              <a:pPr algn="ctr"/>
              <a:r>
                <a:rPr lang="en-US" sz="1799" b="1" dirty="0">
                  <a:solidFill>
                    <a:schemeClr val="bg1"/>
                  </a:solidFill>
                  <a:latin typeface="Atkinson Hyperlegible"/>
                  <a:cs typeface="Arial"/>
                </a:rPr>
                <a:t>3</a:t>
              </a:r>
              <a:endParaRPr lang="en-US" sz="1799" b="1" dirty="0">
                <a:solidFill>
                  <a:schemeClr val="bg1"/>
                </a:solidFill>
                <a:latin typeface="Atkinson Hyperlegible"/>
              </a:endParaRPr>
            </a:p>
          </p:txBody>
        </p:sp>
        <p:sp>
          <p:nvSpPr>
            <p:cNvPr id="10" name="Text Box 2">
              <a:extLst>
                <a:ext uri="{FF2B5EF4-FFF2-40B4-BE49-F238E27FC236}">
                  <a16:creationId xmlns:a16="http://schemas.microsoft.com/office/drawing/2014/main" id="{D2A81869-36A9-2DC1-DDFB-EE18C299728D}"/>
                </a:ext>
              </a:extLst>
            </p:cNvPr>
            <p:cNvSpPr txBox="1">
              <a:spLocks noChangeArrowheads="1"/>
            </p:cNvSpPr>
            <p:nvPr/>
          </p:nvSpPr>
          <p:spPr bwMode="auto">
            <a:xfrm>
              <a:off x="5919336" y="3394019"/>
              <a:ext cx="4849468" cy="430887"/>
            </a:xfrm>
            <a:prstGeom prst="rect">
              <a:avLst/>
            </a:prstGeom>
            <a:noFill/>
            <a:ln w="6350" cap="flat" cmpd="sng" algn="ctr">
              <a:noFill/>
              <a:prstDash val="solid"/>
              <a:miter lim="800000"/>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rtlCol="0"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spcBef>
                  <a:spcPts val="0"/>
                </a:spcBef>
                <a:spcAft>
                  <a:spcPts val="600"/>
                </a:spcAft>
                <a:buNone/>
                <a:tabLst>
                  <a:tab pos="114300" algn="l"/>
                </a:tabLst>
              </a:pPr>
              <a:r>
                <a:rPr lang="en-US" sz="2200" dirty="0">
                  <a:solidFill>
                    <a:schemeClr val="tx1"/>
                  </a:solidFill>
                  <a:latin typeface="Atkinson Hyperlegible" pitchFamily="2" charset="0"/>
                  <a:ea typeface="Calibri" panose="020F0502020204030204" pitchFamily="34" charset="0"/>
                  <a:cs typeface="Arial" panose="020B0604020202020204" pitchFamily="34" charset="0"/>
                </a:rPr>
                <a:t>Enhances </a:t>
              </a:r>
              <a:r>
                <a:rPr lang="en-US" sz="2200" b="1" dirty="0">
                  <a:solidFill>
                    <a:schemeClr val="tx1"/>
                  </a:solidFill>
                  <a:latin typeface="Atkinson Hyperlegible" pitchFamily="2" charset="0"/>
                  <a:ea typeface="Calibri" panose="020F0502020204030204" pitchFamily="34" charset="0"/>
                  <a:cs typeface="Arial" panose="020B0604020202020204" pitchFamily="34" charset="0"/>
                </a:rPr>
                <a:t>recall</a:t>
              </a:r>
              <a:r>
                <a:rPr lang="en-US" sz="2200" dirty="0">
                  <a:solidFill>
                    <a:schemeClr val="tx1"/>
                  </a:solidFill>
                  <a:latin typeface="Atkinson Hyperlegible" pitchFamily="2" charset="0"/>
                  <a:ea typeface="Calibri" panose="020F0502020204030204" pitchFamily="34" charset="0"/>
                  <a:cs typeface="Arial" panose="020B0604020202020204" pitchFamily="34" charset="0"/>
                </a:rPr>
                <a:t>.</a:t>
              </a:r>
            </a:p>
          </p:txBody>
        </p:sp>
      </p:grpSp>
      <p:grpSp>
        <p:nvGrpSpPr>
          <p:cNvPr id="140" name="Group 139">
            <a:extLst>
              <a:ext uri="{FF2B5EF4-FFF2-40B4-BE49-F238E27FC236}">
                <a16:creationId xmlns:a16="http://schemas.microsoft.com/office/drawing/2014/main" id="{1C6AEFE3-FC2F-876E-C529-242035C1730C}"/>
              </a:ext>
            </a:extLst>
          </p:cNvPr>
          <p:cNvGrpSpPr/>
          <p:nvPr/>
        </p:nvGrpSpPr>
        <p:grpSpPr>
          <a:xfrm>
            <a:off x="5841787" y="1993005"/>
            <a:ext cx="6195056" cy="1136893"/>
            <a:chOff x="5191547" y="1937527"/>
            <a:chExt cx="6195056" cy="1136893"/>
          </a:xfrm>
        </p:grpSpPr>
        <p:sp>
          <p:nvSpPr>
            <p:cNvPr id="20" name="Rectangle 19">
              <a:extLst>
                <a:ext uri="{FF2B5EF4-FFF2-40B4-BE49-F238E27FC236}">
                  <a16:creationId xmlns:a16="http://schemas.microsoft.com/office/drawing/2014/main" id="{DB0A8790-E2FD-0F95-24DA-2F88CB7D1002}"/>
                </a:ext>
              </a:extLst>
            </p:cNvPr>
            <p:cNvSpPr/>
            <p:nvPr/>
          </p:nvSpPr>
          <p:spPr>
            <a:xfrm>
              <a:off x="5552731" y="2009226"/>
              <a:ext cx="5833872" cy="1065194"/>
            </a:xfrm>
            <a:prstGeom prst="rect">
              <a:avLst/>
            </a:prstGeom>
            <a:solidFill>
              <a:srgbClr val="6BAFE3"/>
            </a:solidFill>
            <a:ln w="12700">
              <a:noFill/>
            </a:ln>
          </p:spPr>
          <p:style>
            <a:lnRef idx="2">
              <a:schemeClr val="dk1"/>
            </a:lnRef>
            <a:fillRef idx="1">
              <a:schemeClr val="lt1"/>
            </a:fillRef>
            <a:effectRef idx="0">
              <a:schemeClr val="dk1"/>
            </a:effectRef>
            <a:fontRef idx="minor">
              <a:schemeClr val="dk1"/>
            </a:fontRef>
          </p:style>
          <p:txBody>
            <a:bodyPr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algn="ctr"/>
              <a:endParaRPr lang="en-US" sz="2699"/>
            </a:p>
          </p:txBody>
        </p:sp>
        <p:sp>
          <p:nvSpPr>
            <p:cNvPr id="21" name="Rectangle 20">
              <a:extLst>
                <a:ext uri="{FF2B5EF4-FFF2-40B4-BE49-F238E27FC236}">
                  <a16:creationId xmlns:a16="http://schemas.microsoft.com/office/drawing/2014/main" id="{4ED4A49E-56C9-7572-7EC0-52ABCC9F8D97}"/>
                </a:ext>
              </a:extLst>
            </p:cNvPr>
            <p:cNvSpPr/>
            <p:nvPr/>
          </p:nvSpPr>
          <p:spPr>
            <a:xfrm>
              <a:off x="5481005" y="1937527"/>
              <a:ext cx="5833872" cy="1065194"/>
            </a:xfrm>
            <a:prstGeom prst="rect">
              <a:avLst/>
            </a:prstGeom>
            <a:solidFill>
              <a:schemeClr val="bg1"/>
            </a:solidFill>
            <a:ln w="12700">
              <a:solidFill>
                <a:srgbClr val="6BAFE3"/>
              </a:solidFill>
            </a:ln>
          </p:spPr>
          <p:style>
            <a:lnRef idx="2">
              <a:schemeClr val="dk1"/>
            </a:lnRef>
            <a:fillRef idx="1">
              <a:schemeClr val="lt1"/>
            </a:fillRef>
            <a:effectRef idx="0">
              <a:schemeClr val="dk1"/>
            </a:effectRef>
            <a:fontRef idx="minor">
              <a:schemeClr val="dk1"/>
            </a:fontRef>
          </p:style>
          <p:txBody>
            <a:bodyPr lIns="91416" tIns="45708" rIns="91416" bIns="45708"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marL="285664" indent="-285664">
                <a:spcBef>
                  <a:spcPts val="0"/>
                </a:spcBef>
                <a:spcAft>
                  <a:spcPts val="0"/>
                </a:spcAft>
                <a:buFont typeface="Arial"/>
                <a:buChar char="•"/>
              </a:pPr>
              <a:endParaRPr lang="en-AU" sz="2199" b="1" dirty="0">
                <a:solidFill>
                  <a:srgbClr val="000000"/>
                </a:solidFill>
                <a:latin typeface="Atkinson Hyperlegible"/>
                <a:ea typeface="+mn-lt"/>
                <a:cs typeface="+mn-lt"/>
              </a:endParaRPr>
            </a:p>
            <a:p>
              <a:pPr algn="ctr"/>
              <a:endParaRPr lang="en-US" sz="2199" b="1" dirty="0">
                <a:solidFill>
                  <a:srgbClr val="000000"/>
                </a:solidFill>
                <a:latin typeface="Atkinson Hyperlegible"/>
                <a:cs typeface="Arial"/>
              </a:endParaRPr>
            </a:p>
          </p:txBody>
        </p:sp>
        <p:sp>
          <p:nvSpPr>
            <p:cNvPr id="22" name="Oval 21">
              <a:extLst>
                <a:ext uri="{FF2B5EF4-FFF2-40B4-BE49-F238E27FC236}">
                  <a16:creationId xmlns:a16="http://schemas.microsoft.com/office/drawing/2014/main" id="{6AC1D660-9D6A-8B13-CDA3-561462945A66}"/>
                </a:ext>
              </a:extLst>
            </p:cNvPr>
            <p:cNvSpPr/>
            <p:nvPr/>
          </p:nvSpPr>
          <p:spPr>
            <a:xfrm>
              <a:off x="5191547" y="2182654"/>
              <a:ext cx="574783" cy="574793"/>
            </a:xfrm>
            <a:prstGeom prst="ellipse">
              <a:avLst/>
            </a:prstGeom>
            <a:solidFill>
              <a:srgbClr val="6BAFE3"/>
            </a:solidFill>
            <a:ln w="28575">
              <a:solidFill>
                <a:schemeClr val="bg2"/>
              </a:solidFill>
            </a:ln>
          </p:spPr>
          <p:style>
            <a:lnRef idx="2">
              <a:schemeClr val="dk1"/>
            </a:lnRef>
            <a:fillRef idx="1">
              <a:schemeClr val="lt1"/>
            </a:fillRef>
            <a:effectRef idx="0">
              <a:schemeClr val="dk1"/>
            </a:effectRef>
            <a:fontRef idx="minor">
              <a:schemeClr val="dk1"/>
            </a:fontRef>
          </p:style>
          <p:txBody>
            <a:bodyPr lIns="91416" tIns="45708" rIns="91416" bIns="45708" rtlCol="0" anchor="ctr"/>
            <a:lstStyle/>
            <a:p>
              <a:pPr algn="ctr"/>
              <a:r>
                <a:rPr lang="en-US" sz="1799" b="1" dirty="0">
                  <a:solidFill>
                    <a:schemeClr val="bg1"/>
                  </a:solidFill>
                  <a:latin typeface="Atkinson Hyperlegible"/>
                  <a:cs typeface="Arial"/>
                </a:rPr>
                <a:t>2</a:t>
              </a:r>
              <a:endParaRPr lang="en-US" sz="1799" b="1" dirty="0">
                <a:solidFill>
                  <a:schemeClr val="bg1"/>
                </a:solidFill>
                <a:latin typeface="Atkinson Hyperlegible"/>
              </a:endParaRPr>
            </a:p>
          </p:txBody>
        </p:sp>
        <p:sp>
          <p:nvSpPr>
            <p:cNvPr id="8" name="Text Box 2">
              <a:extLst>
                <a:ext uri="{FF2B5EF4-FFF2-40B4-BE49-F238E27FC236}">
                  <a16:creationId xmlns:a16="http://schemas.microsoft.com/office/drawing/2014/main" id="{202A427E-B2C4-6053-7C06-A93C212E816E}"/>
                </a:ext>
              </a:extLst>
            </p:cNvPr>
            <p:cNvSpPr txBox="1">
              <a:spLocks noChangeArrowheads="1"/>
            </p:cNvSpPr>
            <p:nvPr/>
          </p:nvSpPr>
          <p:spPr bwMode="auto">
            <a:xfrm>
              <a:off x="5919337" y="2085404"/>
              <a:ext cx="5393823" cy="769441"/>
            </a:xfrm>
            <a:prstGeom prst="rect">
              <a:avLst/>
            </a:prstGeom>
            <a:noFill/>
            <a:ln w="6350" cap="flat" cmpd="sng" algn="ctr">
              <a:noFill/>
              <a:prstDash val="solid"/>
              <a:miter lim="800000"/>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rtlCol="0"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spcBef>
                  <a:spcPts val="0"/>
                </a:spcBef>
                <a:spcAft>
                  <a:spcPts val="600"/>
                </a:spcAft>
                <a:buNone/>
                <a:tabLst>
                  <a:tab pos="114300" algn="l"/>
                </a:tabLst>
              </a:pPr>
              <a:r>
                <a:rPr lang="en-US" sz="2200" dirty="0">
                  <a:solidFill>
                    <a:schemeClr val="tx1"/>
                  </a:solidFill>
                  <a:latin typeface="Atkinson Hyperlegible" pitchFamily="2" charset="0"/>
                  <a:ea typeface="Calibri" panose="020F0502020204030204" pitchFamily="34" charset="0"/>
                  <a:cs typeface="Arial" panose="020B0604020202020204" pitchFamily="34" charset="0"/>
                </a:rPr>
                <a:t>Integrates hand hygiene </a:t>
              </a:r>
              <a:r>
                <a:rPr lang="en-US" sz="2200" b="1" dirty="0">
                  <a:solidFill>
                    <a:schemeClr val="tx1"/>
                  </a:solidFill>
                  <a:latin typeface="Atkinson Hyperlegible" pitchFamily="2" charset="0"/>
                  <a:ea typeface="Calibri" panose="020F0502020204030204" pitchFamily="34" charset="0"/>
                  <a:cs typeface="Arial" panose="020B0604020202020204" pitchFamily="34" charset="0"/>
                </a:rPr>
                <a:t>action into the workflow </a:t>
              </a:r>
              <a:r>
                <a:rPr lang="en-US" sz="2200" dirty="0">
                  <a:solidFill>
                    <a:schemeClr val="tx1"/>
                  </a:solidFill>
                  <a:latin typeface="Atkinson Hyperlegible" pitchFamily="2" charset="0"/>
                  <a:ea typeface="Calibri" panose="020F0502020204030204" pitchFamily="34" charset="0"/>
                  <a:cs typeface="Arial" panose="020B0604020202020204" pitchFamily="34" charset="0"/>
                </a:rPr>
                <a:t>of busy health workers.</a:t>
              </a:r>
            </a:p>
          </p:txBody>
        </p:sp>
      </p:grpSp>
      <p:grpSp>
        <p:nvGrpSpPr>
          <p:cNvPr id="142" name="Group 141">
            <a:extLst>
              <a:ext uri="{FF2B5EF4-FFF2-40B4-BE49-F238E27FC236}">
                <a16:creationId xmlns:a16="http://schemas.microsoft.com/office/drawing/2014/main" id="{F1ABE7F4-6291-1510-FD92-569C8D30FC67}"/>
              </a:ext>
            </a:extLst>
          </p:cNvPr>
          <p:cNvGrpSpPr/>
          <p:nvPr/>
        </p:nvGrpSpPr>
        <p:grpSpPr>
          <a:xfrm>
            <a:off x="5841787" y="4382637"/>
            <a:ext cx="6195056" cy="1136893"/>
            <a:chOff x="5191547" y="4366997"/>
            <a:chExt cx="6195056" cy="1136893"/>
          </a:xfrm>
        </p:grpSpPr>
        <p:sp>
          <p:nvSpPr>
            <p:cNvPr id="28" name="Rectangle 27">
              <a:extLst>
                <a:ext uri="{FF2B5EF4-FFF2-40B4-BE49-F238E27FC236}">
                  <a16:creationId xmlns:a16="http://schemas.microsoft.com/office/drawing/2014/main" id="{5B2F027A-C030-AB48-5BDD-BC34E31D2C93}"/>
                </a:ext>
              </a:extLst>
            </p:cNvPr>
            <p:cNvSpPr/>
            <p:nvPr/>
          </p:nvSpPr>
          <p:spPr>
            <a:xfrm>
              <a:off x="5552731" y="4438696"/>
              <a:ext cx="5833872" cy="1065194"/>
            </a:xfrm>
            <a:prstGeom prst="rect">
              <a:avLst/>
            </a:prstGeom>
            <a:solidFill>
              <a:srgbClr val="8771A6"/>
            </a:solidFill>
            <a:ln w="12700">
              <a:noFill/>
            </a:ln>
          </p:spPr>
          <p:style>
            <a:lnRef idx="2">
              <a:schemeClr val="dk1"/>
            </a:lnRef>
            <a:fillRef idx="1">
              <a:schemeClr val="lt1"/>
            </a:fillRef>
            <a:effectRef idx="0">
              <a:schemeClr val="dk1"/>
            </a:effectRef>
            <a:fontRef idx="minor">
              <a:schemeClr val="dk1"/>
            </a:fontRef>
          </p:style>
          <p:txBody>
            <a:bodyPr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algn="ctr"/>
              <a:endParaRPr lang="en-US" sz="2699"/>
            </a:p>
          </p:txBody>
        </p:sp>
        <p:sp>
          <p:nvSpPr>
            <p:cNvPr id="29" name="Rectangle 28">
              <a:extLst>
                <a:ext uri="{FF2B5EF4-FFF2-40B4-BE49-F238E27FC236}">
                  <a16:creationId xmlns:a16="http://schemas.microsoft.com/office/drawing/2014/main" id="{F4821163-085E-966F-F730-3CADEE4B6C13}"/>
                </a:ext>
              </a:extLst>
            </p:cNvPr>
            <p:cNvSpPr/>
            <p:nvPr/>
          </p:nvSpPr>
          <p:spPr>
            <a:xfrm>
              <a:off x="5481005" y="4366997"/>
              <a:ext cx="5833872" cy="1065194"/>
            </a:xfrm>
            <a:prstGeom prst="rect">
              <a:avLst/>
            </a:prstGeom>
            <a:solidFill>
              <a:schemeClr val="bg1"/>
            </a:solidFill>
            <a:ln w="12700">
              <a:solidFill>
                <a:srgbClr val="8771A6"/>
              </a:solidFill>
            </a:ln>
          </p:spPr>
          <p:style>
            <a:lnRef idx="2">
              <a:schemeClr val="dk1"/>
            </a:lnRef>
            <a:fillRef idx="1">
              <a:schemeClr val="lt1"/>
            </a:fillRef>
            <a:effectRef idx="0">
              <a:schemeClr val="dk1"/>
            </a:effectRef>
            <a:fontRef idx="minor">
              <a:schemeClr val="dk1"/>
            </a:fontRef>
          </p:style>
          <p:txBody>
            <a:bodyPr lIns="91416" tIns="45708" rIns="91416" bIns="45708"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marL="285664" indent="-285664">
                <a:spcBef>
                  <a:spcPts val="0"/>
                </a:spcBef>
                <a:spcAft>
                  <a:spcPts val="0"/>
                </a:spcAft>
                <a:buFont typeface="Arial"/>
                <a:buChar char="•"/>
              </a:pPr>
              <a:endParaRPr lang="en-AU" sz="2199" b="1" dirty="0">
                <a:solidFill>
                  <a:srgbClr val="000000"/>
                </a:solidFill>
                <a:latin typeface="Atkinson Hyperlegible"/>
                <a:ea typeface="+mn-lt"/>
                <a:cs typeface="+mn-lt"/>
              </a:endParaRPr>
            </a:p>
            <a:p>
              <a:pPr algn="ctr"/>
              <a:endParaRPr lang="en-US" sz="2199" b="1" dirty="0">
                <a:solidFill>
                  <a:srgbClr val="000000"/>
                </a:solidFill>
                <a:latin typeface="Atkinson Hyperlegible"/>
                <a:cs typeface="Arial"/>
              </a:endParaRPr>
            </a:p>
          </p:txBody>
        </p:sp>
        <p:sp>
          <p:nvSpPr>
            <p:cNvPr id="30" name="Oval 29">
              <a:extLst>
                <a:ext uri="{FF2B5EF4-FFF2-40B4-BE49-F238E27FC236}">
                  <a16:creationId xmlns:a16="http://schemas.microsoft.com/office/drawing/2014/main" id="{7D141C19-76F9-3CBF-431E-038BF3755B4F}"/>
                </a:ext>
              </a:extLst>
            </p:cNvPr>
            <p:cNvSpPr/>
            <p:nvPr/>
          </p:nvSpPr>
          <p:spPr>
            <a:xfrm>
              <a:off x="5191547" y="4612124"/>
              <a:ext cx="574783" cy="574793"/>
            </a:xfrm>
            <a:prstGeom prst="ellipse">
              <a:avLst/>
            </a:prstGeom>
            <a:solidFill>
              <a:srgbClr val="8771A6"/>
            </a:solidFill>
            <a:ln w="28575">
              <a:solidFill>
                <a:schemeClr val="bg2"/>
              </a:solidFill>
            </a:ln>
          </p:spPr>
          <p:style>
            <a:lnRef idx="2">
              <a:schemeClr val="dk1"/>
            </a:lnRef>
            <a:fillRef idx="1">
              <a:schemeClr val="lt1"/>
            </a:fillRef>
            <a:effectRef idx="0">
              <a:schemeClr val="dk1"/>
            </a:effectRef>
            <a:fontRef idx="minor">
              <a:schemeClr val="dk1"/>
            </a:fontRef>
          </p:style>
          <p:txBody>
            <a:bodyPr lIns="91416" tIns="45708" rIns="91416" bIns="45708" rtlCol="0" anchor="ctr"/>
            <a:lstStyle/>
            <a:p>
              <a:pPr algn="ctr"/>
              <a:r>
                <a:rPr lang="en-US" sz="1799" b="1" dirty="0">
                  <a:solidFill>
                    <a:schemeClr val="bg1"/>
                  </a:solidFill>
                  <a:latin typeface="Atkinson Hyperlegible"/>
                  <a:cs typeface="Arial"/>
                </a:rPr>
                <a:t>4</a:t>
              </a:r>
              <a:endParaRPr lang="en-US" sz="1799" b="1" dirty="0">
                <a:solidFill>
                  <a:schemeClr val="bg1"/>
                </a:solidFill>
                <a:latin typeface="Atkinson Hyperlegible"/>
              </a:endParaRPr>
            </a:p>
          </p:txBody>
        </p:sp>
        <p:sp>
          <p:nvSpPr>
            <p:cNvPr id="11" name="Text Box 2">
              <a:extLst>
                <a:ext uri="{FF2B5EF4-FFF2-40B4-BE49-F238E27FC236}">
                  <a16:creationId xmlns:a16="http://schemas.microsoft.com/office/drawing/2014/main" id="{64245940-0C27-192A-DA1B-35F4FABAE266}"/>
                </a:ext>
              </a:extLst>
            </p:cNvPr>
            <p:cNvSpPr txBox="1">
              <a:spLocks noChangeArrowheads="1"/>
            </p:cNvSpPr>
            <p:nvPr/>
          </p:nvSpPr>
          <p:spPr bwMode="auto">
            <a:xfrm>
              <a:off x="5919337" y="4514874"/>
              <a:ext cx="4849467" cy="769441"/>
            </a:xfrm>
            <a:prstGeom prst="rect">
              <a:avLst/>
            </a:prstGeom>
            <a:noFill/>
            <a:ln w="6350" cap="flat" cmpd="sng" algn="ctr">
              <a:noFill/>
              <a:prstDash val="solid"/>
              <a:miter lim="800000"/>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rtlCol="0"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spcBef>
                  <a:spcPts val="0"/>
                </a:spcBef>
                <a:spcAft>
                  <a:spcPts val="600"/>
                </a:spcAft>
                <a:buNone/>
                <a:tabLst>
                  <a:tab pos="114300" algn="l"/>
                </a:tabLst>
              </a:pPr>
              <a:r>
                <a:rPr lang="en-US" sz="2200" dirty="0">
                  <a:solidFill>
                    <a:schemeClr val="tx1"/>
                  </a:solidFill>
                  <a:latin typeface="Atkinson Hyperlegible" pitchFamily="2" charset="0"/>
                  <a:ea typeface="Calibri" panose="020F0502020204030204" pitchFamily="34" charset="0"/>
                  <a:cs typeface="Arial" panose="020B0604020202020204" pitchFamily="34" charset="0"/>
                </a:rPr>
                <a:t>Facilitates </a:t>
              </a:r>
              <a:r>
                <a:rPr lang="en-US" sz="2200" b="1" dirty="0">
                  <a:solidFill>
                    <a:schemeClr val="tx1"/>
                  </a:solidFill>
                  <a:latin typeface="Atkinson Hyperlegible" pitchFamily="2" charset="0"/>
                  <a:ea typeface="Calibri" panose="020F0502020204030204" pitchFamily="34" charset="0"/>
                  <a:cs typeface="Arial" panose="020B0604020202020204" pitchFamily="34" charset="0"/>
                </a:rPr>
                <a:t>standardized training </a:t>
              </a:r>
              <a:r>
                <a:rPr lang="en-US" sz="2200" dirty="0">
                  <a:solidFill>
                    <a:schemeClr val="tx1"/>
                  </a:solidFill>
                  <a:latin typeface="Atkinson Hyperlegible" pitchFamily="2" charset="0"/>
                  <a:ea typeface="Calibri" panose="020F0502020204030204" pitchFamily="34" charset="0"/>
                  <a:cs typeface="Arial" panose="020B0604020202020204" pitchFamily="34" charset="0"/>
                </a:rPr>
                <a:t>and </a:t>
              </a:r>
              <a:r>
                <a:rPr lang="en-US" sz="2200" b="1" dirty="0">
                  <a:solidFill>
                    <a:schemeClr val="tx1"/>
                  </a:solidFill>
                  <a:latin typeface="Atkinson Hyperlegible" pitchFamily="2" charset="0"/>
                  <a:ea typeface="Calibri" panose="020F0502020204030204" pitchFamily="34" charset="0"/>
                  <a:cs typeface="Arial" panose="020B0604020202020204" pitchFamily="34" charset="0"/>
                </a:rPr>
                <a:t>monitoring</a:t>
              </a:r>
              <a:r>
                <a:rPr lang="en-US" sz="2200" dirty="0">
                  <a:solidFill>
                    <a:schemeClr val="tx1"/>
                  </a:solidFill>
                  <a:latin typeface="Atkinson Hyperlegible" pitchFamily="2" charset="0"/>
                  <a:ea typeface="Calibri" panose="020F0502020204030204" pitchFamily="34" charset="0"/>
                  <a:cs typeface="Arial" panose="020B0604020202020204" pitchFamily="34" charset="0"/>
                </a:rPr>
                <a:t>.</a:t>
              </a:r>
            </a:p>
          </p:txBody>
        </p:sp>
      </p:grpSp>
      <p:grpSp>
        <p:nvGrpSpPr>
          <p:cNvPr id="3" name="Group 2">
            <a:extLst>
              <a:ext uri="{FF2B5EF4-FFF2-40B4-BE49-F238E27FC236}">
                <a16:creationId xmlns:a16="http://schemas.microsoft.com/office/drawing/2014/main" id="{DB1FCB61-127D-3EDD-34C3-4B3283446307}"/>
              </a:ext>
            </a:extLst>
          </p:cNvPr>
          <p:cNvGrpSpPr/>
          <p:nvPr/>
        </p:nvGrpSpPr>
        <p:grpSpPr>
          <a:xfrm>
            <a:off x="3427221" y="1788492"/>
            <a:ext cx="5259579" cy="3955081"/>
            <a:chOff x="3427221" y="1788492"/>
            <a:chExt cx="5259579" cy="3955081"/>
          </a:xfrm>
        </p:grpSpPr>
        <p:sp>
          <p:nvSpPr>
            <p:cNvPr id="12" name="Rectangle: Rounded Corners 11">
              <a:extLst>
                <a:ext uri="{FF2B5EF4-FFF2-40B4-BE49-F238E27FC236}">
                  <a16:creationId xmlns:a16="http://schemas.microsoft.com/office/drawing/2014/main" id="{4DD31FD3-F398-417D-F910-49CB688C834A}"/>
                </a:ext>
              </a:extLst>
            </p:cNvPr>
            <p:cNvSpPr/>
            <p:nvPr/>
          </p:nvSpPr>
          <p:spPr>
            <a:xfrm>
              <a:off x="4133850" y="1788492"/>
              <a:ext cx="3328416" cy="3401568"/>
            </a:xfrm>
            <a:prstGeom prst="roundRect">
              <a:avLst>
                <a:gd name="adj" fmla="val 7796"/>
              </a:avLst>
            </a:prstGeom>
            <a:solidFill>
              <a:srgbClr val="FCE3D8"/>
            </a:solidFill>
            <a:ln w="12700">
              <a:solidFill>
                <a:schemeClr val="tx1">
                  <a:lumMod val="95000"/>
                  <a:lumOff val="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237DE6E-7B77-9466-602E-7E27581447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27221" y="2619375"/>
              <a:ext cx="1325754" cy="1143787"/>
            </a:xfrm>
            <a:prstGeom prst="rect">
              <a:avLst/>
            </a:prstGeom>
          </p:spPr>
        </p:pic>
        <p:pic>
          <p:nvPicPr>
            <p:cNvPr id="18" name="Picture 17" descr="A close-up of a sign&#10;&#10;Description automatically generated">
              <a:extLst>
                <a:ext uri="{FF2B5EF4-FFF2-40B4-BE49-F238E27FC236}">
                  <a16:creationId xmlns:a16="http://schemas.microsoft.com/office/drawing/2014/main" id="{B3864ACC-51DB-1989-23CF-AE80852793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3417" y="1929689"/>
              <a:ext cx="1793683" cy="1080211"/>
            </a:xfrm>
            <a:prstGeom prst="rect">
              <a:avLst/>
            </a:prstGeom>
          </p:spPr>
        </p:pic>
        <p:pic>
          <p:nvPicPr>
            <p:cNvPr id="19" name="Picture 18" descr="A close-up of a sign&#10;&#10;Description automatically generated">
              <a:extLst>
                <a:ext uri="{FF2B5EF4-FFF2-40B4-BE49-F238E27FC236}">
                  <a16:creationId xmlns:a16="http://schemas.microsoft.com/office/drawing/2014/main" id="{341F139D-3F53-A6CE-DF7F-A6F7B5EC43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6737" y="4070644"/>
              <a:ext cx="1752277" cy="910931"/>
            </a:xfrm>
            <a:prstGeom prst="rect">
              <a:avLst/>
            </a:prstGeom>
          </p:spPr>
        </p:pic>
        <p:pic>
          <p:nvPicPr>
            <p:cNvPr id="23" name="Picture 22">
              <a:extLst>
                <a:ext uri="{FF2B5EF4-FFF2-40B4-BE49-F238E27FC236}">
                  <a16:creationId xmlns:a16="http://schemas.microsoft.com/office/drawing/2014/main" id="{2083857B-8EF5-E419-D181-FFFCCAB82A8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976472" y="2632369"/>
              <a:ext cx="1407228" cy="1178300"/>
            </a:xfrm>
            <a:prstGeom prst="rect">
              <a:avLst/>
            </a:prstGeom>
          </p:spPr>
        </p:pic>
        <p:pic>
          <p:nvPicPr>
            <p:cNvPr id="27" name="Picture 26">
              <a:extLst>
                <a:ext uri="{FF2B5EF4-FFF2-40B4-BE49-F238E27FC236}">
                  <a16:creationId xmlns:a16="http://schemas.microsoft.com/office/drawing/2014/main" id="{DE405B49-69C6-A69F-B9E1-EDC2A3CD5CB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219117" y="4592809"/>
              <a:ext cx="2467683" cy="1150764"/>
            </a:xfrm>
            <a:prstGeom prst="rect">
              <a:avLst/>
            </a:prstGeom>
          </p:spPr>
        </p:pic>
        <p:pic>
          <p:nvPicPr>
            <p:cNvPr id="31" name="Picture 30" descr="A person in a hospital bed&#10;&#10;Description automatically generated">
              <a:extLst>
                <a:ext uri="{FF2B5EF4-FFF2-40B4-BE49-F238E27FC236}">
                  <a16:creationId xmlns:a16="http://schemas.microsoft.com/office/drawing/2014/main" id="{54A3DD4A-1DE9-34A0-B04A-6234D26A92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20866" y="1980308"/>
              <a:ext cx="2449616" cy="3009900"/>
            </a:xfrm>
            <a:prstGeom prst="rect">
              <a:avLst/>
            </a:prstGeom>
          </p:spPr>
        </p:pic>
      </p:grpSp>
      <p:pic>
        <p:nvPicPr>
          <p:cNvPr id="6" name="11">
            <a:hlinkClick r:id="" action="ppaction://media"/>
            <a:extLst>
              <a:ext uri="{FF2B5EF4-FFF2-40B4-BE49-F238E27FC236}">
                <a16:creationId xmlns:a16="http://schemas.microsoft.com/office/drawing/2014/main" id="{BAA1FC6B-424E-D783-3B26-4F4F0AC8EEF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590588" y="6900863"/>
            <a:ext cx="609600" cy="609600"/>
          </a:xfrm>
          <a:prstGeom prst="rect">
            <a:avLst/>
          </a:prstGeom>
        </p:spPr>
      </p:pic>
    </p:spTree>
    <p:extLst>
      <p:ext uri="{BB962C8B-B14F-4D97-AF65-F5344CB8AC3E}">
        <p14:creationId xmlns:p14="http://schemas.microsoft.com/office/powerpoint/2010/main" val="4024473436"/>
      </p:ext>
    </p:extLst>
  </p:cSld>
  <p:clrMapOvr>
    <a:masterClrMapping/>
  </p:clrMapOvr>
  <mc:AlternateContent xmlns:mc="http://schemas.openxmlformats.org/markup-compatibility/2006" xmlns:p14="http://schemas.microsoft.com/office/powerpoint/2010/main">
    <mc:Choice Requires="p14">
      <p:transition spd="slow" p14:dur="2000" advClick="0" advTm="36000"/>
    </mc:Choice>
    <mc:Fallback xmlns="">
      <p:transition spd="slow" advClick="0"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761" fill="hold"/>
                                        <p:tgtEl>
                                          <p:spTgt spid="6"/>
                                        </p:tgtEl>
                                      </p:cBhvr>
                                    </p:cmd>
                                  </p:childTnLst>
                                </p:cTn>
                              </p:par>
                              <p:par>
                                <p:cTn id="7" presetID="35" presetClass="path" presetSubtype="0" accel="50000" decel="50000" fill="hold" nodeType="withEffect">
                                  <p:stCondLst>
                                    <p:cond delay="2500"/>
                                  </p:stCondLst>
                                  <p:childTnLst>
                                    <p:animMotion origin="layout" path="M 0 1.48148E-6 L -0.25 1.48148E-6 " pathEditMode="relative" rAng="0" ptsTypes="AA">
                                      <p:cBhvr>
                                        <p:cTn id="8" dur="500" fill="hold"/>
                                        <p:tgtEl>
                                          <p:spTgt spid="3"/>
                                        </p:tgtEl>
                                        <p:attrNameLst>
                                          <p:attrName>ppt_x</p:attrName>
                                          <p:attrName>ppt_y</p:attrName>
                                        </p:attrNameLst>
                                      </p:cBhvr>
                                      <p:rCtr x="-12500" y="0"/>
                                    </p:animMotion>
                                  </p:childTnLst>
                                </p:cTn>
                              </p:par>
                              <p:par>
                                <p:cTn id="9" presetID="2" presetClass="entr" presetSubtype="2" fill="hold" nodeType="withEffect">
                                  <p:stCondLst>
                                    <p:cond delay="3200"/>
                                  </p:stCondLst>
                                  <p:childTnLst>
                                    <p:set>
                                      <p:cBhvr>
                                        <p:cTn id="10" dur="1" fill="hold">
                                          <p:stCondLst>
                                            <p:cond delay="0"/>
                                          </p:stCondLst>
                                        </p:cTn>
                                        <p:tgtEl>
                                          <p:spTgt spid="139"/>
                                        </p:tgtEl>
                                        <p:attrNameLst>
                                          <p:attrName>style.visibility</p:attrName>
                                        </p:attrNameLst>
                                      </p:cBhvr>
                                      <p:to>
                                        <p:strVal val="visible"/>
                                      </p:to>
                                    </p:set>
                                    <p:anim calcmode="lin" valueType="num">
                                      <p:cBhvr additive="base">
                                        <p:cTn id="11" dur="500" fill="hold"/>
                                        <p:tgtEl>
                                          <p:spTgt spid="139"/>
                                        </p:tgtEl>
                                        <p:attrNameLst>
                                          <p:attrName>ppt_x</p:attrName>
                                        </p:attrNameLst>
                                      </p:cBhvr>
                                      <p:tavLst>
                                        <p:tav tm="0">
                                          <p:val>
                                            <p:strVal val="1+#ppt_w/2"/>
                                          </p:val>
                                        </p:tav>
                                        <p:tav tm="100000">
                                          <p:val>
                                            <p:strVal val="#ppt_x"/>
                                          </p:val>
                                        </p:tav>
                                      </p:tavLst>
                                    </p:anim>
                                    <p:anim calcmode="lin" valueType="num">
                                      <p:cBhvr additive="base">
                                        <p:cTn id="12" dur="500" fill="hold"/>
                                        <p:tgtEl>
                                          <p:spTgt spid="13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0800"/>
                                  </p:stCondLst>
                                  <p:childTnLst>
                                    <p:set>
                                      <p:cBhvr>
                                        <p:cTn id="14" dur="1" fill="hold">
                                          <p:stCondLst>
                                            <p:cond delay="0"/>
                                          </p:stCondLst>
                                        </p:cTn>
                                        <p:tgtEl>
                                          <p:spTgt spid="140"/>
                                        </p:tgtEl>
                                        <p:attrNameLst>
                                          <p:attrName>style.visibility</p:attrName>
                                        </p:attrNameLst>
                                      </p:cBhvr>
                                      <p:to>
                                        <p:strVal val="visible"/>
                                      </p:to>
                                    </p:set>
                                    <p:anim calcmode="lin" valueType="num">
                                      <p:cBhvr additive="base">
                                        <p:cTn id="15" dur="500" fill="hold"/>
                                        <p:tgtEl>
                                          <p:spTgt spid="140"/>
                                        </p:tgtEl>
                                        <p:attrNameLst>
                                          <p:attrName>ppt_x</p:attrName>
                                        </p:attrNameLst>
                                      </p:cBhvr>
                                      <p:tavLst>
                                        <p:tav tm="0">
                                          <p:val>
                                            <p:strVal val="1+#ppt_w/2"/>
                                          </p:val>
                                        </p:tav>
                                        <p:tav tm="100000">
                                          <p:val>
                                            <p:strVal val="#ppt_x"/>
                                          </p:val>
                                        </p:tav>
                                      </p:tavLst>
                                    </p:anim>
                                    <p:anim calcmode="lin" valueType="num">
                                      <p:cBhvr additive="base">
                                        <p:cTn id="16" dur="500" fill="hold"/>
                                        <p:tgtEl>
                                          <p:spTgt spid="14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18300"/>
                                  </p:stCondLst>
                                  <p:childTnLst>
                                    <p:set>
                                      <p:cBhvr>
                                        <p:cTn id="18" dur="1" fill="hold">
                                          <p:stCondLst>
                                            <p:cond delay="0"/>
                                          </p:stCondLst>
                                        </p:cTn>
                                        <p:tgtEl>
                                          <p:spTgt spid="141"/>
                                        </p:tgtEl>
                                        <p:attrNameLst>
                                          <p:attrName>style.visibility</p:attrName>
                                        </p:attrNameLst>
                                      </p:cBhvr>
                                      <p:to>
                                        <p:strVal val="visible"/>
                                      </p:to>
                                    </p:set>
                                    <p:anim calcmode="lin" valueType="num">
                                      <p:cBhvr additive="base">
                                        <p:cTn id="19" dur="500" fill="hold"/>
                                        <p:tgtEl>
                                          <p:spTgt spid="141"/>
                                        </p:tgtEl>
                                        <p:attrNameLst>
                                          <p:attrName>ppt_x</p:attrName>
                                        </p:attrNameLst>
                                      </p:cBhvr>
                                      <p:tavLst>
                                        <p:tav tm="0">
                                          <p:val>
                                            <p:strVal val="1+#ppt_w/2"/>
                                          </p:val>
                                        </p:tav>
                                        <p:tav tm="100000">
                                          <p:val>
                                            <p:strVal val="#ppt_x"/>
                                          </p:val>
                                        </p:tav>
                                      </p:tavLst>
                                    </p:anim>
                                    <p:anim calcmode="lin" valueType="num">
                                      <p:cBhvr additive="base">
                                        <p:cTn id="20" dur="500" fill="hold"/>
                                        <p:tgtEl>
                                          <p:spTgt spid="141"/>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24500"/>
                                  </p:stCondLst>
                                  <p:childTnLst>
                                    <p:set>
                                      <p:cBhvr>
                                        <p:cTn id="22" dur="1" fill="hold">
                                          <p:stCondLst>
                                            <p:cond delay="0"/>
                                          </p:stCondLst>
                                        </p:cTn>
                                        <p:tgtEl>
                                          <p:spTgt spid="142"/>
                                        </p:tgtEl>
                                        <p:attrNameLst>
                                          <p:attrName>style.visibility</p:attrName>
                                        </p:attrNameLst>
                                      </p:cBhvr>
                                      <p:to>
                                        <p:strVal val="visible"/>
                                      </p:to>
                                    </p:set>
                                    <p:anim calcmode="lin" valueType="num">
                                      <p:cBhvr additive="base">
                                        <p:cTn id="23" dur="500" fill="hold"/>
                                        <p:tgtEl>
                                          <p:spTgt spid="142"/>
                                        </p:tgtEl>
                                        <p:attrNameLst>
                                          <p:attrName>ppt_x</p:attrName>
                                        </p:attrNameLst>
                                      </p:cBhvr>
                                      <p:tavLst>
                                        <p:tav tm="0">
                                          <p:val>
                                            <p:strVal val="1+#ppt_w/2"/>
                                          </p:val>
                                        </p:tav>
                                        <p:tav tm="100000">
                                          <p:val>
                                            <p:strVal val="#ppt_x"/>
                                          </p:val>
                                        </p:tav>
                                      </p:tavLst>
                                    </p:anim>
                                    <p:anim calcmode="lin" valueType="num">
                                      <p:cBhvr additive="base">
                                        <p:cTn id="24" dur="500" fill="hold"/>
                                        <p:tgtEl>
                                          <p:spTgt spid="142"/>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30800"/>
                                  </p:stCondLst>
                                  <p:childTnLst>
                                    <p:set>
                                      <p:cBhvr>
                                        <p:cTn id="26" dur="1" fill="hold">
                                          <p:stCondLst>
                                            <p:cond delay="0"/>
                                          </p:stCondLst>
                                        </p:cTn>
                                        <p:tgtEl>
                                          <p:spTgt spid="144"/>
                                        </p:tgtEl>
                                        <p:attrNameLst>
                                          <p:attrName>style.visibility</p:attrName>
                                        </p:attrNameLst>
                                      </p:cBhvr>
                                      <p:to>
                                        <p:strVal val="visible"/>
                                      </p:to>
                                    </p:set>
                                    <p:anim calcmode="lin" valueType="num">
                                      <p:cBhvr additive="base">
                                        <p:cTn id="27" dur="500" fill="hold"/>
                                        <p:tgtEl>
                                          <p:spTgt spid="144"/>
                                        </p:tgtEl>
                                        <p:attrNameLst>
                                          <p:attrName>ppt_x</p:attrName>
                                        </p:attrNameLst>
                                      </p:cBhvr>
                                      <p:tavLst>
                                        <p:tav tm="0">
                                          <p:val>
                                            <p:strVal val="1+#ppt_w/2"/>
                                          </p:val>
                                        </p:tav>
                                        <p:tav tm="100000">
                                          <p:val>
                                            <p:strVal val="#ppt_x"/>
                                          </p:val>
                                        </p:tav>
                                      </p:tavLst>
                                    </p:anim>
                                    <p:anim calcmode="lin" valueType="num">
                                      <p:cBhvr additive="base">
                                        <p:cTn id="28" dur="500" fill="hold"/>
                                        <p:tgtEl>
                                          <p:spTgt spid="144"/>
                                        </p:tgtEl>
                                        <p:attrNameLst>
                                          <p:attrName>ppt_y</p:attrName>
                                        </p:attrNameLst>
                                      </p:cBhvr>
                                      <p:tavLst>
                                        <p:tav tm="0">
                                          <p:val>
                                            <p:strVal val="#ppt_y"/>
                                          </p:val>
                                        </p:tav>
                                        <p:tav tm="100000">
                                          <p:val>
                                            <p:strVal val="#ppt_y"/>
                                          </p:val>
                                        </p:tav>
                                      </p:tavLst>
                                    </p:anim>
                                  </p:childTnLst>
                                </p:cTn>
                              </p:par>
                              <p:par>
                                <p:cTn id="29" presetID="2" presetClass="exit" presetSubtype="8" fill="hold" grpId="0" nodeType="withEffect">
                                  <p:stCondLst>
                                    <p:cond delay="36000"/>
                                  </p:stCondLst>
                                  <p:childTnLst>
                                    <p:anim calcmode="lin" valueType="num">
                                      <p:cBhvr additive="base">
                                        <p:cTn id="30" dur="500"/>
                                        <p:tgtEl>
                                          <p:spTgt spid="2"/>
                                        </p:tgtEl>
                                        <p:attrNameLst>
                                          <p:attrName>ppt_x</p:attrName>
                                        </p:attrNameLst>
                                      </p:cBhvr>
                                      <p:tavLst>
                                        <p:tav tm="0">
                                          <p:val>
                                            <p:strVal val="ppt_x"/>
                                          </p:val>
                                        </p:tav>
                                        <p:tav tm="100000">
                                          <p:val>
                                            <p:strVal val="0-ppt_w/2"/>
                                          </p:val>
                                        </p:tav>
                                      </p:tavLst>
                                    </p:anim>
                                    <p:anim calcmode="lin" valueType="num">
                                      <p:cBhvr additive="base">
                                        <p:cTn id="31" dur="500"/>
                                        <p:tgtEl>
                                          <p:spTgt spid="2"/>
                                        </p:tgtEl>
                                        <p:attrNameLst>
                                          <p:attrName>ppt_y</p:attrName>
                                        </p:attrNameLst>
                                      </p:cBhvr>
                                      <p:tavLst>
                                        <p:tav tm="0">
                                          <p:val>
                                            <p:strVal val="ppt_y"/>
                                          </p:val>
                                        </p:tav>
                                        <p:tav tm="100000">
                                          <p:val>
                                            <p:strVal val="ppt_y"/>
                                          </p:val>
                                        </p:tav>
                                      </p:tavLst>
                                    </p:anim>
                                    <p:set>
                                      <p:cBhvr>
                                        <p:cTn id="32" dur="1" fill="hold">
                                          <p:stCondLst>
                                            <p:cond delay="499"/>
                                          </p:stCondLst>
                                        </p:cTn>
                                        <p:tgtEl>
                                          <p:spTgt spid="2"/>
                                        </p:tgtEl>
                                        <p:attrNameLst>
                                          <p:attrName>style.visibility</p:attrName>
                                        </p:attrNameLst>
                                      </p:cBhvr>
                                      <p:to>
                                        <p:strVal val="hidden"/>
                                      </p:to>
                                    </p:set>
                                  </p:childTnLst>
                                </p:cTn>
                              </p:par>
                              <p:par>
                                <p:cTn id="33" presetID="2" presetClass="exit" presetSubtype="2" fill="hold" nodeType="withEffect">
                                  <p:stCondLst>
                                    <p:cond delay="36000"/>
                                  </p:stCondLst>
                                  <p:childTnLst>
                                    <p:anim calcmode="lin" valueType="num">
                                      <p:cBhvr additive="base">
                                        <p:cTn id="34" dur="500"/>
                                        <p:tgtEl>
                                          <p:spTgt spid="139"/>
                                        </p:tgtEl>
                                        <p:attrNameLst>
                                          <p:attrName>ppt_x</p:attrName>
                                        </p:attrNameLst>
                                      </p:cBhvr>
                                      <p:tavLst>
                                        <p:tav tm="0">
                                          <p:val>
                                            <p:strVal val="ppt_x"/>
                                          </p:val>
                                        </p:tav>
                                        <p:tav tm="100000">
                                          <p:val>
                                            <p:strVal val="1+ppt_w/2"/>
                                          </p:val>
                                        </p:tav>
                                      </p:tavLst>
                                    </p:anim>
                                    <p:anim calcmode="lin" valueType="num">
                                      <p:cBhvr additive="base">
                                        <p:cTn id="35" dur="500"/>
                                        <p:tgtEl>
                                          <p:spTgt spid="139"/>
                                        </p:tgtEl>
                                        <p:attrNameLst>
                                          <p:attrName>ppt_y</p:attrName>
                                        </p:attrNameLst>
                                      </p:cBhvr>
                                      <p:tavLst>
                                        <p:tav tm="0">
                                          <p:val>
                                            <p:strVal val="ppt_y"/>
                                          </p:val>
                                        </p:tav>
                                        <p:tav tm="100000">
                                          <p:val>
                                            <p:strVal val="ppt_y"/>
                                          </p:val>
                                        </p:tav>
                                      </p:tavLst>
                                    </p:anim>
                                    <p:set>
                                      <p:cBhvr>
                                        <p:cTn id="36" dur="1" fill="hold">
                                          <p:stCondLst>
                                            <p:cond delay="499"/>
                                          </p:stCondLst>
                                        </p:cTn>
                                        <p:tgtEl>
                                          <p:spTgt spid="139"/>
                                        </p:tgtEl>
                                        <p:attrNameLst>
                                          <p:attrName>style.visibility</p:attrName>
                                        </p:attrNameLst>
                                      </p:cBhvr>
                                      <p:to>
                                        <p:strVal val="hidden"/>
                                      </p:to>
                                    </p:set>
                                  </p:childTnLst>
                                </p:cTn>
                              </p:par>
                              <p:par>
                                <p:cTn id="37" presetID="2" presetClass="exit" presetSubtype="2" fill="hold" nodeType="withEffect">
                                  <p:stCondLst>
                                    <p:cond delay="36000"/>
                                  </p:stCondLst>
                                  <p:childTnLst>
                                    <p:anim calcmode="lin" valueType="num">
                                      <p:cBhvr additive="base">
                                        <p:cTn id="38" dur="500"/>
                                        <p:tgtEl>
                                          <p:spTgt spid="140"/>
                                        </p:tgtEl>
                                        <p:attrNameLst>
                                          <p:attrName>ppt_x</p:attrName>
                                        </p:attrNameLst>
                                      </p:cBhvr>
                                      <p:tavLst>
                                        <p:tav tm="0">
                                          <p:val>
                                            <p:strVal val="ppt_x"/>
                                          </p:val>
                                        </p:tav>
                                        <p:tav tm="100000">
                                          <p:val>
                                            <p:strVal val="1+ppt_w/2"/>
                                          </p:val>
                                        </p:tav>
                                      </p:tavLst>
                                    </p:anim>
                                    <p:anim calcmode="lin" valueType="num">
                                      <p:cBhvr additive="base">
                                        <p:cTn id="39" dur="500"/>
                                        <p:tgtEl>
                                          <p:spTgt spid="140"/>
                                        </p:tgtEl>
                                        <p:attrNameLst>
                                          <p:attrName>ppt_y</p:attrName>
                                        </p:attrNameLst>
                                      </p:cBhvr>
                                      <p:tavLst>
                                        <p:tav tm="0">
                                          <p:val>
                                            <p:strVal val="ppt_y"/>
                                          </p:val>
                                        </p:tav>
                                        <p:tav tm="100000">
                                          <p:val>
                                            <p:strVal val="ppt_y"/>
                                          </p:val>
                                        </p:tav>
                                      </p:tavLst>
                                    </p:anim>
                                    <p:set>
                                      <p:cBhvr>
                                        <p:cTn id="40" dur="1" fill="hold">
                                          <p:stCondLst>
                                            <p:cond delay="499"/>
                                          </p:stCondLst>
                                        </p:cTn>
                                        <p:tgtEl>
                                          <p:spTgt spid="140"/>
                                        </p:tgtEl>
                                        <p:attrNameLst>
                                          <p:attrName>style.visibility</p:attrName>
                                        </p:attrNameLst>
                                      </p:cBhvr>
                                      <p:to>
                                        <p:strVal val="hidden"/>
                                      </p:to>
                                    </p:set>
                                  </p:childTnLst>
                                </p:cTn>
                              </p:par>
                              <p:par>
                                <p:cTn id="41" presetID="2" presetClass="exit" presetSubtype="2" fill="hold" nodeType="withEffect">
                                  <p:stCondLst>
                                    <p:cond delay="36000"/>
                                  </p:stCondLst>
                                  <p:childTnLst>
                                    <p:anim calcmode="lin" valueType="num">
                                      <p:cBhvr additive="base">
                                        <p:cTn id="42" dur="500"/>
                                        <p:tgtEl>
                                          <p:spTgt spid="141"/>
                                        </p:tgtEl>
                                        <p:attrNameLst>
                                          <p:attrName>ppt_x</p:attrName>
                                        </p:attrNameLst>
                                      </p:cBhvr>
                                      <p:tavLst>
                                        <p:tav tm="0">
                                          <p:val>
                                            <p:strVal val="ppt_x"/>
                                          </p:val>
                                        </p:tav>
                                        <p:tav tm="100000">
                                          <p:val>
                                            <p:strVal val="1+ppt_w/2"/>
                                          </p:val>
                                        </p:tav>
                                      </p:tavLst>
                                    </p:anim>
                                    <p:anim calcmode="lin" valueType="num">
                                      <p:cBhvr additive="base">
                                        <p:cTn id="43" dur="500"/>
                                        <p:tgtEl>
                                          <p:spTgt spid="141"/>
                                        </p:tgtEl>
                                        <p:attrNameLst>
                                          <p:attrName>ppt_y</p:attrName>
                                        </p:attrNameLst>
                                      </p:cBhvr>
                                      <p:tavLst>
                                        <p:tav tm="0">
                                          <p:val>
                                            <p:strVal val="ppt_y"/>
                                          </p:val>
                                        </p:tav>
                                        <p:tav tm="100000">
                                          <p:val>
                                            <p:strVal val="ppt_y"/>
                                          </p:val>
                                        </p:tav>
                                      </p:tavLst>
                                    </p:anim>
                                    <p:set>
                                      <p:cBhvr>
                                        <p:cTn id="44" dur="1" fill="hold">
                                          <p:stCondLst>
                                            <p:cond delay="499"/>
                                          </p:stCondLst>
                                        </p:cTn>
                                        <p:tgtEl>
                                          <p:spTgt spid="141"/>
                                        </p:tgtEl>
                                        <p:attrNameLst>
                                          <p:attrName>style.visibility</p:attrName>
                                        </p:attrNameLst>
                                      </p:cBhvr>
                                      <p:to>
                                        <p:strVal val="hidden"/>
                                      </p:to>
                                    </p:set>
                                  </p:childTnLst>
                                </p:cTn>
                              </p:par>
                              <p:par>
                                <p:cTn id="45" presetID="2" presetClass="exit" presetSubtype="2" fill="hold" nodeType="withEffect">
                                  <p:stCondLst>
                                    <p:cond delay="36000"/>
                                  </p:stCondLst>
                                  <p:childTnLst>
                                    <p:anim calcmode="lin" valueType="num">
                                      <p:cBhvr additive="base">
                                        <p:cTn id="46" dur="500"/>
                                        <p:tgtEl>
                                          <p:spTgt spid="142"/>
                                        </p:tgtEl>
                                        <p:attrNameLst>
                                          <p:attrName>ppt_x</p:attrName>
                                        </p:attrNameLst>
                                      </p:cBhvr>
                                      <p:tavLst>
                                        <p:tav tm="0">
                                          <p:val>
                                            <p:strVal val="ppt_x"/>
                                          </p:val>
                                        </p:tav>
                                        <p:tav tm="100000">
                                          <p:val>
                                            <p:strVal val="1+ppt_w/2"/>
                                          </p:val>
                                        </p:tav>
                                      </p:tavLst>
                                    </p:anim>
                                    <p:anim calcmode="lin" valueType="num">
                                      <p:cBhvr additive="base">
                                        <p:cTn id="47" dur="500"/>
                                        <p:tgtEl>
                                          <p:spTgt spid="142"/>
                                        </p:tgtEl>
                                        <p:attrNameLst>
                                          <p:attrName>ppt_y</p:attrName>
                                        </p:attrNameLst>
                                      </p:cBhvr>
                                      <p:tavLst>
                                        <p:tav tm="0">
                                          <p:val>
                                            <p:strVal val="ppt_y"/>
                                          </p:val>
                                        </p:tav>
                                        <p:tav tm="100000">
                                          <p:val>
                                            <p:strVal val="ppt_y"/>
                                          </p:val>
                                        </p:tav>
                                      </p:tavLst>
                                    </p:anim>
                                    <p:set>
                                      <p:cBhvr>
                                        <p:cTn id="48" dur="1" fill="hold">
                                          <p:stCondLst>
                                            <p:cond delay="499"/>
                                          </p:stCondLst>
                                        </p:cTn>
                                        <p:tgtEl>
                                          <p:spTgt spid="142"/>
                                        </p:tgtEl>
                                        <p:attrNameLst>
                                          <p:attrName>style.visibility</p:attrName>
                                        </p:attrNameLst>
                                      </p:cBhvr>
                                      <p:to>
                                        <p:strVal val="hidden"/>
                                      </p:to>
                                    </p:set>
                                  </p:childTnLst>
                                </p:cTn>
                              </p:par>
                              <p:par>
                                <p:cTn id="49" presetID="2" presetClass="exit" presetSubtype="2" fill="hold" nodeType="withEffect">
                                  <p:stCondLst>
                                    <p:cond delay="36000"/>
                                  </p:stCondLst>
                                  <p:childTnLst>
                                    <p:anim calcmode="lin" valueType="num">
                                      <p:cBhvr additive="base">
                                        <p:cTn id="50" dur="500"/>
                                        <p:tgtEl>
                                          <p:spTgt spid="144"/>
                                        </p:tgtEl>
                                        <p:attrNameLst>
                                          <p:attrName>ppt_x</p:attrName>
                                        </p:attrNameLst>
                                      </p:cBhvr>
                                      <p:tavLst>
                                        <p:tav tm="0">
                                          <p:val>
                                            <p:strVal val="ppt_x"/>
                                          </p:val>
                                        </p:tav>
                                        <p:tav tm="100000">
                                          <p:val>
                                            <p:strVal val="1+ppt_w/2"/>
                                          </p:val>
                                        </p:tav>
                                      </p:tavLst>
                                    </p:anim>
                                    <p:anim calcmode="lin" valueType="num">
                                      <p:cBhvr additive="base">
                                        <p:cTn id="51" dur="500"/>
                                        <p:tgtEl>
                                          <p:spTgt spid="144"/>
                                        </p:tgtEl>
                                        <p:attrNameLst>
                                          <p:attrName>ppt_y</p:attrName>
                                        </p:attrNameLst>
                                      </p:cBhvr>
                                      <p:tavLst>
                                        <p:tav tm="0">
                                          <p:val>
                                            <p:strVal val="ppt_y"/>
                                          </p:val>
                                        </p:tav>
                                        <p:tav tm="100000">
                                          <p:val>
                                            <p:strVal val="ppt_y"/>
                                          </p:val>
                                        </p:tav>
                                      </p:tavLst>
                                    </p:anim>
                                    <p:set>
                                      <p:cBhvr>
                                        <p:cTn id="52" dur="1" fill="hold">
                                          <p:stCondLst>
                                            <p:cond delay="499"/>
                                          </p:stCondLst>
                                        </p:cTn>
                                        <p:tgtEl>
                                          <p:spTgt spid="144"/>
                                        </p:tgtEl>
                                        <p:attrNameLst>
                                          <p:attrName>style.visibility</p:attrName>
                                        </p:attrNameLst>
                                      </p:cBhvr>
                                      <p:to>
                                        <p:strVal val="hidden"/>
                                      </p:to>
                                    </p:set>
                                  </p:childTnLst>
                                </p:cTn>
                              </p:par>
                              <p:par>
                                <p:cTn id="53" presetID="2" presetClass="exit" presetSubtype="8" fill="hold" nodeType="withEffect">
                                  <p:stCondLst>
                                    <p:cond delay="36000"/>
                                  </p:stCondLst>
                                  <p:childTnLst>
                                    <p:anim calcmode="lin" valueType="num">
                                      <p:cBhvr additive="base">
                                        <p:cTn id="54" dur="500"/>
                                        <p:tgtEl>
                                          <p:spTgt spid="3"/>
                                        </p:tgtEl>
                                        <p:attrNameLst>
                                          <p:attrName>ppt_x</p:attrName>
                                        </p:attrNameLst>
                                      </p:cBhvr>
                                      <p:tavLst>
                                        <p:tav tm="0">
                                          <p:val>
                                            <p:strVal val="ppt_x"/>
                                          </p:val>
                                        </p:tav>
                                        <p:tav tm="100000">
                                          <p:val>
                                            <p:strVal val="0-ppt_w/2"/>
                                          </p:val>
                                        </p:tav>
                                      </p:tavLst>
                                    </p:anim>
                                    <p:anim calcmode="lin" valueType="num">
                                      <p:cBhvr additive="base">
                                        <p:cTn id="55" dur="500"/>
                                        <p:tgtEl>
                                          <p:spTgt spid="3"/>
                                        </p:tgtEl>
                                        <p:attrNameLst>
                                          <p:attrName>ppt_y</p:attrName>
                                        </p:attrNameLst>
                                      </p:cBhvr>
                                      <p:tavLst>
                                        <p:tav tm="0">
                                          <p:val>
                                            <p:strVal val="ppt_y"/>
                                          </p:val>
                                        </p:tav>
                                        <p:tav tm="100000">
                                          <p:val>
                                            <p:strVal val="ppt_y"/>
                                          </p:val>
                                        </p:tav>
                                      </p:tavLst>
                                    </p:anim>
                                    <p:set>
                                      <p:cBhvr>
                                        <p:cTn id="5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DFEDC0-11F4-E841-9514-EDC55ABE2B6E}"/>
              </a:ext>
            </a:extLst>
          </p:cNvPr>
          <p:cNvSpPr txBox="1"/>
          <p:nvPr/>
        </p:nvSpPr>
        <p:spPr>
          <a:xfrm>
            <a:off x="128017" y="96886"/>
            <a:ext cx="7707884" cy="584775"/>
          </a:xfrm>
          <a:prstGeom prst="rect">
            <a:avLst/>
          </a:prstGeom>
          <a:noFill/>
        </p:spPr>
        <p:txBody>
          <a:bodyPr wrap="square" rtlCol="0">
            <a:spAutoFit/>
          </a:bodyPr>
          <a:lstStyle/>
          <a:p>
            <a:r>
              <a:rPr lang="en-US" sz="3200" b="1" dirty="0">
                <a:solidFill>
                  <a:srgbClr val="AB47BC"/>
                </a:solidFill>
                <a:latin typeface="Atkinson Hyperlegible" pitchFamily="2" charset="0"/>
              </a:rPr>
              <a:t>5 Moments – right technique</a:t>
            </a:r>
          </a:p>
        </p:txBody>
      </p:sp>
      <p:grpSp>
        <p:nvGrpSpPr>
          <p:cNvPr id="16" name="Group 15">
            <a:extLst>
              <a:ext uri="{FF2B5EF4-FFF2-40B4-BE49-F238E27FC236}">
                <a16:creationId xmlns:a16="http://schemas.microsoft.com/office/drawing/2014/main" id="{D0BD2AE8-434B-E914-4D07-E9ADA198C11F}"/>
              </a:ext>
            </a:extLst>
          </p:cNvPr>
          <p:cNvGrpSpPr/>
          <p:nvPr/>
        </p:nvGrpSpPr>
        <p:grpSpPr>
          <a:xfrm>
            <a:off x="1503948" y="668727"/>
            <a:ext cx="4476594" cy="5444117"/>
            <a:chOff x="1503948" y="884627"/>
            <a:chExt cx="4476594" cy="5444117"/>
          </a:xfrm>
        </p:grpSpPr>
        <p:grpSp>
          <p:nvGrpSpPr>
            <p:cNvPr id="10" name="Group 9">
              <a:extLst>
                <a:ext uri="{FF2B5EF4-FFF2-40B4-BE49-F238E27FC236}">
                  <a16:creationId xmlns:a16="http://schemas.microsoft.com/office/drawing/2014/main" id="{B6271C4B-479A-238D-0EC3-7E37FD27C167}"/>
                </a:ext>
              </a:extLst>
            </p:cNvPr>
            <p:cNvGrpSpPr/>
            <p:nvPr/>
          </p:nvGrpSpPr>
          <p:grpSpPr>
            <a:xfrm>
              <a:off x="1503948" y="884627"/>
              <a:ext cx="4476594" cy="5444117"/>
              <a:chOff x="1817052" y="1065107"/>
              <a:chExt cx="4163489" cy="5063341"/>
            </a:xfrm>
          </p:grpSpPr>
          <p:sp>
            <p:nvSpPr>
              <p:cNvPr id="52" name="Rectangle 51">
                <a:extLst>
                  <a:ext uri="{FF2B5EF4-FFF2-40B4-BE49-F238E27FC236}">
                    <a16:creationId xmlns:a16="http://schemas.microsoft.com/office/drawing/2014/main" id="{76762DB6-B645-4FA0-931C-B8BCC45D6F31}"/>
                  </a:ext>
                </a:extLst>
              </p:cNvPr>
              <p:cNvSpPr/>
              <p:nvPr/>
            </p:nvSpPr>
            <p:spPr>
              <a:xfrm>
                <a:off x="1865741" y="1110826"/>
                <a:ext cx="4114800" cy="5017622"/>
              </a:xfrm>
              <a:prstGeom prst="rect">
                <a:avLst/>
              </a:prstGeom>
              <a:solidFill>
                <a:schemeClr val="bg1"/>
              </a:solidFill>
              <a:ln w="19050">
                <a:solidFill>
                  <a:srgbClr val="E9713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53" name="Rectangle 52">
                <a:extLst>
                  <a:ext uri="{FF2B5EF4-FFF2-40B4-BE49-F238E27FC236}">
                    <a16:creationId xmlns:a16="http://schemas.microsoft.com/office/drawing/2014/main" id="{02AD6262-E208-4AE7-BFA3-ECBE8B32D465}"/>
                  </a:ext>
                </a:extLst>
              </p:cNvPr>
              <p:cNvSpPr/>
              <p:nvPr/>
            </p:nvSpPr>
            <p:spPr>
              <a:xfrm>
                <a:off x="1817052" y="1065107"/>
                <a:ext cx="1554480" cy="1554480"/>
              </a:xfrm>
              <a:prstGeom prst="rect">
                <a:avLst/>
              </a:prstGeom>
              <a:solidFill>
                <a:srgbClr val="EF414A"/>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54" name="Rectangle 53">
                <a:extLst>
                  <a:ext uri="{FF2B5EF4-FFF2-40B4-BE49-F238E27FC236}">
                    <a16:creationId xmlns:a16="http://schemas.microsoft.com/office/drawing/2014/main" id="{A0247D3C-B0DE-497C-8706-19F1248F0C2D}"/>
                  </a:ext>
                </a:extLst>
              </p:cNvPr>
              <p:cNvSpPr/>
              <p:nvPr/>
            </p:nvSpPr>
            <p:spPr>
              <a:xfrm>
                <a:off x="1957181" y="1202267"/>
                <a:ext cx="3931920" cy="4847533"/>
              </a:xfrm>
              <a:prstGeom prst="rect">
                <a:avLst/>
              </a:prstGeom>
              <a:solidFill>
                <a:srgbClr val="F9EDEE"/>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grpSp>
        <p:pic>
          <p:nvPicPr>
            <p:cNvPr id="7" name="Picture 6">
              <a:extLst>
                <a:ext uri="{FF2B5EF4-FFF2-40B4-BE49-F238E27FC236}">
                  <a16:creationId xmlns:a16="http://schemas.microsoft.com/office/drawing/2014/main" id="{D80C85D5-CCE2-5C77-85ED-81EC245E762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181128" y="1174851"/>
              <a:ext cx="3232512" cy="3931047"/>
            </a:xfrm>
            <a:prstGeom prst="rect">
              <a:avLst/>
            </a:prstGeom>
          </p:spPr>
        </p:pic>
      </p:grpSp>
      <p:grpSp>
        <p:nvGrpSpPr>
          <p:cNvPr id="17" name="Group 16">
            <a:extLst>
              <a:ext uri="{FF2B5EF4-FFF2-40B4-BE49-F238E27FC236}">
                <a16:creationId xmlns:a16="http://schemas.microsoft.com/office/drawing/2014/main" id="{C5EAB4B7-E261-E325-CCC7-5087DAD48800}"/>
              </a:ext>
            </a:extLst>
          </p:cNvPr>
          <p:cNvGrpSpPr/>
          <p:nvPr/>
        </p:nvGrpSpPr>
        <p:grpSpPr>
          <a:xfrm>
            <a:off x="6211460" y="714445"/>
            <a:ext cx="4434327" cy="5430022"/>
            <a:chOff x="6211460" y="930345"/>
            <a:chExt cx="4434327" cy="5430022"/>
          </a:xfrm>
        </p:grpSpPr>
        <p:grpSp>
          <p:nvGrpSpPr>
            <p:cNvPr id="4" name="Group 3">
              <a:extLst>
                <a:ext uri="{FF2B5EF4-FFF2-40B4-BE49-F238E27FC236}">
                  <a16:creationId xmlns:a16="http://schemas.microsoft.com/office/drawing/2014/main" id="{BE103362-0FE3-4B3B-94A6-FB444FAA0394}"/>
                </a:ext>
              </a:extLst>
            </p:cNvPr>
            <p:cNvGrpSpPr/>
            <p:nvPr/>
          </p:nvGrpSpPr>
          <p:grpSpPr>
            <a:xfrm>
              <a:off x="6211460" y="930345"/>
              <a:ext cx="4434327" cy="5430022"/>
              <a:chOff x="6567873" y="1110825"/>
              <a:chExt cx="4162723" cy="5097432"/>
            </a:xfrm>
          </p:grpSpPr>
          <p:sp>
            <p:nvSpPr>
              <p:cNvPr id="48" name="Rectangle 47">
                <a:extLst>
                  <a:ext uri="{FF2B5EF4-FFF2-40B4-BE49-F238E27FC236}">
                    <a16:creationId xmlns:a16="http://schemas.microsoft.com/office/drawing/2014/main" id="{7DA02F5C-5FEC-4D39-BB4D-C63DC3B1C5EA}"/>
                  </a:ext>
                </a:extLst>
              </p:cNvPr>
              <p:cNvSpPr/>
              <p:nvPr/>
            </p:nvSpPr>
            <p:spPr>
              <a:xfrm>
                <a:off x="6567873" y="1110825"/>
                <a:ext cx="4126525" cy="5064517"/>
              </a:xfrm>
              <a:prstGeom prst="rect">
                <a:avLst/>
              </a:prstGeom>
              <a:solidFill>
                <a:schemeClr val="bg1"/>
              </a:solidFill>
              <a:ln w="19050">
                <a:solidFill>
                  <a:srgbClr val="FED02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A766A06F-C0F3-4907-B810-64CB83BB3522}"/>
                  </a:ext>
                </a:extLst>
              </p:cNvPr>
              <p:cNvSpPr/>
              <p:nvPr/>
            </p:nvSpPr>
            <p:spPr>
              <a:xfrm>
                <a:off x="9171687" y="4639249"/>
                <a:ext cx="1558909" cy="1569008"/>
              </a:xfrm>
              <a:prstGeom prst="rect">
                <a:avLst/>
              </a:prstGeom>
              <a:solidFill>
                <a:srgbClr val="FED02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sp>
            <p:nvSpPr>
              <p:cNvPr id="50" name="Rectangle 49">
                <a:extLst>
                  <a:ext uri="{FF2B5EF4-FFF2-40B4-BE49-F238E27FC236}">
                    <a16:creationId xmlns:a16="http://schemas.microsoft.com/office/drawing/2014/main" id="{3F7A027D-7999-46DE-A256-3DF259BE3B68}"/>
                  </a:ext>
                </a:extLst>
              </p:cNvPr>
              <p:cNvSpPr/>
              <p:nvPr/>
            </p:nvSpPr>
            <p:spPr>
              <a:xfrm>
                <a:off x="6659835" y="1202267"/>
                <a:ext cx="3943124" cy="4892838"/>
              </a:xfrm>
              <a:prstGeom prst="rect">
                <a:avLst/>
              </a:prstGeom>
              <a:solidFill>
                <a:srgbClr val="FAF7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grpSp>
        <p:pic>
          <p:nvPicPr>
            <p:cNvPr id="11" name="Picture 10">
              <a:extLst>
                <a:ext uri="{FF2B5EF4-FFF2-40B4-BE49-F238E27FC236}">
                  <a16:creationId xmlns:a16="http://schemas.microsoft.com/office/drawing/2014/main" id="{BE66EF23-C534-476B-5E7E-8A8CE809342E}"/>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739891" y="1174851"/>
              <a:ext cx="3309440" cy="3949176"/>
            </a:xfrm>
            <a:prstGeom prst="rect">
              <a:avLst/>
            </a:prstGeom>
          </p:spPr>
        </p:pic>
      </p:grpSp>
      <p:grpSp>
        <p:nvGrpSpPr>
          <p:cNvPr id="77" name="Group 76">
            <a:extLst>
              <a:ext uri="{FF2B5EF4-FFF2-40B4-BE49-F238E27FC236}">
                <a16:creationId xmlns:a16="http://schemas.microsoft.com/office/drawing/2014/main" id="{AD3AF399-C2FC-7C58-3FC4-157E604E03B3}"/>
              </a:ext>
            </a:extLst>
          </p:cNvPr>
          <p:cNvGrpSpPr/>
          <p:nvPr/>
        </p:nvGrpSpPr>
        <p:grpSpPr>
          <a:xfrm>
            <a:off x="1967456" y="5092584"/>
            <a:ext cx="3717539" cy="801835"/>
            <a:chOff x="1967456" y="5321184"/>
            <a:chExt cx="3717539" cy="801835"/>
          </a:xfrm>
        </p:grpSpPr>
        <p:sp>
          <p:nvSpPr>
            <p:cNvPr id="8" name="TextBox 7">
              <a:extLst>
                <a:ext uri="{FF2B5EF4-FFF2-40B4-BE49-F238E27FC236}">
                  <a16:creationId xmlns:a16="http://schemas.microsoft.com/office/drawing/2014/main" id="{BE0EFA2A-EBE4-B559-A5AC-2565DC16CB4A}"/>
                </a:ext>
              </a:extLst>
            </p:cNvPr>
            <p:cNvSpPr txBox="1"/>
            <p:nvPr/>
          </p:nvSpPr>
          <p:spPr>
            <a:xfrm>
              <a:off x="2754183" y="5368158"/>
              <a:ext cx="2930812" cy="707886"/>
            </a:xfrm>
            <a:prstGeom prst="rect">
              <a:avLst/>
            </a:prstGeom>
            <a:noFill/>
          </p:spPr>
          <p:txBody>
            <a:bodyPr wrap="square" rtlCol="0">
              <a:spAutoFit/>
            </a:bodyPr>
            <a:lstStyle/>
            <a:p>
              <a:r>
                <a:rPr lang="en-US" sz="2000" dirty="0">
                  <a:latin typeface="Atkinson Hyperlegible" pitchFamily="2" charset="0"/>
                  <a:cs typeface="Arial" panose="020B0604020202020204" pitchFamily="34" charset="0"/>
                </a:rPr>
                <a:t>Alcohol based hand rub: 20–30 seconds</a:t>
              </a:r>
            </a:p>
          </p:txBody>
        </p:sp>
        <p:grpSp>
          <p:nvGrpSpPr>
            <p:cNvPr id="51" name="Group 50">
              <a:extLst>
                <a:ext uri="{FF2B5EF4-FFF2-40B4-BE49-F238E27FC236}">
                  <a16:creationId xmlns:a16="http://schemas.microsoft.com/office/drawing/2014/main" id="{4FA9F4CE-947D-40B4-6FA7-199D001E0203}"/>
                </a:ext>
              </a:extLst>
            </p:cNvPr>
            <p:cNvGrpSpPr/>
            <p:nvPr/>
          </p:nvGrpSpPr>
          <p:grpSpPr>
            <a:xfrm>
              <a:off x="1967456" y="5321184"/>
              <a:ext cx="744364" cy="801835"/>
              <a:chOff x="262151" y="4704068"/>
              <a:chExt cx="744364" cy="801835"/>
            </a:xfrm>
            <a:solidFill>
              <a:srgbClr val="EF414A"/>
            </a:solidFill>
          </p:grpSpPr>
          <p:sp>
            <p:nvSpPr>
              <p:cNvPr id="18" name="Freeform 27">
                <a:extLst>
                  <a:ext uri="{FF2B5EF4-FFF2-40B4-BE49-F238E27FC236}">
                    <a16:creationId xmlns:a16="http://schemas.microsoft.com/office/drawing/2014/main" id="{CAEA6537-29FE-2D58-2605-56D8ACC1F4DE}"/>
                  </a:ext>
                </a:extLst>
              </p:cNvPr>
              <p:cNvSpPr>
                <a:spLocks/>
              </p:cNvSpPr>
              <p:nvPr/>
            </p:nvSpPr>
            <p:spPr bwMode="auto">
              <a:xfrm rot="20710695">
                <a:off x="530654" y="4704068"/>
                <a:ext cx="218019" cy="76626"/>
              </a:xfrm>
              <a:custGeom>
                <a:avLst/>
                <a:gdLst>
                  <a:gd name="T0" fmla="*/ 0 w 3643"/>
                  <a:gd name="T1" fmla="*/ 172 h 1276"/>
                  <a:gd name="T2" fmla="*/ 174 w 3643"/>
                  <a:gd name="T3" fmla="*/ 2 h 1276"/>
                  <a:gd name="T4" fmla="*/ 2774 w 3643"/>
                  <a:gd name="T5" fmla="*/ 560 h 1276"/>
                  <a:gd name="T6" fmla="*/ 3531 w 3643"/>
                  <a:gd name="T7" fmla="*/ 934 h 1276"/>
                  <a:gd name="T8" fmla="*/ 3591 w 3643"/>
                  <a:gd name="T9" fmla="*/ 1174 h 1276"/>
                  <a:gd name="T10" fmla="*/ 3591 w 3643"/>
                  <a:gd name="T11" fmla="*/ 1174 h 1276"/>
                  <a:gd name="T12" fmla="*/ 3363 w 3643"/>
                  <a:gd name="T13" fmla="*/ 1231 h 1276"/>
                  <a:gd name="T14" fmla="*/ 2641 w 3643"/>
                  <a:gd name="T15" fmla="*/ 873 h 1276"/>
                  <a:gd name="T16" fmla="*/ 168 w 3643"/>
                  <a:gd name="T17" fmla="*/ 342 h 1276"/>
                  <a:gd name="T18" fmla="*/ 0 w 3643"/>
                  <a:gd name="T19" fmla="*/ 172 h 1276"/>
                  <a:gd name="T20" fmla="*/ 0 w 3643"/>
                  <a:gd name="T21" fmla="*/ 172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43" h="1276">
                    <a:moveTo>
                      <a:pt x="0" y="172"/>
                    </a:moveTo>
                    <a:cubicBezTo>
                      <a:pt x="0" y="77"/>
                      <a:pt x="79" y="0"/>
                      <a:pt x="174" y="2"/>
                    </a:cubicBezTo>
                    <a:cubicBezTo>
                      <a:pt x="1074" y="23"/>
                      <a:pt x="1948" y="211"/>
                      <a:pt x="2774" y="560"/>
                    </a:cubicBezTo>
                    <a:cubicBezTo>
                      <a:pt x="3034" y="670"/>
                      <a:pt x="3287" y="795"/>
                      <a:pt x="3531" y="934"/>
                    </a:cubicBezTo>
                    <a:cubicBezTo>
                      <a:pt x="3615" y="982"/>
                      <a:pt x="3643" y="1091"/>
                      <a:pt x="3591" y="1174"/>
                    </a:cubicBezTo>
                    <a:lnTo>
                      <a:pt x="3591" y="1174"/>
                    </a:lnTo>
                    <a:cubicBezTo>
                      <a:pt x="3542" y="1250"/>
                      <a:pt x="3442" y="1276"/>
                      <a:pt x="3363" y="1231"/>
                    </a:cubicBezTo>
                    <a:cubicBezTo>
                      <a:pt x="3131" y="1098"/>
                      <a:pt x="2890" y="979"/>
                      <a:pt x="2641" y="873"/>
                    </a:cubicBezTo>
                    <a:cubicBezTo>
                      <a:pt x="1856" y="541"/>
                      <a:pt x="1024" y="363"/>
                      <a:pt x="168" y="342"/>
                    </a:cubicBezTo>
                    <a:cubicBezTo>
                      <a:pt x="75" y="340"/>
                      <a:pt x="0" y="265"/>
                      <a:pt x="0" y="172"/>
                    </a:cubicBezTo>
                    <a:lnTo>
                      <a:pt x="0" y="172"/>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8">
                <a:extLst>
                  <a:ext uri="{FF2B5EF4-FFF2-40B4-BE49-F238E27FC236}">
                    <a16:creationId xmlns:a16="http://schemas.microsoft.com/office/drawing/2014/main" id="{DBDEEFAF-5231-EC27-716A-10A18215D7EB}"/>
                  </a:ext>
                </a:extLst>
              </p:cNvPr>
              <p:cNvSpPr>
                <a:spLocks noEditPoints="1"/>
              </p:cNvSpPr>
              <p:nvPr/>
            </p:nvSpPr>
            <p:spPr bwMode="auto">
              <a:xfrm>
                <a:off x="262151" y="4761538"/>
                <a:ext cx="744364" cy="744365"/>
              </a:xfrm>
              <a:custGeom>
                <a:avLst/>
                <a:gdLst>
                  <a:gd name="T0" fmla="*/ 6196 w 12393"/>
                  <a:gd name="T1" fmla="*/ 340 h 12393"/>
                  <a:gd name="T2" fmla="*/ 2055 w 12393"/>
                  <a:gd name="T3" fmla="*/ 2055 h 12393"/>
                  <a:gd name="T4" fmla="*/ 340 w 12393"/>
                  <a:gd name="T5" fmla="*/ 6197 h 12393"/>
                  <a:gd name="T6" fmla="*/ 2055 w 12393"/>
                  <a:gd name="T7" fmla="*/ 10337 h 12393"/>
                  <a:gd name="T8" fmla="*/ 6196 w 12393"/>
                  <a:gd name="T9" fmla="*/ 12052 h 12393"/>
                  <a:gd name="T10" fmla="*/ 10337 w 12393"/>
                  <a:gd name="T11" fmla="*/ 10337 h 12393"/>
                  <a:gd name="T12" fmla="*/ 12052 w 12393"/>
                  <a:gd name="T13" fmla="*/ 6197 h 12393"/>
                  <a:gd name="T14" fmla="*/ 10337 w 12393"/>
                  <a:gd name="T15" fmla="*/ 2055 h 12393"/>
                  <a:gd name="T16" fmla="*/ 6196 w 12393"/>
                  <a:gd name="T17" fmla="*/ 340 h 12393"/>
                  <a:gd name="T18" fmla="*/ 6196 w 12393"/>
                  <a:gd name="T19" fmla="*/ 12393 h 12393"/>
                  <a:gd name="T20" fmla="*/ 3784 w 12393"/>
                  <a:gd name="T21" fmla="*/ 11906 h 12393"/>
                  <a:gd name="T22" fmla="*/ 1814 w 12393"/>
                  <a:gd name="T23" fmla="*/ 10578 h 12393"/>
                  <a:gd name="T24" fmla="*/ 486 w 12393"/>
                  <a:gd name="T25" fmla="*/ 8609 h 12393"/>
                  <a:gd name="T26" fmla="*/ 0 w 12393"/>
                  <a:gd name="T27" fmla="*/ 6197 h 12393"/>
                  <a:gd name="T28" fmla="*/ 486 w 12393"/>
                  <a:gd name="T29" fmla="*/ 3784 h 12393"/>
                  <a:gd name="T30" fmla="*/ 1814 w 12393"/>
                  <a:gd name="T31" fmla="*/ 1815 h 12393"/>
                  <a:gd name="T32" fmla="*/ 3784 w 12393"/>
                  <a:gd name="T33" fmla="*/ 487 h 12393"/>
                  <a:gd name="T34" fmla="*/ 6196 w 12393"/>
                  <a:gd name="T35" fmla="*/ 0 h 12393"/>
                  <a:gd name="T36" fmla="*/ 8608 w 12393"/>
                  <a:gd name="T37" fmla="*/ 487 h 12393"/>
                  <a:gd name="T38" fmla="*/ 10578 w 12393"/>
                  <a:gd name="T39" fmla="*/ 1815 h 12393"/>
                  <a:gd name="T40" fmla="*/ 11906 w 12393"/>
                  <a:gd name="T41" fmla="*/ 3784 h 12393"/>
                  <a:gd name="T42" fmla="*/ 12393 w 12393"/>
                  <a:gd name="T43" fmla="*/ 6197 h 12393"/>
                  <a:gd name="T44" fmla="*/ 11906 w 12393"/>
                  <a:gd name="T45" fmla="*/ 8609 h 12393"/>
                  <a:gd name="T46" fmla="*/ 10578 w 12393"/>
                  <a:gd name="T47" fmla="*/ 10578 h 12393"/>
                  <a:gd name="T48" fmla="*/ 8608 w 12393"/>
                  <a:gd name="T49" fmla="*/ 11906 h 12393"/>
                  <a:gd name="T50" fmla="*/ 6196 w 12393"/>
                  <a:gd name="T51" fmla="*/ 12393 h 12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93" h="12393">
                    <a:moveTo>
                      <a:pt x="6196" y="340"/>
                    </a:moveTo>
                    <a:cubicBezTo>
                      <a:pt x="4632" y="340"/>
                      <a:pt x="3161" y="949"/>
                      <a:pt x="2055" y="2055"/>
                    </a:cubicBezTo>
                    <a:cubicBezTo>
                      <a:pt x="949" y="3161"/>
                      <a:pt x="340" y="4632"/>
                      <a:pt x="340" y="6197"/>
                    </a:cubicBezTo>
                    <a:cubicBezTo>
                      <a:pt x="340" y="7761"/>
                      <a:pt x="949" y="9231"/>
                      <a:pt x="2055" y="10337"/>
                    </a:cubicBezTo>
                    <a:cubicBezTo>
                      <a:pt x="3161" y="11443"/>
                      <a:pt x="4632" y="12052"/>
                      <a:pt x="6196" y="12052"/>
                    </a:cubicBezTo>
                    <a:cubicBezTo>
                      <a:pt x="7760" y="12052"/>
                      <a:pt x="9231" y="11443"/>
                      <a:pt x="10337" y="10337"/>
                    </a:cubicBezTo>
                    <a:cubicBezTo>
                      <a:pt x="11443" y="9231"/>
                      <a:pt x="12052" y="7761"/>
                      <a:pt x="12052" y="6197"/>
                    </a:cubicBezTo>
                    <a:cubicBezTo>
                      <a:pt x="12052" y="4632"/>
                      <a:pt x="11443" y="3161"/>
                      <a:pt x="10337" y="2055"/>
                    </a:cubicBezTo>
                    <a:cubicBezTo>
                      <a:pt x="9231" y="949"/>
                      <a:pt x="7760" y="340"/>
                      <a:pt x="6196" y="340"/>
                    </a:cubicBezTo>
                    <a:close/>
                    <a:moveTo>
                      <a:pt x="6196" y="12393"/>
                    </a:moveTo>
                    <a:cubicBezTo>
                      <a:pt x="5360" y="12393"/>
                      <a:pt x="4548" y="12229"/>
                      <a:pt x="3784" y="11906"/>
                    </a:cubicBezTo>
                    <a:cubicBezTo>
                      <a:pt x="3046" y="11594"/>
                      <a:pt x="2383" y="11147"/>
                      <a:pt x="1814" y="10578"/>
                    </a:cubicBezTo>
                    <a:cubicBezTo>
                      <a:pt x="1245" y="10009"/>
                      <a:pt x="799" y="9346"/>
                      <a:pt x="486" y="8609"/>
                    </a:cubicBezTo>
                    <a:cubicBezTo>
                      <a:pt x="163" y="7845"/>
                      <a:pt x="0" y="7033"/>
                      <a:pt x="0" y="6197"/>
                    </a:cubicBezTo>
                    <a:cubicBezTo>
                      <a:pt x="0" y="5360"/>
                      <a:pt x="163" y="4548"/>
                      <a:pt x="486" y="3784"/>
                    </a:cubicBezTo>
                    <a:cubicBezTo>
                      <a:pt x="799" y="3046"/>
                      <a:pt x="1245" y="2384"/>
                      <a:pt x="1814" y="1815"/>
                    </a:cubicBezTo>
                    <a:cubicBezTo>
                      <a:pt x="2383" y="1246"/>
                      <a:pt x="3046" y="799"/>
                      <a:pt x="3784" y="487"/>
                    </a:cubicBezTo>
                    <a:cubicBezTo>
                      <a:pt x="4548" y="164"/>
                      <a:pt x="5360" y="0"/>
                      <a:pt x="6196" y="0"/>
                    </a:cubicBezTo>
                    <a:cubicBezTo>
                      <a:pt x="7033" y="0"/>
                      <a:pt x="7844" y="164"/>
                      <a:pt x="8608" y="487"/>
                    </a:cubicBezTo>
                    <a:cubicBezTo>
                      <a:pt x="9346" y="799"/>
                      <a:pt x="10009" y="1246"/>
                      <a:pt x="10578" y="1815"/>
                    </a:cubicBezTo>
                    <a:cubicBezTo>
                      <a:pt x="11147" y="2384"/>
                      <a:pt x="11594" y="3046"/>
                      <a:pt x="11906" y="3784"/>
                    </a:cubicBezTo>
                    <a:cubicBezTo>
                      <a:pt x="12229" y="4548"/>
                      <a:pt x="12393" y="5360"/>
                      <a:pt x="12393" y="6197"/>
                    </a:cubicBezTo>
                    <a:cubicBezTo>
                      <a:pt x="12393" y="7033"/>
                      <a:pt x="12229" y="7845"/>
                      <a:pt x="11906" y="8609"/>
                    </a:cubicBezTo>
                    <a:cubicBezTo>
                      <a:pt x="11594" y="9346"/>
                      <a:pt x="11147" y="10009"/>
                      <a:pt x="10578" y="10578"/>
                    </a:cubicBezTo>
                    <a:cubicBezTo>
                      <a:pt x="10009" y="11147"/>
                      <a:pt x="9346" y="11594"/>
                      <a:pt x="8608" y="11906"/>
                    </a:cubicBezTo>
                    <a:cubicBezTo>
                      <a:pt x="7844" y="12229"/>
                      <a:pt x="7033" y="12393"/>
                      <a:pt x="6196" y="1239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Oval 29">
                <a:extLst>
                  <a:ext uri="{FF2B5EF4-FFF2-40B4-BE49-F238E27FC236}">
                    <a16:creationId xmlns:a16="http://schemas.microsoft.com/office/drawing/2014/main" id="{2461F986-806F-AC6A-5BC1-06300AC39112}"/>
                  </a:ext>
                </a:extLst>
              </p:cNvPr>
              <p:cNvSpPr>
                <a:spLocks noChangeArrowheads="1"/>
              </p:cNvSpPr>
              <p:nvPr/>
            </p:nvSpPr>
            <p:spPr bwMode="auto">
              <a:xfrm>
                <a:off x="618826" y="4797114"/>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Oval 30">
                <a:extLst>
                  <a:ext uri="{FF2B5EF4-FFF2-40B4-BE49-F238E27FC236}">
                    <a16:creationId xmlns:a16="http://schemas.microsoft.com/office/drawing/2014/main" id="{B8FE7F7D-732A-E5DE-7839-038D6EB36193}"/>
                  </a:ext>
                </a:extLst>
              </p:cNvPr>
              <p:cNvSpPr>
                <a:spLocks noChangeArrowheads="1"/>
              </p:cNvSpPr>
              <p:nvPr/>
            </p:nvSpPr>
            <p:spPr bwMode="auto">
              <a:xfrm>
                <a:off x="789409" y="4846374"/>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Oval 31">
                <a:extLst>
                  <a:ext uri="{FF2B5EF4-FFF2-40B4-BE49-F238E27FC236}">
                    <a16:creationId xmlns:a16="http://schemas.microsoft.com/office/drawing/2014/main" id="{29BADE54-DD58-E751-2A3E-95E859982685}"/>
                  </a:ext>
                </a:extLst>
              </p:cNvPr>
              <p:cNvSpPr>
                <a:spLocks noChangeArrowheads="1"/>
              </p:cNvSpPr>
              <p:nvPr/>
            </p:nvSpPr>
            <p:spPr bwMode="auto">
              <a:xfrm>
                <a:off x="902523" y="4967698"/>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 name="Oval 32">
                <a:extLst>
                  <a:ext uri="{FF2B5EF4-FFF2-40B4-BE49-F238E27FC236}">
                    <a16:creationId xmlns:a16="http://schemas.microsoft.com/office/drawing/2014/main" id="{7B4689D2-2F10-5A29-7DB5-167E8AF841F5}"/>
                  </a:ext>
                </a:extLst>
              </p:cNvPr>
              <p:cNvSpPr>
                <a:spLocks noChangeArrowheads="1"/>
              </p:cNvSpPr>
              <p:nvPr/>
            </p:nvSpPr>
            <p:spPr bwMode="auto">
              <a:xfrm>
                <a:off x="940836" y="5126423"/>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 name="Oval 33">
                <a:extLst>
                  <a:ext uri="{FF2B5EF4-FFF2-40B4-BE49-F238E27FC236}">
                    <a16:creationId xmlns:a16="http://schemas.microsoft.com/office/drawing/2014/main" id="{7476DD51-EF49-B4FB-8F6A-C5E051FE78BC}"/>
                  </a:ext>
                </a:extLst>
              </p:cNvPr>
              <p:cNvSpPr>
                <a:spLocks noChangeArrowheads="1"/>
              </p:cNvSpPr>
              <p:nvPr/>
            </p:nvSpPr>
            <p:spPr bwMode="auto">
              <a:xfrm>
                <a:off x="892489" y="5285148"/>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 name="Oval 34">
                <a:extLst>
                  <a:ext uri="{FF2B5EF4-FFF2-40B4-BE49-F238E27FC236}">
                    <a16:creationId xmlns:a16="http://schemas.microsoft.com/office/drawing/2014/main" id="{C2E2C608-1799-D959-8A1B-765E2221874E}"/>
                  </a:ext>
                </a:extLst>
              </p:cNvPr>
              <p:cNvSpPr>
                <a:spLocks noChangeArrowheads="1"/>
              </p:cNvSpPr>
              <p:nvPr/>
            </p:nvSpPr>
            <p:spPr bwMode="auto">
              <a:xfrm>
                <a:off x="772077" y="5398262"/>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 name="Oval 35">
                <a:extLst>
                  <a:ext uri="{FF2B5EF4-FFF2-40B4-BE49-F238E27FC236}">
                    <a16:creationId xmlns:a16="http://schemas.microsoft.com/office/drawing/2014/main" id="{469F3404-671E-7AA4-90AC-190FD4618120}"/>
                  </a:ext>
                </a:extLst>
              </p:cNvPr>
              <p:cNvSpPr>
                <a:spLocks noChangeArrowheads="1"/>
              </p:cNvSpPr>
              <p:nvPr/>
            </p:nvSpPr>
            <p:spPr bwMode="auto">
              <a:xfrm>
                <a:off x="448242" y="4846374"/>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 name="Oval 36">
                <a:extLst>
                  <a:ext uri="{FF2B5EF4-FFF2-40B4-BE49-F238E27FC236}">
                    <a16:creationId xmlns:a16="http://schemas.microsoft.com/office/drawing/2014/main" id="{BBD8ADD0-ABB0-5176-C408-2FE098B25384}"/>
                  </a:ext>
                </a:extLst>
              </p:cNvPr>
              <p:cNvSpPr>
                <a:spLocks noChangeArrowheads="1"/>
              </p:cNvSpPr>
              <p:nvPr/>
            </p:nvSpPr>
            <p:spPr bwMode="auto">
              <a:xfrm>
                <a:off x="335128" y="4967698"/>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Oval 37">
                <a:extLst>
                  <a:ext uri="{FF2B5EF4-FFF2-40B4-BE49-F238E27FC236}">
                    <a16:creationId xmlns:a16="http://schemas.microsoft.com/office/drawing/2014/main" id="{773FDBFA-91AD-C044-39E5-BBF8821079FC}"/>
                  </a:ext>
                </a:extLst>
              </p:cNvPr>
              <p:cNvSpPr>
                <a:spLocks noChangeArrowheads="1"/>
              </p:cNvSpPr>
              <p:nvPr/>
            </p:nvSpPr>
            <p:spPr bwMode="auto">
              <a:xfrm>
                <a:off x="296815" y="5126423"/>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 name="Oval 38">
                <a:extLst>
                  <a:ext uri="{FF2B5EF4-FFF2-40B4-BE49-F238E27FC236}">
                    <a16:creationId xmlns:a16="http://schemas.microsoft.com/office/drawing/2014/main" id="{6B840310-7FE0-A47F-5667-1435B93B871B}"/>
                  </a:ext>
                </a:extLst>
              </p:cNvPr>
              <p:cNvSpPr>
                <a:spLocks noChangeArrowheads="1"/>
              </p:cNvSpPr>
              <p:nvPr/>
            </p:nvSpPr>
            <p:spPr bwMode="auto">
              <a:xfrm>
                <a:off x="345162" y="5285148"/>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 name="Oval 39">
                <a:extLst>
                  <a:ext uri="{FF2B5EF4-FFF2-40B4-BE49-F238E27FC236}">
                    <a16:creationId xmlns:a16="http://schemas.microsoft.com/office/drawing/2014/main" id="{64D681D1-1B80-81CF-9B38-DD04662276D3}"/>
                  </a:ext>
                </a:extLst>
              </p:cNvPr>
              <p:cNvSpPr>
                <a:spLocks noChangeArrowheads="1"/>
              </p:cNvSpPr>
              <p:nvPr/>
            </p:nvSpPr>
            <p:spPr bwMode="auto">
              <a:xfrm>
                <a:off x="465574" y="5398262"/>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 name="Oval 40">
                <a:extLst>
                  <a:ext uri="{FF2B5EF4-FFF2-40B4-BE49-F238E27FC236}">
                    <a16:creationId xmlns:a16="http://schemas.microsoft.com/office/drawing/2014/main" id="{A4F1572E-7630-6A7E-DE67-27948A5EAA99}"/>
                  </a:ext>
                </a:extLst>
              </p:cNvPr>
              <p:cNvSpPr>
                <a:spLocks noChangeArrowheads="1"/>
              </p:cNvSpPr>
              <p:nvPr/>
            </p:nvSpPr>
            <p:spPr bwMode="auto">
              <a:xfrm>
                <a:off x="618826" y="5436575"/>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cxnSp>
            <p:nvCxnSpPr>
              <p:cNvPr id="39" name="Straight Connector 38">
                <a:extLst>
                  <a:ext uri="{FF2B5EF4-FFF2-40B4-BE49-F238E27FC236}">
                    <a16:creationId xmlns:a16="http://schemas.microsoft.com/office/drawing/2014/main" id="{BECD04F6-FCF3-13B9-FB9B-D0499DF5B738}"/>
                  </a:ext>
                </a:extLst>
              </p:cNvPr>
              <p:cNvCxnSpPr>
                <a:cxnSpLocks/>
              </p:cNvCxnSpPr>
              <p:nvPr/>
            </p:nvCxnSpPr>
            <p:spPr>
              <a:xfrm>
                <a:off x="485650" y="4891388"/>
                <a:ext cx="148683" cy="252112"/>
              </a:xfrm>
              <a:prstGeom prst="line">
                <a:avLst/>
              </a:prstGeom>
              <a:grpFill/>
              <a:ln w="28575">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F7EDB50C-9D8D-5E86-C000-D1036BA71EA6}"/>
                  </a:ext>
                </a:extLst>
              </p:cNvPr>
              <p:cNvCxnSpPr>
                <a:cxnSpLocks/>
              </p:cNvCxnSpPr>
              <p:nvPr/>
            </p:nvCxnSpPr>
            <p:spPr>
              <a:xfrm flipV="1">
                <a:off x="633472" y="4899681"/>
                <a:ext cx="150956" cy="234039"/>
              </a:xfrm>
              <a:prstGeom prst="line">
                <a:avLst/>
              </a:prstGeom>
              <a:grpFill/>
              <a:ln w="28575">
                <a:solidFill>
                  <a:srgbClr val="EF414A"/>
                </a:solidFill>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9A0FE255-4187-2B98-FB2F-C2AC4B1BCBC8}"/>
                  </a:ext>
                </a:extLst>
              </p:cNvPr>
              <p:cNvSpPr txBox="1"/>
              <p:nvPr/>
            </p:nvSpPr>
            <p:spPr>
              <a:xfrm>
                <a:off x="335128" y="5121553"/>
                <a:ext cx="609600" cy="355296"/>
              </a:xfrm>
              <a:prstGeom prst="rect">
                <a:avLst/>
              </a:prstGeom>
              <a:noFill/>
            </p:spPr>
            <p:txBody>
              <a:bodyPr wrap="none" lIns="91440" tIns="45720" rIns="91440" bIns="45720" rtlCol="0" anchor="t">
                <a:normAutofit/>
              </a:bodyPr>
              <a:lstStyle/>
              <a:p>
                <a:pPr algn="ctr"/>
                <a:r>
                  <a:rPr lang="en-US" sz="800" b="1" dirty="0">
                    <a:solidFill>
                      <a:srgbClr val="EF414A"/>
                    </a:solidFill>
                    <a:latin typeface="Atkinson Hyperlegible" pitchFamily="2" charset="0"/>
                    <a:cs typeface="Arial"/>
                  </a:rPr>
                  <a:t>20 to 30</a:t>
                </a:r>
                <a:br>
                  <a:rPr lang="en-US" sz="800" b="1" dirty="0">
                    <a:solidFill>
                      <a:srgbClr val="EF414A"/>
                    </a:solidFill>
                    <a:latin typeface="Atkinson Hyperlegible" pitchFamily="2" charset="0"/>
                    <a:cs typeface="Arial"/>
                  </a:rPr>
                </a:br>
                <a:r>
                  <a:rPr lang="en-US" sz="800" b="1" dirty="0">
                    <a:solidFill>
                      <a:srgbClr val="EF414A"/>
                    </a:solidFill>
                    <a:latin typeface="Atkinson Hyperlegible" pitchFamily="2" charset="0"/>
                    <a:cs typeface="Arial"/>
                  </a:rPr>
                  <a:t>Sec</a:t>
                </a:r>
              </a:p>
            </p:txBody>
          </p:sp>
          <p:sp>
            <p:nvSpPr>
              <p:cNvPr id="57" name="Oval 30">
                <a:extLst>
                  <a:ext uri="{FF2B5EF4-FFF2-40B4-BE49-F238E27FC236}">
                    <a16:creationId xmlns:a16="http://schemas.microsoft.com/office/drawing/2014/main" id="{DD30D78A-108C-7D1C-C582-885223AC724D}"/>
                  </a:ext>
                </a:extLst>
              </p:cNvPr>
              <p:cNvSpPr>
                <a:spLocks noChangeArrowheads="1"/>
              </p:cNvSpPr>
              <p:nvPr/>
            </p:nvSpPr>
            <p:spPr bwMode="auto">
              <a:xfrm>
                <a:off x="617713" y="5121204"/>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grpSp>
      </p:grpSp>
      <p:grpSp>
        <p:nvGrpSpPr>
          <p:cNvPr id="78" name="Group 77">
            <a:extLst>
              <a:ext uri="{FF2B5EF4-FFF2-40B4-BE49-F238E27FC236}">
                <a16:creationId xmlns:a16="http://schemas.microsoft.com/office/drawing/2014/main" id="{CE7DDCAC-02D7-28FF-ED83-F9871B136887}"/>
              </a:ext>
            </a:extLst>
          </p:cNvPr>
          <p:cNvGrpSpPr/>
          <p:nvPr/>
        </p:nvGrpSpPr>
        <p:grpSpPr>
          <a:xfrm>
            <a:off x="6686248" y="5092584"/>
            <a:ext cx="3511404" cy="801835"/>
            <a:chOff x="6686248" y="5321184"/>
            <a:chExt cx="3511404" cy="801835"/>
          </a:xfrm>
        </p:grpSpPr>
        <p:sp>
          <p:nvSpPr>
            <p:cNvPr id="12" name="TextBox 11">
              <a:extLst>
                <a:ext uri="{FF2B5EF4-FFF2-40B4-BE49-F238E27FC236}">
                  <a16:creationId xmlns:a16="http://schemas.microsoft.com/office/drawing/2014/main" id="{81EB81A2-D27C-C3E5-1E0B-AA3C8A737F7C}"/>
                </a:ext>
              </a:extLst>
            </p:cNvPr>
            <p:cNvSpPr txBox="1"/>
            <p:nvPr/>
          </p:nvSpPr>
          <p:spPr>
            <a:xfrm>
              <a:off x="7430612" y="5368158"/>
              <a:ext cx="2767040" cy="707886"/>
            </a:xfrm>
            <a:prstGeom prst="rect">
              <a:avLst/>
            </a:prstGeom>
            <a:noFill/>
          </p:spPr>
          <p:txBody>
            <a:bodyPr wrap="square" rtlCol="0">
              <a:spAutoFit/>
            </a:bodyPr>
            <a:lstStyle/>
            <a:p>
              <a:r>
                <a:rPr lang="en-US" sz="2000" dirty="0">
                  <a:latin typeface="Atkinson Hyperlegible" pitchFamily="2" charset="0"/>
                  <a:cs typeface="Arial" panose="020B0604020202020204" pitchFamily="34" charset="0"/>
                </a:rPr>
                <a:t>Water, soap and clean towels: 40–60 seconds</a:t>
              </a:r>
            </a:p>
          </p:txBody>
        </p:sp>
        <p:grpSp>
          <p:nvGrpSpPr>
            <p:cNvPr id="58" name="Group 57">
              <a:extLst>
                <a:ext uri="{FF2B5EF4-FFF2-40B4-BE49-F238E27FC236}">
                  <a16:creationId xmlns:a16="http://schemas.microsoft.com/office/drawing/2014/main" id="{1D9B7068-690D-6C6F-2CC3-8C6DD8249B5B}"/>
                </a:ext>
              </a:extLst>
            </p:cNvPr>
            <p:cNvGrpSpPr/>
            <p:nvPr/>
          </p:nvGrpSpPr>
          <p:grpSpPr>
            <a:xfrm>
              <a:off x="6686248" y="5321184"/>
              <a:ext cx="744364" cy="801835"/>
              <a:chOff x="262151" y="4704068"/>
              <a:chExt cx="744364" cy="801835"/>
            </a:xfrm>
            <a:solidFill>
              <a:srgbClr val="FED02F"/>
            </a:solidFill>
          </p:grpSpPr>
          <p:sp>
            <p:nvSpPr>
              <p:cNvPr id="59" name="Freeform 27">
                <a:extLst>
                  <a:ext uri="{FF2B5EF4-FFF2-40B4-BE49-F238E27FC236}">
                    <a16:creationId xmlns:a16="http://schemas.microsoft.com/office/drawing/2014/main" id="{E05ED159-BC38-C748-F012-B0247DEE60B6}"/>
                  </a:ext>
                </a:extLst>
              </p:cNvPr>
              <p:cNvSpPr>
                <a:spLocks/>
              </p:cNvSpPr>
              <p:nvPr/>
            </p:nvSpPr>
            <p:spPr bwMode="auto">
              <a:xfrm rot="20710695">
                <a:off x="530654" y="4704068"/>
                <a:ext cx="218019" cy="76626"/>
              </a:xfrm>
              <a:custGeom>
                <a:avLst/>
                <a:gdLst>
                  <a:gd name="T0" fmla="*/ 0 w 3643"/>
                  <a:gd name="T1" fmla="*/ 172 h 1276"/>
                  <a:gd name="T2" fmla="*/ 174 w 3643"/>
                  <a:gd name="T3" fmla="*/ 2 h 1276"/>
                  <a:gd name="T4" fmla="*/ 2774 w 3643"/>
                  <a:gd name="T5" fmla="*/ 560 h 1276"/>
                  <a:gd name="T6" fmla="*/ 3531 w 3643"/>
                  <a:gd name="T7" fmla="*/ 934 h 1276"/>
                  <a:gd name="T8" fmla="*/ 3591 w 3643"/>
                  <a:gd name="T9" fmla="*/ 1174 h 1276"/>
                  <a:gd name="T10" fmla="*/ 3591 w 3643"/>
                  <a:gd name="T11" fmla="*/ 1174 h 1276"/>
                  <a:gd name="T12" fmla="*/ 3363 w 3643"/>
                  <a:gd name="T13" fmla="*/ 1231 h 1276"/>
                  <a:gd name="T14" fmla="*/ 2641 w 3643"/>
                  <a:gd name="T15" fmla="*/ 873 h 1276"/>
                  <a:gd name="T16" fmla="*/ 168 w 3643"/>
                  <a:gd name="T17" fmla="*/ 342 h 1276"/>
                  <a:gd name="T18" fmla="*/ 0 w 3643"/>
                  <a:gd name="T19" fmla="*/ 172 h 1276"/>
                  <a:gd name="T20" fmla="*/ 0 w 3643"/>
                  <a:gd name="T21" fmla="*/ 172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43" h="1276">
                    <a:moveTo>
                      <a:pt x="0" y="172"/>
                    </a:moveTo>
                    <a:cubicBezTo>
                      <a:pt x="0" y="77"/>
                      <a:pt x="79" y="0"/>
                      <a:pt x="174" y="2"/>
                    </a:cubicBezTo>
                    <a:cubicBezTo>
                      <a:pt x="1074" y="23"/>
                      <a:pt x="1948" y="211"/>
                      <a:pt x="2774" y="560"/>
                    </a:cubicBezTo>
                    <a:cubicBezTo>
                      <a:pt x="3034" y="670"/>
                      <a:pt x="3287" y="795"/>
                      <a:pt x="3531" y="934"/>
                    </a:cubicBezTo>
                    <a:cubicBezTo>
                      <a:pt x="3615" y="982"/>
                      <a:pt x="3643" y="1091"/>
                      <a:pt x="3591" y="1174"/>
                    </a:cubicBezTo>
                    <a:lnTo>
                      <a:pt x="3591" y="1174"/>
                    </a:lnTo>
                    <a:cubicBezTo>
                      <a:pt x="3542" y="1250"/>
                      <a:pt x="3442" y="1276"/>
                      <a:pt x="3363" y="1231"/>
                    </a:cubicBezTo>
                    <a:cubicBezTo>
                      <a:pt x="3131" y="1098"/>
                      <a:pt x="2890" y="979"/>
                      <a:pt x="2641" y="873"/>
                    </a:cubicBezTo>
                    <a:cubicBezTo>
                      <a:pt x="1856" y="541"/>
                      <a:pt x="1024" y="363"/>
                      <a:pt x="168" y="342"/>
                    </a:cubicBezTo>
                    <a:cubicBezTo>
                      <a:pt x="75" y="340"/>
                      <a:pt x="0" y="265"/>
                      <a:pt x="0" y="172"/>
                    </a:cubicBezTo>
                    <a:lnTo>
                      <a:pt x="0" y="172"/>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28">
                <a:extLst>
                  <a:ext uri="{FF2B5EF4-FFF2-40B4-BE49-F238E27FC236}">
                    <a16:creationId xmlns:a16="http://schemas.microsoft.com/office/drawing/2014/main" id="{D0E8DF9E-C2D9-7EAC-DC87-D3B6B486CF4A}"/>
                  </a:ext>
                </a:extLst>
              </p:cNvPr>
              <p:cNvSpPr>
                <a:spLocks noEditPoints="1"/>
              </p:cNvSpPr>
              <p:nvPr/>
            </p:nvSpPr>
            <p:spPr bwMode="auto">
              <a:xfrm>
                <a:off x="262151" y="4761538"/>
                <a:ext cx="744364" cy="744365"/>
              </a:xfrm>
              <a:custGeom>
                <a:avLst/>
                <a:gdLst>
                  <a:gd name="T0" fmla="*/ 6196 w 12393"/>
                  <a:gd name="T1" fmla="*/ 340 h 12393"/>
                  <a:gd name="T2" fmla="*/ 2055 w 12393"/>
                  <a:gd name="T3" fmla="*/ 2055 h 12393"/>
                  <a:gd name="T4" fmla="*/ 340 w 12393"/>
                  <a:gd name="T5" fmla="*/ 6197 h 12393"/>
                  <a:gd name="T6" fmla="*/ 2055 w 12393"/>
                  <a:gd name="T7" fmla="*/ 10337 h 12393"/>
                  <a:gd name="T8" fmla="*/ 6196 w 12393"/>
                  <a:gd name="T9" fmla="*/ 12052 h 12393"/>
                  <a:gd name="T10" fmla="*/ 10337 w 12393"/>
                  <a:gd name="T11" fmla="*/ 10337 h 12393"/>
                  <a:gd name="T12" fmla="*/ 12052 w 12393"/>
                  <a:gd name="T13" fmla="*/ 6197 h 12393"/>
                  <a:gd name="T14" fmla="*/ 10337 w 12393"/>
                  <a:gd name="T15" fmla="*/ 2055 h 12393"/>
                  <a:gd name="T16" fmla="*/ 6196 w 12393"/>
                  <a:gd name="T17" fmla="*/ 340 h 12393"/>
                  <a:gd name="T18" fmla="*/ 6196 w 12393"/>
                  <a:gd name="T19" fmla="*/ 12393 h 12393"/>
                  <a:gd name="T20" fmla="*/ 3784 w 12393"/>
                  <a:gd name="T21" fmla="*/ 11906 h 12393"/>
                  <a:gd name="T22" fmla="*/ 1814 w 12393"/>
                  <a:gd name="T23" fmla="*/ 10578 h 12393"/>
                  <a:gd name="T24" fmla="*/ 486 w 12393"/>
                  <a:gd name="T25" fmla="*/ 8609 h 12393"/>
                  <a:gd name="T26" fmla="*/ 0 w 12393"/>
                  <a:gd name="T27" fmla="*/ 6197 h 12393"/>
                  <a:gd name="T28" fmla="*/ 486 w 12393"/>
                  <a:gd name="T29" fmla="*/ 3784 h 12393"/>
                  <a:gd name="T30" fmla="*/ 1814 w 12393"/>
                  <a:gd name="T31" fmla="*/ 1815 h 12393"/>
                  <a:gd name="T32" fmla="*/ 3784 w 12393"/>
                  <a:gd name="T33" fmla="*/ 487 h 12393"/>
                  <a:gd name="T34" fmla="*/ 6196 w 12393"/>
                  <a:gd name="T35" fmla="*/ 0 h 12393"/>
                  <a:gd name="T36" fmla="*/ 8608 w 12393"/>
                  <a:gd name="T37" fmla="*/ 487 h 12393"/>
                  <a:gd name="T38" fmla="*/ 10578 w 12393"/>
                  <a:gd name="T39" fmla="*/ 1815 h 12393"/>
                  <a:gd name="T40" fmla="*/ 11906 w 12393"/>
                  <a:gd name="T41" fmla="*/ 3784 h 12393"/>
                  <a:gd name="T42" fmla="*/ 12393 w 12393"/>
                  <a:gd name="T43" fmla="*/ 6197 h 12393"/>
                  <a:gd name="T44" fmla="*/ 11906 w 12393"/>
                  <a:gd name="T45" fmla="*/ 8609 h 12393"/>
                  <a:gd name="T46" fmla="*/ 10578 w 12393"/>
                  <a:gd name="T47" fmla="*/ 10578 h 12393"/>
                  <a:gd name="T48" fmla="*/ 8608 w 12393"/>
                  <a:gd name="T49" fmla="*/ 11906 h 12393"/>
                  <a:gd name="T50" fmla="*/ 6196 w 12393"/>
                  <a:gd name="T51" fmla="*/ 12393 h 12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93" h="12393">
                    <a:moveTo>
                      <a:pt x="6196" y="340"/>
                    </a:moveTo>
                    <a:cubicBezTo>
                      <a:pt x="4632" y="340"/>
                      <a:pt x="3161" y="949"/>
                      <a:pt x="2055" y="2055"/>
                    </a:cubicBezTo>
                    <a:cubicBezTo>
                      <a:pt x="949" y="3161"/>
                      <a:pt x="340" y="4632"/>
                      <a:pt x="340" y="6197"/>
                    </a:cubicBezTo>
                    <a:cubicBezTo>
                      <a:pt x="340" y="7761"/>
                      <a:pt x="949" y="9231"/>
                      <a:pt x="2055" y="10337"/>
                    </a:cubicBezTo>
                    <a:cubicBezTo>
                      <a:pt x="3161" y="11443"/>
                      <a:pt x="4632" y="12052"/>
                      <a:pt x="6196" y="12052"/>
                    </a:cubicBezTo>
                    <a:cubicBezTo>
                      <a:pt x="7760" y="12052"/>
                      <a:pt x="9231" y="11443"/>
                      <a:pt x="10337" y="10337"/>
                    </a:cubicBezTo>
                    <a:cubicBezTo>
                      <a:pt x="11443" y="9231"/>
                      <a:pt x="12052" y="7761"/>
                      <a:pt x="12052" y="6197"/>
                    </a:cubicBezTo>
                    <a:cubicBezTo>
                      <a:pt x="12052" y="4632"/>
                      <a:pt x="11443" y="3161"/>
                      <a:pt x="10337" y="2055"/>
                    </a:cubicBezTo>
                    <a:cubicBezTo>
                      <a:pt x="9231" y="949"/>
                      <a:pt x="7760" y="340"/>
                      <a:pt x="6196" y="340"/>
                    </a:cubicBezTo>
                    <a:close/>
                    <a:moveTo>
                      <a:pt x="6196" y="12393"/>
                    </a:moveTo>
                    <a:cubicBezTo>
                      <a:pt x="5360" y="12393"/>
                      <a:pt x="4548" y="12229"/>
                      <a:pt x="3784" y="11906"/>
                    </a:cubicBezTo>
                    <a:cubicBezTo>
                      <a:pt x="3046" y="11594"/>
                      <a:pt x="2383" y="11147"/>
                      <a:pt x="1814" y="10578"/>
                    </a:cubicBezTo>
                    <a:cubicBezTo>
                      <a:pt x="1245" y="10009"/>
                      <a:pt x="799" y="9346"/>
                      <a:pt x="486" y="8609"/>
                    </a:cubicBezTo>
                    <a:cubicBezTo>
                      <a:pt x="163" y="7845"/>
                      <a:pt x="0" y="7033"/>
                      <a:pt x="0" y="6197"/>
                    </a:cubicBezTo>
                    <a:cubicBezTo>
                      <a:pt x="0" y="5360"/>
                      <a:pt x="163" y="4548"/>
                      <a:pt x="486" y="3784"/>
                    </a:cubicBezTo>
                    <a:cubicBezTo>
                      <a:pt x="799" y="3046"/>
                      <a:pt x="1245" y="2384"/>
                      <a:pt x="1814" y="1815"/>
                    </a:cubicBezTo>
                    <a:cubicBezTo>
                      <a:pt x="2383" y="1246"/>
                      <a:pt x="3046" y="799"/>
                      <a:pt x="3784" y="487"/>
                    </a:cubicBezTo>
                    <a:cubicBezTo>
                      <a:pt x="4548" y="164"/>
                      <a:pt x="5360" y="0"/>
                      <a:pt x="6196" y="0"/>
                    </a:cubicBezTo>
                    <a:cubicBezTo>
                      <a:pt x="7033" y="0"/>
                      <a:pt x="7844" y="164"/>
                      <a:pt x="8608" y="487"/>
                    </a:cubicBezTo>
                    <a:cubicBezTo>
                      <a:pt x="9346" y="799"/>
                      <a:pt x="10009" y="1246"/>
                      <a:pt x="10578" y="1815"/>
                    </a:cubicBezTo>
                    <a:cubicBezTo>
                      <a:pt x="11147" y="2384"/>
                      <a:pt x="11594" y="3046"/>
                      <a:pt x="11906" y="3784"/>
                    </a:cubicBezTo>
                    <a:cubicBezTo>
                      <a:pt x="12229" y="4548"/>
                      <a:pt x="12393" y="5360"/>
                      <a:pt x="12393" y="6197"/>
                    </a:cubicBezTo>
                    <a:cubicBezTo>
                      <a:pt x="12393" y="7033"/>
                      <a:pt x="12229" y="7845"/>
                      <a:pt x="11906" y="8609"/>
                    </a:cubicBezTo>
                    <a:cubicBezTo>
                      <a:pt x="11594" y="9346"/>
                      <a:pt x="11147" y="10009"/>
                      <a:pt x="10578" y="10578"/>
                    </a:cubicBezTo>
                    <a:cubicBezTo>
                      <a:pt x="10009" y="11147"/>
                      <a:pt x="9346" y="11594"/>
                      <a:pt x="8608" y="11906"/>
                    </a:cubicBezTo>
                    <a:cubicBezTo>
                      <a:pt x="7844" y="12229"/>
                      <a:pt x="7033" y="12393"/>
                      <a:pt x="6196" y="1239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1" name="Oval 29">
                <a:extLst>
                  <a:ext uri="{FF2B5EF4-FFF2-40B4-BE49-F238E27FC236}">
                    <a16:creationId xmlns:a16="http://schemas.microsoft.com/office/drawing/2014/main" id="{2C715F72-FAC5-3631-08D3-2225E11D669C}"/>
                  </a:ext>
                </a:extLst>
              </p:cNvPr>
              <p:cNvSpPr>
                <a:spLocks noChangeArrowheads="1"/>
              </p:cNvSpPr>
              <p:nvPr/>
            </p:nvSpPr>
            <p:spPr bwMode="auto">
              <a:xfrm>
                <a:off x="618826" y="4797114"/>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2" name="Oval 30">
                <a:extLst>
                  <a:ext uri="{FF2B5EF4-FFF2-40B4-BE49-F238E27FC236}">
                    <a16:creationId xmlns:a16="http://schemas.microsoft.com/office/drawing/2014/main" id="{673C2397-5FF8-87F3-038F-8121C55871D5}"/>
                  </a:ext>
                </a:extLst>
              </p:cNvPr>
              <p:cNvSpPr>
                <a:spLocks noChangeArrowheads="1"/>
              </p:cNvSpPr>
              <p:nvPr/>
            </p:nvSpPr>
            <p:spPr bwMode="auto">
              <a:xfrm>
                <a:off x="789409" y="4846374"/>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3" name="Oval 31">
                <a:extLst>
                  <a:ext uri="{FF2B5EF4-FFF2-40B4-BE49-F238E27FC236}">
                    <a16:creationId xmlns:a16="http://schemas.microsoft.com/office/drawing/2014/main" id="{65130BB6-B6F2-22AD-5655-DE302616BD6B}"/>
                  </a:ext>
                </a:extLst>
              </p:cNvPr>
              <p:cNvSpPr>
                <a:spLocks noChangeArrowheads="1"/>
              </p:cNvSpPr>
              <p:nvPr/>
            </p:nvSpPr>
            <p:spPr bwMode="auto">
              <a:xfrm>
                <a:off x="902523" y="4967698"/>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4" name="Oval 32">
                <a:extLst>
                  <a:ext uri="{FF2B5EF4-FFF2-40B4-BE49-F238E27FC236}">
                    <a16:creationId xmlns:a16="http://schemas.microsoft.com/office/drawing/2014/main" id="{13DA4E2D-EA8B-5070-E51E-B8DDCFB56660}"/>
                  </a:ext>
                </a:extLst>
              </p:cNvPr>
              <p:cNvSpPr>
                <a:spLocks noChangeArrowheads="1"/>
              </p:cNvSpPr>
              <p:nvPr/>
            </p:nvSpPr>
            <p:spPr bwMode="auto">
              <a:xfrm>
                <a:off x="940836" y="5126423"/>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5" name="Oval 33">
                <a:extLst>
                  <a:ext uri="{FF2B5EF4-FFF2-40B4-BE49-F238E27FC236}">
                    <a16:creationId xmlns:a16="http://schemas.microsoft.com/office/drawing/2014/main" id="{5D4FB8FC-1263-B923-6AA3-C4478EBE1AB2}"/>
                  </a:ext>
                </a:extLst>
              </p:cNvPr>
              <p:cNvSpPr>
                <a:spLocks noChangeArrowheads="1"/>
              </p:cNvSpPr>
              <p:nvPr/>
            </p:nvSpPr>
            <p:spPr bwMode="auto">
              <a:xfrm>
                <a:off x="892489" y="5285148"/>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6" name="Oval 34">
                <a:extLst>
                  <a:ext uri="{FF2B5EF4-FFF2-40B4-BE49-F238E27FC236}">
                    <a16:creationId xmlns:a16="http://schemas.microsoft.com/office/drawing/2014/main" id="{D6C30F34-4EAA-BF70-DC0E-323A284EAA4E}"/>
                  </a:ext>
                </a:extLst>
              </p:cNvPr>
              <p:cNvSpPr>
                <a:spLocks noChangeArrowheads="1"/>
              </p:cNvSpPr>
              <p:nvPr/>
            </p:nvSpPr>
            <p:spPr bwMode="auto">
              <a:xfrm>
                <a:off x="772077" y="5398262"/>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7" name="Oval 35">
                <a:extLst>
                  <a:ext uri="{FF2B5EF4-FFF2-40B4-BE49-F238E27FC236}">
                    <a16:creationId xmlns:a16="http://schemas.microsoft.com/office/drawing/2014/main" id="{809B6B99-89BA-2F42-E68E-E7BA68A9A4F4}"/>
                  </a:ext>
                </a:extLst>
              </p:cNvPr>
              <p:cNvSpPr>
                <a:spLocks noChangeArrowheads="1"/>
              </p:cNvSpPr>
              <p:nvPr/>
            </p:nvSpPr>
            <p:spPr bwMode="auto">
              <a:xfrm>
                <a:off x="448242" y="4846374"/>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8" name="Oval 36">
                <a:extLst>
                  <a:ext uri="{FF2B5EF4-FFF2-40B4-BE49-F238E27FC236}">
                    <a16:creationId xmlns:a16="http://schemas.microsoft.com/office/drawing/2014/main" id="{C73F413B-6360-8C3A-8B55-15D8E86B5A37}"/>
                  </a:ext>
                </a:extLst>
              </p:cNvPr>
              <p:cNvSpPr>
                <a:spLocks noChangeArrowheads="1"/>
              </p:cNvSpPr>
              <p:nvPr/>
            </p:nvSpPr>
            <p:spPr bwMode="auto">
              <a:xfrm>
                <a:off x="335128" y="4967698"/>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9" name="Oval 37">
                <a:extLst>
                  <a:ext uri="{FF2B5EF4-FFF2-40B4-BE49-F238E27FC236}">
                    <a16:creationId xmlns:a16="http://schemas.microsoft.com/office/drawing/2014/main" id="{08AEC926-B35F-D7C3-4686-5841F4286162}"/>
                  </a:ext>
                </a:extLst>
              </p:cNvPr>
              <p:cNvSpPr>
                <a:spLocks noChangeArrowheads="1"/>
              </p:cNvSpPr>
              <p:nvPr/>
            </p:nvSpPr>
            <p:spPr bwMode="auto">
              <a:xfrm>
                <a:off x="296815" y="5126423"/>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0" name="Oval 38">
                <a:extLst>
                  <a:ext uri="{FF2B5EF4-FFF2-40B4-BE49-F238E27FC236}">
                    <a16:creationId xmlns:a16="http://schemas.microsoft.com/office/drawing/2014/main" id="{FE03B10E-A332-6B51-B4B3-90ACE7339C50}"/>
                  </a:ext>
                </a:extLst>
              </p:cNvPr>
              <p:cNvSpPr>
                <a:spLocks noChangeArrowheads="1"/>
              </p:cNvSpPr>
              <p:nvPr/>
            </p:nvSpPr>
            <p:spPr bwMode="auto">
              <a:xfrm>
                <a:off x="345162" y="5285148"/>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1" name="Oval 39">
                <a:extLst>
                  <a:ext uri="{FF2B5EF4-FFF2-40B4-BE49-F238E27FC236}">
                    <a16:creationId xmlns:a16="http://schemas.microsoft.com/office/drawing/2014/main" id="{6CEEA751-F72B-40FB-0A8C-9624AC0A89DF}"/>
                  </a:ext>
                </a:extLst>
              </p:cNvPr>
              <p:cNvSpPr>
                <a:spLocks noChangeArrowheads="1"/>
              </p:cNvSpPr>
              <p:nvPr/>
            </p:nvSpPr>
            <p:spPr bwMode="auto">
              <a:xfrm>
                <a:off x="465574" y="5398262"/>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2" name="Oval 40">
                <a:extLst>
                  <a:ext uri="{FF2B5EF4-FFF2-40B4-BE49-F238E27FC236}">
                    <a16:creationId xmlns:a16="http://schemas.microsoft.com/office/drawing/2014/main" id="{5A7FAD02-FFB3-C299-35A8-33650D8B9EFF}"/>
                  </a:ext>
                </a:extLst>
              </p:cNvPr>
              <p:cNvSpPr>
                <a:spLocks noChangeArrowheads="1"/>
              </p:cNvSpPr>
              <p:nvPr/>
            </p:nvSpPr>
            <p:spPr bwMode="auto">
              <a:xfrm>
                <a:off x="618826" y="5436575"/>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cxnSp>
            <p:nvCxnSpPr>
              <p:cNvPr id="73" name="Straight Connector 72">
                <a:extLst>
                  <a:ext uri="{FF2B5EF4-FFF2-40B4-BE49-F238E27FC236}">
                    <a16:creationId xmlns:a16="http://schemas.microsoft.com/office/drawing/2014/main" id="{094D7CE0-7DD7-E152-563C-DC5B9C69C091}"/>
                  </a:ext>
                </a:extLst>
              </p:cNvPr>
              <p:cNvCxnSpPr>
                <a:cxnSpLocks/>
              </p:cNvCxnSpPr>
              <p:nvPr/>
            </p:nvCxnSpPr>
            <p:spPr>
              <a:xfrm>
                <a:off x="485650" y="4891388"/>
                <a:ext cx="148683" cy="252112"/>
              </a:xfrm>
              <a:prstGeom prst="line">
                <a:avLst/>
              </a:prstGeom>
              <a:grpFill/>
              <a:ln w="28575">
                <a:solidFill>
                  <a:srgbClr val="FED02F"/>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02715C03-2A8E-C862-25FC-C01A2292C608}"/>
                  </a:ext>
                </a:extLst>
              </p:cNvPr>
              <p:cNvCxnSpPr>
                <a:cxnSpLocks/>
              </p:cNvCxnSpPr>
              <p:nvPr/>
            </p:nvCxnSpPr>
            <p:spPr>
              <a:xfrm flipV="1">
                <a:off x="633472" y="4899681"/>
                <a:ext cx="150956" cy="234039"/>
              </a:xfrm>
              <a:prstGeom prst="line">
                <a:avLst/>
              </a:prstGeom>
              <a:grpFill/>
              <a:ln w="28575">
                <a:solidFill>
                  <a:srgbClr val="FED02F"/>
                </a:solidFill>
              </a:ln>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CAE6CB5A-CB1C-70C3-2F07-D33D3C860634}"/>
                  </a:ext>
                </a:extLst>
              </p:cNvPr>
              <p:cNvSpPr txBox="1"/>
              <p:nvPr/>
            </p:nvSpPr>
            <p:spPr>
              <a:xfrm>
                <a:off x="335128" y="5121553"/>
                <a:ext cx="609600" cy="355296"/>
              </a:xfrm>
              <a:prstGeom prst="rect">
                <a:avLst/>
              </a:prstGeom>
              <a:noFill/>
            </p:spPr>
            <p:txBody>
              <a:bodyPr wrap="none" lIns="91440" tIns="45720" rIns="91440" bIns="45720" rtlCol="0" anchor="t">
                <a:normAutofit/>
              </a:bodyPr>
              <a:lstStyle/>
              <a:p>
                <a:pPr algn="ctr"/>
                <a:r>
                  <a:rPr lang="en-US" sz="800" b="1" dirty="0">
                    <a:solidFill>
                      <a:srgbClr val="F1BE01"/>
                    </a:solidFill>
                    <a:latin typeface="Atkinson Hyperlegible" pitchFamily="2" charset="0"/>
                    <a:cs typeface="Arial"/>
                  </a:rPr>
                  <a:t>40 to 60</a:t>
                </a:r>
                <a:br>
                  <a:rPr lang="en-US" sz="800" b="1" dirty="0">
                    <a:solidFill>
                      <a:srgbClr val="F1BE01"/>
                    </a:solidFill>
                    <a:latin typeface="Atkinson Hyperlegible" pitchFamily="2" charset="0"/>
                    <a:cs typeface="Arial"/>
                  </a:rPr>
                </a:br>
                <a:r>
                  <a:rPr lang="en-US" sz="800" b="1" dirty="0">
                    <a:solidFill>
                      <a:srgbClr val="F1BE01"/>
                    </a:solidFill>
                    <a:latin typeface="Atkinson Hyperlegible" pitchFamily="2" charset="0"/>
                    <a:cs typeface="Arial"/>
                  </a:rPr>
                  <a:t>Sec</a:t>
                </a:r>
              </a:p>
            </p:txBody>
          </p:sp>
          <p:sp>
            <p:nvSpPr>
              <p:cNvPr id="76" name="Oval 30">
                <a:extLst>
                  <a:ext uri="{FF2B5EF4-FFF2-40B4-BE49-F238E27FC236}">
                    <a16:creationId xmlns:a16="http://schemas.microsoft.com/office/drawing/2014/main" id="{B93D6AD7-89C1-4276-A2DF-D6205691C82F}"/>
                  </a:ext>
                </a:extLst>
              </p:cNvPr>
              <p:cNvSpPr>
                <a:spLocks noChangeArrowheads="1"/>
              </p:cNvSpPr>
              <p:nvPr/>
            </p:nvSpPr>
            <p:spPr bwMode="auto">
              <a:xfrm>
                <a:off x="617713" y="5121204"/>
                <a:ext cx="31015" cy="3101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2" name="TextBox 1">
            <a:extLst>
              <a:ext uri="{FF2B5EF4-FFF2-40B4-BE49-F238E27FC236}">
                <a16:creationId xmlns:a16="http://schemas.microsoft.com/office/drawing/2014/main" id="{5C36E6B9-4F82-927D-FBF1-F9F25DE215C6}"/>
              </a:ext>
            </a:extLst>
          </p:cNvPr>
          <p:cNvSpPr txBox="1"/>
          <p:nvPr/>
        </p:nvSpPr>
        <p:spPr>
          <a:xfrm>
            <a:off x="0" y="6251545"/>
            <a:ext cx="12191999" cy="400110"/>
          </a:xfrm>
          <a:prstGeom prst="rect">
            <a:avLst/>
          </a:prstGeom>
          <a:noFill/>
        </p:spPr>
        <p:txBody>
          <a:bodyPr wrap="square" rtlCol="0">
            <a:spAutoFit/>
          </a:bodyPr>
          <a:lstStyle/>
          <a:p>
            <a:pPr algn="ctr"/>
            <a:r>
              <a:rPr lang="en-US" sz="2000" dirty="0">
                <a:latin typeface="Atkinson Hyperlegible" pitchFamily="2" charset="0"/>
                <a:cs typeface="Arial" panose="020B0604020202020204" pitchFamily="34" charset="0"/>
              </a:rPr>
              <a:t>For maximum impact, perform with the right technique and for the right length of time.</a:t>
            </a:r>
          </a:p>
        </p:txBody>
      </p:sp>
      <p:pic>
        <p:nvPicPr>
          <p:cNvPr id="3" name="12">
            <a:hlinkClick r:id="" action="ppaction://media"/>
            <a:extLst>
              <a:ext uri="{FF2B5EF4-FFF2-40B4-BE49-F238E27FC236}">
                <a16:creationId xmlns:a16="http://schemas.microsoft.com/office/drawing/2014/main" id="{ADAF6A74-AF0A-EB18-7C03-F4F5494CB6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830300" y="6740525"/>
            <a:ext cx="609600" cy="609600"/>
          </a:xfrm>
          <a:prstGeom prst="rect">
            <a:avLst/>
          </a:prstGeom>
        </p:spPr>
      </p:pic>
    </p:spTree>
    <p:extLst>
      <p:ext uri="{BB962C8B-B14F-4D97-AF65-F5344CB8AC3E}">
        <p14:creationId xmlns:p14="http://schemas.microsoft.com/office/powerpoint/2010/main" val="2892891532"/>
      </p:ext>
    </p:extLst>
  </p:cSld>
  <p:clrMapOvr>
    <a:masterClrMapping/>
  </p:clrMapOvr>
  <mc:AlternateContent xmlns:mc="http://schemas.openxmlformats.org/markup-compatibility/2006" xmlns:p14="http://schemas.microsoft.com/office/powerpoint/2010/main">
    <mc:Choice Requires="p14">
      <p:transition spd="slow" p14:dur="2000" advTm="36500"/>
    </mc:Choice>
    <mc:Fallback xmlns="">
      <p:transition spd="slow" advTm="36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022" fill="hold"/>
                                        <p:tgtEl>
                                          <p:spTgt spid="3"/>
                                        </p:tgtEl>
                                      </p:cBhvr>
                                    </p:cmd>
                                  </p:childTnLst>
                                </p:cTn>
                              </p:par>
                              <p:par>
                                <p:cTn id="7" presetID="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0-#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par>
                                <p:cTn id="11" presetID="22" presetClass="entr" presetSubtype="1" fill="hold" nodeType="with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par>
                                <p:cTn id="14" presetID="22" presetClass="entr" presetSubtype="1" fill="hold" nodeType="withEffect">
                                  <p:stCondLst>
                                    <p:cond delay="75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par>
                                <p:cTn id="17" presetID="10" presetClass="entr" presetSubtype="0" fill="hold" grpId="0" nodeType="withEffect">
                                  <p:stCondLst>
                                    <p:cond delay="150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22" presetClass="entr" presetSubtype="8" fill="hold" nodeType="withEffect">
                                  <p:stCondLst>
                                    <p:cond delay="2500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500"/>
                                        <p:tgtEl>
                                          <p:spTgt spid="77"/>
                                        </p:tgtEl>
                                      </p:cBhvr>
                                    </p:animEffect>
                                  </p:childTnLst>
                                </p:cTn>
                              </p:par>
                              <p:par>
                                <p:cTn id="23" presetID="22" presetClass="entr" presetSubtype="8" fill="hold" nodeType="withEffect">
                                  <p:stCondLst>
                                    <p:cond delay="30250"/>
                                  </p:stCondLst>
                                  <p:childTnLst>
                                    <p:set>
                                      <p:cBhvr>
                                        <p:cTn id="24" dur="1" fill="hold">
                                          <p:stCondLst>
                                            <p:cond delay="0"/>
                                          </p:stCondLst>
                                        </p:cTn>
                                        <p:tgtEl>
                                          <p:spTgt spid="78"/>
                                        </p:tgtEl>
                                        <p:attrNameLst>
                                          <p:attrName>style.visibility</p:attrName>
                                        </p:attrNameLst>
                                      </p:cBhvr>
                                      <p:to>
                                        <p:strVal val="visible"/>
                                      </p:to>
                                    </p:set>
                                    <p:animEffect transition="in" filter="wipe(left)">
                                      <p:cBhvr>
                                        <p:cTn id="25" dur="500"/>
                                        <p:tgtEl>
                                          <p:spTgt spid="78"/>
                                        </p:tgtEl>
                                      </p:cBhvr>
                                    </p:animEffect>
                                  </p:childTnLst>
                                </p:cTn>
                              </p:par>
                              <p:par>
                                <p:cTn id="26" presetID="2" presetClass="exit" presetSubtype="8" fill="hold" grpId="1" nodeType="withEffect">
                                  <p:stCondLst>
                                    <p:cond delay="36500"/>
                                  </p:stCondLst>
                                  <p:childTnLst>
                                    <p:anim calcmode="lin" valueType="num">
                                      <p:cBhvr additive="base">
                                        <p:cTn id="27" dur="500"/>
                                        <p:tgtEl>
                                          <p:spTgt spid="5"/>
                                        </p:tgtEl>
                                        <p:attrNameLst>
                                          <p:attrName>ppt_x</p:attrName>
                                        </p:attrNameLst>
                                      </p:cBhvr>
                                      <p:tavLst>
                                        <p:tav tm="0">
                                          <p:val>
                                            <p:strVal val="ppt_x"/>
                                          </p:val>
                                        </p:tav>
                                        <p:tav tm="100000">
                                          <p:val>
                                            <p:strVal val="0-ppt_w/2"/>
                                          </p:val>
                                        </p:tav>
                                      </p:tavLst>
                                    </p:anim>
                                    <p:anim calcmode="lin" valueType="num">
                                      <p:cBhvr additive="base">
                                        <p:cTn id="28" dur="500"/>
                                        <p:tgtEl>
                                          <p:spTgt spid="5"/>
                                        </p:tgtEl>
                                        <p:attrNameLst>
                                          <p:attrName>ppt_y</p:attrName>
                                        </p:attrNameLst>
                                      </p:cBhvr>
                                      <p:tavLst>
                                        <p:tav tm="0">
                                          <p:val>
                                            <p:strVal val="ppt_y"/>
                                          </p:val>
                                        </p:tav>
                                        <p:tav tm="100000">
                                          <p:val>
                                            <p:strVal val="ppt_y"/>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2" fill="hold" nodeType="withEffect">
                                  <p:stCondLst>
                                    <p:cond delay="36500"/>
                                  </p:stCondLst>
                                  <p:childTnLst>
                                    <p:anim calcmode="lin" valueType="num">
                                      <p:cBhvr additive="base">
                                        <p:cTn id="31" dur="500"/>
                                        <p:tgtEl>
                                          <p:spTgt spid="17"/>
                                        </p:tgtEl>
                                        <p:attrNameLst>
                                          <p:attrName>ppt_x</p:attrName>
                                        </p:attrNameLst>
                                      </p:cBhvr>
                                      <p:tavLst>
                                        <p:tav tm="0">
                                          <p:val>
                                            <p:strVal val="ppt_x"/>
                                          </p:val>
                                        </p:tav>
                                        <p:tav tm="100000">
                                          <p:val>
                                            <p:strVal val="1+ppt_w/2"/>
                                          </p:val>
                                        </p:tav>
                                      </p:tavLst>
                                    </p:anim>
                                    <p:anim calcmode="lin" valueType="num">
                                      <p:cBhvr additive="base">
                                        <p:cTn id="32" dur="500"/>
                                        <p:tgtEl>
                                          <p:spTgt spid="17"/>
                                        </p:tgtEl>
                                        <p:attrNameLst>
                                          <p:attrName>ppt_y</p:attrName>
                                        </p:attrNameLst>
                                      </p:cBhvr>
                                      <p:tavLst>
                                        <p:tav tm="0">
                                          <p:val>
                                            <p:strVal val="ppt_y"/>
                                          </p:val>
                                        </p:tav>
                                        <p:tav tm="100000">
                                          <p:val>
                                            <p:strVal val="ppt_y"/>
                                          </p:val>
                                        </p:tav>
                                      </p:tavLst>
                                    </p:anim>
                                    <p:set>
                                      <p:cBhvr>
                                        <p:cTn id="33" dur="1" fill="hold">
                                          <p:stCondLst>
                                            <p:cond delay="499"/>
                                          </p:stCondLst>
                                        </p:cTn>
                                        <p:tgtEl>
                                          <p:spTgt spid="17"/>
                                        </p:tgtEl>
                                        <p:attrNameLst>
                                          <p:attrName>style.visibility</p:attrName>
                                        </p:attrNameLst>
                                      </p:cBhvr>
                                      <p:to>
                                        <p:strVal val="hidden"/>
                                      </p:to>
                                    </p:set>
                                  </p:childTnLst>
                                </p:cTn>
                              </p:par>
                              <p:par>
                                <p:cTn id="34" presetID="2" presetClass="exit" presetSubtype="8" fill="hold" nodeType="withEffect">
                                  <p:stCondLst>
                                    <p:cond delay="36500"/>
                                  </p:stCondLst>
                                  <p:childTnLst>
                                    <p:anim calcmode="lin" valueType="num">
                                      <p:cBhvr additive="base">
                                        <p:cTn id="35" dur="500"/>
                                        <p:tgtEl>
                                          <p:spTgt spid="16"/>
                                        </p:tgtEl>
                                        <p:attrNameLst>
                                          <p:attrName>ppt_x</p:attrName>
                                        </p:attrNameLst>
                                      </p:cBhvr>
                                      <p:tavLst>
                                        <p:tav tm="0">
                                          <p:val>
                                            <p:strVal val="ppt_x"/>
                                          </p:val>
                                        </p:tav>
                                        <p:tav tm="100000">
                                          <p:val>
                                            <p:strVal val="0-ppt_w/2"/>
                                          </p:val>
                                        </p:tav>
                                      </p:tavLst>
                                    </p:anim>
                                    <p:anim calcmode="lin" valueType="num">
                                      <p:cBhvr additive="base">
                                        <p:cTn id="36" dur="500"/>
                                        <p:tgtEl>
                                          <p:spTgt spid="16"/>
                                        </p:tgtEl>
                                        <p:attrNameLst>
                                          <p:attrName>ppt_y</p:attrName>
                                        </p:attrNameLst>
                                      </p:cBhvr>
                                      <p:tavLst>
                                        <p:tav tm="0">
                                          <p:val>
                                            <p:strVal val="ppt_y"/>
                                          </p:val>
                                        </p:tav>
                                        <p:tav tm="100000">
                                          <p:val>
                                            <p:strVal val="ppt_y"/>
                                          </p:val>
                                        </p:tav>
                                      </p:tavLst>
                                    </p:anim>
                                    <p:set>
                                      <p:cBhvr>
                                        <p:cTn id="37" dur="1" fill="hold">
                                          <p:stCondLst>
                                            <p:cond delay="499"/>
                                          </p:stCondLst>
                                        </p:cTn>
                                        <p:tgtEl>
                                          <p:spTgt spid="16"/>
                                        </p:tgtEl>
                                        <p:attrNameLst>
                                          <p:attrName>style.visibility</p:attrName>
                                        </p:attrNameLst>
                                      </p:cBhvr>
                                      <p:to>
                                        <p:strVal val="hidden"/>
                                      </p:to>
                                    </p:set>
                                  </p:childTnLst>
                                </p:cTn>
                              </p:par>
                              <p:par>
                                <p:cTn id="38" presetID="2" presetClass="exit" presetSubtype="8" fill="hold" nodeType="withEffect">
                                  <p:stCondLst>
                                    <p:cond delay="36500"/>
                                  </p:stCondLst>
                                  <p:childTnLst>
                                    <p:anim calcmode="lin" valueType="num">
                                      <p:cBhvr additive="base">
                                        <p:cTn id="39" dur="500"/>
                                        <p:tgtEl>
                                          <p:spTgt spid="77"/>
                                        </p:tgtEl>
                                        <p:attrNameLst>
                                          <p:attrName>ppt_x</p:attrName>
                                        </p:attrNameLst>
                                      </p:cBhvr>
                                      <p:tavLst>
                                        <p:tav tm="0">
                                          <p:val>
                                            <p:strVal val="ppt_x"/>
                                          </p:val>
                                        </p:tav>
                                        <p:tav tm="100000">
                                          <p:val>
                                            <p:strVal val="0-ppt_w/2"/>
                                          </p:val>
                                        </p:tav>
                                      </p:tavLst>
                                    </p:anim>
                                    <p:anim calcmode="lin" valueType="num">
                                      <p:cBhvr additive="base">
                                        <p:cTn id="40" dur="500"/>
                                        <p:tgtEl>
                                          <p:spTgt spid="77"/>
                                        </p:tgtEl>
                                        <p:attrNameLst>
                                          <p:attrName>ppt_y</p:attrName>
                                        </p:attrNameLst>
                                      </p:cBhvr>
                                      <p:tavLst>
                                        <p:tav tm="0">
                                          <p:val>
                                            <p:strVal val="ppt_y"/>
                                          </p:val>
                                        </p:tav>
                                        <p:tav tm="100000">
                                          <p:val>
                                            <p:strVal val="ppt_y"/>
                                          </p:val>
                                        </p:tav>
                                      </p:tavLst>
                                    </p:anim>
                                    <p:set>
                                      <p:cBhvr>
                                        <p:cTn id="41" dur="1" fill="hold">
                                          <p:stCondLst>
                                            <p:cond delay="499"/>
                                          </p:stCondLst>
                                        </p:cTn>
                                        <p:tgtEl>
                                          <p:spTgt spid="77"/>
                                        </p:tgtEl>
                                        <p:attrNameLst>
                                          <p:attrName>style.visibility</p:attrName>
                                        </p:attrNameLst>
                                      </p:cBhvr>
                                      <p:to>
                                        <p:strVal val="hidden"/>
                                      </p:to>
                                    </p:set>
                                  </p:childTnLst>
                                </p:cTn>
                              </p:par>
                              <p:par>
                                <p:cTn id="42" presetID="2" presetClass="exit" presetSubtype="2" fill="hold" nodeType="withEffect">
                                  <p:stCondLst>
                                    <p:cond delay="36500"/>
                                  </p:stCondLst>
                                  <p:childTnLst>
                                    <p:anim calcmode="lin" valueType="num">
                                      <p:cBhvr additive="base">
                                        <p:cTn id="43" dur="500"/>
                                        <p:tgtEl>
                                          <p:spTgt spid="78"/>
                                        </p:tgtEl>
                                        <p:attrNameLst>
                                          <p:attrName>ppt_x</p:attrName>
                                        </p:attrNameLst>
                                      </p:cBhvr>
                                      <p:tavLst>
                                        <p:tav tm="0">
                                          <p:val>
                                            <p:strVal val="ppt_x"/>
                                          </p:val>
                                        </p:tav>
                                        <p:tav tm="100000">
                                          <p:val>
                                            <p:strVal val="1+ppt_w/2"/>
                                          </p:val>
                                        </p:tav>
                                      </p:tavLst>
                                    </p:anim>
                                    <p:anim calcmode="lin" valueType="num">
                                      <p:cBhvr additive="base">
                                        <p:cTn id="44" dur="500"/>
                                        <p:tgtEl>
                                          <p:spTgt spid="78"/>
                                        </p:tgtEl>
                                        <p:attrNameLst>
                                          <p:attrName>ppt_y</p:attrName>
                                        </p:attrNameLst>
                                      </p:cBhvr>
                                      <p:tavLst>
                                        <p:tav tm="0">
                                          <p:val>
                                            <p:strVal val="ppt_y"/>
                                          </p:val>
                                        </p:tav>
                                        <p:tav tm="100000">
                                          <p:val>
                                            <p:strVal val="ppt_y"/>
                                          </p:val>
                                        </p:tav>
                                      </p:tavLst>
                                    </p:anim>
                                    <p:set>
                                      <p:cBhvr>
                                        <p:cTn id="45" dur="1" fill="hold">
                                          <p:stCondLst>
                                            <p:cond delay="499"/>
                                          </p:stCondLst>
                                        </p:cTn>
                                        <p:tgtEl>
                                          <p:spTgt spid="78"/>
                                        </p:tgtEl>
                                        <p:attrNameLst>
                                          <p:attrName>style.visibility</p:attrName>
                                        </p:attrNameLst>
                                      </p:cBhvr>
                                      <p:to>
                                        <p:strVal val="hidden"/>
                                      </p:to>
                                    </p:set>
                                  </p:childTnLst>
                                </p:cTn>
                              </p:par>
                              <p:par>
                                <p:cTn id="46" presetID="10" presetClass="exit" presetSubtype="0" fill="hold" grpId="1" nodeType="withEffect">
                                  <p:stCondLst>
                                    <p:cond delay="36500"/>
                                  </p:stCondLst>
                                  <p:childTnLst>
                                    <p:animEffect transition="out" filter="fade">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3"/>
                </p:tgtEl>
              </p:cMediaNode>
            </p:audio>
          </p:childTnLst>
        </p:cTn>
      </p:par>
    </p:tnLst>
    <p:bldLst>
      <p:bldP spid="5" grpId="0"/>
      <p:bldP spid="5" grpId="1"/>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6DD0ECA-C662-F8DC-49BB-4BD31663DDB2}"/>
              </a:ext>
            </a:extLst>
          </p:cNvPr>
          <p:cNvSpPr txBox="1"/>
          <p:nvPr/>
        </p:nvSpPr>
        <p:spPr>
          <a:xfrm>
            <a:off x="128016" y="96886"/>
            <a:ext cx="12063984" cy="584775"/>
          </a:xfrm>
          <a:prstGeom prst="rect">
            <a:avLst/>
          </a:prstGeom>
          <a:noFill/>
        </p:spPr>
        <p:txBody>
          <a:bodyPr wrap="square" rtlCol="0">
            <a:spAutoFit/>
          </a:bodyPr>
          <a:lstStyle/>
          <a:p>
            <a:r>
              <a:rPr lang="en-US" sz="3200" b="1" dirty="0">
                <a:solidFill>
                  <a:srgbClr val="AB47BC"/>
                </a:solidFill>
                <a:latin typeface="Atkinson Hyperlegible" pitchFamily="2" charset="0"/>
              </a:rPr>
              <a:t>What are the five core elements of the multimodal strategy? </a:t>
            </a:r>
          </a:p>
        </p:txBody>
      </p:sp>
      <p:grpSp>
        <p:nvGrpSpPr>
          <p:cNvPr id="14" name="05">
            <a:extLst>
              <a:ext uri="{FF2B5EF4-FFF2-40B4-BE49-F238E27FC236}">
                <a16:creationId xmlns:a16="http://schemas.microsoft.com/office/drawing/2014/main" id="{E41055DD-ECAF-C24C-0741-265E6427A5B8}"/>
              </a:ext>
            </a:extLst>
          </p:cNvPr>
          <p:cNvGrpSpPr/>
          <p:nvPr/>
        </p:nvGrpSpPr>
        <p:grpSpPr>
          <a:xfrm>
            <a:off x="7116299" y="2130677"/>
            <a:ext cx="4801881" cy="1188000"/>
            <a:chOff x="7477801" y="2333877"/>
            <a:chExt cx="4801881" cy="1188000"/>
          </a:xfrm>
        </p:grpSpPr>
        <p:grpSp>
          <p:nvGrpSpPr>
            <p:cNvPr id="63" name="Group 62">
              <a:extLst>
                <a:ext uri="{FF2B5EF4-FFF2-40B4-BE49-F238E27FC236}">
                  <a16:creationId xmlns:a16="http://schemas.microsoft.com/office/drawing/2014/main" id="{A0C68B36-CBCA-EC0F-3C97-A0A3F1ACD789}"/>
                </a:ext>
              </a:extLst>
            </p:cNvPr>
            <p:cNvGrpSpPr/>
            <p:nvPr/>
          </p:nvGrpSpPr>
          <p:grpSpPr>
            <a:xfrm>
              <a:off x="7672442" y="2333877"/>
              <a:ext cx="1287553" cy="1188000"/>
              <a:chOff x="3142822" y="2316910"/>
              <a:chExt cx="1287553" cy="1188000"/>
            </a:xfrm>
          </p:grpSpPr>
          <p:sp>
            <p:nvSpPr>
              <p:cNvPr id="64" name="Right Triangle 63">
                <a:extLst>
                  <a:ext uri="{FF2B5EF4-FFF2-40B4-BE49-F238E27FC236}">
                    <a16:creationId xmlns:a16="http://schemas.microsoft.com/office/drawing/2014/main" id="{8D094A48-84B1-D542-FFA8-07D0F1E05CDE}"/>
                  </a:ext>
                </a:extLst>
              </p:cNvPr>
              <p:cNvSpPr/>
              <p:nvPr/>
            </p:nvSpPr>
            <p:spPr>
              <a:xfrm rot="8640000" flipH="1">
                <a:off x="3142822" y="2590205"/>
                <a:ext cx="457390" cy="448898"/>
              </a:xfrm>
              <a:prstGeom prst="rtTriangle">
                <a:avLst/>
              </a:prstGeom>
              <a:solidFill>
                <a:srgbClr val="99D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65" name="Group 64">
                <a:extLst>
                  <a:ext uri="{FF2B5EF4-FFF2-40B4-BE49-F238E27FC236}">
                    <a16:creationId xmlns:a16="http://schemas.microsoft.com/office/drawing/2014/main" id="{A70E776B-CFC4-400C-6EAC-1A52D41E5DB5}"/>
                  </a:ext>
                </a:extLst>
              </p:cNvPr>
              <p:cNvGrpSpPr>
                <a:grpSpLocks noChangeAspect="1"/>
              </p:cNvGrpSpPr>
              <p:nvPr/>
            </p:nvGrpSpPr>
            <p:grpSpPr>
              <a:xfrm>
                <a:off x="3242375" y="2316910"/>
                <a:ext cx="1188000" cy="1188000"/>
                <a:chOff x="4752473" y="1275342"/>
                <a:chExt cx="2520000" cy="2520000"/>
              </a:xfrm>
            </p:grpSpPr>
            <p:sp>
              <p:nvSpPr>
                <p:cNvPr id="67" name="Oval 66">
                  <a:extLst>
                    <a:ext uri="{FF2B5EF4-FFF2-40B4-BE49-F238E27FC236}">
                      <a16:creationId xmlns:a16="http://schemas.microsoft.com/office/drawing/2014/main" id="{FEB7DD0B-C48C-D0F8-DE31-FBA55ACA2DEF}"/>
                    </a:ext>
                  </a:extLst>
                </p:cNvPr>
                <p:cNvSpPr>
                  <a:spLocks noChangeAspect="1"/>
                </p:cNvSpPr>
                <p:nvPr/>
              </p:nvSpPr>
              <p:spPr>
                <a:xfrm>
                  <a:off x="4752473" y="1275342"/>
                  <a:ext cx="2520000" cy="2520000"/>
                </a:xfrm>
                <a:prstGeom prst="ellipse">
                  <a:avLst/>
                </a:prstGeom>
                <a:solidFill>
                  <a:srgbClr val="4CB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Oval 67">
                  <a:extLst>
                    <a:ext uri="{FF2B5EF4-FFF2-40B4-BE49-F238E27FC236}">
                      <a16:creationId xmlns:a16="http://schemas.microsoft.com/office/drawing/2014/main" id="{56CAF040-2372-9C8F-FC7A-F4212B07E46D}"/>
                    </a:ext>
                  </a:extLst>
                </p:cNvPr>
                <p:cNvSpPr>
                  <a:spLocks noChangeAspect="1"/>
                </p:cNvSpPr>
                <p:nvPr/>
              </p:nvSpPr>
              <p:spPr>
                <a:xfrm>
                  <a:off x="4881704" y="1404573"/>
                  <a:ext cx="2261539" cy="226153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72" name="TextBox 71">
              <a:extLst>
                <a:ext uri="{FF2B5EF4-FFF2-40B4-BE49-F238E27FC236}">
                  <a16:creationId xmlns:a16="http://schemas.microsoft.com/office/drawing/2014/main" id="{ADD157F8-E630-CC7B-6DAD-5971FCF86BB3}"/>
                </a:ext>
              </a:extLst>
            </p:cNvPr>
            <p:cNvSpPr txBox="1"/>
            <p:nvPr/>
          </p:nvSpPr>
          <p:spPr>
            <a:xfrm>
              <a:off x="9033600" y="2543157"/>
              <a:ext cx="3246082" cy="769441"/>
            </a:xfrm>
            <a:prstGeom prst="rect">
              <a:avLst/>
            </a:prstGeom>
            <a:noFill/>
          </p:spPr>
          <p:txBody>
            <a:bodyPr wrap="square">
              <a:spAutoFit/>
            </a:bodyPr>
            <a:lstStyle/>
            <a:p>
              <a:pPr>
                <a:spcBef>
                  <a:spcPts val="600"/>
                </a:spcBef>
                <a:buSzPct val="120000"/>
              </a:pPr>
              <a:r>
                <a:rPr lang="en-US" sz="2200" dirty="0">
                  <a:latin typeface="Atkinson Hyperlegible" pitchFamily="2" charset="77"/>
                </a:rPr>
                <a:t>Live it </a:t>
              </a:r>
              <a:br>
                <a:rPr lang="en-US" sz="2200" dirty="0">
                  <a:latin typeface="Atkinson Hyperlegible" pitchFamily="2" charset="77"/>
                </a:rPr>
              </a:br>
              <a:r>
                <a:rPr lang="en-US" sz="2200" dirty="0">
                  <a:latin typeface="Atkinson Hyperlegible" pitchFamily="2" charset="77"/>
                </a:rPr>
                <a:t>(Culture Change)</a:t>
              </a:r>
            </a:p>
          </p:txBody>
        </p:sp>
        <p:sp>
          <p:nvSpPr>
            <p:cNvPr id="105" name="Oval 104">
              <a:extLst>
                <a:ext uri="{FF2B5EF4-FFF2-40B4-BE49-F238E27FC236}">
                  <a16:creationId xmlns:a16="http://schemas.microsoft.com/office/drawing/2014/main" id="{2FECAE91-EF63-DAEC-6BB3-66EA1A90DE38}"/>
                </a:ext>
              </a:extLst>
            </p:cNvPr>
            <p:cNvSpPr>
              <a:spLocks noChangeAspect="1"/>
            </p:cNvSpPr>
            <p:nvPr/>
          </p:nvSpPr>
          <p:spPr>
            <a:xfrm>
              <a:off x="7477801" y="2736594"/>
              <a:ext cx="72000" cy="72000"/>
            </a:xfrm>
            <a:prstGeom prst="ellipse">
              <a:avLst/>
            </a:prstGeom>
            <a:solidFill>
              <a:srgbClr val="99D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0" name="Graphic 109" descr="Heart with solid fill">
              <a:extLst>
                <a:ext uri="{FF2B5EF4-FFF2-40B4-BE49-F238E27FC236}">
                  <a16:creationId xmlns:a16="http://schemas.microsoft.com/office/drawing/2014/main" id="{BEDC69DE-4789-718B-16C7-5371FC2EC9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96381" y="2585652"/>
              <a:ext cx="739227" cy="739227"/>
            </a:xfrm>
            <a:prstGeom prst="rect">
              <a:avLst/>
            </a:prstGeom>
          </p:spPr>
        </p:pic>
      </p:grpSp>
      <p:grpSp>
        <p:nvGrpSpPr>
          <p:cNvPr id="13" name="04">
            <a:extLst>
              <a:ext uri="{FF2B5EF4-FFF2-40B4-BE49-F238E27FC236}">
                <a16:creationId xmlns:a16="http://schemas.microsoft.com/office/drawing/2014/main" id="{B314F0CF-1684-041D-0CA3-0D00876673AA}"/>
              </a:ext>
            </a:extLst>
          </p:cNvPr>
          <p:cNvGrpSpPr/>
          <p:nvPr/>
        </p:nvGrpSpPr>
        <p:grpSpPr>
          <a:xfrm>
            <a:off x="6664544" y="3486207"/>
            <a:ext cx="5423382" cy="1248330"/>
            <a:chOff x="6976116" y="3537007"/>
            <a:chExt cx="5423382" cy="1248330"/>
          </a:xfrm>
        </p:grpSpPr>
        <p:grpSp>
          <p:nvGrpSpPr>
            <p:cNvPr id="57" name="Group 56">
              <a:extLst>
                <a:ext uri="{FF2B5EF4-FFF2-40B4-BE49-F238E27FC236}">
                  <a16:creationId xmlns:a16="http://schemas.microsoft.com/office/drawing/2014/main" id="{9880D92D-7F7C-0748-76C3-671AA754E857}"/>
                </a:ext>
              </a:extLst>
            </p:cNvPr>
            <p:cNvGrpSpPr/>
            <p:nvPr/>
          </p:nvGrpSpPr>
          <p:grpSpPr>
            <a:xfrm>
              <a:off x="7025773" y="3597337"/>
              <a:ext cx="1188000" cy="1188000"/>
              <a:chOff x="3242375" y="2316910"/>
              <a:chExt cx="1188000" cy="1188000"/>
            </a:xfrm>
          </p:grpSpPr>
          <p:sp>
            <p:nvSpPr>
              <p:cNvPr id="58" name="Right Triangle 57">
                <a:extLst>
                  <a:ext uri="{FF2B5EF4-FFF2-40B4-BE49-F238E27FC236}">
                    <a16:creationId xmlns:a16="http://schemas.microsoft.com/office/drawing/2014/main" id="{C1AB1E1F-F85B-2F2A-A3F8-E51A1BC84C64}"/>
                  </a:ext>
                </a:extLst>
              </p:cNvPr>
              <p:cNvSpPr/>
              <p:nvPr/>
            </p:nvSpPr>
            <p:spPr>
              <a:xfrm rot="5340000">
                <a:off x="3275169" y="2337544"/>
                <a:ext cx="457390" cy="448898"/>
              </a:xfrm>
              <a:prstGeom prst="rtTriangle">
                <a:avLst/>
              </a:prstGeom>
              <a:solidFill>
                <a:srgbClr val="BDD5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9" name="Group 58">
                <a:extLst>
                  <a:ext uri="{FF2B5EF4-FFF2-40B4-BE49-F238E27FC236}">
                    <a16:creationId xmlns:a16="http://schemas.microsoft.com/office/drawing/2014/main" id="{48A3450E-9DF7-11C8-88AC-BAF1DE02FBB9}"/>
                  </a:ext>
                </a:extLst>
              </p:cNvPr>
              <p:cNvGrpSpPr>
                <a:grpSpLocks noChangeAspect="1"/>
              </p:cNvGrpSpPr>
              <p:nvPr/>
            </p:nvGrpSpPr>
            <p:grpSpPr>
              <a:xfrm>
                <a:off x="3242375" y="2316910"/>
                <a:ext cx="1188000" cy="1188000"/>
                <a:chOff x="4752473" y="1275342"/>
                <a:chExt cx="2520000" cy="2520000"/>
              </a:xfrm>
            </p:grpSpPr>
            <p:sp>
              <p:nvSpPr>
                <p:cNvPr id="61" name="Oval 60">
                  <a:extLst>
                    <a:ext uri="{FF2B5EF4-FFF2-40B4-BE49-F238E27FC236}">
                      <a16:creationId xmlns:a16="http://schemas.microsoft.com/office/drawing/2014/main" id="{877E7B5B-A387-522F-E33A-AA7401437297}"/>
                    </a:ext>
                  </a:extLst>
                </p:cNvPr>
                <p:cNvSpPr>
                  <a:spLocks noChangeAspect="1"/>
                </p:cNvSpPr>
                <p:nvPr/>
              </p:nvSpPr>
              <p:spPr>
                <a:xfrm>
                  <a:off x="4752473" y="1275342"/>
                  <a:ext cx="2520000" cy="2520000"/>
                </a:xfrm>
                <a:prstGeom prst="ellipse">
                  <a:avLst/>
                </a:prstGeom>
                <a:solidFill>
                  <a:srgbClr val="9FC9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Oval 61">
                  <a:extLst>
                    <a:ext uri="{FF2B5EF4-FFF2-40B4-BE49-F238E27FC236}">
                      <a16:creationId xmlns:a16="http://schemas.microsoft.com/office/drawing/2014/main" id="{9E6974FC-0777-6B95-A54D-C2FAE31AB9EA}"/>
                    </a:ext>
                  </a:extLst>
                </p:cNvPr>
                <p:cNvSpPr>
                  <a:spLocks noChangeAspect="1"/>
                </p:cNvSpPr>
                <p:nvPr/>
              </p:nvSpPr>
              <p:spPr>
                <a:xfrm>
                  <a:off x="4881704" y="1404573"/>
                  <a:ext cx="2261539" cy="226153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71" name="TextBox 70">
              <a:extLst>
                <a:ext uri="{FF2B5EF4-FFF2-40B4-BE49-F238E27FC236}">
                  <a16:creationId xmlns:a16="http://schemas.microsoft.com/office/drawing/2014/main" id="{A8B8BB63-BF82-EEC7-ED55-81ED07A0B06F}"/>
                </a:ext>
              </a:extLst>
            </p:cNvPr>
            <p:cNvSpPr txBox="1"/>
            <p:nvPr/>
          </p:nvSpPr>
          <p:spPr>
            <a:xfrm>
              <a:off x="8221530" y="3836416"/>
              <a:ext cx="4177968" cy="769441"/>
            </a:xfrm>
            <a:prstGeom prst="rect">
              <a:avLst/>
            </a:prstGeom>
            <a:noFill/>
          </p:spPr>
          <p:txBody>
            <a:bodyPr wrap="square">
              <a:spAutoFit/>
            </a:bodyPr>
            <a:lstStyle/>
            <a:p>
              <a:pPr>
                <a:spcBef>
                  <a:spcPts val="600"/>
                </a:spcBef>
                <a:buSzPct val="120000"/>
              </a:pPr>
              <a:r>
                <a:rPr lang="en-US" sz="2200" dirty="0">
                  <a:latin typeface="Atkinson Hyperlegible" pitchFamily="2" charset="77"/>
                </a:rPr>
                <a:t>Sell it </a:t>
              </a:r>
              <a:br>
                <a:rPr lang="en-US" sz="2200" dirty="0">
                  <a:latin typeface="Atkinson Hyperlegible" pitchFamily="2" charset="77"/>
                </a:rPr>
              </a:br>
              <a:r>
                <a:rPr lang="en-US" sz="2200" dirty="0">
                  <a:latin typeface="Atkinson Hyperlegible" pitchFamily="2" charset="77"/>
                </a:rPr>
                <a:t>(Reminders &amp; Communications)</a:t>
              </a:r>
            </a:p>
          </p:txBody>
        </p:sp>
        <p:sp>
          <p:nvSpPr>
            <p:cNvPr id="104" name="Oval 103">
              <a:extLst>
                <a:ext uri="{FF2B5EF4-FFF2-40B4-BE49-F238E27FC236}">
                  <a16:creationId xmlns:a16="http://schemas.microsoft.com/office/drawing/2014/main" id="{F7B7F3BA-C4E1-B1E6-21AB-3475C15B4113}"/>
                </a:ext>
              </a:extLst>
            </p:cNvPr>
            <p:cNvSpPr>
              <a:spLocks noChangeAspect="1"/>
            </p:cNvSpPr>
            <p:nvPr/>
          </p:nvSpPr>
          <p:spPr>
            <a:xfrm>
              <a:off x="6976116" y="3537007"/>
              <a:ext cx="72000" cy="72000"/>
            </a:xfrm>
            <a:prstGeom prst="ellipse">
              <a:avLst/>
            </a:prstGeom>
            <a:solidFill>
              <a:srgbClr val="BDD5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2" name="Graphic 111" descr="Volume with solid fill">
              <a:extLst>
                <a:ext uri="{FF2B5EF4-FFF2-40B4-BE49-F238E27FC236}">
                  <a16:creationId xmlns:a16="http://schemas.microsoft.com/office/drawing/2014/main" id="{7A947014-7A40-2033-A1A1-3CFC0DCDCC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24530" y="3850520"/>
              <a:ext cx="684000" cy="684000"/>
            </a:xfrm>
            <a:prstGeom prst="rect">
              <a:avLst/>
            </a:prstGeom>
          </p:spPr>
        </p:pic>
      </p:grpSp>
      <p:grpSp>
        <p:nvGrpSpPr>
          <p:cNvPr id="12" name="03">
            <a:extLst>
              <a:ext uri="{FF2B5EF4-FFF2-40B4-BE49-F238E27FC236}">
                <a16:creationId xmlns:a16="http://schemas.microsoft.com/office/drawing/2014/main" id="{E78EB9E6-7292-50EC-2796-2772D725F86F}"/>
              </a:ext>
            </a:extLst>
          </p:cNvPr>
          <p:cNvGrpSpPr/>
          <p:nvPr/>
        </p:nvGrpSpPr>
        <p:grpSpPr>
          <a:xfrm>
            <a:off x="4454980" y="3800665"/>
            <a:ext cx="2886800" cy="2349601"/>
            <a:chOff x="4777860" y="3838765"/>
            <a:chExt cx="2886800" cy="2349601"/>
          </a:xfrm>
        </p:grpSpPr>
        <p:grpSp>
          <p:nvGrpSpPr>
            <p:cNvPr id="51" name="Group 50">
              <a:extLst>
                <a:ext uri="{FF2B5EF4-FFF2-40B4-BE49-F238E27FC236}">
                  <a16:creationId xmlns:a16="http://schemas.microsoft.com/office/drawing/2014/main" id="{AC35DB78-6FE5-3B42-16F3-ACC6FC6043C4}"/>
                </a:ext>
              </a:extLst>
            </p:cNvPr>
            <p:cNvGrpSpPr/>
            <p:nvPr/>
          </p:nvGrpSpPr>
          <p:grpSpPr>
            <a:xfrm>
              <a:off x="5610269" y="4050843"/>
              <a:ext cx="1188000" cy="1299718"/>
              <a:chOff x="3242375" y="2205192"/>
              <a:chExt cx="1188000" cy="1299718"/>
            </a:xfrm>
          </p:grpSpPr>
          <p:sp>
            <p:nvSpPr>
              <p:cNvPr id="52" name="Right Triangle 51">
                <a:extLst>
                  <a:ext uri="{FF2B5EF4-FFF2-40B4-BE49-F238E27FC236}">
                    <a16:creationId xmlns:a16="http://schemas.microsoft.com/office/drawing/2014/main" id="{F2925E6F-4D39-2559-CBA8-BB86E1DE8EC7}"/>
                  </a:ext>
                </a:extLst>
              </p:cNvPr>
              <p:cNvSpPr/>
              <p:nvPr/>
            </p:nvSpPr>
            <p:spPr>
              <a:xfrm rot="8160000">
                <a:off x="3612048" y="2205192"/>
                <a:ext cx="457390" cy="448898"/>
              </a:xfrm>
              <a:prstGeom prst="rtTriangle">
                <a:avLst/>
              </a:prstGeom>
              <a:solidFill>
                <a:srgbClr val="CC98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53" name="Group 52">
                <a:extLst>
                  <a:ext uri="{FF2B5EF4-FFF2-40B4-BE49-F238E27FC236}">
                    <a16:creationId xmlns:a16="http://schemas.microsoft.com/office/drawing/2014/main" id="{56CD8DEE-050B-48F1-6D5C-797310451B7F}"/>
                  </a:ext>
                </a:extLst>
              </p:cNvPr>
              <p:cNvGrpSpPr>
                <a:grpSpLocks noChangeAspect="1"/>
              </p:cNvGrpSpPr>
              <p:nvPr/>
            </p:nvGrpSpPr>
            <p:grpSpPr>
              <a:xfrm>
                <a:off x="3242375" y="2316910"/>
                <a:ext cx="1188000" cy="1188000"/>
                <a:chOff x="4752473" y="1275342"/>
                <a:chExt cx="2520000" cy="2520000"/>
              </a:xfrm>
            </p:grpSpPr>
            <p:sp>
              <p:nvSpPr>
                <p:cNvPr id="55" name="Oval 54">
                  <a:extLst>
                    <a:ext uri="{FF2B5EF4-FFF2-40B4-BE49-F238E27FC236}">
                      <a16:creationId xmlns:a16="http://schemas.microsoft.com/office/drawing/2014/main" id="{7ABD29F1-DD31-F6EA-626A-F2ECCA4FAF4F}"/>
                    </a:ext>
                  </a:extLst>
                </p:cNvPr>
                <p:cNvSpPr>
                  <a:spLocks noChangeAspect="1"/>
                </p:cNvSpPr>
                <p:nvPr/>
              </p:nvSpPr>
              <p:spPr>
                <a:xfrm>
                  <a:off x="4752473" y="1275342"/>
                  <a:ext cx="2520000" cy="2520000"/>
                </a:xfrm>
                <a:prstGeom prst="ellipse">
                  <a:avLst/>
                </a:prstGeom>
                <a:solidFill>
                  <a:srgbClr val="BA5D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Oval 55">
                  <a:extLst>
                    <a:ext uri="{FF2B5EF4-FFF2-40B4-BE49-F238E27FC236}">
                      <a16:creationId xmlns:a16="http://schemas.microsoft.com/office/drawing/2014/main" id="{C13B35D0-C33F-401B-CB34-3A147696633F}"/>
                    </a:ext>
                  </a:extLst>
                </p:cNvPr>
                <p:cNvSpPr>
                  <a:spLocks noChangeAspect="1"/>
                </p:cNvSpPr>
                <p:nvPr/>
              </p:nvSpPr>
              <p:spPr>
                <a:xfrm>
                  <a:off x="4881704" y="1404573"/>
                  <a:ext cx="2261538" cy="226153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70" name="TextBox 69">
              <a:extLst>
                <a:ext uri="{FF2B5EF4-FFF2-40B4-BE49-F238E27FC236}">
                  <a16:creationId xmlns:a16="http://schemas.microsoft.com/office/drawing/2014/main" id="{EBB0FDFC-024D-6094-4107-E815DE5B5FA1}"/>
                </a:ext>
              </a:extLst>
            </p:cNvPr>
            <p:cNvSpPr txBox="1"/>
            <p:nvPr/>
          </p:nvSpPr>
          <p:spPr>
            <a:xfrm>
              <a:off x="4777860" y="5418925"/>
              <a:ext cx="2886800" cy="769441"/>
            </a:xfrm>
            <a:prstGeom prst="rect">
              <a:avLst/>
            </a:prstGeom>
            <a:noFill/>
          </p:spPr>
          <p:txBody>
            <a:bodyPr wrap="square">
              <a:spAutoFit/>
            </a:bodyPr>
            <a:lstStyle/>
            <a:p>
              <a:pPr algn="ctr">
                <a:spcBef>
                  <a:spcPts val="600"/>
                </a:spcBef>
                <a:buSzPct val="120000"/>
              </a:pPr>
              <a:r>
                <a:rPr lang="en-US" sz="2200" dirty="0">
                  <a:latin typeface="Atkinson Hyperlegible" pitchFamily="2" charset="77"/>
                </a:rPr>
                <a:t>Check it </a:t>
              </a:r>
              <a:br>
                <a:rPr lang="en-US" sz="2200" dirty="0">
                  <a:latin typeface="Atkinson Hyperlegible" pitchFamily="2" charset="77"/>
                </a:rPr>
              </a:br>
              <a:r>
                <a:rPr lang="en-US" sz="2200" dirty="0">
                  <a:latin typeface="Atkinson Hyperlegible" pitchFamily="2" charset="77"/>
                </a:rPr>
                <a:t>(Monitoring)</a:t>
              </a:r>
            </a:p>
          </p:txBody>
        </p:sp>
        <p:sp>
          <p:nvSpPr>
            <p:cNvPr id="103" name="Oval 102">
              <a:extLst>
                <a:ext uri="{FF2B5EF4-FFF2-40B4-BE49-F238E27FC236}">
                  <a16:creationId xmlns:a16="http://schemas.microsoft.com/office/drawing/2014/main" id="{D92D423B-74FD-9856-234A-63B79D7CD972}"/>
                </a:ext>
              </a:extLst>
            </p:cNvPr>
            <p:cNvSpPr>
              <a:spLocks noChangeAspect="1"/>
            </p:cNvSpPr>
            <p:nvPr/>
          </p:nvSpPr>
          <p:spPr>
            <a:xfrm>
              <a:off x="6174750" y="3838765"/>
              <a:ext cx="72000" cy="72000"/>
            </a:xfrm>
            <a:prstGeom prst="ellipse">
              <a:avLst/>
            </a:prstGeom>
            <a:solidFill>
              <a:srgbClr val="CC98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5" name="Graphic 114" descr="Clipboard Checked with solid fill">
              <a:extLst>
                <a:ext uri="{FF2B5EF4-FFF2-40B4-BE49-F238E27FC236}">
                  <a16:creationId xmlns:a16="http://schemas.microsoft.com/office/drawing/2014/main" id="{C2AA0985-1E6F-0C95-6E9C-ECA2BAED8D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33016" y="4382630"/>
              <a:ext cx="720000" cy="720000"/>
            </a:xfrm>
            <a:prstGeom prst="rect">
              <a:avLst/>
            </a:prstGeom>
          </p:spPr>
        </p:pic>
      </p:grpSp>
      <p:grpSp>
        <p:nvGrpSpPr>
          <p:cNvPr id="15" name="01">
            <a:extLst>
              <a:ext uri="{FF2B5EF4-FFF2-40B4-BE49-F238E27FC236}">
                <a16:creationId xmlns:a16="http://schemas.microsoft.com/office/drawing/2014/main" id="{961FDDBE-C112-F6D6-8C02-314BD302D36C}"/>
              </a:ext>
            </a:extLst>
          </p:cNvPr>
          <p:cNvGrpSpPr/>
          <p:nvPr/>
        </p:nvGrpSpPr>
        <p:grpSpPr>
          <a:xfrm>
            <a:off x="-159520" y="2113710"/>
            <a:ext cx="4789259" cy="1188000"/>
            <a:chOff x="112734" y="2316910"/>
            <a:chExt cx="4789259" cy="1188000"/>
          </a:xfrm>
        </p:grpSpPr>
        <p:grpSp>
          <p:nvGrpSpPr>
            <p:cNvPr id="10" name="Group 9">
              <a:extLst>
                <a:ext uri="{FF2B5EF4-FFF2-40B4-BE49-F238E27FC236}">
                  <a16:creationId xmlns:a16="http://schemas.microsoft.com/office/drawing/2014/main" id="{EA13DB84-1D77-A4CD-4D96-C07865F2100C}"/>
                </a:ext>
              </a:extLst>
            </p:cNvPr>
            <p:cNvGrpSpPr/>
            <p:nvPr/>
          </p:nvGrpSpPr>
          <p:grpSpPr>
            <a:xfrm>
              <a:off x="112734" y="2316910"/>
              <a:ext cx="4603364" cy="1188000"/>
              <a:chOff x="112734" y="2316910"/>
              <a:chExt cx="4603364" cy="1188000"/>
            </a:xfrm>
          </p:grpSpPr>
          <p:grpSp>
            <p:nvGrpSpPr>
              <p:cNvPr id="44" name="Group 43">
                <a:extLst>
                  <a:ext uri="{FF2B5EF4-FFF2-40B4-BE49-F238E27FC236}">
                    <a16:creationId xmlns:a16="http://schemas.microsoft.com/office/drawing/2014/main" id="{90339485-2540-0E08-77D5-E2E1EB2F8C72}"/>
                  </a:ext>
                </a:extLst>
              </p:cNvPr>
              <p:cNvGrpSpPr/>
              <p:nvPr/>
            </p:nvGrpSpPr>
            <p:grpSpPr>
              <a:xfrm>
                <a:off x="3419799" y="2316910"/>
                <a:ext cx="1296299" cy="1188000"/>
                <a:chOff x="3242375" y="2316910"/>
                <a:chExt cx="1296299" cy="1188000"/>
              </a:xfrm>
            </p:grpSpPr>
            <p:sp>
              <p:nvSpPr>
                <p:cNvPr id="32" name="Right Triangle 31">
                  <a:extLst>
                    <a:ext uri="{FF2B5EF4-FFF2-40B4-BE49-F238E27FC236}">
                      <a16:creationId xmlns:a16="http://schemas.microsoft.com/office/drawing/2014/main" id="{98AC906A-A766-6FBB-252E-E42E13786DCB}"/>
                    </a:ext>
                  </a:extLst>
                </p:cNvPr>
                <p:cNvSpPr/>
                <p:nvPr/>
              </p:nvSpPr>
              <p:spPr>
                <a:xfrm rot="12840000">
                  <a:off x="4081284" y="2590205"/>
                  <a:ext cx="457390" cy="448898"/>
                </a:xfrm>
                <a:prstGeom prst="rtTriangle">
                  <a:avLst/>
                </a:prstGeom>
                <a:solidFill>
                  <a:srgbClr val="F7C2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9" name="Group 28">
                  <a:extLst>
                    <a:ext uri="{FF2B5EF4-FFF2-40B4-BE49-F238E27FC236}">
                      <a16:creationId xmlns:a16="http://schemas.microsoft.com/office/drawing/2014/main" id="{3FC14A2D-1F8B-8F90-BB90-8F78D5B82B06}"/>
                    </a:ext>
                  </a:extLst>
                </p:cNvPr>
                <p:cNvGrpSpPr>
                  <a:grpSpLocks noChangeAspect="1"/>
                </p:cNvGrpSpPr>
                <p:nvPr/>
              </p:nvGrpSpPr>
              <p:grpSpPr>
                <a:xfrm>
                  <a:off x="3242375" y="2316910"/>
                  <a:ext cx="1188000" cy="1188000"/>
                  <a:chOff x="4752473" y="1275342"/>
                  <a:chExt cx="2520000" cy="2520000"/>
                </a:xfrm>
              </p:grpSpPr>
              <p:sp>
                <p:nvSpPr>
                  <p:cNvPr id="30" name="Oval 29">
                    <a:extLst>
                      <a:ext uri="{FF2B5EF4-FFF2-40B4-BE49-F238E27FC236}">
                        <a16:creationId xmlns:a16="http://schemas.microsoft.com/office/drawing/2014/main" id="{5DE7C0B5-9899-5FBC-F294-47FB2C8886F8}"/>
                      </a:ext>
                    </a:extLst>
                  </p:cNvPr>
                  <p:cNvSpPr>
                    <a:spLocks noChangeAspect="1"/>
                  </p:cNvSpPr>
                  <p:nvPr/>
                </p:nvSpPr>
                <p:spPr>
                  <a:xfrm>
                    <a:off x="4752473" y="1275342"/>
                    <a:ext cx="2520000" cy="2520000"/>
                  </a:xfrm>
                  <a:prstGeom prst="ellipse">
                    <a:avLst/>
                  </a:prstGeom>
                  <a:solidFill>
                    <a:srgbClr val="F4A8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1" name="Oval 30">
                    <a:extLst>
                      <a:ext uri="{FF2B5EF4-FFF2-40B4-BE49-F238E27FC236}">
                        <a16:creationId xmlns:a16="http://schemas.microsoft.com/office/drawing/2014/main" id="{EA5EEFEB-FE12-2E3C-2A3D-E44600C77800}"/>
                      </a:ext>
                    </a:extLst>
                  </p:cNvPr>
                  <p:cNvSpPr>
                    <a:spLocks noChangeAspect="1"/>
                  </p:cNvSpPr>
                  <p:nvPr/>
                </p:nvSpPr>
                <p:spPr>
                  <a:xfrm>
                    <a:off x="4881704" y="1404573"/>
                    <a:ext cx="2261539" cy="226153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34" name="TextBox 33">
                <a:extLst>
                  <a:ext uri="{FF2B5EF4-FFF2-40B4-BE49-F238E27FC236}">
                    <a16:creationId xmlns:a16="http://schemas.microsoft.com/office/drawing/2014/main" id="{797A10B2-71D0-72C2-64EB-9C27244F7701}"/>
                  </a:ext>
                </a:extLst>
              </p:cNvPr>
              <p:cNvSpPr txBox="1"/>
              <p:nvPr/>
            </p:nvSpPr>
            <p:spPr>
              <a:xfrm>
                <a:off x="112734" y="2526190"/>
                <a:ext cx="3229787" cy="769441"/>
              </a:xfrm>
              <a:prstGeom prst="rect">
                <a:avLst/>
              </a:prstGeom>
              <a:noFill/>
            </p:spPr>
            <p:txBody>
              <a:bodyPr wrap="square">
                <a:spAutoFit/>
              </a:bodyPr>
              <a:lstStyle/>
              <a:p>
                <a:pPr algn="r">
                  <a:spcBef>
                    <a:spcPts val="600"/>
                  </a:spcBef>
                  <a:buSzPct val="120000"/>
                </a:pPr>
                <a:r>
                  <a:rPr lang="en-US" sz="2200" dirty="0">
                    <a:latin typeface="Atkinson Hyperlegible" pitchFamily="2" charset="77"/>
                  </a:rPr>
                  <a:t>Build it </a:t>
                </a:r>
                <a:br>
                  <a:rPr lang="en-US" sz="2200" dirty="0">
                    <a:latin typeface="Atkinson Hyperlegible" pitchFamily="2" charset="77"/>
                  </a:rPr>
                </a:br>
                <a:r>
                  <a:rPr lang="en-US" sz="2200" dirty="0">
                    <a:latin typeface="Atkinson Hyperlegible" pitchFamily="2" charset="77"/>
                  </a:rPr>
                  <a:t>(System Change)</a:t>
                </a:r>
              </a:p>
            </p:txBody>
          </p:sp>
        </p:grpSp>
        <p:sp>
          <p:nvSpPr>
            <p:cNvPr id="101" name="Oval 100">
              <a:extLst>
                <a:ext uri="{FF2B5EF4-FFF2-40B4-BE49-F238E27FC236}">
                  <a16:creationId xmlns:a16="http://schemas.microsoft.com/office/drawing/2014/main" id="{A8D1FC74-E7D6-70A5-1419-FEB9686BFBD9}"/>
                </a:ext>
              </a:extLst>
            </p:cNvPr>
            <p:cNvSpPr>
              <a:spLocks noChangeAspect="1"/>
            </p:cNvSpPr>
            <p:nvPr/>
          </p:nvSpPr>
          <p:spPr>
            <a:xfrm>
              <a:off x="4829993" y="2707613"/>
              <a:ext cx="72000" cy="72000"/>
            </a:xfrm>
            <a:prstGeom prst="ellipse">
              <a:avLst/>
            </a:prstGeom>
            <a:solidFill>
              <a:srgbClr val="F7C2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8" name="Graphic 117" descr="Leaky Tap with solid fill">
              <a:extLst>
                <a:ext uri="{FF2B5EF4-FFF2-40B4-BE49-F238E27FC236}">
                  <a16:creationId xmlns:a16="http://schemas.microsoft.com/office/drawing/2014/main" id="{E95DD42A-E951-7FA3-804C-E53BF8A3D2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02075" y="2558193"/>
              <a:ext cx="769305" cy="769305"/>
            </a:xfrm>
            <a:prstGeom prst="rect">
              <a:avLst/>
            </a:prstGeom>
          </p:spPr>
        </p:pic>
      </p:grpSp>
      <p:grpSp>
        <p:nvGrpSpPr>
          <p:cNvPr id="11" name="02">
            <a:extLst>
              <a:ext uri="{FF2B5EF4-FFF2-40B4-BE49-F238E27FC236}">
                <a16:creationId xmlns:a16="http://schemas.microsoft.com/office/drawing/2014/main" id="{31942888-869D-B7B8-14D1-511FB2017F09}"/>
              </a:ext>
            </a:extLst>
          </p:cNvPr>
          <p:cNvGrpSpPr/>
          <p:nvPr/>
        </p:nvGrpSpPr>
        <p:grpSpPr>
          <a:xfrm>
            <a:off x="1359163" y="3486207"/>
            <a:ext cx="3722384" cy="1281639"/>
            <a:chOff x="1681521" y="3534130"/>
            <a:chExt cx="3722384" cy="1281639"/>
          </a:xfrm>
        </p:grpSpPr>
        <p:grpSp>
          <p:nvGrpSpPr>
            <p:cNvPr id="45" name="Group 44">
              <a:extLst>
                <a:ext uri="{FF2B5EF4-FFF2-40B4-BE49-F238E27FC236}">
                  <a16:creationId xmlns:a16="http://schemas.microsoft.com/office/drawing/2014/main" id="{336FF979-661A-19BC-FB11-262D351AD9E4}"/>
                </a:ext>
              </a:extLst>
            </p:cNvPr>
            <p:cNvGrpSpPr/>
            <p:nvPr/>
          </p:nvGrpSpPr>
          <p:grpSpPr>
            <a:xfrm>
              <a:off x="4186691" y="3624339"/>
              <a:ext cx="1188000" cy="1191430"/>
              <a:chOff x="3242375" y="2313480"/>
              <a:chExt cx="1188000" cy="1191430"/>
            </a:xfrm>
          </p:grpSpPr>
          <p:sp>
            <p:nvSpPr>
              <p:cNvPr id="46" name="Right Triangle 45">
                <a:extLst>
                  <a:ext uri="{FF2B5EF4-FFF2-40B4-BE49-F238E27FC236}">
                    <a16:creationId xmlns:a16="http://schemas.microsoft.com/office/drawing/2014/main" id="{22F7F9CD-5E21-FCA6-85CA-FA18C6CF3CD1}"/>
                  </a:ext>
                </a:extLst>
              </p:cNvPr>
              <p:cNvSpPr/>
              <p:nvPr/>
            </p:nvSpPr>
            <p:spPr>
              <a:xfrm rot="10620000">
                <a:off x="3936902" y="2313480"/>
                <a:ext cx="457390" cy="448898"/>
              </a:xfrm>
              <a:prstGeom prst="rtTriangle">
                <a:avLst/>
              </a:prstGeom>
              <a:solidFill>
                <a:srgbClr val="EBB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7" name="Group 46">
                <a:extLst>
                  <a:ext uri="{FF2B5EF4-FFF2-40B4-BE49-F238E27FC236}">
                    <a16:creationId xmlns:a16="http://schemas.microsoft.com/office/drawing/2014/main" id="{E32DCF41-D092-FA55-0972-E2C8CF1DC5ED}"/>
                  </a:ext>
                </a:extLst>
              </p:cNvPr>
              <p:cNvGrpSpPr>
                <a:grpSpLocks noChangeAspect="1"/>
              </p:cNvGrpSpPr>
              <p:nvPr/>
            </p:nvGrpSpPr>
            <p:grpSpPr>
              <a:xfrm>
                <a:off x="3242375" y="2316910"/>
                <a:ext cx="1188000" cy="1188000"/>
                <a:chOff x="4752473" y="1275342"/>
                <a:chExt cx="2520000" cy="2520000"/>
              </a:xfrm>
            </p:grpSpPr>
            <p:sp>
              <p:nvSpPr>
                <p:cNvPr id="49" name="Oval 48">
                  <a:extLst>
                    <a:ext uri="{FF2B5EF4-FFF2-40B4-BE49-F238E27FC236}">
                      <a16:creationId xmlns:a16="http://schemas.microsoft.com/office/drawing/2014/main" id="{7217AEC0-DC37-2FCA-C25A-0D2436CE2784}"/>
                    </a:ext>
                  </a:extLst>
                </p:cNvPr>
                <p:cNvSpPr>
                  <a:spLocks noChangeAspect="1"/>
                </p:cNvSpPr>
                <p:nvPr/>
              </p:nvSpPr>
              <p:spPr>
                <a:xfrm>
                  <a:off x="4752473" y="1275342"/>
                  <a:ext cx="2520000" cy="2520000"/>
                </a:xfrm>
                <a:prstGeom prst="ellipse">
                  <a:avLst/>
                </a:prstGeom>
                <a:solidFill>
                  <a:srgbClr val="EF8E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Oval 49">
                  <a:extLst>
                    <a:ext uri="{FF2B5EF4-FFF2-40B4-BE49-F238E27FC236}">
                      <a16:creationId xmlns:a16="http://schemas.microsoft.com/office/drawing/2014/main" id="{6BD61742-84F9-7107-CDAA-DDF95AB949A0}"/>
                    </a:ext>
                  </a:extLst>
                </p:cNvPr>
                <p:cNvSpPr>
                  <a:spLocks noChangeAspect="1"/>
                </p:cNvSpPr>
                <p:nvPr/>
              </p:nvSpPr>
              <p:spPr>
                <a:xfrm>
                  <a:off x="4881704" y="1404573"/>
                  <a:ext cx="2261539" cy="226153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69" name="TextBox 68">
              <a:extLst>
                <a:ext uri="{FF2B5EF4-FFF2-40B4-BE49-F238E27FC236}">
                  <a16:creationId xmlns:a16="http://schemas.microsoft.com/office/drawing/2014/main" id="{C52CACF2-4084-26A6-6038-90AB24B10B17}"/>
                </a:ext>
              </a:extLst>
            </p:cNvPr>
            <p:cNvSpPr txBox="1"/>
            <p:nvPr/>
          </p:nvSpPr>
          <p:spPr>
            <a:xfrm>
              <a:off x="1681521" y="3837049"/>
              <a:ext cx="2498190" cy="769441"/>
            </a:xfrm>
            <a:prstGeom prst="rect">
              <a:avLst/>
            </a:prstGeom>
            <a:noFill/>
          </p:spPr>
          <p:txBody>
            <a:bodyPr wrap="square">
              <a:spAutoFit/>
            </a:bodyPr>
            <a:lstStyle/>
            <a:p>
              <a:pPr algn="r">
                <a:spcBef>
                  <a:spcPts val="600"/>
                </a:spcBef>
                <a:buSzPct val="120000"/>
              </a:pPr>
              <a:r>
                <a:rPr lang="en-US" sz="2200" dirty="0">
                  <a:latin typeface="Atkinson Hyperlegible" pitchFamily="2" charset="77"/>
                </a:rPr>
                <a:t>Teach it </a:t>
              </a:r>
              <a:br>
                <a:rPr lang="en-US" sz="2200" dirty="0">
                  <a:latin typeface="Atkinson Hyperlegible" pitchFamily="2" charset="77"/>
                </a:rPr>
              </a:br>
              <a:r>
                <a:rPr lang="en-US" sz="2200" dirty="0">
                  <a:latin typeface="Atkinson Hyperlegible" pitchFamily="2" charset="77"/>
                </a:rPr>
                <a:t>(Training)</a:t>
              </a:r>
            </a:p>
          </p:txBody>
        </p:sp>
        <p:sp>
          <p:nvSpPr>
            <p:cNvPr id="102" name="Oval 101">
              <a:extLst>
                <a:ext uri="{FF2B5EF4-FFF2-40B4-BE49-F238E27FC236}">
                  <a16:creationId xmlns:a16="http://schemas.microsoft.com/office/drawing/2014/main" id="{2C6BF65A-2ABD-67C5-5044-40A68542EDEB}"/>
                </a:ext>
              </a:extLst>
            </p:cNvPr>
            <p:cNvSpPr>
              <a:spLocks noChangeAspect="1"/>
            </p:cNvSpPr>
            <p:nvPr/>
          </p:nvSpPr>
          <p:spPr>
            <a:xfrm>
              <a:off x="5331905" y="3534130"/>
              <a:ext cx="72000" cy="72000"/>
            </a:xfrm>
            <a:prstGeom prst="ellipse">
              <a:avLst/>
            </a:prstGeom>
            <a:solidFill>
              <a:srgbClr val="EBB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1" name="Group 20">
              <a:extLst>
                <a:ext uri="{FF2B5EF4-FFF2-40B4-BE49-F238E27FC236}">
                  <a16:creationId xmlns:a16="http://schemas.microsoft.com/office/drawing/2014/main" id="{F3175872-B480-F7A2-572A-EEB9FB9B0405}"/>
                </a:ext>
              </a:extLst>
            </p:cNvPr>
            <p:cNvGrpSpPr/>
            <p:nvPr/>
          </p:nvGrpSpPr>
          <p:grpSpPr>
            <a:xfrm>
              <a:off x="4558080" y="3912884"/>
              <a:ext cx="493343" cy="636079"/>
              <a:chOff x="10951050" y="1177724"/>
              <a:chExt cx="493343" cy="636079"/>
            </a:xfrm>
            <a:solidFill>
              <a:srgbClr val="EF8E62"/>
            </a:solidFill>
          </p:grpSpPr>
          <p:sp>
            <p:nvSpPr>
              <p:cNvPr id="22" name="Freeform: Shape 21">
                <a:extLst>
                  <a:ext uri="{FF2B5EF4-FFF2-40B4-BE49-F238E27FC236}">
                    <a16:creationId xmlns:a16="http://schemas.microsoft.com/office/drawing/2014/main" id="{4699810A-00F8-A907-F7A0-A8D00854013C}"/>
                  </a:ext>
                </a:extLst>
              </p:cNvPr>
              <p:cNvSpPr/>
              <p:nvPr/>
            </p:nvSpPr>
            <p:spPr>
              <a:xfrm>
                <a:off x="11050015" y="1177724"/>
                <a:ext cx="113157" cy="113157"/>
              </a:xfrm>
              <a:custGeom>
                <a:avLst/>
                <a:gdLst>
                  <a:gd name="connsiteX0" fmla="*/ 113157 w 113157"/>
                  <a:gd name="connsiteY0" fmla="*/ 56579 h 113157"/>
                  <a:gd name="connsiteX1" fmla="*/ 56578 w 113157"/>
                  <a:gd name="connsiteY1" fmla="*/ 113157 h 113157"/>
                  <a:gd name="connsiteX2" fmla="*/ 0 w 113157"/>
                  <a:gd name="connsiteY2" fmla="*/ 56578 h 113157"/>
                  <a:gd name="connsiteX3" fmla="*/ 56578 w 113157"/>
                  <a:gd name="connsiteY3" fmla="*/ 0 h 113157"/>
                  <a:gd name="connsiteX4" fmla="*/ 113157 w 113157"/>
                  <a:gd name="connsiteY4" fmla="*/ 56579 h 11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57" h="113157">
                    <a:moveTo>
                      <a:pt x="113157" y="56579"/>
                    </a:moveTo>
                    <a:cubicBezTo>
                      <a:pt x="113157" y="87826"/>
                      <a:pt x="87826" y="113157"/>
                      <a:pt x="56578" y="113157"/>
                    </a:cubicBezTo>
                    <a:cubicBezTo>
                      <a:pt x="25331" y="113157"/>
                      <a:pt x="0" y="87826"/>
                      <a:pt x="0" y="56578"/>
                    </a:cubicBezTo>
                    <a:cubicBezTo>
                      <a:pt x="0" y="25331"/>
                      <a:pt x="25331" y="0"/>
                      <a:pt x="56578" y="0"/>
                    </a:cubicBezTo>
                    <a:cubicBezTo>
                      <a:pt x="87826" y="0"/>
                      <a:pt x="113157" y="25331"/>
                      <a:pt x="113157" y="56579"/>
                    </a:cubicBezTo>
                    <a:close/>
                  </a:path>
                </a:pathLst>
              </a:custGeom>
              <a:grpFill/>
              <a:ln w="9525" cap="flat">
                <a:no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E2631FE8-C0FF-9D57-3E5F-76FD8CA0EEC7}"/>
                  </a:ext>
                </a:extLst>
              </p:cNvPr>
              <p:cNvSpPr/>
              <p:nvPr/>
            </p:nvSpPr>
            <p:spPr>
              <a:xfrm>
                <a:off x="10951050" y="1208350"/>
                <a:ext cx="493343" cy="605453"/>
              </a:xfrm>
              <a:custGeom>
                <a:avLst/>
                <a:gdLst>
                  <a:gd name="connsiteX0" fmla="*/ 489204 w 493343"/>
                  <a:gd name="connsiteY0" fmla="*/ 4140 h 605453"/>
                  <a:gd name="connsiteX1" fmla="*/ 469011 w 493343"/>
                  <a:gd name="connsiteY1" fmla="*/ 4140 h 605453"/>
                  <a:gd name="connsiteX2" fmla="*/ 345948 w 493343"/>
                  <a:gd name="connsiteY2" fmla="*/ 127203 h 605453"/>
                  <a:gd name="connsiteX3" fmla="*/ 318230 w 493343"/>
                  <a:gd name="connsiteY3" fmla="*/ 134251 h 605453"/>
                  <a:gd name="connsiteX4" fmla="*/ 280702 w 493343"/>
                  <a:gd name="connsiteY4" fmla="*/ 194354 h 605453"/>
                  <a:gd name="connsiteX5" fmla="*/ 270034 w 493343"/>
                  <a:gd name="connsiteY5" fmla="*/ 148920 h 605453"/>
                  <a:gd name="connsiteX6" fmla="*/ 261557 w 493343"/>
                  <a:gd name="connsiteY6" fmla="*/ 133299 h 605453"/>
                  <a:gd name="connsiteX7" fmla="*/ 202121 w 493343"/>
                  <a:gd name="connsiteY7" fmla="*/ 102247 h 605453"/>
                  <a:gd name="connsiteX8" fmla="*/ 155543 w 493343"/>
                  <a:gd name="connsiteY8" fmla="*/ 96628 h 605453"/>
                  <a:gd name="connsiteX9" fmla="*/ 108871 w 493343"/>
                  <a:gd name="connsiteY9" fmla="*/ 103676 h 605453"/>
                  <a:gd name="connsiteX10" fmla="*/ 49530 w 493343"/>
                  <a:gd name="connsiteY10" fmla="*/ 134728 h 605453"/>
                  <a:gd name="connsiteX11" fmla="*/ 41053 w 493343"/>
                  <a:gd name="connsiteY11" fmla="*/ 150349 h 605453"/>
                  <a:gd name="connsiteX12" fmla="*/ 0 w 493343"/>
                  <a:gd name="connsiteY12" fmla="*/ 325609 h 605453"/>
                  <a:gd name="connsiteX13" fmla="*/ 28575 w 493343"/>
                  <a:gd name="connsiteY13" fmla="*/ 354184 h 605453"/>
                  <a:gd name="connsiteX14" fmla="*/ 55436 w 493343"/>
                  <a:gd name="connsiteY14" fmla="*/ 333038 h 605453"/>
                  <a:gd name="connsiteX15" fmla="*/ 85154 w 493343"/>
                  <a:gd name="connsiteY15" fmla="*/ 210070 h 605453"/>
                  <a:gd name="connsiteX16" fmla="*/ 85154 w 493343"/>
                  <a:gd name="connsiteY16" fmla="*/ 605453 h 605453"/>
                  <a:gd name="connsiteX17" fmla="*/ 141446 w 493343"/>
                  <a:gd name="connsiteY17" fmla="*/ 605453 h 605453"/>
                  <a:gd name="connsiteX18" fmla="*/ 141446 w 493343"/>
                  <a:gd name="connsiteY18" fmla="*/ 351040 h 605453"/>
                  <a:gd name="connsiteX19" fmla="*/ 170021 w 493343"/>
                  <a:gd name="connsiteY19" fmla="*/ 351040 h 605453"/>
                  <a:gd name="connsiteX20" fmla="*/ 170021 w 493343"/>
                  <a:gd name="connsiteY20" fmla="*/ 605453 h 605453"/>
                  <a:gd name="connsiteX21" fmla="*/ 226219 w 493343"/>
                  <a:gd name="connsiteY21" fmla="*/ 605453 h 605453"/>
                  <a:gd name="connsiteX22" fmla="*/ 226219 w 493343"/>
                  <a:gd name="connsiteY22" fmla="*/ 208261 h 605453"/>
                  <a:gd name="connsiteX23" fmla="*/ 236696 w 493343"/>
                  <a:gd name="connsiteY23" fmla="*/ 253028 h 605453"/>
                  <a:gd name="connsiteX24" fmla="*/ 242316 w 493343"/>
                  <a:gd name="connsiteY24" fmla="*/ 260172 h 605453"/>
                  <a:gd name="connsiteX25" fmla="*/ 280416 w 493343"/>
                  <a:gd name="connsiteY25" fmla="*/ 273602 h 605453"/>
                  <a:gd name="connsiteX26" fmla="*/ 303276 w 493343"/>
                  <a:gd name="connsiteY26" fmla="*/ 263220 h 605453"/>
                  <a:gd name="connsiteX27" fmla="*/ 361379 w 493343"/>
                  <a:gd name="connsiteY27" fmla="*/ 167970 h 605453"/>
                  <a:gd name="connsiteX28" fmla="*/ 365284 w 493343"/>
                  <a:gd name="connsiteY28" fmla="*/ 148253 h 605453"/>
                  <a:gd name="connsiteX29" fmla="*/ 489109 w 493343"/>
                  <a:gd name="connsiteY29" fmla="*/ 24428 h 605453"/>
                  <a:gd name="connsiteX30" fmla="*/ 489204 w 493343"/>
                  <a:gd name="connsiteY30" fmla="*/ 4140 h 60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3343" h="605453">
                    <a:moveTo>
                      <a:pt x="489204" y="4140"/>
                    </a:moveTo>
                    <a:cubicBezTo>
                      <a:pt x="483604" y="-1380"/>
                      <a:pt x="474611" y="-1380"/>
                      <a:pt x="469011" y="4140"/>
                    </a:cubicBezTo>
                    <a:lnTo>
                      <a:pt x="345948" y="127203"/>
                    </a:lnTo>
                    <a:cubicBezTo>
                      <a:pt x="336113" y="124427"/>
                      <a:pt x="325545" y="127114"/>
                      <a:pt x="318230" y="134251"/>
                    </a:cubicBezTo>
                    <a:cubicBezTo>
                      <a:pt x="316230" y="136252"/>
                      <a:pt x="280702" y="194354"/>
                      <a:pt x="280702" y="194354"/>
                    </a:cubicBezTo>
                    <a:lnTo>
                      <a:pt x="270034" y="148920"/>
                    </a:lnTo>
                    <a:cubicBezTo>
                      <a:pt x="268621" y="143062"/>
                      <a:pt x="265699" y="137676"/>
                      <a:pt x="261557" y="133299"/>
                    </a:cubicBezTo>
                    <a:cubicBezTo>
                      <a:pt x="244001" y="119108"/>
                      <a:pt x="223797" y="108552"/>
                      <a:pt x="202121" y="102247"/>
                    </a:cubicBezTo>
                    <a:cubicBezTo>
                      <a:pt x="186797" y="98970"/>
                      <a:pt x="171207" y="97089"/>
                      <a:pt x="155543" y="96628"/>
                    </a:cubicBezTo>
                    <a:cubicBezTo>
                      <a:pt x="139740" y="96871"/>
                      <a:pt x="124041" y="99242"/>
                      <a:pt x="108871" y="103676"/>
                    </a:cubicBezTo>
                    <a:cubicBezTo>
                      <a:pt x="86998" y="109410"/>
                      <a:pt x="66710" y="120027"/>
                      <a:pt x="49530" y="134728"/>
                    </a:cubicBezTo>
                    <a:cubicBezTo>
                      <a:pt x="45351" y="139078"/>
                      <a:pt x="42422" y="144474"/>
                      <a:pt x="41053" y="150349"/>
                    </a:cubicBezTo>
                    <a:cubicBezTo>
                      <a:pt x="41053" y="150349"/>
                      <a:pt x="0" y="322751"/>
                      <a:pt x="0" y="325609"/>
                    </a:cubicBezTo>
                    <a:cubicBezTo>
                      <a:pt x="0" y="341391"/>
                      <a:pt x="12794" y="354184"/>
                      <a:pt x="28575" y="354184"/>
                    </a:cubicBezTo>
                    <a:cubicBezTo>
                      <a:pt x="41222" y="353859"/>
                      <a:pt x="52150" y="345256"/>
                      <a:pt x="55436" y="333038"/>
                    </a:cubicBezTo>
                    <a:lnTo>
                      <a:pt x="85154" y="210070"/>
                    </a:lnTo>
                    <a:lnTo>
                      <a:pt x="85154" y="605453"/>
                    </a:lnTo>
                    <a:lnTo>
                      <a:pt x="141446" y="605453"/>
                    </a:lnTo>
                    <a:lnTo>
                      <a:pt x="141446" y="351040"/>
                    </a:lnTo>
                    <a:lnTo>
                      <a:pt x="170021" y="351040"/>
                    </a:lnTo>
                    <a:lnTo>
                      <a:pt x="170021" y="605453"/>
                    </a:lnTo>
                    <a:lnTo>
                      <a:pt x="226219" y="605453"/>
                    </a:lnTo>
                    <a:lnTo>
                      <a:pt x="226219" y="208261"/>
                    </a:lnTo>
                    <a:lnTo>
                      <a:pt x="236696" y="253028"/>
                    </a:lnTo>
                    <a:cubicBezTo>
                      <a:pt x="237423" y="256123"/>
                      <a:pt x="239479" y="258737"/>
                      <a:pt x="242316" y="260172"/>
                    </a:cubicBezTo>
                    <a:cubicBezTo>
                      <a:pt x="253269" y="268579"/>
                      <a:pt x="266612" y="273282"/>
                      <a:pt x="280416" y="273602"/>
                    </a:cubicBezTo>
                    <a:cubicBezTo>
                      <a:pt x="289404" y="274860"/>
                      <a:pt x="298310" y="270815"/>
                      <a:pt x="303276" y="263220"/>
                    </a:cubicBezTo>
                    <a:lnTo>
                      <a:pt x="361379" y="167970"/>
                    </a:lnTo>
                    <a:cubicBezTo>
                      <a:pt x="365092" y="162114"/>
                      <a:pt x="366486" y="155082"/>
                      <a:pt x="365284" y="148253"/>
                    </a:cubicBezTo>
                    <a:lnTo>
                      <a:pt x="489109" y="24428"/>
                    </a:lnTo>
                    <a:cubicBezTo>
                      <a:pt x="494717" y="18844"/>
                      <a:pt x="494760" y="9777"/>
                      <a:pt x="489204" y="4140"/>
                    </a:cubicBezTo>
                    <a:close/>
                  </a:path>
                </a:pathLst>
              </a:custGeom>
              <a:grpFill/>
              <a:ln w="9525" cap="flat">
                <a:noFill/>
                <a:prstDash val="solid"/>
                <a:miter/>
              </a:ln>
            </p:spPr>
            <p:txBody>
              <a:bodyPr rtlCol="0" anchor="ctr"/>
              <a:lstStyle/>
              <a:p>
                <a:endParaRPr lang="en-IN"/>
              </a:p>
            </p:txBody>
          </p:sp>
        </p:grpSp>
      </p:grpSp>
      <p:cxnSp>
        <p:nvCxnSpPr>
          <p:cNvPr id="16" name="Straight Connector 15">
            <a:extLst>
              <a:ext uri="{FF2B5EF4-FFF2-40B4-BE49-F238E27FC236}">
                <a16:creationId xmlns:a16="http://schemas.microsoft.com/office/drawing/2014/main" id="{2378BC69-2DDF-6724-00F6-297E113AC08F}"/>
              </a:ext>
            </a:extLst>
          </p:cNvPr>
          <p:cNvCxnSpPr/>
          <p:nvPr/>
        </p:nvCxnSpPr>
        <p:spPr>
          <a:xfrm>
            <a:off x="653280" y="3156021"/>
            <a:ext cx="2286000" cy="0"/>
          </a:xfrm>
          <a:prstGeom prst="line">
            <a:avLst/>
          </a:prstGeom>
          <a:ln>
            <a:solidFill>
              <a:srgbClr val="F4A81D"/>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7FD67EA-71CE-B092-2CBC-F86623D94259}"/>
              </a:ext>
            </a:extLst>
          </p:cNvPr>
          <p:cNvCxnSpPr>
            <a:cxnSpLocks/>
          </p:cNvCxnSpPr>
          <p:nvPr/>
        </p:nvCxnSpPr>
        <p:spPr>
          <a:xfrm>
            <a:off x="2405880" y="4750420"/>
            <a:ext cx="1320800" cy="0"/>
          </a:xfrm>
          <a:prstGeom prst="line">
            <a:avLst/>
          </a:prstGeom>
          <a:ln>
            <a:solidFill>
              <a:srgbClr val="EF8E6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65BF486-EB5F-9468-9FDC-A4C664FD0877}"/>
              </a:ext>
            </a:extLst>
          </p:cNvPr>
          <p:cNvCxnSpPr>
            <a:cxnSpLocks/>
          </p:cNvCxnSpPr>
          <p:nvPr/>
        </p:nvCxnSpPr>
        <p:spPr>
          <a:xfrm>
            <a:off x="4933180" y="6180012"/>
            <a:ext cx="1828800" cy="0"/>
          </a:xfrm>
          <a:prstGeom prst="line">
            <a:avLst/>
          </a:prstGeom>
          <a:ln>
            <a:solidFill>
              <a:srgbClr val="A6228C"/>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49F5EB3-04CE-99B3-1CAA-0B2BAAFC2F6E}"/>
              </a:ext>
            </a:extLst>
          </p:cNvPr>
          <p:cNvCxnSpPr>
            <a:cxnSpLocks/>
          </p:cNvCxnSpPr>
          <p:nvPr/>
        </p:nvCxnSpPr>
        <p:spPr>
          <a:xfrm>
            <a:off x="8035664" y="4750420"/>
            <a:ext cx="3749040" cy="0"/>
          </a:xfrm>
          <a:prstGeom prst="line">
            <a:avLst/>
          </a:prstGeom>
          <a:ln>
            <a:solidFill>
              <a:srgbClr val="80BC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22494D7-7F20-8AE1-C879-B9602E8BA0CB}"/>
              </a:ext>
            </a:extLst>
          </p:cNvPr>
          <p:cNvCxnSpPr/>
          <p:nvPr/>
        </p:nvCxnSpPr>
        <p:spPr>
          <a:xfrm>
            <a:off x="8768580" y="3171730"/>
            <a:ext cx="2286000" cy="0"/>
          </a:xfrm>
          <a:prstGeom prst="line">
            <a:avLst/>
          </a:prstGeom>
          <a:ln>
            <a:solidFill>
              <a:srgbClr val="4CB8E8"/>
            </a:solidFill>
          </a:ln>
        </p:spPr>
        <p:style>
          <a:lnRef idx="2">
            <a:schemeClr val="accent1"/>
          </a:lnRef>
          <a:fillRef idx="0">
            <a:schemeClr val="accent1"/>
          </a:fillRef>
          <a:effectRef idx="1">
            <a:schemeClr val="accent1"/>
          </a:effectRef>
          <a:fontRef idx="minor">
            <a:schemeClr val="tx1"/>
          </a:fontRef>
        </p:style>
      </p:cxnSp>
      <p:pic>
        <p:nvPicPr>
          <p:cNvPr id="24" name="13">
            <a:hlinkClick r:id="" action="ppaction://media"/>
            <a:extLst>
              <a:ext uri="{FF2B5EF4-FFF2-40B4-BE49-F238E27FC236}">
                <a16:creationId xmlns:a16="http://schemas.microsoft.com/office/drawing/2014/main" id="{CC3E138F-80CC-14E2-F70E-85AB6CCC6D3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403475" y="7566025"/>
            <a:ext cx="609600" cy="609600"/>
          </a:xfrm>
          <a:prstGeom prst="rect">
            <a:avLst/>
          </a:prstGeom>
        </p:spPr>
      </p:pic>
      <p:grpSp>
        <p:nvGrpSpPr>
          <p:cNvPr id="3" name="Group 2">
            <a:extLst>
              <a:ext uri="{FF2B5EF4-FFF2-40B4-BE49-F238E27FC236}">
                <a16:creationId xmlns:a16="http://schemas.microsoft.com/office/drawing/2014/main" id="{81D9A103-965B-7666-A6E8-536F175A1C69}"/>
              </a:ext>
            </a:extLst>
          </p:cNvPr>
          <p:cNvGrpSpPr/>
          <p:nvPr/>
        </p:nvGrpSpPr>
        <p:grpSpPr>
          <a:xfrm>
            <a:off x="4612980" y="1135642"/>
            <a:ext cx="2520000" cy="2520000"/>
            <a:chOff x="4836000" y="1135642"/>
            <a:chExt cx="2520000" cy="2520000"/>
          </a:xfrm>
        </p:grpSpPr>
        <p:grpSp>
          <p:nvGrpSpPr>
            <p:cNvPr id="4" name="Group 3">
              <a:extLst>
                <a:ext uri="{FF2B5EF4-FFF2-40B4-BE49-F238E27FC236}">
                  <a16:creationId xmlns:a16="http://schemas.microsoft.com/office/drawing/2014/main" id="{55D56B5B-38E9-A5D4-3645-FDBCB9536811}"/>
                </a:ext>
              </a:extLst>
            </p:cNvPr>
            <p:cNvGrpSpPr/>
            <p:nvPr/>
          </p:nvGrpSpPr>
          <p:grpSpPr>
            <a:xfrm>
              <a:off x="4836000" y="1135642"/>
              <a:ext cx="2520000" cy="2520000"/>
              <a:chOff x="4929897" y="1275342"/>
              <a:chExt cx="2520000" cy="2520000"/>
            </a:xfrm>
          </p:grpSpPr>
          <p:grpSp>
            <p:nvGrpSpPr>
              <p:cNvPr id="9" name="Group 8">
                <a:extLst>
                  <a:ext uri="{FF2B5EF4-FFF2-40B4-BE49-F238E27FC236}">
                    <a16:creationId xmlns:a16="http://schemas.microsoft.com/office/drawing/2014/main" id="{076BF8E6-607D-1F86-4AFB-6CF164A6C3A7}"/>
                  </a:ext>
                </a:extLst>
              </p:cNvPr>
              <p:cNvGrpSpPr/>
              <p:nvPr/>
            </p:nvGrpSpPr>
            <p:grpSpPr>
              <a:xfrm>
                <a:off x="4929897" y="1275342"/>
                <a:ext cx="2520000" cy="2520000"/>
                <a:chOff x="4752473" y="1275342"/>
                <a:chExt cx="2520000" cy="2520000"/>
              </a:xfrm>
            </p:grpSpPr>
            <p:sp>
              <p:nvSpPr>
                <p:cNvPr id="7" name="Oval 6">
                  <a:extLst>
                    <a:ext uri="{FF2B5EF4-FFF2-40B4-BE49-F238E27FC236}">
                      <a16:creationId xmlns:a16="http://schemas.microsoft.com/office/drawing/2014/main" id="{4A0A65CF-D5D1-379E-8A4E-A08487B60376}"/>
                    </a:ext>
                  </a:extLst>
                </p:cNvPr>
                <p:cNvSpPr>
                  <a:spLocks noChangeAspect="1"/>
                </p:cNvSpPr>
                <p:nvPr/>
              </p:nvSpPr>
              <p:spPr>
                <a:xfrm>
                  <a:off x="4752473" y="1275342"/>
                  <a:ext cx="2520000" cy="2520000"/>
                </a:xfrm>
                <a:prstGeom prst="ellipse">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 name="Oval 7">
                  <a:extLst>
                    <a:ext uri="{FF2B5EF4-FFF2-40B4-BE49-F238E27FC236}">
                      <a16:creationId xmlns:a16="http://schemas.microsoft.com/office/drawing/2014/main" id="{1A2D1C2D-435C-5DCF-9C9F-4A54D99AE52E}"/>
                    </a:ext>
                  </a:extLst>
                </p:cNvPr>
                <p:cNvSpPr>
                  <a:spLocks noChangeAspect="1"/>
                </p:cNvSpPr>
                <p:nvPr/>
              </p:nvSpPr>
              <p:spPr>
                <a:xfrm>
                  <a:off x="4824473" y="1347342"/>
                  <a:ext cx="2376000" cy="237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43" name="Picture 42">
                <a:extLst>
                  <a:ext uri="{FF2B5EF4-FFF2-40B4-BE49-F238E27FC236}">
                    <a16:creationId xmlns:a16="http://schemas.microsoft.com/office/drawing/2014/main" id="{0C286635-B32D-C85C-E6B6-FBB3FDAD9BF7}"/>
                  </a:ext>
                </a:extLst>
              </p:cNvPr>
              <p:cNvPicPr>
                <a:picLocks noChangeAspect="1"/>
              </p:cNvPicPr>
              <p:nvPr/>
            </p:nvPicPr>
            <p:blipFill rotWithShape="1">
              <a:blip r:embed="rId14">
                <a:extLst>
                  <a:ext uri="{28A0092B-C50C-407E-A947-70E740481C1C}">
                    <a14:useLocalDpi xmlns:a14="http://schemas.microsoft.com/office/drawing/2010/main" val="0"/>
                  </a:ext>
                </a:extLst>
              </a:blip>
              <a:srcRect l="21198" t="4793" r="14534" b="5844"/>
              <a:stretch/>
            </p:blipFill>
            <p:spPr>
              <a:xfrm>
                <a:off x="5001897" y="1347342"/>
                <a:ext cx="2376000" cy="2376000"/>
              </a:xfrm>
              <a:custGeom>
                <a:avLst/>
                <a:gdLst>
                  <a:gd name="connsiteX0" fmla="*/ 1188000 w 2376000"/>
                  <a:gd name="connsiteY0" fmla="*/ 0 h 2376000"/>
                  <a:gd name="connsiteX1" fmla="*/ 2376000 w 2376000"/>
                  <a:gd name="connsiteY1" fmla="*/ 1188000 h 2376000"/>
                  <a:gd name="connsiteX2" fmla="*/ 1188000 w 2376000"/>
                  <a:gd name="connsiteY2" fmla="*/ 2376000 h 2376000"/>
                  <a:gd name="connsiteX3" fmla="*/ 0 w 2376000"/>
                  <a:gd name="connsiteY3" fmla="*/ 1188000 h 2376000"/>
                  <a:gd name="connsiteX4" fmla="*/ 1188000 w 2376000"/>
                  <a:gd name="connsiteY4" fmla="*/ 0 h 23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000" h="2376000">
                    <a:moveTo>
                      <a:pt x="1188000" y="0"/>
                    </a:moveTo>
                    <a:cubicBezTo>
                      <a:pt x="1844114" y="0"/>
                      <a:pt x="2376000" y="531886"/>
                      <a:pt x="2376000" y="1188000"/>
                    </a:cubicBezTo>
                    <a:cubicBezTo>
                      <a:pt x="2376000" y="1844114"/>
                      <a:pt x="1844114" y="2376000"/>
                      <a:pt x="1188000" y="2376000"/>
                    </a:cubicBezTo>
                    <a:cubicBezTo>
                      <a:pt x="531886" y="2376000"/>
                      <a:pt x="0" y="1844114"/>
                      <a:pt x="0" y="1188000"/>
                    </a:cubicBezTo>
                    <a:cubicBezTo>
                      <a:pt x="0" y="531886"/>
                      <a:pt x="531886" y="0"/>
                      <a:pt x="1188000" y="0"/>
                    </a:cubicBezTo>
                    <a:close/>
                  </a:path>
                </a:pathLst>
              </a:custGeom>
            </p:spPr>
          </p:pic>
        </p:grpSp>
        <p:sp>
          <p:nvSpPr>
            <p:cNvPr id="2" name="Rectangle 1">
              <a:extLst>
                <a:ext uri="{FF2B5EF4-FFF2-40B4-BE49-F238E27FC236}">
                  <a16:creationId xmlns:a16="http://schemas.microsoft.com/office/drawing/2014/main" id="{0C4A5A5A-DCB5-8EAC-5098-2EF5D618B290}"/>
                </a:ext>
              </a:extLst>
            </p:cNvPr>
            <p:cNvSpPr/>
            <p:nvPr/>
          </p:nvSpPr>
          <p:spPr>
            <a:xfrm>
              <a:off x="5599008" y="3188256"/>
              <a:ext cx="993985"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p>
          </p:txBody>
        </p:sp>
      </p:grpSp>
    </p:spTree>
    <p:extLst>
      <p:ext uri="{BB962C8B-B14F-4D97-AF65-F5344CB8AC3E}">
        <p14:creationId xmlns:p14="http://schemas.microsoft.com/office/powerpoint/2010/main" val="3201761103"/>
      </p:ext>
    </p:extLst>
  </p:cSld>
  <p:clrMapOvr>
    <a:masterClrMapping/>
  </p:clrMapOvr>
  <mc:AlternateContent xmlns:mc="http://schemas.openxmlformats.org/markup-compatibility/2006" xmlns:p14="http://schemas.microsoft.com/office/powerpoint/2010/main">
    <mc:Choice Requires="p14">
      <p:transition spd="slow" p14:dur="2000" advClick="0" advTm="47000"/>
    </mc:Choice>
    <mc:Fallback xmlns="">
      <p:transition spd="slow" advClick="0" advTm="4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46654" fill="hold"/>
                                        <p:tgtEl>
                                          <p:spTgt spid="24"/>
                                        </p:tgtEl>
                                      </p:cBhvr>
                                    </p:cmd>
                                  </p:childTnLst>
                                </p:cTn>
                              </p:par>
                              <p:par>
                                <p:cTn id="7" presetID="2" presetClass="entr" presetSubtype="8"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0-#ppt_w/2"/>
                                          </p:val>
                                        </p:tav>
                                        <p:tav tm="100000">
                                          <p:val>
                                            <p:strVal val="#ppt_x"/>
                                          </p:val>
                                        </p:tav>
                                      </p:tavLst>
                                    </p:anim>
                                    <p:anim calcmode="lin" valueType="num">
                                      <p:cBhvr additive="base">
                                        <p:cTn id="10" dur="500" fill="hold"/>
                                        <p:tgtEl>
                                          <p:spTgt spid="6"/>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25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22" presetClass="entr" presetSubtype="2" fill="hold"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wipe(right)">
                                      <p:cBhvr>
                                        <p:cTn id="18" dur="500"/>
                                        <p:tgtEl>
                                          <p:spTgt spid="15"/>
                                        </p:tgtEl>
                                      </p:cBhvr>
                                    </p:animEffect>
                                  </p:childTnLst>
                                </p:cTn>
                              </p:par>
                              <p:par>
                                <p:cTn id="19" presetID="22" presetClass="entr" presetSubtype="2" fill="hold" nodeType="withEffect">
                                  <p:stCondLst>
                                    <p:cond delay="75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par>
                                <p:cTn id="22" presetID="22" presetClass="entr" presetSubtype="1" fill="hold" nodeType="withEffect">
                                  <p:stCondLst>
                                    <p:cond delay="100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par>
                                <p:cTn id="25" presetID="22" presetClass="entr" presetSubtype="8" fill="hold" nodeType="withEffect">
                                  <p:stCondLst>
                                    <p:cond delay="125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22" presetClass="entr" presetSubtype="8" fill="hold" nodeType="withEffect">
                                  <p:stCondLst>
                                    <p:cond delay="150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par>
                                <p:cTn id="31" presetID="26" presetClass="emph" presetSubtype="0" fill="hold" nodeType="withEffect">
                                  <p:stCondLst>
                                    <p:cond delay="23500"/>
                                  </p:stCondLst>
                                  <p:childTnLst>
                                    <p:animEffect transition="out" filter="fade">
                                      <p:cBhvr>
                                        <p:cTn id="32" dur="750" tmFilter="0, 0; .2, .5; .8, .5; 1, 0"/>
                                        <p:tgtEl>
                                          <p:spTgt spid="15"/>
                                        </p:tgtEl>
                                      </p:cBhvr>
                                    </p:animEffect>
                                    <p:animScale>
                                      <p:cBhvr>
                                        <p:cTn id="33" dur="375" autoRev="1" fill="hold"/>
                                        <p:tgtEl>
                                          <p:spTgt spid="15"/>
                                        </p:tgtEl>
                                      </p:cBhvr>
                                      <p:by x="105000" y="105000"/>
                                    </p:animScale>
                                  </p:childTnLst>
                                </p:cTn>
                              </p:par>
                              <p:par>
                                <p:cTn id="34" presetID="22" presetClass="entr" presetSubtype="8" fill="hold" nodeType="withEffect">
                                  <p:stCondLst>
                                    <p:cond delay="2350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par>
                                <p:cTn id="37" presetID="22" presetClass="exit" presetSubtype="2" fill="hold" nodeType="withEffect">
                                  <p:stCondLst>
                                    <p:cond delay="34000"/>
                                  </p:stCondLst>
                                  <p:childTnLst>
                                    <p:animEffect transition="out" filter="wipe(right)">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par>
                                <p:cTn id="40" presetID="26" presetClass="emph" presetSubtype="0" fill="hold" nodeType="withEffect">
                                  <p:stCondLst>
                                    <p:cond delay="34250"/>
                                  </p:stCondLst>
                                  <p:childTnLst>
                                    <p:animEffect transition="out" filter="fade">
                                      <p:cBhvr>
                                        <p:cTn id="41" dur="750" tmFilter="0, 0; .2, .5; .8, .5; 1, 0"/>
                                        <p:tgtEl>
                                          <p:spTgt spid="11"/>
                                        </p:tgtEl>
                                      </p:cBhvr>
                                    </p:animEffect>
                                    <p:animScale>
                                      <p:cBhvr>
                                        <p:cTn id="42" dur="375" autoRev="1" fill="hold"/>
                                        <p:tgtEl>
                                          <p:spTgt spid="11"/>
                                        </p:tgtEl>
                                      </p:cBhvr>
                                      <p:by x="105000" y="105000"/>
                                    </p:animScale>
                                  </p:childTnLst>
                                </p:cTn>
                              </p:par>
                              <p:par>
                                <p:cTn id="43" presetID="22" presetClass="entr" presetSubtype="8" fill="hold" nodeType="withEffect">
                                  <p:stCondLst>
                                    <p:cond delay="3425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par>
                                <p:cTn id="46" presetID="22" presetClass="exit" presetSubtype="2" fill="hold" nodeType="withEffect">
                                  <p:stCondLst>
                                    <p:cond delay="36500"/>
                                  </p:stCondLst>
                                  <p:childTnLst>
                                    <p:animEffect transition="out" filter="wipe(right)">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26" presetClass="emph" presetSubtype="0" fill="hold" nodeType="withEffect">
                                  <p:stCondLst>
                                    <p:cond delay="36750"/>
                                  </p:stCondLst>
                                  <p:childTnLst>
                                    <p:animEffect transition="out" filter="fade">
                                      <p:cBhvr>
                                        <p:cTn id="50" dur="750" tmFilter="0, 0; .2, .5; .8, .5; 1, 0"/>
                                        <p:tgtEl>
                                          <p:spTgt spid="12"/>
                                        </p:tgtEl>
                                      </p:cBhvr>
                                    </p:animEffect>
                                    <p:animScale>
                                      <p:cBhvr>
                                        <p:cTn id="51" dur="375" autoRev="1" fill="hold"/>
                                        <p:tgtEl>
                                          <p:spTgt spid="12"/>
                                        </p:tgtEl>
                                      </p:cBhvr>
                                      <p:by x="105000" y="105000"/>
                                    </p:animScale>
                                  </p:childTnLst>
                                </p:cTn>
                              </p:par>
                              <p:par>
                                <p:cTn id="52" presetID="22" presetClass="entr" presetSubtype="8" fill="hold" nodeType="withEffect">
                                  <p:stCondLst>
                                    <p:cond delay="3675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par>
                                <p:cTn id="55" presetID="22" presetClass="exit" presetSubtype="2" fill="hold" nodeType="withEffect">
                                  <p:stCondLst>
                                    <p:cond delay="39750"/>
                                  </p:stCondLst>
                                  <p:childTnLst>
                                    <p:animEffect transition="out" filter="wipe(right)">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26" presetClass="emph" presetSubtype="0" fill="hold" nodeType="withEffect">
                                  <p:stCondLst>
                                    <p:cond delay="40000"/>
                                  </p:stCondLst>
                                  <p:childTnLst>
                                    <p:animEffect transition="out" filter="fade">
                                      <p:cBhvr>
                                        <p:cTn id="59" dur="750" tmFilter="0, 0; .2, .5; .8, .5; 1, 0"/>
                                        <p:tgtEl>
                                          <p:spTgt spid="13"/>
                                        </p:tgtEl>
                                      </p:cBhvr>
                                    </p:animEffect>
                                    <p:animScale>
                                      <p:cBhvr>
                                        <p:cTn id="60" dur="375" autoRev="1" fill="hold"/>
                                        <p:tgtEl>
                                          <p:spTgt spid="13"/>
                                        </p:tgtEl>
                                      </p:cBhvr>
                                      <p:by x="105000" y="105000"/>
                                    </p:animScale>
                                  </p:childTnLst>
                                </p:cTn>
                              </p:par>
                              <p:par>
                                <p:cTn id="61" presetID="22" presetClass="entr" presetSubtype="8" fill="hold" nodeType="withEffect">
                                  <p:stCondLst>
                                    <p:cond delay="40000"/>
                                  </p:stCondLst>
                                  <p:childTnLst>
                                    <p:set>
                                      <p:cBhvr>
                                        <p:cTn id="62" dur="1" fill="hold">
                                          <p:stCondLst>
                                            <p:cond delay="0"/>
                                          </p:stCondLst>
                                        </p:cTn>
                                        <p:tgtEl>
                                          <p:spTgt spid="19"/>
                                        </p:tgtEl>
                                        <p:attrNameLst>
                                          <p:attrName>style.visibility</p:attrName>
                                        </p:attrNameLst>
                                      </p:cBhvr>
                                      <p:to>
                                        <p:strVal val="visible"/>
                                      </p:to>
                                    </p:set>
                                    <p:animEffect transition="in" filter="wipe(left)">
                                      <p:cBhvr>
                                        <p:cTn id="63" dur="500"/>
                                        <p:tgtEl>
                                          <p:spTgt spid="19"/>
                                        </p:tgtEl>
                                      </p:cBhvr>
                                    </p:animEffect>
                                  </p:childTnLst>
                                </p:cTn>
                              </p:par>
                              <p:par>
                                <p:cTn id="64" presetID="22" presetClass="exit" presetSubtype="2" fill="hold" nodeType="withEffect">
                                  <p:stCondLst>
                                    <p:cond delay="43250"/>
                                  </p:stCondLst>
                                  <p:childTnLst>
                                    <p:animEffect transition="out" filter="wipe(right)">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26" presetClass="emph" presetSubtype="0" fill="hold" nodeType="withEffect">
                                  <p:stCondLst>
                                    <p:cond delay="43500"/>
                                  </p:stCondLst>
                                  <p:childTnLst>
                                    <p:animEffect transition="out" filter="fade">
                                      <p:cBhvr>
                                        <p:cTn id="68" dur="750" tmFilter="0, 0; .2, .5; .8, .5; 1, 0"/>
                                        <p:tgtEl>
                                          <p:spTgt spid="14"/>
                                        </p:tgtEl>
                                      </p:cBhvr>
                                    </p:animEffect>
                                    <p:animScale>
                                      <p:cBhvr>
                                        <p:cTn id="69" dur="375" autoRev="1" fill="hold"/>
                                        <p:tgtEl>
                                          <p:spTgt spid="14"/>
                                        </p:tgtEl>
                                      </p:cBhvr>
                                      <p:by x="105000" y="105000"/>
                                    </p:animScale>
                                  </p:childTnLst>
                                </p:cTn>
                              </p:par>
                              <p:par>
                                <p:cTn id="70" presetID="22" presetClass="entr" presetSubtype="8" fill="hold" nodeType="withEffect">
                                  <p:stCondLst>
                                    <p:cond delay="43500"/>
                                  </p:stCondLst>
                                  <p:childTnLst>
                                    <p:set>
                                      <p:cBhvr>
                                        <p:cTn id="71" dur="1" fill="hold">
                                          <p:stCondLst>
                                            <p:cond delay="0"/>
                                          </p:stCondLst>
                                        </p:cTn>
                                        <p:tgtEl>
                                          <p:spTgt spid="20"/>
                                        </p:tgtEl>
                                        <p:attrNameLst>
                                          <p:attrName>style.visibility</p:attrName>
                                        </p:attrNameLst>
                                      </p:cBhvr>
                                      <p:to>
                                        <p:strVal val="visible"/>
                                      </p:to>
                                    </p:set>
                                    <p:animEffect transition="in" filter="wipe(left)">
                                      <p:cBhvr>
                                        <p:cTn id="72" dur="500"/>
                                        <p:tgtEl>
                                          <p:spTgt spid="20"/>
                                        </p:tgtEl>
                                      </p:cBhvr>
                                    </p:animEffect>
                                  </p:childTnLst>
                                </p:cTn>
                              </p:par>
                              <p:par>
                                <p:cTn id="73" presetID="22" presetClass="exit" presetSubtype="2" fill="hold" nodeType="withEffect">
                                  <p:stCondLst>
                                    <p:cond delay="46000"/>
                                  </p:stCondLst>
                                  <p:childTnLst>
                                    <p:animEffect transition="out" filter="wipe(right)">
                                      <p:cBhvr>
                                        <p:cTn id="74" dur="500"/>
                                        <p:tgtEl>
                                          <p:spTgt spid="20"/>
                                        </p:tgtEl>
                                      </p:cBhvr>
                                    </p:animEffect>
                                    <p:set>
                                      <p:cBhvr>
                                        <p:cTn id="75"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24"/>
                </p:tgtEl>
              </p:cMediaNode>
            </p:audio>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6DD0ECA-C662-F8DC-49BB-4BD31663DDB2}"/>
              </a:ext>
            </a:extLst>
          </p:cNvPr>
          <p:cNvSpPr txBox="1"/>
          <p:nvPr/>
        </p:nvSpPr>
        <p:spPr>
          <a:xfrm>
            <a:off x="128016" y="96886"/>
            <a:ext cx="12063984" cy="584775"/>
          </a:xfrm>
          <a:prstGeom prst="rect">
            <a:avLst/>
          </a:prstGeom>
          <a:noFill/>
        </p:spPr>
        <p:txBody>
          <a:bodyPr wrap="square" rtlCol="0">
            <a:spAutoFit/>
          </a:bodyPr>
          <a:lstStyle/>
          <a:p>
            <a:r>
              <a:rPr lang="en-US" sz="3200" b="1" dirty="0">
                <a:solidFill>
                  <a:srgbClr val="AB47BC"/>
                </a:solidFill>
                <a:latin typeface="Atkinson Hyperlegible" pitchFamily="2" charset="0"/>
              </a:rPr>
              <a:t>What are the five core elements of the multimodal strategy? </a:t>
            </a:r>
          </a:p>
        </p:txBody>
      </p:sp>
      <p:grpSp>
        <p:nvGrpSpPr>
          <p:cNvPr id="14" name="05">
            <a:extLst>
              <a:ext uri="{FF2B5EF4-FFF2-40B4-BE49-F238E27FC236}">
                <a16:creationId xmlns:a16="http://schemas.microsoft.com/office/drawing/2014/main" id="{E41055DD-ECAF-C24C-0741-265E6427A5B8}"/>
              </a:ext>
            </a:extLst>
          </p:cNvPr>
          <p:cNvGrpSpPr/>
          <p:nvPr/>
        </p:nvGrpSpPr>
        <p:grpSpPr>
          <a:xfrm>
            <a:off x="7116299" y="2130677"/>
            <a:ext cx="4801881" cy="1188000"/>
            <a:chOff x="7477801" y="2333877"/>
            <a:chExt cx="4801881" cy="1188000"/>
          </a:xfrm>
        </p:grpSpPr>
        <p:grpSp>
          <p:nvGrpSpPr>
            <p:cNvPr id="63" name="Group 62">
              <a:extLst>
                <a:ext uri="{FF2B5EF4-FFF2-40B4-BE49-F238E27FC236}">
                  <a16:creationId xmlns:a16="http://schemas.microsoft.com/office/drawing/2014/main" id="{A0C68B36-CBCA-EC0F-3C97-A0A3F1ACD789}"/>
                </a:ext>
              </a:extLst>
            </p:cNvPr>
            <p:cNvGrpSpPr/>
            <p:nvPr/>
          </p:nvGrpSpPr>
          <p:grpSpPr>
            <a:xfrm>
              <a:off x="7672442" y="2333877"/>
              <a:ext cx="1287553" cy="1188000"/>
              <a:chOff x="3142822" y="2316910"/>
              <a:chExt cx="1287553" cy="1188000"/>
            </a:xfrm>
          </p:grpSpPr>
          <p:sp>
            <p:nvSpPr>
              <p:cNvPr id="64" name="Right Triangle 63">
                <a:extLst>
                  <a:ext uri="{FF2B5EF4-FFF2-40B4-BE49-F238E27FC236}">
                    <a16:creationId xmlns:a16="http://schemas.microsoft.com/office/drawing/2014/main" id="{8D094A48-84B1-D542-FFA8-07D0F1E05CDE}"/>
                  </a:ext>
                </a:extLst>
              </p:cNvPr>
              <p:cNvSpPr/>
              <p:nvPr/>
            </p:nvSpPr>
            <p:spPr>
              <a:xfrm rot="8640000" flipH="1">
                <a:off x="3142822" y="2590205"/>
                <a:ext cx="457390" cy="448898"/>
              </a:xfrm>
              <a:prstGeom prst="rtTriangle">
                <a:avLst/>
              </a:prstGeom>
              <a:solidFill>
                <a:srgbClr val="99D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65" name="Group 64">
                <a:extLst>
                  <a:ext uri="{FF2B5EF4-FFF2-40B4-BE49-F238E27FC236}">
                    <a16:creationId xmlns:a16="http://schemas.microsoft.com/office/drawing/2014/main" id="{A70E776B-CFC4-400C-6EAC-1A52D41E5DB5}"/>
                  </a:ext>
                </a:extLst>
              </p:cNvPr>
              <p:cNvGrpSpPr>
                <a:grpSpLocks noChangeAspect="1"/>
              </p:cNvGrpSpPr>
              <p:nvPr/>
            </p:nvGrpSpPr>
            <p:grpSpPr>
              <a:xfrm>
                <a:off x="3242375" y="2316910"/>
                <a:ext cx="1188000" cy="1188000"/>
                <a:chOff x="4752473" y="1275342"/>
                <a:chExt cx="2520000" cy="2520000"/>
              </a:xfrm>
            </p:grpSpPr>
            <p:sp>
              <p:nvSpPr>
                <p:cNvPr id="67" name="Oval 66">
                  <a:extLst>
                    <a:ext uri="{FF2B5EF4-FFF2-40B4-BE49-F238E27FC236}">
                      <a16:creationId xmlns:a16="http://schemas.microsoft.com/office/drawing/2014/main" id="{FEB7DD0B-C48C-D0F8-DE31-FBA55ACA2DEF}"/>
                    </a:ext>
                  </a:extLst>
                </p:cNvPr>
                <p:cNvSpPr>
                  <a:spLocks noChangeAspect="1"/>
                </p:cNvSpPr>
                <p:nvPr/>
              </p:nvSpPr>
              <p:spPr>
                <a:xfrm>
                  <a:off x="4752473" y="1275342"/>
                  <a:ext cx="2520000" cy="2520000"/>
                </a:xfrm>
                <a:prstGeom prst="ellipse">
                  <a:avLst/>
                </a:prstGeom>
                <a:solidFill>
                  <a:srgbClr val="4CB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Oval 67">
                  <a:extLst>
                    <a:ext uri="{FF2B5EF4-FFF2-40B4-BE49-F238E27FC236}">
                      <a16:creationId xmlns:a16="http://schemas.microsoft.com/office/drawing/2014/main" id="{56CAF040-2372-9C8F-FC7A-F4212B07E46D}"/>
                    </a:ext>
                  </a:extLst>
                </p:cNvPr>
                <p:cNvSpPr>
                  <a:spLocks noChangeAspect="1"/>
                </p:cNvSpPr>
                <p:nvPr/>
              </p:nvSpPr>
              <p:spPr>
                <a:xfrm>
                  <a:off x="4881704" y="1404573"/>
                  <a:ext cx="2261539" cy="226153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72" name="TextBox 71">
              <a:extLst>
                <a:ext uri="{FF2B5EF4-FFF2-40B4-BE49-F238E27FC236}">
                  <a16:creationId xmlns:a16="http://schemas.microsoft.com/office/drawing/2014/main" id="{ADD157F8-E630-CC7B-6DAD-5971FCF86BB3}"/>
                </a:ext>
              </a:extLst>
            </p:cNvPr>
            <p:cNvSpPr txBox="1"/>
            <p:nvPr/>
          </p:nvSpPr>
          <p:spPr>
            <a:xfrm>
              <a:off x="9033600" y="2543157"/>
              <a:ext cx="3246082" cy="769441"/>
            </a:xfrm>
            <a:prstGeom prst="rect">
              <a:avLst/>
            </a:prstGeom>
            <a:noFill/>
          </p:spPr>
          <p:txBody>
            <a:bodyPr wrap="square">
              <a:spAutoFit/>
            </a:bodyPr>
            <a:lstStyle/>
            <a:p>
              <a:pPr>
                <a:spcBef>
                  <a:spcPts val="600"/>
                </a:spcBef>
                <a:buSzPct val="120000"/>
              </a:pPr>
              <a:r>
                <a:rPr lang="en-US" sz="2200" dirty="0">
                  <a:latin typeface="Atkinson Hyperlegible" pitchFamily="2" charset="77"/>
                </a:rPr>
                <a:t>Live it </a:t>
              </a:r>
              <a:br>
                <a:rPr lang="en-US" sz="2200" dirty="0">
                  <a:latin typeface="Atkinson Hyperlegible" pitchFamily="2" charset="77"/>
                </a:rPr>
              </a:br>
              <a:r>
                <a:rPr lang="en-US" sz="2200" dirty="0">
                  <a:latin typeface="Atkinson Hyperlegible" pitchFamily="2" charset="77"/>
                </a:rPr>
                <a:t>(Culture Change)</a:t>
              </a:r>
            </a:p>
          </p:txBody>
        </p:sp>
        <p:sp>
          <p:nvSpPr>
            <p:cNvPr id="105" name="Oval 104">
              <a:extLst>
                <a:ext uri="{FF2B5EF4-FFF2-40B4-BE49-F238E27FC236}">
                  <a16:creationId xmlns:a16="http://schemas.microsoft.com/office/drawing/2014/main" id="{2FECAE91-EF63-DAEC-6BB3-66EA1A90DE38}"/>
                </a:ext>
              </a:extLst>
            </p:cNvPr>
            <p:cNvSpPr>
              <a:spLocks noChangeAspect="1"/>
            </p:cNvSpPr>
            <p:nvPr/>
          </p:nvSpPr>
          <p:spPr>
            <a:xfrm>
              <a:off x="7477801" y="2736594"/>
              <a:ext cx="72000" cy="72000"/>
            </a:xfrm>
            <a:prstGeom prst="ellipse">
              <a:avLst/>
            </a:prstGeom>
            <a:solidFill>
              <a:srgbClr val="99D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0" name="Graphic 109" descr="Heart with solid fill">
              <a:extLst>
                <a:ext uri="{FF2B5EF4-FFF2-40B4-BE49-F238E27FC236}">
                  <a16:creationId xmlns:a16="http://schemas.microsoft.com/office/drawing/2014/main" id="{BEDC69DE-4789-718B-16C7-5371FC2EC9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96381" y="2585652"/>
              <a:ext cx="739227" cy="739227"/>
            </a:xfrm>
            <a:prstGeom prst="rect">
              <a:avLst/>
            </a:prstGeom>
          </p:spPr>
        </p:pic>
      </p:grpSp>
      <p:grpSp>
        <p:nvGrpSpPr>
          <p:cNvPr id="13" name="04">
            <a:extLst>
              <a:ext uri="{FF2B5EF4-FFF2-40B4-BE49-F238E27FC236}">
                <a16:creationId xmlns:a16="http://schemas.microsoft.com/office/drawing/2014/main" id="{B314F0CF-1684-041D-0CA3-0D00876673AA}"/>
              </a:ext>
            </a:extLst>
          </p:cNvPr>
          <p:cNvGrpSpPr/>
          <p:nvPr/>
        </p:nvGrpSpPr>
        <p:grpSpPr>
          <a:xfrm>
            <a:off x="6664544" y="3486207"/>
            <a:ext cx="5445685" cy="1248330"/>
            <a:chOff x="6976116" y="3537007"/>
            <a:chExt cx="5445685" cy="1248330"/>
          </a:xfrm>
        </p:grpSpPr>
        <p:grpSp>
          <p:nvGrpSpPr>
            <p:cNvPr id="57" name="Group 56">
              <a:extLst>
                <a:ext uri="{FF2B5EF4-FFF2-40B4-BE49-F238E27FC236}">
                  <a16:creationId xmlns:a16="http://schemas.microsoft.com/office/drawing/2014/main" id="{9880D92D-7F7C-0748-76C3-671AA754E857}"/>
                </a:ext>
              </a:extLst>
            </p:cNvPr>
            <p:cNvGrpSpPr/>
            <p:nvPr/>
          </p:nvGrpSpPr>
          <p:grpSpPr>
            <a:xfrm>
              <a:off x="7025773" y="3597337"/>
              <a:ext cx="1188000" cy="1188000"/>
              <a:chOff x="3242375" y="2316910"/>
              <a:chExt cx="1188000" cy="1188000"/>
            </a:xfrm>
          </p:grpSpPr>
          <p:sp>
            <p:nvSpPr>
              <p:cNvPr id="58" name="Right Triangle 57">
                <a:extLst>
                  <a:ext uri="{FF2B5EF4-FFF2-40B4-BE49-F238E27FC236}">
                    <a16:creationId xmlns:a16="http://schemas.microsoft.com/office/drawing/2014/main" id="{C1AB1E1F-F85B-2F2A-A3F8-E51A1BC84C64}"/>
                  </a:ext>
                </a:extLst>
              </p:cNvPr>
              <p:cNvSpPr/>
              <p:nvPr/>
            </p:nvSpPr>
            <p:spPr>
              <a:xfrm rot="5340000">
                <a:off x="3275169" y="2337544"/>
                <a:ext cx="457390" cy="448898"/>
              </a:xfrm>
              <a:prstGeom prst="rtTriangle">
                <a:avLst/>
              </a:prstGeom>
              <a:solidFill>
                <a:srgbClr val="BDD5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9" name="Group 58">
                <a:extLst>
                  <a:ext uri="{FF2B5EF4-FFF2-40B4-BE49-F238E27FC236}">
                    <a16:creationId xmlns:a16="http://schemas.microsoft.com/office/drawing/2014/main" id="{48A3450E-9DF7-11C8-88AC-BAF1DE02FBB9}"/>
                  </a:ext>
                </a:extLst>
              </p:cNvPr>
              <p:cNvGrpSpPr>
                <a:grpSpLocks noChangeAspect="1"/>
              </p:cNvGrpSpPr>
              <p:nvPr/>
            </p:nvGrpSpPr>
            <p:grpSpPr>
              <a:xfrm>
                <a:off x="3242375" y="2316910"/>
                <a:ext cx="1188000" cy="1188000"/>
                <a:chOff x="4752473" y="1275342"/>
                <a:chExt cx="2520000" cy="2520000"/>
              </a:xfrm>
            </p:grpSpPr>
            <p:sp>
              <p:nvSpPr>
                <p:cNvPr id="61" name="Oval 60">
                  <a:extLst>
                    <a:ext uri="{FF2B5EF4-FFF2-40B4-BE49-F238E27FC236}">
                      <a16:creationId xmlns:a16="http://schemas.microsoft.com/office/drawing/2014/main" id="{877E7B5B-A387-522F-E33A-AA7401437297}"/>
                    </a:ext>
                  </a:extLst>
                </p:cNvPr>
                <p:cNvSpPr>
                  <a:spLocks noChangeAspect="1"/>
                </p:cNvSpPr>
                <p:nvPr/>
              </p:nvSpPr>
              <p:spPr>
                <a:xfrm>
                  <a:off x="4752473" y="1275342"/>
                  <a:ext cx="2520000" cy="2520000"/>
                </a:xfrm>
                <a:prstGeom prst="ellipse">
                  <a:avLst/>
                </a:prstGeom>
                <a:solidFill>
                  <a:srgbClr val="9FC9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Oval 61">
                  <a:extLst>
                    <a:ext uri="{FF2B5EF4-FFF2-40B4-BE49-F238E27FC236}">
                      <a16:creationId xmlns:a16="http://schemas.microsoft.com/office/drawing/2014/main" id="{9E6974FC-0777-6B95-A54D-C2FAE31AB9EA}"/>
                    </a:ext>
                  </a:extLst>
                </p:cNvPr>
                <p:cNvSpPr>
                  <a:spLocks noChangeAspect="1"/>
                </p:cNvSpPr>
                <p:nvPr/>
              </p:nvSpPr>
              <p:spPr>
                <a:xfrm>
                  <a:off x="4881704" y="1404573"/>
                  <a:ext cx="2261539" cy="226153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71" name="TextBox 70">
              <a:extLst>
                <a:ext uri="{FF2B5EF4-FFF2-40B4-BE49-F238E27FC236}">
                  <a16:creationId xmlns:a16="http://schemas.microsoft.com/office/drawing/2014/main" id="{A8B8BB63-BF82-EEC7-ED55-81ED07A0B06F}"/>
                </a:ext>
              </a:extLst>
            </p:cNvPr>
            <p:cNvSpPr txBox="1"/>
            <p:nvPr/>
          </p:nvSpPr>
          <p:spPr>
            <a:xfrm>
              <a:off x="8221530" y="3836416"/>
              <a:ext cx="4200271" cy="769441"/>
            </a:xfrm>
            <a:prstGeom prst="rect">
              <a:avLst/>
            </a:prstGeom>
            <a:noFill/>
          </p:spPr>
          <p:txBody>
            <a:bodyPr wrap="square">
              <a:spAutoFit/>
            </a:bodyPr>
            <a:lstStyle/>
            <a:p>
              <a:pPr>
                <a:spcBef>
                  <a:spcPts val="600"/>
                </a:spcBef>
                <a:buSzPct val="120000"/>
              </a:pPr>
              <a:r>
                <a:rPr lang="en-US" sz="2200" dirty="0">
                  <a:latin typeface="Atkinson Hyperlegible" pitchFamily="2" charset="77"/>
                </a:rPr>
                <a:t>Sell it </a:t>
              </a:r>
              <a:br>
                <a:rPr lang="en-US" sz="2200" dirty="0">
                  <a:latin typeface="Atkinson Hyperlegible" pitchFamily="2" charset="77"/>
                </a:rPr>
              </a:br>
              <a:r>
                <a:rPr lang="en-US" sz="2200" dirty="0">
                  <a:latin typeface="Atkinson Hyperlegible" pitchFamily="2" charset="77"/>
                </a:rPr>
                <a:t>(Reminders &amp; Communications)</a:t>
              </a:r>
            </a:p>
          </p:txBody>
        </p:sp>
        <p:sp>
          <p:nvSpPr>
            <p:cNvPr id="104" name="Oval 103">
              <a:extLst>
                <a:ext uri="{FF2B5EF4-FFF2-40B4-BE49-F238E27FC236}">
                  <a16:creationId xmlns:a16="http://schemas.microsoft.com/office/drawing/2014/main" id="{F7B7F3BA-C4E1-B1E6-21AB-3475C15B4113}"/>
                </a:ext>
              </a:extLst>
            </p:cNvPr>
            <p:cNvSpPr>
              <a:spLocks noChangeAspect="1"/>
            </p:cNvSpPr>
            <p:nvPr/>
          </p:nvSpPr>
          <p:spPr>
            <a:xfrm>
              <a:off x="6976116" y="3537007"/>
              <a:ext cx="72000" cy="72000"/>
            </a:xfrm>
            <a:prstGeom prst="ellipse">
              <a:avLst/>
            </a:prstGeom>
            <a:solidFill>
              <a:srgbClr val="BDD5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2" name="Graphic 111" descr="Volume with solid fill">
              <a:extLst>
                <a:ext uri="{FF2B5EF4-FFF2-40B4-BE49-F238E27FC236}">
                  <a16:creationId xmlns:a16="http://schemas.microsoft.com/office/drawing/2014/main" id="{7A947014-7A40-2033-A1A1-3CFC0DCDCC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24530" y="3850520"/>
              <a:ext cx="684000" cy="684000"/>
            </a:xfrm>
            <a:prstGeom prst="rect">
              <a:avLst/>
            </a:prstGeom>
          </p:spPr>
        </p:pic>
      </p:grpSp>
      <p:grpSp>
        <p:nvGrpSpPr>
          <p:cNvPr id="12" name="03">
            <a:extLst>
              <a:ext uri="{FF2B5EF4-FFF2-40B4-BE49-F238E27FC236}">
                <a16:creationId xmlns:a16="http://schemas.microsoft.com/office/drawing/2014/main" id="{E78EB9E6-7292-50EC-2796-2772D725F86F}"/>
              </a:ext>
            </a:extLst>
          </p:cNvPr>
          <p:cNvGrpSpPr/>
          <p:nvPr/>
        </p:nvGrpSpPr>
        <p:grpSpPr>
          <a:xfrm>
            <a:off x="4454980" y="3800665"/>
            <a:ext cx="2886800" cy="2349601"/>
            <a:chOff x="4777860" y="3838765"/>
            <a:chExt cx="2886800" cy="2349601"/>
          </a:xfrm>
        </p:grpSpPr>
        <p:grpSp>
          <p:nvGrpSpPr>
            <p:cNvPr id="51" name="Group 50">
              <a:extLst>
                <a:ext uri="{FF2B5EF4-FFF2-40B4-BE49-F238E27FC236}">
                  <a16:creationId xmlns:a16="http://schemas.microsoft.com/office/drawing/2014/main" id="{AC35DB78-6FE5-3B42-16F3-ACC6FC6043C4}"/>
                </a:ext>
              </a:extLst>
            </p:cNvPr>
            <p:cNvGrpSpPr/>
            <p:nvPr/>
          </p:nvGrpSpPr>
          <p:grpSpPr>
            <a:xfrm>
              <a:off x="5610269" y="4050843"/>
              <a:ext cx="1188000" cy="1299718"/>
              <a:chOff x="3242375" y="2205192"/>
              <a:chExt cx="1188000" cy="1299718"/>
            </a:xfrm>
          </p:grpSpPr>
          <p:sp>
            <p:nvSpPr>
              <p:cNvPr id="52" name="Right Triangle 51">
                <a:extLst>
                  <a:ext uri="{FF2B5EF4-FFF2-40B4-BE49-F238E27FC236}">
                    <a16:creationId xmlns:a16="http://schemas.microsoft.com/office/drawing/2014/main" id="{F2925E6F-4D39-2559-CBA8-BB86E1DE8EC7}"/>
                  </a:ext>
                </a:extLst>
              </p:cNvPr>
              <p:cNvSpPr/>
              <p:nvPr/>
            </p:nvSpPr>
            <p:spPr>
              <a:xfrm rot="8160000">
                <a:off x="3612048" y="2205192"/>
                <a:ext cx="457390" cy="448898"/>
              </a:xfrm>
              <a:prstGeom prst="rtTriangle">
                <a:avLst/>
              </a:prstGeom>
              <a:solidFill>
                <a:srgbClr val="CC98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53" name="Group 52">
                <a:extLst>
                  <a:ext uri="{FF2B5EF4-FFF2-40B4-BE49-F238E27FC236}">
                    <a16:creationId xmlns:a16="http://schemas.microsoft.com/office/drawing/2014/main" id="{56CD8DEE-050B-48F1-6D5C-797310451B7F}"/>
                  </a:ext>
                </a:extLst>
              </p:cNvPr>
              <p:cNvGrpSpPr>
                <a:grpSpLocks noChangeAspect="1"/>
              </p:cNvGrpSpPr>
              <p:nvPr/>
            </p:nvGrpSpPr>
            <p:grpSpPr>
              <a:xfrm>
                <a:off x="3242375" y="2316910"/>
                <a:ext cx="1188000" cy="1188000"/>
                <a:chOff x="4752473" y="1275342"/>
                <a:chExt cx="2520000" cy="2520000"/>
              </a:xfrm>
            </p:grpSpPr>
            <p:sp>
              <p:nvSpPr>
                <p:cNvPr id="55" name="Oval 54">
                  <a:extLst>
                    <a:ext uri="{FF2B5EF4-FFF2-40B4-BE49-F238E27FC236}">
                      <a16:creationId xmlns:a16="http://schemas.microsoft.com/office/drawing/2014/main" id="{7ABD29F1-DD31-F6EA-626A-F2ECCA4FAF4F}"/>
                    </a:ext>
                  </a:extLst>
                </p:cNvPr>
                <p:cNvSpPr>
                  <a:spLocks noChangeAspect="1"/>
                </p:cNvSpPr>
                <p:nvPr/>
              </p:nvSpPr>
              <p:spPr>
                <a:xfrm>
                  <a:off x="4752473" y="1275342"/>
                  <a:ext cx="2520000" cy="2520000"/>
                </a:xfrm>
                <a:prstGeom prst="ellipse">
                  <a:avLst/>
                </a:prstGeom>
                <a:solidFill>
                  <a:srgbClr val="BA5D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Oval 55">
                  <a:extLst>
                    <a:ext uri="{FF2B5EF4-FFF2-40B4-BE49-F238E27FC236}">
                      <a16:creationId xmlns:a16="http://schemas.microsoft.com/office/drawing/2014/main" id="{C13B35D0-C33F-401B-CB34-3A147696633F}"/>
                    </a:ext>
                  </a:extLst>
                </p:cNvPr>
                <p:cNvSpPr>
                  <a:spLocks noChangeAspect="1"/>
                </p:cNvSpPr>
                <p:nvPr/>
              </p:nvSpPr>
              <p:spPr>
                <a:xfrm>
                  <a:off x="4881704" y="1404573"/>
                  <a:ext cx="2261538" cy="226153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70" name="TextBox 69">
              <a:extLst>
                <a:ext uri="{FF2B5EF4-FFF2-40B4-BE49-F238E27FC236}">
                  <a16:creationId xmlns:a16="http://schemas.microsoft.com/office/drawing/2014/main" id="{EBB0FDFC-024D-6094-4107-E815DE5B5FA1}"/>
                </a:ext>
              </a:extLst>
            </p:cNvPr>
            <p:cNvSpPr txBox="1"/>
            <p:nvPr/>
          </p:nvSpPr>
          <p:spPr>
            <a:xfrm>
              <a:off x="4777860" y="5418925"/>
              <a:ext cx="2886800" cy="769441"/>
            </a:xfrm>
            <a:prstGeom prst="rect">
              <a:avLst/>
            </a:prstGeom>
            <a:noFill/>
          </p:spPr>
          <p:txBody>
            <a:bodyPr wrap="square">
              <a:spAutoFit/>
            </a:bodyPr>
            <a:lstStyle/>
            <a:p>
              <a:pPr algn="ctr">
                <a:spcBef>
                  <a:spcPts val="600"/>
                </a:spcBef>
                <a:buSzPct val="120000"/>
              </a:pPr>
              <a:r>
                <a:rPr lang="en-US" sz="2200" dirty="0">
                  <a:latin typeface="Atkinson Hyperlegible" pitchFamily="2" charset="77"/>
                </a:rPr>
                <a:t>Check it </a:t>
              </a:r>
              <a:br>
                <a:rPr lang="en-US" sz="2200" dirty="0">
                  <a:latin typeface="Atkinson Hyperlegible" pitchFamily="2" charset="77"/>
                </a:rPr>
              </a:br>
              <a:r>
                <a:rPr lang="en-US" sz="2200" dirty="0">
                  <a:latin typeface="Atkinson Hyperlegible" pitchFamily="2" charset="77"/>
                </a:rPr>
                <a:t>(Monitoring)</a:t>
              </a:r>
            </a:p>
          </p:txBody>
        </p:sp>
        <p:sp>
          <p:nvSpPr>
            <p:cNvPr id="103" name="Oval 102">
              <a:extLst>
                <a:ext uri="{FF2B5EF4-FFF2-40B4-BE49-F238E27FC236}">
                  <a16:creationId xmlns:a16="http://schemas.microsoft.com/office/drawing/2014/main" id="{D92D423B-74FD-9856-234A-63B79D7CD972}"/>
                </a:ext>
              </a:extLst>
            </p:cNvPr>
            <p:cNvSpPr>
              <a:spLocks noChangeAspect="1"/>
            </p:cNvSpPr>
            <p:nvPr/>
          </p:nvSpPr>
          <p:spPr>
            <a:xfrm>
              <a:off x="6174750" y="3838765"/>
              <a:ext cx="72000" cy="72000"/>
            </a:xfrm>
            <a:prstGeom prst="ellipse">
              <a:avLst/>
            </a:prstGeom>
            <a:solidFill>
              <a:srgbClr val="CC98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5" name="Graphic 114" descr="Clipboard Checked with solid fill">
              <a:extLst>
                <a:ext uri="{FF2B5EF4-FFF2-40B4-BE49-F238E27FC236}">
                  <a16:creationId xmlns:a16="http://schemas.microsoft.com/office/drawing/2014/main" id="{C2AA0985-1E6F-0C95-6E9C-ECA2BAED8D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33016" y="4382630"/>
              <a:ext cx="720000" cy="720000"/>
            </a:xfrm>
            <a:prstGeom prst="rect">
              <a:avLst/>
            </a:prstGeom>
          </p:spPr>
        </p:pic>
      </p:grpSp>
      <p:grpSp>
        <p:nvGrpSpPr>
          <p:cNvPr id="15" name="01">
            <a:extLst>
              <a:ext uri="{FF2B5EF4-FFF2-40B4-BE49-F238E27FC236}">
                <a16:creationId xmlns:a16="http://schemas.microsoft.com/office/drawing/2014/main" id="{961FDDBE-C112-F6D6-8C02-314BD302D36C}"/>
              </a:ext>
            </a:extLst>
          </p:cNvPr>
          <p:cNvGrpSpPr/>
          <p:nvPr/>
        </p:nvGrpSpPr>
        <p:grpSpPr>
          <a:xfrm>
            <a:off x="-159520" y="2113710"/>
            <a:ext cx="4789259" cy="1188000"/>
            <a:chOff x="112734" y="2316910"/>
            <a:chExt cx="4789259" cy="1188000"/>
          </a:xfrm>
        </p:grpSpPr>
        <p:grpSp>
          <p:nvGrpSpPr>
            <p:cNvPr id="10" name="Group 9">
              <a:extLst>
                <a:ext uri="{FF2B5EF4-FFF2-40B4-BE49-F238E27FC236}">
                  <a16:creationId xmlns:a16="http://schemas.microsoft.com/office/drawing/2014/main" id="{EA13DB84-1D77-A4CD-4D96-C07865F2100C}"/>
                </a:ext>
              </a:extLst>
            </p:cNvPr>
            <p:cNvGrpSpPr/>
            <p:nvPr/>
          </p:nvGrpSpPr>
          <p:grpSpPr>
            <a:xfrm>
              <a:off x="112734" y="2316910"/>
              <a:ext cx="4603364" cy="1188000"/>
              <a:chOff x="112734" y="2316910"/>
              <a:chExt cx="4603364" cy="1188000"/>
            </a:xfrm>
          </p:grpSpPr>
          <p:grpSp>
            <p:nvGrpSpPr>
              <p:cNvPr id="44" name="Group 43">
                <a:extLst>
                  <a:ext uri="{FF2B5EF4-FFF2-40B4-BE49-F238E27FC236}">
                    <a16:creationId xmlns:a16="http://schemas.microsoft.com/office/drawing/2014/main" id="{90339485-2540-0E08-77D5-E2E1EB2F8C72}"/>
                  </a:ext>
                </a:extLst>
              </p:cNvPr>
              <p:cNvGrpSpPr/>
              <p:nvPr/>
            </p:nvGrpSpPr>
            <p:grpSpPr>
              <a:xfrm>
                <a:off x="3419799" y="2316910"/>
                <a:ext cx="1296299" cy="1188000"/>
                <a:chOff x="3242375" y="2316910"/>
                <a:chExt cx="1296299" cy="1188000"/>
              </a:xfrm>
            </p:grpSpPr>
            <p:sp>
              <p:nvSpPr>
                <p:cNvPr id="32" name="Right Triangle 31">
                  <a:extLst>
                    <a:ext uri="{FF2B5EF4-FFF2-40B4-BE49-F238E27FC236}">
                      <a16:creationId xmlns:a16="http://schemas.microsoft.com/office/drawing/2014/main" id="{98AC906A-A766-6FBB-252E-E42E13786DCB}"/>
                    </a:ext>
                  </a:extLst>
                </p:cNvPr>
                <p:cNvSpPr/>
                <p:nvPr/>
              </p:nvSpPr>
              <p:spPr>
                <a:xfrm rot="12840000">
                  <a:off x="4081284" y="2590205"/>
                  <a:ext cx="457390" cy="448898"/>
                </a:xfrm>
                <a:prstGeom prst="rtTriangle">
                  <a:avLst/>
                </a:prstGeom>
                <a:solidFill>
                  <a:srgbClr val="F7C2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9" name="Group 28">
                  <a:extLst>
                    <a:ext uri="{FF2B5EF4-FFF2-40B4-BE49-F238E27FC236}">
                      <a16:creationId xmlns:a16="http://schemas.microsoft.com/office/drawing/2014/main" id="{3FC14A2D-1F8B-8F90-BB90-8F78D5B82B06}"/>
                    </a:ext>
                  </a:extLst>
                </p:cNvPr>
                <p:cNvGrpSpPr>
                  <a:grpSpLocks noChangeAspect="1"/>
                </p:cNvGrpSpPr>
                <p:nvPr/>
              </p:nvGrpSpPr>
              <p:grpSpPr>
                <a:xfrm>
                  <a:off x="3242375" y="2316910"/>
                  <a:ext cx="1188000" cy="1188000"/>
                  <a:chOff x="4752473" y="1275342"/>
                  <a:chExt cx="2520000" cy="2520000"/>
                </a:xfrm>
              </p:grpSpPr>
              <p:sp>
                <p:nvSpPr>
                  <p:cNvPr id="30" name="Oval 29">
                    <a:extLst>
                      <a:ext uri="{FF2B5EF4-FFF2-40B4-BE49-F238E27FC236}">
                        <a16:creationId xmlns:a16="http://schemas.microsoft.com/office/drawing/2014/main" id="{5DE7C0B5-9899-5FBC-F294-47FB2C8886F8}"/>
                      </a:ext>
                    </a:extLst>
                  </p:cNvPr>
                  <p:cNvSpPr>
                    <a:spLocks noChangeAspect="1"/>
                  </p:cNvSpPr>
                  <p:nvPr/>
                </p:nvSpPr>
                <p:spPr>
                  <a:xfrm>
                    <a:off x="4752473" y="1275342"/>
                    <a:ext cx="2520000" cy="2520000"/>
                  </a:xfrm>
                  <a:prstGeom prst="ellipse">
                    <a:avLst/>
                  </a:prstGeom>
                  <a:solidFill>
                    <a:srgbClr val="F4A8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1" name="Oval 30">
                    <a:extLst>
                      <a:ext uri="{FF2B5EF4-FFF2-40B4-BE49-F238E27FC236}">
                        <a16:creationId xmlns:a16="http://schemas.microsoft.com/office/drawing/2014/main" id="{EA5EEFEB-FE12-2E3C-2A3D-E44600C77800}"/>
                      </a:ext>
                    </a:extLst>
                  </p:cNvPr>
                  <p:cNvSpPr>
                    <a:spLocks noChangeAspect="1"/>
                  </p:cNvSpPr>
                  <p:nvPr/>
                </p:nvSpPr>
                <p:spPr>
                  <a:xfrm>
                    <a:off x="4881704" y="1404573"/>
                    <a:ext cx="2261539" cy="226153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34" name="TextBox 33">
                <a:extLst>
                  <a:ext uri="{FF2B5EF4-FFF2-40B4-BE49-F238E27FC236}">
                    <a16:creationId xmlns:a16="http://schemas.microsoft.com/office/drawing/2014/main" id="{797A10B2-71D0-72C2-64EB-9C27244F7701}"/>
                  </a:ext>
                </a:extLst>
              </p:cNvPr>
              <p:cNvSpPr txBox="1"/>
              <p:nvPr/>
            </p:nvSpPr>
            <p:spPr>
              <a:xfrm>
                <a:off x="112734" y="2526190"/>
                <a:ext cx="3229787" cy="769441"/>
              </a:xfrm>
              <a:prstGeom prst="rect">
                <a:avLst/>
              </a:prstGeom>
              <a:noFill/>
            </p:spPr>
            <p:txBody>
              <a:bodyPr wrap="square">
                <a:spAutoFit/>
              </a:bodyPr>
              <a:lstStyle/>
              <a:p>
                <a:pPr algn="r">
                  <a:spcBef>
                    <a:spcPts val="600"/>
                  </a:spcBef>
                  <a:buSzPct val="120000"/>
                </a:pPr>
                <a:r>
                  <a:rPr lang="en-US" sz="2200" dirty="0">
                    <a:latin typeface="Atkinson Hyperlegible" pitchFamily="2" charset="77"/>
                  </a:rPr>
                  <a:t>Build it </a:t>
                </a:r>
                <a:br>
                  <a:rPr lang="en-US" sz="2200" dirty="0">
                    <a:latin typeface="Atkinson Hyperlegible" pitchFamily="2" charset="77"/>
                  </a:rPr>
                </a:br>
                <a:r>
                  <a:rPr lang="en-US" sz="2200" dirty="0">
                    <a:latin typeface="Atkinson Hyperlegible" pitchFamily="2" charset="77"/>
                  </a:rPr>
                  <a:t>(System Change)</a:t>
                </a:r>
              </a:p>
            </p:txBody>
          </p:sp>
        </p:grpSp>
        <p:sp>
          <p:nvSpPr>
            <p:cNvPr id="101" name="Oval 100">
              <a:extLst>
                <a:ext uri="{FF2B5EF4-FFF2-40B4-BE49-F238E27FC236}">
                  <a16:creationId xmlns:a16="http://schemas.microsoft.com/office/drawing/2014/main" id="{A8D1FC74-E7D6-70A5-1419-FEB9686BFBD9}"/>
                </a:ext>
              </a:extLst>
            </p:cNvPr>
            <p:cNvSpPr>
              <a:spLocks noChangeAspect="1"/>
            </p:cNvSpPr>
            <p:nvPr/>
          </p:nvSpPr>
          <p:spPr>
            <a:xfrm>
              <a:off x="4829993" y="2707613"/>
              <a:ext cx="72000" cy="72000"/>
            </a:xfrm>
            <a:prstGeom prst="ellipse">
              <a:avLst/>
            </a:prstGeom>
            <a:solidFill>
              <a:srgbClr val="F7C2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8" name="Graphic 117" descr="Leaky Tap with solid fill">
              <a:extLst>
                <a:ext uri="{FF2B5EF4-FFF2-40B4-BE49-F238E27FC236}">
                  <a16:creationId xmlns:a16="http://schemas.microsoft.com/office/drawing/2014/main" id="{E95DD42A-E951-7FA3-804C-E53BF8A3D2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02075" y="2558193"/>
              <a:ext cx="769305" cy="769305"/>
            </a:xfrm>
            <a:prstGeom prst="rect">
              <a:avLst/>
            </a:prstGeom>
          </p:spPr>
        </p:pic>
      </p:grpSp>
      <p:grpSp>
        <p:nvGrpSpPr>
          <p:cNvPr id="11" name="02">
            <a:extLst>
              <a:ext uri="{FF2B5EF4-FFF2-40B4-BE49-F238E27FC236}">
                <a16:creationId xmlns:a16="http://schemas.microsoft.com/office/drawing/2014/main" id="{31942888-869D-B7B8-14D1-511FB2017F09}"/>
              </a:ext>
            </a:extLst>
          </p:cNvPr>
          <p:cNvGrpSpPr/>
          <p:nvPr/>
        </p:nvGrpSpPr>
        <p:grpSpPr>
          <a:xfrm>
            <a:off x="1359163" y="3486207"/>
            <a:ext cx="3722384" cy="1281639"/>
            <a:chOff x="1681521" y="3534130"/>
            <a:chExt cx="3722384" cy="1281639"/>
          </a:xfrm>
        </p:grpSpPr>
        <p:grpSp>
          <p:nvGrpSpPr>
            <p:cNvPr id="45" name="Group 44">
              <a:extLst>
                <a:ext uri="{FF2B5EF4-FFF2-40B4-BE49-F238E27FC236}">
                  <a16:creationId xmlns:a16="http://schemas.microsoft.com/office/drawing/2014/main" id="{336FF979-661A-19BC-FB11-262D351AD9E4}"/>
                </a:ext>
              </a:extLst>
            </p:cNvPr>
            <p:cNvGrpSpPr/>
            <p:nvPr/>
          </p:nvGrpSpPr>
          <p:grpSpPr>
            <a:xfrm>
              <a:off x="4186691" y="3624339"/>
              <a:ext cx="1188000" cy="1191430"/>
              <a:chOff x="3242375" y="2313480"/>
              <a:chExt cx="1188000" cy="1191430"/>
            </a:xfrm>
          </p:grpSpPr>
          <p:sp>
            <p:nvSpPr>
              <p:cNvPr id="46" name="Right Triangle 45">
                <a:extLst>
                  <a:ext uri="{FF2B5EF4-FFF2-40B4-BE49-F238E27FC236}">
                    <a16:creationId xmlns:a16="http://schemas.microsoft.com/office/drawing/2014/main" id="{22F7F9CD-5E21-FCA6-85CA-FA18C6CF3CD1}"/>
                  </a:ext>
                </a:extLst>
              </p:cNvPr>
              <p:cNvSpPr/>
              <p:nvPr/>
            </p:nvSpPr>
            <p:spPr>
              <a:xfrm rot="10620000">
                <a:off x="3936902" y="2313480"/>
                <a:ext cx="457390" cy="448898"/>
              </a:xfrm>
              <a:prstGeom prst="rtTriangle">
                <a:avLst/>
              </a:prstGeom>
              <a:solidFill>
                <a:srgbClr val="EBB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7" name="Group 46">
                <a:extLst>
                  <a:ext uri="{FF2B5EF4-FFF2-40B4-BE49-F238E27FC236}">
                    <a16:creationId xmlns:a16="http://schemas.microsoft.com/office/drawing/2014/main" id="{E32DCF41-D092-FA55-0972-E2C8CF1DC5ED}"/>
                  </a:ext>
                </a:extLst>
              </p:cNvPr>
              <p:cNvGrpSpPr>
                <a:grpSpLocks noChangeAspect="1"/>
              </p:cNvGrpSpPr>
              <p:nvPr/>
            </p:nvGrpSpPr>
            <p:grpSpPr>
              <a:xfrm>
                <a:off x="3242375" y="2316910"/>
                <a:ext cx="1188000" cy="1188000"/>
                <a:chOff x="4752473" y="1275342"/>
                <a:chExt cx="2520000" cy="2520000"/>
              </a:xfrm>
            </p:grpSpPr>
            <p:sp>
              <p:nvSpPr>
                <p:cNvPr id="49" name="Oval 48">
                  <a:extLst>
                    <a:ext uri="{FF2B5EF4-FFF2-40B4-BE49-F238E27FC236}">
                      <a16:creationId xmlns:a16="http://schemas.microsoft.com/office/drawing/2014/main" id="{7217AEC0-DC37-2FCA-C25A-0D2436CE2784}"/>
                    </a:ext>
                  </a:extLst>
                </p:cNvPr>
                <p:cNvSpPr>
                  <a:spLocks noChangeAspect="1"/>
                </p:cNvSpPr>
                <p:nvPr/>
              </p:nvSpPr>
              <p:spPr>
                <a:xfrm>
                  <a:off x="4752473" y="1275342"/>
                  <a:ext cx="2520000" cy="2520000"/>
                </a:xfrm>
                <a:prstGeom prst="ellipse">
                  <a:avLst/>
                </a:prstGeom>
                <a:solidFill>
                  <a:srgbClr val="EF8E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Oval 49">
                  <a:extLst>
                    <a:ext uri="{FF2B5EF4-FFF2-40B4-BE49-F238E27FC236}">
                      <a16:creationId xmlns:a16="http://schemas.microsoft.com/office/drawing/2014/main" id="{6BD61742-84F9-7107-CDAA-DDF95AB949A0}"/>
                    </a:ext>
                  </a:extLst>
                </p:cNvPr>
                <p:cNvSpPr>
                  <a:spLocks noChangeAspect="1"/>
                </p:cNvSpPr>
                <p:nvPr/>
              </p:nvSpPr>
              <p:spPr>
                <a:xfrm>
                  <a:off x="4881704" y="1404573"/>
                  <a:ext cx="2261539" cy="226153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69" name="TextBox 68">
              <a:extLst>
                <a:ext uri="{FF2B5EF4-FFF2-40B4-BE49-F238E27FC236}">
                  <a16:creationId xmlns:a16="http://schemas.microsoft.com/office/drawing/2014/main" id="{C52CACF2-4084-26A6-6038-90AB24B10B17}"/>
                </a:ext>
              </a:extLst>
            </p:cNvPr>
            <p:cNvSpPr txBox="1"/>
            <p:nvPr/>
          </p:nvSpPr>
          <p:spPr>
            <a:xfrm>
              <a:off x="1681521" y="3837049"/>
              <a:ext cx="2498190" cy="769441"/>
            </a:xfrm>
            <a:prstGeom prst="rect">
              <a:avLst/>
            </a:prstGeom>
            <a:noFill/>
          </p:spPr>
          <p:txBody>
            <a:bodyPr wrap="square">
              <a:spAutoFit/>
            </a:bodyPr>
            <a:lstStyle/>
            <a:p>
              <a:pPr algn="r">
                <a:spcBef>
                  <a:spcPts val="600"/>
                </a:spcBef>
                <a:buSzPct val="120000"/>
              </a:pPr>
              <a:r>
                <a:rPr lang="en-US" sz="2200" dirty="0">
                  <a:latin typeface="Atkinson Hyperlegible" pitchFamily="2" charset="77"/>
                </a:rPr>
                <a:t>Teach it </a:t>
              </a:r>
              <a:br>
                <a:rPr lang="en-US" sz="2200" dirty="0">
                  <a:latin typeface="Atkinson Hyperlegible" pitchFamily="2" charset="77"/>
                </a:rPr>
              </a:br>
              <a:r>
                <a:rPr lang="en-US" sz="2200" dirty="0">
                  <a:latin typeface="Atkinson Hyperlegible" pitchFamily="2" charset="77"/>
                </a:rPr>
                <a:t>(Training)</a:t>
              </a:r>
            </a:p>
          </p:txBody>
        </p:sp>
        <p:sp>
          <p:nvSpPr>
            <p:cNvPr id="102" name="Oval 101">
              <a:extLst>
                <a:ext uri="{FF2B5EF4-FFF2-40B4-BE49-F238E27FC236}">
                  <a16:creationId xmlns:a16="http://schemas.microsoft.com/office/drawing/2014/main" id="{2C6BF65A-2ABD-67C5-5044-40A68542EDEB}"/>
                </a:ext>
              </a:extLst>
            </p:cNvPr>
            <p:cNvSpPr>
              <a:spLocks noChangeAspect="1"/>
            </p:cNvSpPr>
            <p:nvPr/>
          </p:nvSpPr>
          <p:spPr>
            <a:xfrm>
              <a:off x="5331905" y="3534130"/>
              <a:ext cx="72000" cy="72000"/>
            </a:xfrm>
            <a:prstGeom prst="ellipse">
              <a:avLst/>
            </a:prstGeom>
            <a:solidFill>
              <a:srgbClr val="EBB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1" name="Group 20">
              <a:extLst>
                <a:ext uri="{FF2B5EF4-FFF2-40B4-BE49-F238E27FC236}">
                  <a16:creationId xmlns:a16="http://schemas.microsoft.com/office/drawing/2014/main" id="{F3175872-B480-F7A2-572A-EEB9FB9B0405}"/>
                </a:ext>
              </a:extLst>
            </p:cNvPr>
            <p:cNvGrpSpPr/>
            <p:nvPr/>
          </p:nvGrpSpPr>
          <p:grpSpPr>
            <a:xfrm>
              <a:off x="4558080" y="3912884"/>
              <a:ext cx="493343" cy="636079"/>
              <a:chOff x="10951050" y="1177724"/>
              <a:chExt cx="493343" cy="636079"/>
            </a:xfrm>
            <a:solidFill>
              <a:srgbClr val="EF8E62"/>
            </a:solidFill>
          </p:grpSpPr>
          <p:sp>
            <p:nvSpPr>
              <p:cNvPr id="22" name="Freeform: Shape 21">
                <a:extLst>
                  <a:ext uri="{FF2B5EF4-FFF2-40B4-BE49-F238E27FC236}">
                    <a16:creationId xmlns:a16="http://schemas.microsoft.com/office/drawing/2014/main" id="{4699810A-00F8-A907-F7A0-A8D00854013C}"/>
                  </a:ext>
                </a:extLst>
              </p:cNvPr>
              <p:cNvSpPr/>
              <p:nvPr/>
            </p:nvSpPr>
            <p:spPr>
              <a:xfrm>
                <a:off x="11050015" y="1177724"/>
                <a:ext cx="113157" cy="113157"/>
              </a:xfrm>
              <a:custGeom>
                <a:avLst/>
                <a:gdLst>
                  <a:gd name="connsiteX0" fmla="*/ 113157 w 113157"/>
                  <a:gd name="connsiteY0" fmla="*/ 56579 h 113157"/>
                  <a:gd name="connsiteX1" fmla="*/ 56578 w 113157"/>
                  <a:gd name="connsiteY1" fmla="*/ 113157 h 113157"/>
                  <a:gd name="connsiteX2" fmla="*/ 0 w 113157"/>
                  <a:gd name="connsiteY2" fmla="*/ 56578 h 113157"/>
                  <a:gd name="connsiteX3" fmla="*/ 56578 w 113157"/>
                  <a:gd name="connsiteY3" fmla="*/ 0 h 113157"/>
                  <a:gd name="connsiteX4" fmla="*/ 113157 w 113157"/>
                  <a:gd name="connsiteY4" fmla="*/ 56579 h 11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57" h="113157">
                    <a:moveTo>
                      <a:pt x="113157" y="56579"/>
                    </a:moveTo>
                    <a:cubicBezTo>
                      <a:pt x="113157" y="87826"/>
                      <a:pt x="87826" y="113157"/>
                      <a:pt x="56578" y="113157"/>
                    </a:cubicBezTo>
                    <a:cubicBezTo>
                      <a:pt x="25331" y="113157"/>
                      <a:pt x="0" y="87826"/>
                      <a:pt x="0" y="56578"/>
                    </a:cubicBezTo>
                    <a:cubicBezTo>
                      <a:pt x="0" y="25331"/>
                      <a:pt x="25331" y="0"/>
                      <a:pt x="56578" y="0"/>
                    </a:cubicBezTo>
                    <a:cubicBezTo>
                      <a:pt x="87826" y="0"/>
                      <a:pt x="113157" y="25331"/>
                      <a:pt x="113157" y="56579"/>
                    </a:cubicBezTo>
                    <a:close/>
                  </a:path>
                </a:pathLst>
              </a:custGeom>
              <a:grpFill/>
              <a:ln w="9525" cap="flat">
                <a:no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E2631FE8-C0FF-9D57-3E5F-76FD8CA0EEC7}"/>
                  </a:ext>
                </a:extLst>
              </p:cNvPr>
              <p:cNvSpPr/>
              <p:nvPr/>
            </p:nvSpPr>
            <p:spPr>
              <a:xfrm>
                <a:off x="10951050" y="1208350"/>
                <a:ext cx="493343" cy="605453"/>
              </a:xfrm>
              <a:custGeom>
                <a:avLst/>
                <a:gdLst>
                  <a:gd name="connsiteX0" fmla="*/ 489204 w 493343"/>
                  <a:gd name="connsiteY0" fmla="*/ 4140 h 605453"/>
                  <a:gd name="connsiteX1" fmla="*/ 469011 w 493343"/>
                  <a:gd name="connsiteY1" fmla="*/ 4140 h 605453"/>
                  <a:gd name="connsiteX2" fmla="*/ 345948 w 493343"/>
                  <a:gd name="connsiteY2" fmla="*/ 127203 h 605453"/>
                  <a:gd name="connsiteX3" fmla="*/ 318230 w 493343"/>
                  <a:gd name="connsiteY3" fmla="*/ 134251 h 605453"/>
                  <a:gd name="connsiteX4" fmla="*/ 280702 w 493343"/>
                  <a:gd name="connsiteY4" fmla="*/ 194354 h 605453"/>
                  <a:gd name="connsiteX5" fmla="*/ 270034 w 493343"/>
                  <a:gd name="connsiteY5" fmla="*/ 148920 h 605453"/>
                  <a:gd name="connsiteX6" fmla="*/ 261557 w 493343"/>
                  <a:gd name="connsiteY6" fmla="*/ 133299 h 605453"/>
                  <a:gd name="connsiteX7" fmla="*/ 202121 w 493343"/>
                  <a:gd name="connsiteY7" fmla="*/ 102247 h 605453"/>
                  <a:gd name="connsiteX8" fmla="*/ 155543 w 493343"/>
                  <a:gd name="connsiteY8" fmla="*/ 96628 h 605453"/>
                  <a:gd name="connsiteX9" fmla="*/ 108871 w 493343"/>
                  <a:gd name="connsiteY9" fmla="*/ 103676 h 605453"/>
                  <a:gd name="connsiteX10" fmla="*/ 49530 w 493343"/>
                  <a:gd name="connsiteY10" fmla="*/ 134728 h 605453"/>
                  <a:gd name="connsiteX11" fmla="*/ 41053 w 493343"/>
                  <a:gd name="connsiteY11" fmla="*/ 150349 h 605453"/>
                  <a:gd name="connsiteX12" fmla="*/ 0 w 493343"/>
                  <a:gd name="connsiteY12" fmla="*/ 325609 h 605453"/>
                  <a:gd name="connsiteX13" fmla="*/ 28575 w 493343"/>
                  <a:gd name="connsiteY13" fmla="*/ 354184 h 605453"/>
                  <a:gd name="connsiteX14" fmla="*/ 55436 w 493343"/>
                  <a:gd name="connsiteY14" fmla="*/ 333038 h 605453"/>
                  <a:gd name="connsiteX15" fmla="*/ 85154 w 493343"/>
                  <a:gd name="connsiteY15" fmla="*/ 210070 h 605453"/>
                  <a:gd name="connsiteX16" fmla="*/ 85154 w 493343"/>
                  <a:gd name="connsiteY16" fmla="*/ 605453 h 605453"/>
                  <a:gd name="connsiteX17" fmla="*/ 141446 w 493343"/>
                  <a:gd name="connsiteY17" fmla="*/ 605453 h 605453"/>
                  <a:gd name="connsiteX18" fmla="*/ 141446 w 493343"/>
                  <a:gd name="connsiteY18" fmla="*/ 351040 h 605453"/>
                  <a:gd name="connsiteX19" fmla="*/ 170021 w 493343"/>
                  <a:gd name="connsiteY19" fmla="*/ 351040 h 605453"/>
                  <a:gd name="connsiteX20" fmla="*/ 170021 w 493343"/>
                  <a:gd name="connsiteY20" fmla="*/ 605453 h 605453"/>
                  <a:gd name="connsiteX21" fmla="*/ 226219 w 493343"/>
                  <a:gd name="connsiteY21" fmla="*/ 605453 h 605453"/>
                  <a:gd name="connsiteX22" fmla="*/ 226219 w 493343"/>
                  <a:gd name="connsiteY22" fmla="*/ 208261 h 605453"/>
                  <a:gd name="connsiteX23" fmla="*/ 236696 w 493343"/>
                  <a:gd name="connsiteY23" fmla="*/ 253028 h 605453"/>
                  <a:gd name="connsiteX24" fmla="*/ 242316 w 493343"/>
                  <a:gd name="connsiteY24" fmla="*/ 260172 h 605453"/>
                  <a:gd name="connsiteX25" fmla="*/ 280416 w 493343"/>
                  <a:gd name="connsiteY25" fmla="*/ 273602 h 605453"/>
                  <a:gd name="connsiteX26" fmla="*/ 303276 w 493343"/>
                  <a:gd name="connsiteY26" fmla="*/ 263220 h 605453"/>
                  <a:gd name="connsiteX27" fmla="*/ 361379 w 493343"/>
                  <a:gd name="connsiteY27" fmla="*/ 167970 h 605453"/>
                  <a:gd name="connsiteX28" fmla="*/ 365284 w 493343"/>
                  <a:gd name="connsiteY28" fmla="*/ 148253 h 605453"/>
                  <a:gd name="connsiteX29" fmla="*/ 489109 w 493343"/>
                  <a:gd name="connsiteY29" fmla="*/ 24428 h 605453"/>
                  <a:gd name="connsiteX30" fmla="*/ 489204 w 493343"/>
                  <a:gd name="connsiteY30" fmla="*/ 4140 h 60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3343" h="605453">
                    <a:moveTo>
                      <a:pt x="489204" y="4140"/>
                    </a:moveTo>
                    <a:cubicBezTo>
                      <a:pt x="483604" y="-1380"/>
                      <a:pt x="474611" y="-1380"/>
                      <a:pt x="469011" y="4140"/>
                    </a:cubicBezTo>
                    <a:lnTo>
                      <a:pt x="345948" y="127203"/>
                    </a:lnTo>
                    <a:cubicBezTo>
                      <a:pt x="336113" y="124427"/>
                      <a:pt x="325545" y="127114"/>
                      <a:pt x="318230" y="134251"/>
                    </a:cubicBezTo>
                    <a:cubicBezTo>
                      <a:pt x="316230" y="136252"/>
                      <a:pt x="280702" y="194354"/>
                      <a:pt x="280702" y="194354"/>
                    </a:cubicBezTo>
                    <a:lnTo>
                      <a:pt x="270034" y="148920"/>
                    </a:lnTo>
                    <a:cubicBezTo>
                      <a:pt x="268621" y="143062"/>
                      <a:pt x="265699" y="137676"/>
                      <a:pt x="261557" y="133299"/>
                    </a:cubicBezTo>
                    <a:cubicBezTo>
                      <a:pt x="244001" y="119108"/>
                      <a:pt x="223797" y="108552"/>
                      <a:pt x="202121" y="102247"/>
                    </a:cubicBezTo>
                    <a:cubicBezTo>
                      <a:pt x="186797" y="98970"/>
                      <a:pt x="171207" y="97089"/>
                      <a:pt x="155543" y="96628"/>
                    </a:cubicBezTo>
                    <a:cubicBezTo>
                      <a:pt x="139740" y="96871"/>
                      <a:pt x="124041" y="99242"/>
                      <a:pt x="108871" y="103676"/>
                    </a:cubicBezTo>
                    <a:cubicBezTo>
                      <a:pt x="86998" y="109410"/>
                      <a:pt x="66710" y="120027"/>
                      <a:pt x="49530" y="134728"/>
                    </a:cubicBezTo>
                    <a:cubicBezTo>
                      <a:pt x="45351" y="139078"/>
                      <a:pt x="42422" y="144474"/>
                      <a:pt x="41053" y="150349"/>
                    </a:cubicBezTo>
                    <a:cubicBezTo>
                      <a:pt x="41053" y="150349"/>
                      <a:pt x="0" y="322751"/>
                      <a:pt x="0" y="325609"/>
                    </a:cubicBezTo>
                    <a:cubicBezTo>
                      <a:pt x="0" y="341391"/>
                      <a:pt x="12794" y="354184"/>
                      <a:pt x="28575" y="354184"/>
                    </a:cubicBezTo>
                    <a:cubicBezTo>
                      <a:pt x="41222" y="353859"/>
                      <a:pt x="52150" y="345256"/>
                      <a:pt x="55436" y="333038"/>
                    </a:cubicBezTo>
                    <a:lnTo>
                      <a:pt x="85154" y="210070"/>
                    </a:lnTo>
                    <a:lnTo>
                      <a:pt x="85154" y="605453"/>
                    </a:lnTo>
                    <a:lnTo>
                      <a:pt x="141446" y="605453"/>
                    </a:lnTo>
                    <a:lnTo>
                      <a:pt x="141446" y="351040"/>
                    </a:lnTo>
                    <a:lnTo>
                      <a:pt x="170021" y="351040"/>
                    </a:lnTo>
                    <a:lnTo>
                      <a:pt x="170021" y="605453"/>
                    </a:lnTo>
                    <a:lnTo>
                      <a:pt x="226219" y="605453"/>
                    </a:lnTo>
                    <a:lnTo>
                      <a:pt x="226219" y="208261"/>
                    </a:lnTo>
                    <a:lnTo>
                      <a:pt x="236696" y="253028"/>
                    </a:lnTo>
                    <a:cubicBezTo>
                      <a:pt x="237423" y="256123"/>
                      <a:pt x="239479" y="258737"/>
                      <a:pt x="242316" y="260172"/>
                    </a:cubicBezTo>
                    <a:cubicBezTo>
                      <a:pt x="253269" y="268579"/>
                      <a:pt x="266612" y="273282"/>
                      <a:pt x="280416" y="273602"/>
                    </a:cubicBezTo>
                    <a:cubicBezTo>
                      <a:pt x="289404" y="274860"/>
                      <a:pt x="298310" y="270815"/>
                      <a:pt x="303276" y="263220"/>
                    </a:cubicBezTo>
                    <a:lnTo>
                      <a:pt x="361379" y="167970"/>
                    </a:lnTo>
                    <a:cubicBezTo>
                      <a:pt x="365092" y="162114"/>
                      <a:pt x="366486" y="155082"/>
                      <a:pt x="365284" y="148253"/>
                    </a:cubicBezTo>
                    <a:lnTo>
                      <a:pt x="489109" y="24428"/>
                    </a:lnTo>
                    <a:cubicBezTo>
                      <a:pt x="494717" y="18844"/>
                      <a:pt x="494760" y="9777"/>
                      <a:pt x="489204" y="4140"/>
                    </a:cubicBezTo>
                    <a:close/>
                  </a:path>
                </a:pathLst>
              </a:custGeom>
              <a:grpFill/>
              <a:ln w="9525" cap="flat">
                <a:noFill/>
                <a:prstDash val="solid"/>
                <a:miter/>
              </a:ln>
            </p:spPr>
            <p:txBody>
              <a:bodyPr rtlCol="0" anchor="ctr"/>
              <a:lstStyle/>
              <a:p>
                <a:endParaRPr lang="en-IN"/>
              </a:p>
            </p:txBody>
          </p:sp>
        </p:grpSp>
      </p:grpSp>
      <p:pic>
        <p:nvPicPr>
          <p:cNvPr id="25" name="13_1">
            <a:hlinkClick r:id="" action="ppaction://media"/>
            <a:extLst>
              <a:ext uri="{FF2B5EF4-FFF2-40B4-BE49-F238E27FC236}">
                <a16:creationId xmlns:a16="http://schemas.microsoft.com/office/drawing/2014/main" id="{C5B4567D-2FE7-4DB2-B799-F91E906DFC6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23625" y="7413625"/>
            <a:ext cx="609600" cy="609600"/>
          </a:xfrm>
          <a:prstGeom prst="rect">
            <a:avLst/>
          </a:prstGeom>
        </p:spPr>
      </p:pic>
      <p:grpSp>
        <p:nvGrpSpPr>
          <p:cNvPr id="2" name="Group 1">
            <a:extLst>
              <a:ext uri="{FF2B5EF4-FFF2-40B4-BE49-F238E27FC236}">
                <a16:creationId xmlns:a16="http://schemas.microsoft.com/office/drawing/2014/main" id="{40054F0C-1AB5-8371-872E-C491B0FED11E}"/>
              </a:ext>
            </a:extLst>
          </p:cNvPr>
          <p:cNvGrpSpPr/>
          <p:nvPr/>
        </p:nvGrpSpPr>
        <p:grpSpPr>
          <a:xfrm>
            <a:off x="4612980" y="1135642"/>
            <a:ext cx="2520000" cy="2520000"/>
            <a:chOff x="4836000" y="1135642"/>
            <a:chExt cx="2520000" cy="2520000"/>
          </a:xfrm>
        </p:grpSpPr>
        <p:grpSp>
          <p:nvGrpSpPr>
            <p:cNvPr id="3" name="Group 2">
              <a:extLst>
                <a:ext uri="{FF2B5EF4-FFF2-40B4-BE49-F238E27FC236}">
                  <a16:creationId xmlns:a16="http://schemas.microsoft.com/office/drawing/2014/main" id="{8985815F-CF9A-A261-2686-A09F237EE167}"/>
                </a:ext>
              </a:extLst>
            </p:cNvPr>
            <p:cNvGrpSpPr/>
            <p:nvPr/>
          </p:nvGrpSpPr>
          <p:grpSpPr>
            <a:xfrm>
              <a:off x="4836000" y="1135642"/>
              <a:ext cx="2520000" cy="2520000"/>
              <a:chOff x="4929897" y="1275342"/>
              <a:chExt cx="2520000" cy="2520000"/>
            </a:xfrm>
          </p:grpSpPr>
          <p:grpSp>
            <p:nvGrpSpPr>
              <p:cNvPr id="17" name="Group 16">
                <a:extLst>
                  <a:ext uri="{FF2B5EF4-FFF2-40B4-BE49-F238E27FC236}">
                    <a16:creationId xmlns:a16="http://schemas.microsoft.com/office/drawing/2014/main" id="{358639C0-97BC-89F8-73CE-129A007AABA0}"/>
                  </a:ext>
                </a:extLst>
              </p:cNvPr>
              <p:cNvGrpSpPr/>
              <p:nvPr/>
            </p:nvGrpSpPr>
            <p:grpSpPr>
              <a:xfrm>
                <a:off x="4929897" y="1275342"/>
                <a:ext cx="2520000" cy="2520000"/>
                <a:chOff x="4752473" y="1275342"/>
                <a:chExt cx="2520000" cy="2520000"/>
              </a:xfrm>
            </p:grpSpPr>
            <p:sp>
              <p:nvSpPr>
                <p:cNvPr id="19" name="Oval 18">
                  <a:extLst>
                    <a:ext uri="{FF2B5EF4-FFF2-40B4-BE49-F238E27FC236}">
                      <a16:creationId xmlns:a16="http://schemas.microsoft.com/office/drawing/2014/main" id="{952E3475-9173-1728-78A2-89015BC72408}"/>
                    </a:ext>
                  </a:extLst>
                </p:cNvPr>
                <p:cNvSpPr>
                  <a:spLocks noChangeAspect="1"/>
                </p:cNvSpPr>
                <p:nvPr/>
              </p:nvSpPr>
              <p:spPr>
                <a:xfrm>
                  <a:off x="4752473" y="1275342"/>
                  <a:ext cx="2520000" cy="2520000"/>
                </a:xfrm>
                <a:prstGeom prst="ellipse">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 name="Oval 19">
                  <a:extLst>
                    <a:ext uri="{FF2B5EF4-FFF2-40B4-BE49-F238E27FC236}">
                      <a16:creationId xmlns:a16="http://schemas.microsoft.com/office/drawing/2014/main" id="{2855CA19-AF30-AA7A-CE98-0EFB9E8028C0}"/>
                    </a:ext>
                  </a:extLst>
                </p:cNvPr>
                <p:cNvSpPr>
                  <a:spLocks noChangeAspect="1"/>
                </p:cNvSpPr>
                <p:nvPr/>
              </p:nvSpPr>
              <p:spPr>
                <a:xfrm>
                  <a:off x="4824473" y="1347342"/>
                  <a:ext cx="2376000" cy="237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8" name="Picture 17">
                <a:extLst>
                  <a:ext uri="{FF2B5EF4-FFF2-40B4-BE49-F238E27FC236}">
                    <a16:creationId xmlns:a16="http://schemas.microsoft.com/office/drawing/2014/main" id="{86A7A272-24BB-9F78-62CC-57C4FAC6DB43}"/>
                  </a:ext>
                </a:extLst>
              </p:cNvPr>
              <p:cNvPicPr>
                <a:picLocks noChangeAspect="1"/>
              </p:cNvPicPr>
              <p:nvPr/>
            </p:nvPicPr>
            <p:blipFill rotWithShape="1">
              <a:blip r:embed="rId14">
                <a:extLst>
                  <a:ext uri="{28A0092B-C50C-407E-A947-70E740481C1C}">
                    <a14:useLocalDpi xmlns:a14="http://schemas.microsoft.com/office/drawing/2010/main" val="0"/>
                  </a:ext>
                </a:extLst>
              </a:blip>
              <a:srcRect l="21198" t="4793" r="14534" b="5844"/>
              <a:stretch/>
            </p:blipFill>
            <p:spPr>
              <a:xfrm>
                <a:off x="5001897" y="1347342"/>
                <a:ext cx="2376000" cy="2376000"/>
              </a:xfrm>
              <a:custGeom>
                <a:avLst/>
                <a:gdLst>
                  <a:gd name="connsiteX0" fmla="*/ 1188000 w 2376000"/>
                  <a:gd name="connsiteY0" fmla="*/ 0 h 2376000"/>
                  <a:gd name="connsiteX1" fmla="*/ 2376000 w 2376000"/>
                  <a:gd name="connsiteY1" fmla="*/ 1188000 h 2376000"/>
                  <a:gd name="connsiteX2" fmla="*/ 1188000 w 2376000"/>
                  <a:gd name="connsiteY2" fmla="*/ 2376000 h 2376000"/>
                  <a:gd name="connsiteX3" fmla="*/ 0 w 2376000"/>
                  <a:gd name="connsiteY3" fmla="*/ 1188000 h 2376000"/>
                  <a:gd name="connsiteX4" fmla="*/ 1188000 w 2376000"/>
                  <a:gd name="connsiteY4" fmla="*/ 0 h 23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000" h="2376000">
                    <a:moveTo>
                      <a:pt x="1188000" y="0"/>
                    </a:moveTo>
                    <a:cubicBezTo>
                      <a:pt x="1844114" y="0"/>
                      <a:pt x="2376000" y="531886"/>
                      <a:pt x="2376000" y="1188000"/>
                    </a:cubicBezTo>
                    <a:cubicBezTo>
                      <a:pt x="2376000" y="1844114"/>
                      <a:pt x="1844114" y="2376000"/>
                      <a:pt x="1188000" y="2376000"/>
                    </a:cubicBezTo>
                    <a:cubicBezTo>
                      <a:pt x="531886" y="2376000"/>
                      <a:pt x="0" y="1844114"/>
                      <a:pt x="0" y="1188000"/>
                    </a:cubicBezTo>
                    <a:cubicBezTo>
                      <a:pt x="0" y="531886"/>
                      <a:pt x="531886" y="0"/>
                      <a:pt x="1188000" y="0"/>
                    </a:cubicBezTo>
                    <a:close/>
                  </a:path>
                </a:pathLst>
              </a:custGeom>
            </p:spPr>
          </p:pic>
        </p:grpSp>
        <p:sp>
          <p:nvSpPr>
            <p:cNvPr id="16" name="Rectangle 15">
              <a:extLst>
                <a:ext uri="{FF2B5EF4-FFF2-40B4-BE49-F238E27FC236}">
                  <a16:creationId xmlns:a16="http://schemas.microsoft.com/office/drawing/2014/main" id="{D21B3DEE-2E66-7A9C-0275-13E0484B534D}"/>
                </a:ext>
              </a:extLst>
            </p:cNvPr>
            <p:cNvSpPr/>
            <p:nvPr/>
          </p:nvSpPr>
          <p:spPr>
            <a:xfrm>
              <a:off x="5599008" y="3188256"/>
              <a:ext cx="993985"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p>
          </p:txBody>
        </p:sp>
      </p:grpSp>
    </p:spTree>
    <p:extLst>
      <p:ext uri="{BB962C8B-B14F-4D97-AF65-F5344CB8AC3E}">
        <p14:creationId xmlns:p14="http://schemas.microsoft.com/office/powerpoint/2010/main" val="2434781091"/>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66" fill="hold"/>
                                        <p:tgtEl>
                                          <p:spTgt spid="25"/>
                                        </p:tgtEl>
                                      </p:cBhvr>
                                    </p:cmd>
                                  </p:childTnLst>
                                </p:cTn>
                              </p:par>
                              <p:par>
                                <p:cTn id="7" presetID="22" presetClass="exit" presetSubtype="8" fill="hold" nodeType="withEffect">
                                  <p:stCondLst>
                                    <p:cond delay="17000"/>
                                  </p:stCondLst>
                                  <p:childTnLst>
                                    <p:animEffect transition="out" filter="wipe(left)">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par>
                                <p:cTn id="10" presetID="22" presetClass="exit" presetSubtype="8" fill="hold" nodeType="withEffect">
                                  <p:stCondLst>
                                    <p:cond delay="1700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22" presetClass="exit" presetSubtype="4" fill="hold" nodeType="withEffect">
                                  <p:stCondLst>
                                    <p:cond delay="17000"/>
                                  </p:stCondLst>
                                  <p:childTnLst>
                                    <p:animEffect transition="out" filter="wipe(down)">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22" presetClass="exit" presetSubtype="2" fill="hold" nodeType="withEffect">
                                  <p:stCondLst>
                                    <p:cond delay="17000"/>
                                  </p:stCondLst>
                                  <p:childTnLst>
                                    <p:animEffect transition="out" filter="wipe(right)">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22" presetClass="exit" presetSubtype="2" fill="hold" nodeType="withEffect">
                                  <p:stCondLst>
                                    <p:cond delay="17000"/>
                                  </p:stCondLst>
                                  <p:childTnLst>
                                    <p:animEffect transition="out" filter="wipe(right)">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53" presetClass="exit" presetSubtype="32" fill="hold" nodeType="withEffect">
                                  <p:stCondLst>
                                    <p:cond delay="17000"/>
                                  </p:stCondLst>
                                  <p:childTnLst>
                                    <p:anim calcmode="lin" valueType="num">
                                      <p:cBhvr>
                                        <p:cTn id="23" dur="500"/>
                                        <p:tgtEl>
                                          <p:spTgt spid="2"/>
                                        </p:tgtEl>
                                        <p:attrNameLst>
                                          <p:attrName>ppt_w</p:attrName>
                                        </p:attrNameLst>
                                      </p:cBhvr>
                                      <p:tavLst>
                                        <p:tav tm="0">
                                          <p:val>
                                            <p:strVal val="ppt_w"/>
                                          </p:val>
                                        </p:tav>
                                        <p:tav tm="100000">
                                          <p:val>
                                            <p:fltVal val="0"/>
                                          </p:val>
                                        </p:tav>
                                      </p:tavLst>
                                    </p:anim>
                                    <p:anim calcmode="lin" valueType="num">
                                      <p:cBhvr>
                                        <p:cTn id="24" dur="500"/>
                                        <p:tgtEl>
                                          <p:spTgt spid="2"/>
                                        </p:tgtEl>
                                        <p:attrNameLst>
                                          <p:attrName>ppt_h</p:attrName>
                                        </p:attrNameLst>
                                      </p:cBhvr>
                                      <p:tavLst>
                                        <p:tav tm="0">
                                          <p:val>
                                            <p:strVal val="ppt_h"/>
                                          </p:val>
                                        </p:tav>
                                        <p:tav tm="100000">
                                          <p:val>
                                            <p:fltVal val="0"/>
                                          </p:val>
                                        </p:tav>
                                      </p:tavLst>
                                    </p:anim>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hidden="1">
            <a:extLst>
              <a:ext uri="{FF2B5EF4-FFF2-40B4-BE49-F238E27FC236}">
                <a16:creationId xmlns:a16="http://schemas.microsoft.com/office/drawing/2014/main" id="{1D05A08D-8950-70AB-8A64-051C7EF73271}"/>
              </a:ext>
            </a:extLst>
          </p:cNvPr>
          <p:cNvPicPr>
            <a:picLocks noGrp="1" noRot="1" noChangeAspect="1" noMove="1" noResize="1" noEditPoints="1" noAdjustHandles="1" noChangeArrowheads="1" noChangeShapeType="1" noCrop="1"/>
          </p:cNvPicPr>
          <p:nvPr/>
        </p:nvPicPr>
        <p:blipFill>
          <a:blip r:embed="rId5"/>
          <a:stretch>
            <a:fillRect/>
          </a:stretch>
        </p:blipFill>
        <p:spPr>
          <a:xfrm>
            <a:off x="1988384" y="881062"/>
            <a:ext cx="8215233" cy="5507706"/>
          </a:xfrm>
          <a:prstGeom prst="rect">
            <a:avLst/>
          </a:prstGeom>
        </p:spPr>
      </p:pic>
      <p:sp>
        <p:nvSpPr>
          <p:cNvPr id="6" name="TextBox 5">
            <a:extLst>
              <a:ext uri="{FF2B5EF4-FFF2-40B4-BE49-F238E27FC236}">
                <a16:creationId xmlns:a16="http://schemas.microsoft.com/office/drawing/2014/main" id="{86DD0ECA-C662-F8DC-49BB-4BD31663DDB2}"/>
              </a:ext>
            </a:extLst>
          </p:cNvPr>
          <p:cNvSpPr txBox="1"/>
          <p:nvPr/>
        </p:nvSpPr>
        <p:spPr>
          <a:xfrm>
            <a:off x="128016" y="96886"/>
            <a:ext cx="10724467" cy="584775"/>
          </a:xfrm>
          <a:prstGeom prst="rect">
            <a:avLst/>
          </a:prstGeom>
          <a:noFill/>
        </p:spPr>
        <p:txBody>
          <a:bodyPr wrap="square" rtlCol="0">
            <a:spAutoFit/>
          </a:bodyPr>
          <a:lstStyle/>
          <a:p>
            <a:r>
              <a:rPr lang="en-US" sz="3200" b="1" dirty="0">
                <a:solidFill>
                  <a:srgbClr val="AB47BC"/>
                </a:solidFill>
                <a:latin typeface="Atkinson Hyperlegible" pitchFamily="2" charset="0"/>
              </a:rPr>
              <a:t>The multimodal improvement strategy explained</a:t>
            </a:r>
          </a:p>
        </p:txBody>
      </p:sp>
      <p:grpSp>
        <p:nvGrpSpPr>
          <p:cNvPr id="48" name="Group 47">
            <a:extLst>
              <a:ext uri="{FF2B5EF4-FFF2-40B4-BE49-F238E27FC236}">
                <a16:creationId xmlns:a16="http://schemas.microsoft.com/office/drawing/2014/main" id="{42662834-6445-0D24-9C4F-E664FDB3E2FF}"/>
              </a:ext>
            </a:extLst>
          </p:cNvPr>
          <p:cNvGrpSpPr/>
          <p:nvPr/>
        </p:nvGrpSpPr>
        <p:grpSpPr>
          <a:xfrm>
            <a:off x="645320" y="5530164"/>
            <a:ext cx="1196645" cy="1096145"/>
            <a:chOff x="645320" y="5625700"/>
            <a:chExt cx="1196645" cy="1096145"/>
          </a:xfrm>
        </p:grpSpPr>
        <p:sp>
          <p:nvSpPr>
            <p:cNvPr id="64" name="Right Triangle 63">
              <a:extLst>
                <a:ext uri="{FF2B5EF4-FFF2-40B4-BE49-F238E27FC236}">
                  <a16:creationId xmlns:a16="http://schemas.microsoft.com/office/drawing/2014/main" id="{8D094A48-84B1-D542-FFA8-07D0F1E05CDE}"/>
                </a:ext>
              </a:extLst>
            </p:cNvPr>
            <p:cNvSpPr/>
            <p:nvPr/>
          </p:nvSpPr>
          <p:spPr>
            <a:xfrm rot="13560000">
              <a:off x="1423857" y="5966677"/>
              <a:ext cx="422025" cy="414190"/>
            </a:xfrm>
            <a:prstGeom prst="rtTriangle">
              <a:avLst/>
            </a:prstGeom>
            <a:solidFill>
              <a:srgbClr val="99D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65" name="Group 64">
              <a:extLst>
                <a:ext uri="{FF2B5EF4-FFF2-40B4-BE49-F238E27FC236}">
                  <a16:creationId xmlns:a16="http://schemas.microsoft.com/office/drawing/2014/main" id="{A70E776B-CFC4-400C-6EAC-1A52D41E5DB5}"/>
                </a:ext>
              </a:extLst>
            </p:cNvPr>
            <p:cNvGrpSpPr>
              <a:grpSpLocks noChangeAspect="1"/>
            </p:cNvGrpSpPr>
            <p:nvPr/>
          </p:nvGrpSpPr>
          <p:grpSpPr>
            <a:xfrm>
              <a:off x="645320" y="5625700"/>
              <a:ext cx="1096144" cy="1096145"/>
              <a:chOff x="4752473" y="1275342"/>
              <a:chExt cx="2520000" cy="2520000"/>
            </a:xfrm>
          </p:grpSpPr>
          <p:sp>
            <p:nvSpPr>
              <p:cNvPr id="67" name="Oval 66">
                <a:extLst>
                  <a:ext uri="{FF2B5EF4-FFF2-40B4-BE49-F238E27FC236}">
                    <a16:creationId xmlns:a16="http://schemas.microsoft.com/office/drawing/2014/main" id="{FEB7DD0B-C48C-D0F8-DE31-FBA55ACA2DEF}"/>
                  </a:ext>
                </a:extLst>
              </p:cNvPr>
              <p:cNvSpPr>
                <a:spLocks noChangeAspect="1"/>
              </p:cNvSpPr>
              <p:nvPr/>
            </p:nvSpPr>
            <p:spPr>
              <a:xfrm>
                <a:off x="4752473" y="1275342"/>
                <a:ext cx="2520000" cy="2520000"/>
              </a:xfrm>
              <a:prstGeom prst="ellipse">
                <a:avLst/>
              </a:prstGeom>
              <a:solidFill>
                <a:srgbClr val="4CB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Oval 67">
                <a:extLst>
                  <a:ext uri="{FF2B5EF4-FFF2-40B4-BE49-F238E27FC236}">
                    <a16:creationId xmlns:a16="http://schemas.microsoft.com/office/drawing/2014/main" id="{56CAF040-2372-9C8F-FC7A-F4212B07E46D}"/>
                  </a:ext>
                </a:extLst>
              </p:cNvPr>
              <p:cNvSpPr>
                <a:spLocks noChangeAspect="1"/>
              </p:cNvSpPr>
              <p:nvPr/>
            </p:nvSpPr>
            <p:spPr>
              <a:xfrm>
                <a:off x="4881704" y="1404573"/>
                <a:ext cx="2261538" cy="226153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10" name="Graphic 109" descr="Heart with solid fill">
              <a:extLst>
                <a:ext uri="{FF2B5EF4-FFF2-40B4-BE49-F238E27FC236}">
                  <a16:creationId xmlns:a16="http://schemas.microsoft.com/office/drawing/2014/main" id="{BEDC69DE-4789-718B-16C7-5371FC2EC9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4285" y="5862147"/>
              <a:ext cx="682070" cy="682071"/>
            </a:xfrm>
            <a:prstGeom prst="rect">
              <a:avLst/>
            </a:prstGeom>
          </p:spPr>
        </p:pic>
      </p:grpSp>
      <p:grpSp>
        <p:nvGrpSpPr>
          <p:cNvPr id="42" name="Group 41">
            <a:extLst>
              <a:ext uri="{FF2B5EF4-FFF2-40B4-BE49-F238E27FC236}">
                <a16:creationId xmlns:a16="http://schemas.microsoft.com/office/drawing/2014/main" id="{86A7E7A8-8E32-4656-18C8-5BD83CF064FF}"/>
              </a:ext>
            </a:extLst>
          </p:cNvPr>
          <p:cNvGrpSpPr/>
          <p:nvPr/>
        </p:nvGrpSpPr>
        <p:grpSpPr>
          <a:xfrm>
            <a:off x="645320" y="4332463"/>
            <a:ext cx="1197947" cy="1080000"/>
            <a:chOff x="645320" y="4378659"/>
            <a:chExt cx="1197947" cy="1080000"/>
          </a:xfrm>
        </p:grpSpPr>
        <p:sp>
          <p:nvSpPr>
            <p:cNvPr id="58" name="Right Triangle 57">
              <a:extLst>
                <a:ext uri="{FF2B5EF4-FFF2-40B4-BE49-F238E27FC236}">
                  <a16:creationId xmlns:a16="http://schemas.microsoft.com/office/drawing/2014/main" id="{C1AB1E1F-F85B-2F2A-A3F8-E51A1BC84C64}"/>
                </a:ext>
              </a:extLst>
            </p:cNvPr>
            <p:cNvSpPr/>
            <p:nvPr/>
          </p:nvSpPr>
          <p:spPr>
            <a:xfrm rot="13560000">
              <a:off x="1431318" y="4714615"/>
              <a:ext cx="415809" cy="408089"/>
            </a:xfrm>
            <a:prstGeom prst="rtTriangle">
              <a:avLst/>
            </a:prstGeom>
            <a:solidFill>
              <a:srgbClr val="BDD5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9" name="Group 58">
              <a:extLst>
                <a:ext uri="{FF2B5EF4-FFF2-40B4-BE49-F238E27FC236}">
                  <a16:creationId xmlns:a16="http://schemas.microsoft.com/office/drawing/2014/main" id="{48A3450E-9DF7-11C8-88AC-BAF1DE02FBB9}"/>
                </a:ext>
              </a:extLst>
            </p:cNvPr>
            <p:cNvGrpSpPr>
              <a:grpSpLocks noChangeAspect="1"/>
            </p:cNvGrpSpPr>
            <p:nvPr/>
          </p:nvGrpSpPr>
          <p:grpSpPr>
            <a:xfrm>
              <a:off x="645320" y="4378659"/>
              <a:ext cx="1080000" cy="1080000"/>
              <a:chOff x="4752473" y="1275342"/>
              <a:chExt cx="2520000" cy="2520000"/>
            </a:xfrm>
          </p:grpSpPr>
          <p:sp>
            <p:nvSpPr>
              <p:cNvPr id="61" name="Oval 60">
                <a:extLst>
                  <a:ext uri="{FF2B5EF4-FFF2-40B4-BE49-F238E27FC236}">
                    <a16:creationId xmlns:a16="http://schemas.microsoft.com/office/drawing/2014/main" id="{877E7B5B-A387-522F-E33A-AA7401437297}"/>
                  </a:ext>
                </a:extLst>
              </p:cNvPr>
              <p:cNvSpPr>
                <a:spLocks noChangeAspect="1"/>
              </p:cNvSpPr>
              <p:nvPr/>
            </p:nvSpPr>
            <p:spPr>
              <a:xfrm>
                <a:off x="4752473" y="1275342"/>
                <a:ext cx="2520000" cy="2520000"/>
              </a:xfrm>
              <a:prstGeom prst="ellipse">
                <a:avLst/>
              </a:prstGeom>
              <a:solidFill>
                <a:srgbClr val="9FC9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Oval 61">
                <a:extLst>
                  <a:ext uri="{FF2B5EF4-FFF2-40B4-BE49-F238E27FC236}">
                    <a16:creationId xmlns:a16="http://schemas.microsoft.com/office/drawing/2014/main" id="{9E6974FC-0777-6B95-A54D-C2FAE31AB9EA}"/>
                  </a:ext>
                </a:extLst>
              </p:cNvPr>
              <p:cNvSpPr>
                <a:spLocks noChangeAspect="1"/>
              </p:cNvSpPr>
              <p:nvPr/>
            </p:nvSpPr>
            <p:spPr>
              <a:xfrm>
                <a:off x="4881704" y="1404573"/>
                <a:ext cx="2261538" cy="226153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12" name="Graphic 111" descr="Volume with solid fill">
              <a:extLst>
                <a:ext uri="{FF2B5EF4-FFF2-40B4-BE49-F238E27FC236}">
                  <a16:creationId xmlns:a16="http://schemas.microsoft.com/office/drawing/2014/main" id="{7A947014-7A40-2033-A1A1-3CFC0DCDCC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4411" y="4608825"/>
              <a:ext cx="621818" cy="621818"/>
            </a:xfrm>
            <a:prstGeom prst="rect">
              <a:avLst/>
            </a:prstGeom>
          </p:spPr>
        </p:pic>
      </p:grpSp>
      <p:grpSp>
        <p:nvGrpSpPr>
          <p:cNvPr id="41" name="Group 40">
            <a:extLst>
              <a:ext uri="{FF2B5EF4-FFF2-40B4-BE49-F238E27FC236}">
                <a16:creationId xmlns:a16="http://schemas.microsoft.com/office/drawing/2014/main" id="{5BEF171B-CE42-9B16-190A-74E7297A4535}"/>
              </a:ext>
            </a:extLst>
          </p:cNvPr>
          <p:cNvGrpSpPr/>
          <p:nvPr/>
        </p:nvGrpSpPr>
        <p:grpSpPr>
          <a:xfrm>
            <a:off x="645320" y="3140754"/>
            <a:ext cx="1197947" cy="1080001"/>
            <a:chOff x="645320" y="3159896"/>
            <a:chExt cx="1197947" cy="1080001"/>
          </a:xfrm>
        </p:grpSpPr>
        <p:sp>
          <p:nvSpPr>
            <p:cNvPr id="52" name="Right Triangle 51">
              <a:extLst>
                <a:ext uri="{FF2B5EF4-FFF2-40B4-BE49-F238E27FC236}">
                  <a16:creationId xmlns:a16="http://schemas.microsoft.com/office/drawing/2014/main" id="{F2925E6F-4D39-2559-CBA8-BB86E1DE8EC7}"/>
                </a:ext>
              </a:extLst>
            </p:cNvPr>
            <p:cNvSpPr/>
            <p:nvPr/>
          </p:nvSpPr>
          <p:spPr>
            <a:xfrm rot="13560000">
              <a:off x="1431318" y="3495852"/>
              <a:ext cx="415809" cy="408089"/>
            </a:xfrm>
            <a:prstGeom prst="rtTriangle">
              <a:avLst/>
            </a:prstGeom>
            <a:solidFill>
              <a:srgbClr val="CC98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6" name="Group 25">
              <a:extLst>
                <a:ext uri="{FF2B5EF4-FFF2-40B4-BE49-F238E27FC236}">
                  <a16:creationId xmlns:a16="http://schemas.microsoft.com/office/drawing/2014/main" id="{1CF8CC46-D1CB-0BCF-3136-2882F4AF6FEB}"/>
                </a:ext>
              </a:extLst>
            </p:cNvPr>
            <p:cNvGrpSpPr/>
            <p:nvPr/>
          </p:nvGrpSpPr>
          <p:grpSpPr>
            <a:xfrm>
              <a:off x="645320" y="3159896"/>
              <a:ext cx="1080000" cy="1080001"/>
              <a:chOff x="645320" y="3159896"/>
              <a:chExt cx="1080000" cy="1080001"/>
            </a:xfrm>
          </p:grpSpPr>
          <p:sp>
            <p:nvSpPr>
              <p:cNvPr id="55" name="Oval 54">
                <a:extLst>
                  <a:ext uri="{FF2B5EF4-FFF2-40B4-BE49-F238E27FC236}">
                    <a16:creationId xmlns:a16="http://schemas.microsoft.com/office/drawing/2014/main" id="{7ABD29F1-DD31-F6EA-626A-F2ECCA4FAF4F}"/>
                  </a:ext>
                </a:extLst>
              </p:cNvPr>
              <p:cNvSpPr>
                <a:spLocks noChangeAspect="1"/>
              </p:cNvSpPr>
              <p:nvPr/>
            </p:nvSpPr>
            <p:spPr>
              <a:xfrm>
                <a:off x="645320" y="3159896"/>
                <a:ext cx="1080000" cy="1080001"/>
              </a:xfrm>
              <a:prstGeom prst="ellipse">
                <a:avLst/>
              </a:prstGeom>
              <a:solidFill>
                <a:srgbClr val="BA5D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Oval 55">
                <a:extLst>
                  <a:ext uri="{FF2B5EF4-FFF2-40B4-BE49-F238E27FC236}">
                    <a16:creationId xmlns:a16="http://schemas.microsoft.com/office/drawing/2014/main" id="{C13B35D0-C33F-401B-CB34-3A147696633F}"/>
                  </a:ext>
                </a:extLst>
              </p:cNvPr>
              <p:cNvSpPr>
                <a:spLocks noChangeAspect="1"/>
              </p:cNvSpPr>
              <p:nvPr/>
            </p:nvSpPr>
            <p:spPr>
              <a:xfrm>
                <a:off x="700705" y="3215281"/>
                <a:ext cx="969231" cy="96923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15" name="Graphic 114" descr="Clipboard Checked with solid fill">
              <a:extLst>
                <a:ext uri="{FF2B5EF4-FFF2-40B4-BE49-F238E27FC236}">
                  <a16:creationId xmlns:a16="http://schemas.microsoft.com/office/drawing/2014/main" id="{C2AA0985-1E6F-0C95-6E9C-ECA2BAED8D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8047" y="3359959"/>
              <a:ext cx="654546" cy="654546"/>
            </a:xfrm>
            <a:prstGeom prst="rect">
              <a:avLst/>
            </a:prstGeom>
          </p:spPr>
        </p:pic>
      </p:grpSp>
      <p:grpSp>
        <p:nvGrpSpPr>
          <p:cNvPr id="40" name="Group 39">
            <a:extLst>
              <a:ext uri="{FF2B5EF4-FFF2-40B4-BE49-F238E27FC236}">
                <a16:creationId xmlns:a16="http://schemas.microsoft.com/office/drawing/2014/main" id="{22A6A98E-5CE9-2B9A-2435-5F0ECA7455FD}"/>
              </a:ext>
            </a:extLst>
          </p:cNvPr>
          <p:cNvGrpSpPr/>
          <p:nvPr/>
        </p:nvGrpSpPr>
        <p:grpSpPr>
          <a:xfrm>
            <a:off x="645320" y="730609"/>
            <a:ext cx="1197241" cy="1088750"/>
            <a:chOff x="645320" y="785201"/>
            <a:chExt cx="1197241" cy="1088750"/>
          </a:xfrm>
        </p:grpSpPr>
        <p:sp>
          <p:nvSpPr>
            <p:cNvPr id="32" name="Right Triangle 31">
              <a:extLst>
                <a:ext uri="{FF2B5EF4-FFF2-40B4-BE49-F238E27FC236}">
                  <a16:creationId xmlns:a16="http://schemas.microsoft.com/office/drawing/2014/main" id="{98AC906A-A766-6FBB-252E-E42E13786DCB}"/>
                </a:ext>
              </a:extLst>
            </p:cNvPr>
            <p:cNvSpPr/>
            <p:nvPr/>
          </p:nvSpPr>
          <p:spPr>
            <a:xfrm rot="13560000">
              <a:off x="1427275" y="1123879"/>
              <a:ext cx="419177" cy="411395"/>
            </a:xfrm>
            <a:prstGeom prst="rtTriangle">
              <a:avLst/>
            </a:prstGeom>
            <a:solidFill>
              <a:srgbClr val="F7C2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8" name="Group 27">
              <a:extLst>
                <a:ext uri="{FF2B5EF4-FFF2-40B4-BE49-F238E27FC236}">
                  <a16:creationId xmlns:a16="http://schemas.microsoft.com/office/drawing/2014/main" id="{0669FEDF-4510-2956-2381-B87AA9B0FDAB}"/>
                </a:ext>
              </a:extLst>
            </p:cNvPr>
            <p:cNvGrpSpPr/>
            <p:nvPr/>
          </p:nvGrpSpPr>
          <p:grpSpPr>
            <a:xfrm>
              <a:off x="645320" y="785201"/>
              <a:ext cx="1088749" cy="1088750"/>
              <a:chOff x="645320" y="785201"/>
              <a:chExt cx="1088749" cy="1088750"/>
            </a:xfrm>
          </p:grpSpPr>
          <p:sp>
            <p:nvSpPr>
              <p:cNvPr id="30" name="Oval 29">
                <a:extLst>
                  <a:ext uri="{FF2B5EF4-FFF2-40B4-BE49-F238E27FC236}">
                    <a16:creationId xmlns:a16="http://schemas.microsoft.com/office/drawing/2014/main" id="{5DE7C0B5-9899-5FBC-F294-47FB2C8886F8}"/>
                  </a:ext>
                </a:extLst>
              </p:cNvPr>
              <p:cNvSpPr>
                <a:spLocks noChangeAspect="1"/>
              </p:cNvSpPr>
              <p:nvPr/>
            </p:nvSpPr>
            <p:spPr>
              <a:xfrm>
                <a:off x="645320" y="785201"/>
                <a:ext cx="1088749" cy="1088750"/>
              </a:xfrm>
              <a:prstGeom prst="ellipse">
                <a:avLst/>
              </a:prstGeom>
              <a:solidFill>
                <a:srgbClr val="F4A8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1" name="Oval 30">
                <a:extLst>
                  <a:ext uri="{FF2B5EF4-FFF2-40B4-BE49-F238E27FC236}">
                    <a16:creationId xmlns:a16="http://schemas.microsoft.com/office/drawing/2014/main" id="{EA5EEFEB-FE12-2E3C-2A3D-E44600C77800}"/>
                  </a:ext>
                </a:extLst>
              </p:cNvPr>
              <p:cNvSpPr>
                <a:spLocks noChangeAspect="1"/>
              </p:cNvSpPr>
              <p:nvPr/>
            </p:nvSpPr>
            <p:spPr>
              <a:xfrm>
                <a:off x="701153" y="841034"/>
                <a:ext cx="977082" cy="97708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18" name="Graphic 117" descr="Leaky Tap with solid fill">
              <a:extLst>
                <a:ext uri="{FF2B5EF4-FFF2-40B4-BE49-F238E27FC236}">
                  <a16:creationId xmlns:a16="http://schemas.microsoft.com/office/drawing/2014/main" id="{E95DD42A-E951-7FA3-804C-E53BF8A3D29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32803" y="1006326"/>
              <a:ext cx="705034" cy="705034"/>
            </a:xfrm>
            <a:prstGeom prst="rect">
              <a:avLst/>
            </a:prstGeom>
          </p:spPr>
        </p:pic>
      </p:grpSp>
      <p:sp>
        <p:nvSpPr>
          <p:cNvPr id="33" name="TextBox 32">
            <a:extLst>
              <a:ext uri="{FF2B5EF4-FFF2-40B4-BE49-F238E27FC236}">
                <a16:creationId xmlns:a16="http://schemas.microsoft.com/office/drawing/2014/main" id="{20FE6897-E143-A1B6-E74B-35094BB31793}"/>
              </a:ext>
            </a:extLst>
          </p:cNvPr>
          <p:cNvSpPr txBox="1"/>
          <p:nvPr/>
        </p:nvSpPr>
        <p:spPr>
          <a:xfrm>
            <a:off x="2539660" y="3317256"/>
            <a:ext cx="8337608" cy="769441"/>
          </a:xfrm>
          <a:prstGeom prst="rect">
            <a:avLst/>
          </a:prstGeom>
          <a:noFill/>
        </p:spPr>
        <p:txBody>
          <a:bodyPr wrap="square" lIns="91440" tIns="45720" rIns="91440" bIns="45720" rtlCol="0" anchor="t">
            <a:spAutoFit/>
          </a:bodyPr>
          <a:lstStyle/>
          <a:p>
            <a:pPr>
              <a:spcAft>
                <a:spcPts val="600"/>
              </a:spcAft>
              <a:defRPr/>
            </a:pPr>
            <a:r>
              <a:rPr lang="en-US" sz="2200" b="1" dirty="0">
                <a:solidFill>
                  <a:srgbClr val="A6228C"/>
                </a:solidFill>
                <a:latin typeface="Atkinson Hyperlegible" pitchFamily="2" charset="0"/>
                <a:cs typeface="Arial"/>
              </a:rPr>
              <a:t>Monitoring </a:t>
            </a:r>
            <a:r>
              <a:rPr lang="en-US" sz="2200" dirty="0">
                <a:latin typeface="Atkinson Hyperlegible" pitchFamily="2" charset="0"/>
                <a:cs typeface="Arial"/>
              </a:rPr>
              <a:t>and evaluating practices while providing feedback (for corrective action).</a:t>
            </a:r>
            <a:endParaRPr lang="en-US" sz="2200" dirty="0">
              <a:latin typeface="Atkinson Hyperlegible" pitchFamily="2" charset="0"/>
              <a:cs typeface="Arial" panose="020B0604020202020204" pitchFamily="34" charset="0"/>
            </a:endParaRPr>
          </a:p>
        </p:txBody>
      </p:sp>
      <p:sp>
        <p:nvSpPr>
          <p:cNvPr id="35" name="TextBox 34">
            <a:extLst>
              <a:ext uri="{FF2B5EF4-FFF2-40B4-BE49-F238E27FC236}">
                <a16:creationId xmlns:a16="http://schemas.microsoft.com/office/drawing/2014/main" id="{7F5A6353-F794-B184-04DB-736254DA60A2}"/>
              </a:ext>
            </a:extLst>
          </p:cNvPr>
          <p:cNvSpPr txBox="1"/>
          <p:nvPr/>
        </p:nvSpPr>
        <p:spPr>
          <a:xfrm>
            <a:off x="2539660" y="890264"/>
            <a:ext cx="7808816" cy="769441"/>
          </a:xfrm>
          <a:prstGeom prst="rect">
            <a:avLst/>
          </a:prstGeom>
          <a:noFill/>
        </p:spPr>
        <p:txBody>
          <a:bodyPr wrap="square" lIns="91440" tIns="45720" rIns="91440" bIns="45720" rtlCol="0" anchor="t">
            <a:spAutoFit/>
          </a:bodyPr>
          <a:lstStyle/>
          <a:p>
            <a:pPr>
              <a:spcAft>
                <a:spcPts val="600"/>
              </a:spcAft>
              <a:defRPr/>
            </a:pPr>
            <a:r>
              <a:rPr lang="en-US" sz="2200" dirty="0">
                <a:latin typeface="Atkinson Hyperlegible" pitchFamily="2" charset="0"/>
                <a:cs typeface="Arial"/>
              </a:rPr>
              <a:t>The </a:t>
            </a:r>
            <a:r>
              <a:rPr lang="en-US" sz="2200" b="1" dirty="0">
                <a:solidFill>
                  <a:srgbClr val="F4A81D"/>
                </a:solidFill>
                <a:latin typeface="Atkinson Hyperlegible" pitchFamily="2" charset="0"/>
                <a:cs typeface="Arial"/>
              </a:rPr>
              <a:t>infrastructure</a:t>
            </a:r>
            <a:r>
              <a:rPr lang="en-US" sz="2200" dirty="0">
                <a:latin typeface="Atkinson Hyperlegible" pitchFamily="2" charset="0"/>
                <a:cs typeface="Arial"/>
              </a:rPr>
              <a:t> &amp;</a:t>
            </a:r>
            <a:r>
              <a:rPr lang="en-US" sz="2200" dirty="0">
                <a:solidFill>
                  <a:srgbClr val="F4A81D"/>
                </a:solidFill>
                <a:latin typeface="Atkinson Hyperlegible" pitchFamily="2" charset="0"/>
                <a:cs typeface="Arial"/>
              </a:rPr>
              <a:t> </a:t>
            </a:r>
            <a:r>
              <a:rPr lang="en-US" sz="2200" b="1" dirty="0">
                <a:solidFill>
                  <a:srgbClr val="F4A81D"/>
                </a:solidFill>
                <a:latin typeface="Atkinson Hyperlegible" pitchFamily="2" charset="0"/>
                <a:cs typeface="Arial"/>
              </a:rPr>
              <a:t>resources</a:t>
            </a:r>
            <a:r>
              <a:rPr lang="en-US" sz="2200" dirty="0">
                <a:solidFill>
                  <a:srgbClr val="F4A81D"/>
                </a:solidFill>
                <a:latin typeface="Atkinson Hyperlegible" pitchFamily="2" charset="0"/>
                <a:cs typeface="Arial"/>
              </a:rPr>
              <a:t> </a:t>
            </a:r>
            <a:r>
              <a:rPr lang="en-US" sz="2200" dirty="0">
                <a:latin typeface="Atkinson Hyperlegible" pitchFamily="2" charset="0"/>
                <a:cs typeface="Arial"/>
              </a:rPr>
              <a:t>available to perform hand hygiene, including water, sinks, soap, alcohol handrub.</a:t>
            </a:r>
            <a:endParaRPr lang="en-US" sz="2200" dirty="0">
              <a:latin typeface="Atkinson Hyperlegible" pitchFamily="2" charset="0"/>
              <a:cs typeface="Arial" panose="020B0604020202020204" pitchFamily="34" charset="0"/>
            </a:endParaRPr>
          </a:p>
        </p:txBody>
      </p:sp>
      <p:sp>
        <p:nvSpPr>
          <p:cNvPr id="36" name="TextBox 35">
            <a:extLst>
              <a:ext uri="{FF2B5EF4-FFF2-40B4-BE49-F238E27FC236}">
                <a16:creationId xmlns:a16="http://schemas.microsoft.com/office/drawing/2014/main" id="{9D28B784-A082-B340-1D28-163BC46B04C1}"/>
              </a:ext>
            </a:extLst>
          </p:cNvPr>
          <p:cNvSpPr txBox="1"/>
          <p:nvPr/>
        </p:nvSpPr>
        <p:spPr>
          <a:xfrm>
            <a:off x="2539660" y="2096517"/>
            <a:ext cx="7808816" cy="769441"/>
          </a:xfrm>
          <a:prstGeom prst="rect">
            <a:avLst/>
          </a:prstGeom>
          <a:noFill/>
        </p:spPr>
        <p:txBody>
          <a:bodyPr wrap="square" lIns="91440" tIns="45720" rIns="91440" bIns="45720" rtlCol="0" anchor="t">
            <a:spAutoFit/>
          </a:bodyPr>
          <a:lstStyle/>
          <a:p>
            <a:pPr>
              <a:spcAft>
                <a:spcPts val="600"/>
              </a:spcAft>
              <a:defRPr/>
            </a:pPr>
            <a:r>
              <a:rPr lang="en-US" sz="2200" b="1" dirty="0">
                <a:solidFill>
                  <a:srgbClr val="EF8E62"/>
                </a:solidFill>
                <a:latin typeface="Atkinson Hyperlegible" pitchFamily="2" charset="0"/>
                <a:cs typeface="Arial"/>
              </a:rPr>
              <a:t>Educating</a:t>
            </a:r>
            <a:r>
              <a:rPr lang="en-US" sz="2200" dirty="0">
                <a:latin typeface="Atkinson Hyperlegible" pitchFamily="2" charset="0"/>
                <a:cs typeface="Arial"/>
              </a:rPr>
              <a:t> health care workers on hand hygiene importance, methods and timing (why, when and how).</a:t>
            </a:r>
            <a:endParaRPr lang="en-US" sz="2200" dirty="0">
              <a:latin typeface="Atkinson Hyperlegible" pitchFamily="2" charset="0"/>
              <a:cs typeface="Arial" panose="020B0604020202020204" pitchFamily="34" charset="0"/>
            </a:endParaRPr>
          </a:p>
        </p:txBody>
      </p:sp>
      <p:sp>
        <p:nvSpPr>
          <p:cNvPr id="37" name="TextBox 36">
            <a:extLst>
              <a:ext uri="{FF2B5EF4-FFF2-40B4-BE49-F238E27FC236}">
                <a16:creationId xmlns:a16="http://schemas.microsoft.com/office/drawing/2014/main" id="{537C101A-64CD-8592-7E26-AA88F2931937}"/>
              </a:ext>
            </a:extLst>
          </p:cNvPr>
          <p:cNvSpPr txBox="1"/>
          <p:nvPr/>
        </p:nvSpPr>
        <p:spPr>
          <a:xfrm>
            <a:off x="2539660" y="4652843"/>
            <a:ext cx="7808816" cy="430887"/>
          </a:xfrm>
          <a:prstGeom prst="rect">
            <a:avLst/>
          </a:prstGeom>
          <a:noFill/>
        </p:spPr>
        <p:txBody>
          <a:bodyPr wrap="square" lIns="91440" tIns="45720" rIns="91440" bIns="45720" rtlCol="0" anchor="t">
            <a:spAutoFit/>
          </a:bodyPr>
          <a:lstStyle/>
          <a:p>
            <a:pPr>
              <a:spcAft>
                <a:spcPts val="600"/>
              </a:spcAft>
              <a:defRPr/>
            </a:pPr>
            <a:r>
              <a:rPr lang="en-US" sz="2200" b="1" dirty="0">
                <a:solidFill>
                  <a:srgbClr val="80BC00"/>
                </a:solidFill>
                <a:latin typeface="Atkinson Hyperlegible" pitchFamily="2" charset="0"/>
                <a:cs typeface="Arial"/>
              </a:rPr>
              <a:t>Reminders </a:t>
            </a:r>
            <a:r>
              <a:rPr lang="en-US" sz="2200" dirty="0">
                <a:latin typeface="Atkinson Hyperlegible" pitchFamily="2" charset="0"/>
                <a:cs typeface="Arial"/>
              </a:rPr>
              <a:t>and </a:t>
            </a:r>
            <a:r>
              <a:rPr lang="en-US" sz="2200" b="1" dirty="0">
                <a:solidFill>
                  <a:srgbClr val="80BC00"/>
                </a:solidFill>
                <a:latin typeface="Atkinson Hyperlegible" pitchFamily="2" charset="0"/>
                <a:cs typeface="Arial"/>
              </a:rPr>
              <a:t>motivating strategies</a:t>
            </a:r>
            <a:r>
              <a:rPr lang="en-US" sz="2200" dirty="0">
                <a:latin typeface="Atkinson Hyperlegible" pitchFamily="2" charset="0"/>
                <a:cs typeface="Arial"/>
              </a:rPr>
              <a:t>.</a:t>
            </a:r>
            <a:endParaRPr lang="en-US" sz="2200" dirty="0">
              <a:latin typeface="Atkinson Hyperlegible" pitchFamily="2" charset="0"/>
              <a:cs typeface="Arial" panose="020B0604020202020204" pitchFamily="34" charset="0"/>
            </a:endParaRPr>
          </a:p>
        </p:txBody>
      </p:sp>
      <p:sp>
        <p:nvSpPr>
          <p:cNvPr id="38" name="TextBox 37">
            <a:extLst>
              <a:ext uri="{FF2B5EF4-FFF2-40B4-BE49-F238E27FC236}">
                <a16:creationId xmlns:a16="http://schemas.microsoft.com/office/drawing/2014/main" id="{621250A6-B73E-66DC-9447-93A9B64AF93D}"/>
              </a:ext>
            </a:extLst>
          </p:cNvPr>
          <p:cNvSpPr txBox="1"/>
          <p:nvPr/>
        </p:nvSpPr>
        <p:spPr>
          <a:xfrm>
            <a:off x="2539660" y="5693516"/>
            <a:ext cx="7808816" cy="769441"/>
          </a:xfrm>
          <a:prstGeom prst="rect">
            <a:avLst/>
          </a:prstGeom>
          <a:noFill/>
        </p:spPr>
        <p:txBody>
          <a:bodyPr wrap="square" lIns="91440" tIns="45720" rIns="91440" bIns="45720" rtlCol="0" anchor="t">
            <a:spAutoFit/>
          </a:bodyPr>
          <a:lstStyle/>
          <a:p>
            <a:pPr>
              <a:spcAft>
                <a:spcPts val="600"/>
              </a:spcAft>
              <a:defRPr/>
            </a:pPr>
            <a:r>
              <a:rPr lang="en-US" sz="2200" b="1" dirty="0">
                <a:solidFill>
                  <a:srgbClr val="0087C4"/>
                </a:solidFill>
                <a:latin typeface="Atkinson Hyperlegible" pitchFamily="2" charset="0"/>
                <a:cs typeface="Arial"/>
              </a:rPr>
              <a:t>Cultivating a culture </a:t>
            </a:r>
            <a:r>
              <a:rPr lang="en-US" sz="2200" dirty="0">
                <a:latin typeface="Atkinson Hyperlegible" pitchFamily="2" charset="0"/>
                <a:cs typeface="Arial"/>
              </a:rPr>
              <a:t>that values hand hygiene (requires support of managers and supervisors).</a:t>
            </a:r>
            <a:endParaRPr lang="en-US" sz="2200" dirty="0">
              <a:latin typeface="Atkinson Hyperlegible" pitchFamily="2" charset="0"/>
            </a:endParaRPr>
          </a:p>
        </p:txBody>
      </p:sp>
      <p:cxnSp>
        <p:nvCxnSpPr>
          <p:cNvPr id="66" name="Straight Connector 65">
            <a:extLst>
              <a:ext uri="{FF2B5EF4-FFF2-40B4-BE49-F238E27FC236}">
                <a16:creationId xmlns:a16="http://schemas.microsoft.com/office/drawing/2014/main" id="{DA8238E3-5A97-35C5-3A29-A7B7A217A2EC}"/>
              </a:ext>
            </a:extLst>
          </p:cNvPr>
          <p:cNvCxnSpPr>
            <a:cxnSpLocks/>
          </p:cNvCxnSpPr>
          <p:nvPr/>
        </p:nvCxnSpPr>
        <p:spPr>
          <a:xfrm flipH="1">
            <a:off x="2249496" y="887718"/>
            <a:ext cx="27136" cy="5743805"/>
          </a:xfrm>
          <a:prstGeom prst="line">
            <a:avLst/>
          </a:prstGeom>
          <a:ln w="25400">
            <a:solidFill>
              <a:srgbClr val="BFBFBF"/>
            </a:solidFill>
            <a:prstDash val="dashDot"/>
          </a:ln>
        </p:spPr>
        <p:style>
          <a:lnRef idx="2">
            <a:schemeClr val="accent1"/>
          </a:lnRef>
          <a:fillRef idx="0">
            <a:schemeClr val="accent1"/>
          </a:fillRef>
          <a:effectRef idx="1">
            <a:schemeClr val="accent1"/>
          </a:effectRef>
          <a:fontRef idx="minor">
            <a:schemeClr val="tx1"/>
          </a:fontRef>
        </p:style>
      </p:cxnSp>
      <p:sp>
        <p:nvSpPr>
          <p:cNvPr id="54" name="Oval 53">
            <a:extLst>
              <a:ext uri="{FF2B5EF4-FFF2-40B4-BE49-F238E27FC236}">
                <a16:creationId xmlns:a16="http://schemas.microsoft.com/office/drawing/2014/main" id="{61727CC5-5C42-1B7F-B6A6-2A27567F9172}"/>
              </a:ext>
            </a:extLst>
          </p:cNvPr>
          <p:cNvSpPr>
            <a:spLocks noChangeAspect="1"/>
          </p:cNvSpPr>
          <p:nvPr/>
        </p:nvSpPr>
        <p:spPr>
          <a:xfrm>
            <a:off x="2173064" y="1184984"/>
            <a:ext cx="180000" cy="180000"/>
          </a:xfrm>
          <a:prstGeom prst="ellipse">
            <a:avLst/>
          </a:prstGeom>
          <a:solidFill>
            <a:schemeClr val="bg1"/>
          </a:solidFill>
          <a:ln w="25400">
            <a:solidFill>
              <a:srgbClr val="F4A8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Oval 73">
            <a:extLst>
              <a:ext uri="{FF2B5EF4-FFF2-40B4-BE49-F238E27FC236}">
                <a16:creationId xmlns:a16="http://schemas.microsoft.com/office/drawing/2014/main" id="{CA0F4DD8-8190-CCAD-5F34-48F60D3FEB99}"/>
              </a:ext>
            </a:extLst>
          </p:cNvPr>
          <p:cNvSpPr>
            <a:spLocks noChangeAspect="1"/>
          </p:cNvSpPr>
          <p:nvPr/>
        </p:nvSpPr>
        <p:spPr>
          <a:xfrm>
            <a:off x="2173064" y="2387060"/>
            <a:ext cx="180000" cy="180000"/>
          </a:xfrm>
          <a:prstGeom prst="ellipse">
            <a:avLst/>
          </a:prstGeom>
          <a:solidFill>
            <a:schemeClr val="bg1"/>
          </a:solidFill>
          <a:ln w="25400">
            <a:solidFill>
              <a:srgbClr val="F26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Oval 74">
            <a:extLst>
              <a:ext uri="{FF2B5EF4-FFF2-40B4-BE49-F238E27FC236}">
                <a16:creationId xmlns:a16="http://schemas.microsoft.com/office/drawing/2014/main" id="{7AD3FD44-B537-C250-151D-5649B5CD7544}"/>
              </a:ext>
            </a:extLst>
          </p:cNvPr>
          <p:cNvSpPr>
            <a:spLocks noChangeAspect="1"/>
          </p:cNvSpPr>
          <p:nvPr/>
        </p:nvSpPr>
        <p:spPr>
          <a:xfrm>
            <a:off x="2173064" y="3590754"/>
            <a:ext cx="180000" cy="180000"/>
          </a:xfrm>
          <a:prstGeom prst="ellipse">
            <a:avLst/>
          </a:prstGeom>
          <a:solidFill>
            <a:schemeClr val="bg1"/>
          </a:solidFill>
          <a:ln w="25400">
            <a:solidFill>
              <a:srgbClr val="A622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Oval 75">
            <a:extLst>
              <a:ext uri="{FF2B5EF4-FFF2-40B4-BE49-F238E27FC236}">
                <a16:creationId xmlns:a16="http://schemas.microsoft.com/office/drawing/2014/main" id="{E80E0A93-3250-C906-643C-7EF5E83D2E2E}"/>
              </a:ext>
            </a:extLst>
          </p:cNvPr>
          <p:cNvSpPr>
            <a:spLocks noChangeAspect="1"/>
          </p:cNvSpPr>
          <p:nvPr/>
        </p:nvSpPr>
        <p:spPr>
          <a:xfrm>
            <a:off x="2173064" y="4782463"/>
            <a:ext cx="180000" cy="180000"/>
          </a:xfrm>
          <a:prstGeom prst="ellipse">
            <a:avLst/>
          </a:prstGeom>
          <a:solidFill>
            <a:schemeClr val="bg1"/>
          </a:solidFill>
          <a:ln w="25400">
            <a:solidFill>
              <a:srgbClr val="80B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Oval 76">
            <a:extLst>
              <a:ext uri="{FF2B5EF4-FFF2-40B4-BE49-F238E27FC236}">
                <a16:creationId xmlns:a16="http://schemas.microsoft.com/office/drawing/2014/main" id="{2B761ED7-8302-2CB3-0BF9-4AC19959B137}"/>
              </a:ext>
            </a:extLst>
          </p:cNvPr>
          <p:cNvSpPr>
            <a:spLocks noChangeAspect="1"/>
          </p:cNvSpPr>
          <p:nvPr/>
        </p:nvSpPr>
        <p:spPr>
          <a:xfrm>
            <a:off x="2173064" y="5988236"/>
            <a:ext cx="180000" cy="180000"/>
          </a:xfrm>
          <a:prstGeom prst="ellipse">
            <a:avLst/>
          </a:prstGeom>
          <a:solidFill>
            <a:schemeClr val="bg1"/>
          </a:solidFill>
          <a:ln w="25400">
            <a:solidFill>
              <a:srgbClr val="4CB8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 name="Group 2">
            <a:extLst>
              <a:ext uri="{FF2B5EF4-FFF2-40B4-BE49-F238E27FC236}">
                <a16:creationId xmlns:a16="http://schemas.microsoft.com/office/drawing/2014/main" id="{64EEC2CB-C79F-2753-3E55-50805C399427}"/>
              </a:ext>
            </a:extLst>
          </p:cNvPr>
          <p:cNvGrpSpPr/>
          <p:nvPr/>
        </p:nvGrpSpPr>
        <p:grpSpPr>
          <a:xfrm>
            <a:off x="645320" y="1937060"/>
            <a:ext cx="1197947" cy="1080000"/>
            <a:chOff x="645320" y="1937060"/>
            <a:chExt cx="1197947" cy="1080000"/>
          </a:xfrm>
        </p:grpSpPr>
        <p:grpSp>
          <p:nvGrpSpPr>
            <p:cNvPr id="39" name="Group 38">
              <a:extLst>
                <a:ext uri="{FF2B5EF4-FFF2-40B4-BE49-F238E27FC236}">
                  <a16:creationId xmlns:a16="http://schemas.microsoft.com/office/drawing/2014/main" id="{94BD5A34-6309-1712-DD1D-1F30F2CD9E5D}"/>
                </a:ext>
              </a:extLst>
            </p:cNvPr>
            <p:cNvGrpSpPr/>
            <p:nvPr/>
          </p:nvGrpSpPr>
          <p:grpSpPr>
            <a:xfrm>
              <a:off x="645320" y="1937060"/>
              <a:ext cx="1197947" cy="1080000"/>
              <a:chOff x="645320" y="1978307"/>
              <a:chExt cx="1197947" cy="1080000"/>
            </a:xfrm>
          </p:grpSpPr>
          <p:sp>
            <p:nvSpPr>
              <p:cNvPr id="46" name="Right Triangle 45">
                <a:extLst>
                  <a:ext uri="{FF2B5EF4-FFF2-40B4-BE49-F238E27FC236}">
                    <a16:creationId xmlns:a16="http://schemas.microsoft.com/office/drawing/2014/main" id="{22F7F9CD-5E21-FCA6-85CA-FA18C6CF3CD1}"/>
                  </a:ext>
                </a:extLst>
              </p:cNvPr>
              <p:cNvSpPr/>
              <p:nvPr/>
            </p:nvSpPr>
            <p:spPr>
              <a:xfrm rot="13560000">
                <a:off x="1431318" y="2314263"/>
                <a:ext cx="415809" cy="408089"/>
              </a:xfrm>
              <a:prstGeom prst="rtTriangle">
                <a:avLst/>
              </a:prstGeom>
              <a:solidFill>
                <a:srgbClr val="EBB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7" name="Group 26">
                <a:extLst>
                  <a:ext uri="{FF2B5EF4-FFF2-40B4-BE49-F238E27FC236}">
                    <a16:creationId xmlns:a16="http://schemas.microsoft.com/office/drawing/2014/main" id="{4A9D777D-B450-72CD-747C-EF3C2718EB25}"/>
                  </a:ext>
                </a:extLst>
              </p:cNvPr>
              <p:cNvGrpSpPr/>
              <p:nvPr/>
            </p:nvGrpSpPr>
            <p:grpSpPr>
              <a:xfrm>
                <a:off x="645320" y="1978307"/>
                <a:ext cx="1080000" cy="1080000"/>
                <a:chOff x="645320" y="1978307"/>
                <a:chExt cx="1080000" cy="1080000"/>
              </a:xfrm>
            </p:grpSpPr>
            <p:sp>
              <p:nvSpPr>
                <p:cNvPr id="49" name="Oval 48">
                  <a:extLst>
                    <a:ext uri="{FF2B5EF4-FFF2-40B4-BE49-F238E27FC236}">
                      <a16:creationId xmlns:a16="http://schemas.microsoft.com/office/drawing/2014/main" id="{7217AEC0-DC37-2FCA-C25A-0D2436CE2784}"/>
                    </a:ext>
                  </a:extLst>
                </p:cNvPr>
                <p:cNvSpPr>
                  <a:spLocks noChangeAspect="1"/>
                </p:cNvSpPr>
                <p:nvPr/>
              </p:nvSpPr>
              <p:spPr>
                <a:xfrm>
                  <a:off x="645320" y="1978307"/>
                  <a:ext cx="1080000" cy="1080000"/>
                </a:xfrm>
                <a:prstGeom prst="ellipse">
                  <a:avLst/>
                </a:prstGeom>
                <a:solidFill>
                  <a:srgbClr val="EF8E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Oval 49">
                  <a:extLst>
                    <a:ext uri="{FF2B5EF4-FFF2-40B4-BE49-F238E27FC236}">
                      <a16:creationId xmlns:a16="http://schemas.microsoft.com/office/drawing/2014/main" id="{6BD61742-84F9-7107-CDAA-DDF95AB949A0}"/>
                    </a:ext>
                  </a:extLst>
                </p:cNvPr>
                <p:cNvSpPr>
                  <a:spLocks noChangeAspect="1"/>
                </p:cNvSpPr>
                <p:nvPr/>
              </p:nvSpPr>
              <p:spPr>
                <a:xfrm>
                  <a:off x="700705" y="2033692"/>
                  <a:ext cx="969231" cy="96923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nvGrpSpPr>
            <p:cNvPr id="43" name="Group 42">
              <a:extLst>
                <a:ext uri="{FF2B5EF4-FFF2-40B4-BE49-F238E27FC236}">
                  <a16:creationId xmlns:a16="http://schemas.microsoft.com/office/drawing/2014/main" id="{F92BA6E8-2000-156B-25B7-CB23B88FBDD7}"/>
                </a:ext>
              </a:extLst>
            </p:cNvPr>
            <p:cNvGrpSpPr/>
            <p:nvPr/>
          </p:nvGrpSpPr>
          <p:grpSpPr>
            <a:xfrm>
              <a:off x="998171" y="2178668"/>
              <a:ext cx="493343" cy="636079"/>
              <a:chOff x="10951050" y="1177724"/>
              <a:chExt cx="493343" cy="636079"/>
            </a:xfrm>
            <a:solidFill>
              <a:srgbClr val="EF8E62"/>
            </a:solidFill>
          </p:grpSpPr>
          <p:sp>
            <p:nvSpPr>
              <p:cNvPr id="25" name="Freeform: Shape 24">
                <a:extLst>
                  <a:ext uri="{FF2B5EF4-FFF2-40B4-BE49-F238E27FC236}">
                    <a16:creationId xmlns:a16="http://schemas.microsoft.com/office/drawing/2014/main" id="{3BEC7B64-76DE-8A48-A662-024014D2BA70}"/>
                  </a:ext>
                </a:extLst>
              </p:cNvPr>
              <p:cNvSpPr/>
              <p:nvPr/>
            </p:nvSpPr>
            <p:spPr>
              <a:xfrm>
                <a:off x="11050015" y="1177724"/>
                <a:ext cx="113157" cy="113157"/>
              </a:xfrm>
              <a:custGeom>
                <a:avLst/>
                <a:gdLst>
                  <a:gd name="connsiteX0" fmla="*/ 113157 w 113157"/>
                  <a:gd name="connsiteY0" fmla="*/ 56579 h 113157"/>
                  <a:gd name="connsiteX1" fmla="*/ 56578 w 113157"/>
                  <a:gd name="connsiteY1" fmla="*/ 113157 h 113157"/>
                  <a:gd name="connsiteX2" fmla="*/ 0 w 113157"/>
                  <a:gd name="connsiteY2" fmla="*/ 56578 h 113157"/>
                  <a:gd name="connsiteX3" fmla="*/ 56578 w 113157"/>
                  <a:gd name="connsiteY3" fmla="*/ 0 h 113157"/>
                  <a:gd name="connsiteX4" fmla="*/ 113157 w 113157"/>
                  <a:gd name="connsiteY4" fmla="*/ 56579 h 11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57" h="113157">
                    <a:moveTo>
                      <a:pt x="113157" y="56579"/>
                    </a:moveTo>
                    <a:cubicBezTo>
                      <a:pt x="113157" y="87826"/>
                      <a:pt x="87826" y="113157"/>
                      <a:pt x="56578" y="113157"/>
                    </a:cubicBezTo>
                    <a:cubicBezTo>
                      <a:pt x="25331" y="113157"/>
                      <a:pt x="0" y="87826"/>
                      <a:pt x="0" y="56578"/>
                    </a:cubicBezTo>
                    <a:cubicBezTo>
                      <a:pt x="0" y="25331"/>
                      <a:pt x="25331" y="0"/>
                      <a:pt x="56578" y="0"/>
                    </a:cubicBezTo>
                    <a:cubicBezTo>
                      <a:pt x="87826" y="0"/>
                      <a:pt x="113157" y="25331"/>
                      <a:pt x="113157" y="56579"/>
                    </a:cubicBezTo>
                    <a:close/>
                  </a:path>
                </a:pathLst>
              </a:custGeom>
              <a:grpFill/>
              <a:ln w="9525" cap="flat">
                <a:no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98F76708-78D1-F0C0-FB6A-0453610ADC47}"/>
                  </a:ext>
                </a:extLst>
              </p:cNvPr>
              <p:cNvSpPr/>
              <p:nvPr/>
            </p:nvSpPr>
            <p:spPr>
              <a:xfrm>
                <a:off x="10951050" y="1208350"/>
                <a:ext cx="493343" cy="605453"/>
              </a:xfrm>
              <a:custGeom>
                <a:avLst/>
                <a:gdLst>
                  <a:gd name="connsiteX0" fmla="*/ 489204 w 493343"/>
                  <a:gd name="connsiteY0" fmla="*/ 4140 h 605453"/>
                  <a:gd name="connsiteX1" fmla="*/ 469011 w 493343"/>
                  <a:gd name="connsiteY1" fmla="*/ 4140 h 605453"/>
                  <a:gd name="connsiteX2" fmla="*/ 345948 w 493343"/>
                  <a:gd name="connsiteY2" fmla="*/ 127203 h 605453"/>
                  <a:gd name="connsiteX3" fmla="*/ 318230 w 493343"/>
                  <a:gd name="connsiteY3" fmla="*/ 134251 h 605453"/>
                  <a:gd name="connsiteX4" fmla="*/ 280702 w 493343"/>
                  <a:gd name="connsiteY4" fmla="*/ 194354 h 605453"/>
                  <a:gd name="connsiteX5" fmla="*/ 270034 w 493343"/>
                  <a:gd name="connsiteY5" fmla="*/ 148920 h 605453"/>
                  <a:gd name="connsiteX6" fmla="*/ 261557 w 493343"/>
                  <a:gd name="connsiteY6" fmla="*/ 133299 h 605453"/>
                  <a:gd name="connsiteX7" fmla="*/ 202121 w 493343"/>
                  <a:gd name="connsiteY7" fmla="*/ 102247 h 605453"/>
                  <a:gd name="connsiteX8" fmla="*/ 155543 w 493343"/>
                  <a:gd name="connsiteY8" fmla="*/ 96628 h 605453"/>
                  <a:gd name="connsiteX9" fmla="*/ 108871 w 493343"/>
                  <a:gd name="connsiteY9" fmla="*/ 103676 h 605453"/>
                  <a:gd name="connsiteX10" fmla="*/ 49530 w 493343"/>
                  <a:gd name="connsiteY10" fmla="*/ 134728 h 605453"/>
                  <a:gd name="connsiteX11" fmla="*/ 41053 w 493343"/>
                  <a:gd name="connsiteY11" fmla="*/ 150349 h 605453"/>
                  <a:gd name="connsiteX12" fmla="*/ 0 w 493343"/>
                  <a:gd name="connsiteY12" fmla="*/ 325609 h 605453"/>
                  <a:gd name="connsiteX13" fmla="*/ 28575 w 493343"/>
                  <a:gd name="connsiteY13" fmla="*/ 354184 h 605453"/>
                  <a:gd name="connsiteX14" fmla="*/ 55436 w 493343"/>
                  <a:gd name="connsiteY14" fmla="*/ 333038 h 605453"/>
                  <a:gd name="connsiteX15" fmla="*/ 85154 w 493343"/>
                  <a:gd name="connsiteY15" fmla="*/ 210070 h 605453"/>
                  <a:gd name="connsiteX16" fmla="*/ 85154 w 493343"/>
                  <a:gd name="connsiteY16" fmla="*/ 605453 h 605453"/>
                  <a:gd name="connsiteX17" fmla="*/ 141446 w 493343"/>
                  <a:gd name="connsiteY17" fmla="*/ 605453 h 605453"/>
                  <a:gd name="connsiteX18" fmla="*/ 141446 w 493343"/>
                  <a:gd name="connsiteY18" fmla="*/ 351040 h 605453"/>
                  <a:gd name="connsiteX19" fmla="*/ 170021 w 493343"/>
                  <a:gd name="connsiteY19" fmla="*/ 351040 h 605453"/>
                  <a:gd name="connsiteX20" fmla="*/ 170021 w 493343"/>
                  <a:gd name="connsiteY20" fmla="*/ 605453 h 605453"/>
                  <a:gd name="connsiteX21" fmla="*/ 226219 w 493343"/>
                  <a:gd name="connsiteY21" fmla="*/ 605453 h 605453"/>
                  <a:gd name="connsiteX22" fmla="*/ 226219 w 493343"/>
                  <a:gd name="connsiteY22" fmla="*/ 208261 h 605453"/>
                  <a:gd name="connsiteX23" fmla="*/ 236696 w 493343"/>
                  <a:gd name="connsiteY23" fmla="*/ 253028 h 605453"/>
                  <a:gd name="connsiteX24" fmla="*/ 242316 w 493343"/>
                  <a:gd name="connsiteY24" fmla="*/ 260172 h 605453"/>
                  <a:gd name="connsiteX25" fmla="*/ 280416 w 493343"/>
                  <a:gd name="connsiteY25" fmla="*/ 273602 h 605453"/>
                  <a:gd name="connsiteX26" fmla="*/ 303276 w 493343"/>
                  <a:gd name="connsiteY26" fmla="*/ 263220 h 605453"/>
                  <a:gd name="connsiteX27" fmla="*/ 361379 w 493343"/>
                  <a:gd name="connsiteY27" fmla="*/ 167970 h 605453"/>
                  <a:gd name="connsiteX28" fmla="*/ 365284 w 493343"/>
                  <a:gd name="connsiteY28" fmla="*/ 148253 h 605453"/>
                  <a:gd name="connsiteX29" fmla="*/ 489109 w 493343"/>
                  <a:gd name="connsiteY29" fmla="*/ 24428 h 605453"/>
                  <a:gd name="connsiteX30" fmla="*/ 489204 w 493343"/>
                  <a:gd name="connsiteY30" fmla="*/ 4140 h 60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3343" h="605453">
                    <a:moveTo>
                      <a:pt x="489204" y="4140"/>
                    </a:moveTo>
                    <a:cubicBezTo>
                      <a:pt x="483604" y="-1380"/>
                      <a:pt x="474611" y="-1380"/>
                      <a:pt x="469011" y="4140"/>
                    </a:cubicBezTo>
                    <a:lnTo>
                      <a:pt x="345948" y="127203"/>
                    </a:lnTo>
                    <a:cubicBezTo>
                      <a:pt x="336113" y="124427"/>
                      <a:pt x="325545" y="127114"/>
                      <a:pt x="318230" y="134251"/>
                    </a:cubicBezTo>
                    <a:cubicBezTo>
                      <a:pt x="316230" y="136252"/>
                      <a:pt x="280702" y="194354"/>
                      <a:pt x="280702" y="194354"/>
                    </a:cubicBezTo>
                    <a:lnTo>
                      <a:pt x="270034" y="148920"/>
                    </a:lnTo>
                    <a:cubicBezTo>
                      <a:pt x="268621" y="143062"/>
                      <a:pt x="265699" y="137676"/>
                      <a:pt x="261557" y="133299"/>
                    </a:cubicBezTo>
                    <a:cubicBezTo>
                      <a:pt x="244001" y="119108"/>
                      <a:pt x="223797" y="108552"/>
                      <a:pt x="202121" y="102247"/>
                    </a:cubicBezTo>
                    <a:cubicBezTo>
                      <a:pt x="186797" y="98970"/>
                      <a:pt x="171207" y="97089"/>
                      <a:pt x="155543" y="96628"/>
                    </a:cubicBezTo>
                    <a:cubicBezTo>
                      <a:pt x="139740" y="96871"/>
                      <a:pt x="124041" y="99242"/>
                      <a:pt x="108871" y="103676"/>
                    </a:cubicBezTo>
                    <a:cubicBezTo>
                      <a:pt x="86998" y="109410"/>
                      <a:pt x="66710" y="120027"/>
                      <a:pt x="49530" y="134728"/>
                    </a:cubicBezTo>
                    <a:cubicBezTo>
                      <a:pt x="45351" y="139078"/>
                      <a:pt x="42422" y="144474"/>
                      <a:pt x="41053" y="150349"/>
                    </a:cubicBezTo>
                    <a:cubicBezTo>
                      <a:pt x="41053" y="150349"/>
                      <a:pt x="0" y="322751"/>
                      <a:pt x="0" y="325609"/>
                    </a:cubicBezTo>
                    <a:cubicBezTo>
                      <a:pt x="0" y="341391"/>
                      <a:pt x="12794" y="354184"/>
                      <a:pt x="28575" y="354184"/>
                    </a:cubicBezTo>
                    <a:cubicBezTo>
                      <a:pt x="41222" y="353859"/>
                      <a:pt x="52150" y="345256"/>
                      <a:pt x="55436" y="333038"/>
                    </a:cubicBezTo>
                    <a:lnTo>
                      <a:pt x="85154" y="210070"/>
                    </a:lnTo>
                    <a:lnTo>
                      <a:pt x="85154" y="605453"/>
                    </a:lnTo>
                    <a:lnTo>
                      <a:pt x="141446" y="605453"/>
                    </a:lnTo>
                    <a:lnTo>
                      <a:pt x="141446" y="351040"/>
                    </a:lnTo>
                    <a:lnTo>
                      <a:pt x="170021" y="351040"/>
                    </a:lnTo>
                    <a:lnTo>
                      <a:pt x="170021" y="605453"/>
                    </a:lnTo>
                    <a:lnTo>
                      <a:pt x="226219" y="605453"/>
                    </a:lnTo>
                    <a:lnTo>
                      <a:pt x="226219" y="208261"/>
                    </a:lnTo>
                    <a:lnTo>
                      <a:pt x="236696" y="253028"/>
                    </a:lnTo>
                    <a:cubicBezTo>
                      <a:pt x="237423" y="256123"/>
                      <a:pt x="239479" y="258737"/>
                      <a:pt x="242316" y="260172"/>
                    </a:cubicBezTo>
                    <a:cubicBezTo>
                      <a:pt x="253269" y="268579"/>
                      <a:pt x="266612" y="273282"/>
                      <a:pt x="280416" y="273602"/>
                    </a:cubicBezTo>
                    <a:cubicBezTo>
                      <a:pt x="289404" y="274860"/>
                      <a:pt x="298310" y="270815"/>
                      <a:pt x="303276" y="263220"/>
                    </a:cubicBezTo>
                    <a:lnTo>
                      <a:pt x="361379" y="167970"/>
                    </a:lnTo>
                    <a:cubicBezTo>
                      <a:pt x="365092" y="162114"/>
                      <a:pt x="366486" y="155082"/>
                      <a:pt x="365284" y="148253"/>
                    </a:cubicBezTo>
                    <a:lnTo>
                      <a:pt x="489109" y="24428"/>
                    </a:lnTo>
                    <a:cubicBezTo>
                      <a:pt x="494717" y="18844"/>
                      <a:pt x="494760" y="9777"/>
                      <a:pt x="489204" y="4140"/>
                    </a:cubicBezTo>
                    <a:close/>
                  </a:path>
                </a:pathLst>
              </a:custGeom>
              <a:grpFill/>
              <a:ln w="9525" cap="flat">
                <a:noFill/>
                <a:prstDash val="solid"/>
                <a:miter/>
              </a:ln>
            </p:spPr>
            <p:txBody>
              <a:bodyPr rtlCol="0" anchor="ctr"/>
              <a:lstStyle/>
              <a:p>
                <a:endParaRPr lang="en-IN"/>
              </a:p>
            </p:txBody>
          </p:sp>
        </p:grpSp>
      </p:grpSp>
      <p:pic>
        <p:nvPicPr>
          <p:cNvPr id="7" name="15">
            <a:hlinkClick r:id="" action="ppaction://media"/>
            <a:extLst>
              <a:ext uri="{FF2B5EF4-FFF2-40B4-BE49-F238E27FC236}">
                <a16:creationId xmlns:a16="http://schemas.microsoft.com/office/drawing/2014/main" id="{652521EE-3C69-DDA2-C8E8-CDCAE614B44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5720" y="6916514"/>
            <a:ext cx="609600" cy="609600"/>
          </a:xfrm>
          <a:prstGeom prst="rect">
            <a:avLst/>
          </a:prstGeom>
        </p:spPr>
      </p:pic>
    </p:spTree>
    <p:extLst>
      <p:ext uri="{BB962C8B-B14F-4D97-AF65-F5344CB8AC3E}">
        <p14:creationId xmlns:p14="http://schemas.microsoft.com/office/powerpoint/2010/main" val="1217793211"/>
      </p:ext>
    </p:extLst>
  </p:cSld>
  <p:clrMapOvr>
    <a:masterClrMapping/>
  </p:clrMapOvr>
  <mc:AlternateContent xmlns:mc="http://schemas.openxmlformats.org/markup-compatibility/2006" xmlns:p14="http://schemas.microsoft.com/office/powerpoint/2010/main">
    <mc:Choice Requires="p14">
      <p:transition spd="slow" p14:dur="2000" advTm="45700"/>
    </mc:Choice>
    <mc:Fallback xmlns="">
      <p:transition spd="slow" advTm="45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43964" fill="hold"/>
                                        <p:tgtEl>
                                          <p:spTgt spid="7"/>
                                        </p:tgtEl>
                                      </p:cBhvr>
                                    </p:cmd>
                                  </p:childTnLst>
                                </p:cTn>
                              </p:par>
                              <p:par>
                                <p:cTn id="7" presetID="2" presetClass="entr" presetSubtype="8"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0-#ppt_w/2"/>
                                          </p:val>
                                        </p:tav>
                                        <p:tav tm="100000">
                                          <p:val>
                                            <p:strVal val="#ppt_x"/>
                                          </p:val>
                                        </p:tav>
                                      </p:tavLst>
                                    </p:anim>
                                    <p:anim calcmode="lin" valueType="num">
                                      <p:cBhvr additive="base">
                                        <p:cTn id="10" dur="500" fill="hold"/>
                                        <p:tgtEl>
                                          <p:spTgt spid="6"/>
                                        </p:tgtEl>
                                        <p:attrNameLst>
                                          <p:attrName>ppt_y</p:attrName>
                                        </p:attrNameLst>
                                      </p:cBhvr>
                                      <p:tavLst>
                                        <p:tav tm="0">
                                          <p:val>
                                            <p:strVal val="#ppt_y"/>
                                          </p:val>
                                        </p:tav>
                                        <p:tav tm="100000">
                                          <p:val>
                                            <p:strVal val="#ppt_y"/>
                                          </p:val>
                                        </p:tav>
                                      </p:tavLst>
                                    </p:anim>
                                  </p:childTnLst>
                                </p:cTn>
                              </p:par>
                              <p:par>
                                <p:cTn id="11" presetID="22" presetClass="entr" presetSubtype="1"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wipe(up)">
                                      <p:cBhvr>
                                        <p:cTn id="13" dur="500"/>
                                        <p:tgtEl>
                                          <p:spTgt spid="66"/>
                                        </p:tgtEl>
                                      </p:cBhvr>
                                    </p:animEffect>
                                  </p:childTnLst>
                                </p:cTn>
                              </p:par>
                              <p:par>
                                <p:cTn id="14" presetID="22" presetClass="entr" presetSubtype="8" fill="hold" nodeType="withEffect">
                                  <p:stCondLst>
                                    <p:cond delay="500"/>
                                  </p:stCondLst>
                                  <p:childTnLst>
                                    <p:set>
                                      <p:cBhvr>
                                        <p:cTn id="15" dur="1" fill="hold">
                                          <p:stCondLst>
                                            <p:cond delay="0"/>
                                          </p:stCondLst>
                                        </p:cTn>
                                        <p:tgtEl>
                                          <p:spTgt spid="40"/>
                                        </p:tgtEl>
                                        <p:attrNameLst>
                                          <p:attrName>style.visibility</p:attrName>
                                        </p:attrNameLst>
                                      </p:cBhvr>
                                      <p:to>
                                        <p:strVal val="visible"/>
                                      </p:to>
                                    </p:set>
                                    <p:animEffect transition="in" filter="wipe(left)">
                                      <p:cBhvr>
                                        <p:cTn id="16" dur="500"/>
                                        <p:tgtEl>
                                          <p:spTgt spid="40"/>
                                        </p:tgtEl>
                                      </p:cBhvr>
                                    </p:animEffect>
                                  </p:childTnLst>
                                </p:cTn>
                              </p:par>
                              <p:par>
                                <p:cTn id="17" presetID="22" presetClass="entr" presetSubtype="8" fill="hold" nodeType="withEffect">
                                  <p:stCondLst>
                                    <p:cond delay="1050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22" presetClass="entr" presetSubtype="8" fill="hold" nodeType="withEffect">
                                  <p:stCondLst>
                                    <p:cond delay="1700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par>
                                <p:cTn id="23" presetID="22" presetClass="entr" presetSubtype="8" fill="hold" nodeType="withEffect">
                                  <p:stCondLst>
                                    <p:cond delay="22300"/>
                                  </p:stCondLst>
                                  <p:childTnLst>
                                    <p:set>
                                      <p:cBhvr>
                                        <p:cTn id="24" dur="1" fill="hold">
                                          <p:stCondLst>
                                            <p:cond delay="0"/>
                                          </p:stCondLst>
                                        </p:cTn>
                                        <p:tgtEl>
                                          <p:spTgt spid="42"/>
                                        </p:tgtEl>
                                        <p:attrNameLst>
                                          <p:attrName>style.visibility</p:attrName>
                                        </p:attrNameLst>
                                      </p:cBhvr>
                                      <p:to>
                                        <p:strVal val="visible"/>
                                      </p:to>
                                    </p:set>
                                    <p:animEffect transition="in" filter="wipe(left)">
                                      <p:cBhvr>
                                        <p:cTn id="25" dur="500"/>
                                        <p:tgtEl>
                                          <p:spTgt spid="42"/>
                                        </p:tgtEl>
                                      </p:cBhvr>
                                    </p:animEffect>
                                  </p:childTnLst>
                                </p:cTn>
                              </p:par>
                              <p:par>
                                <p:cTn id="26" presetID="22" presetClass="entr" presetSubtype="8" fill="hold" nodeType="withEffect">
                                  <p:stCondLst>
                                    <p:cond delay="32000"/>
                                  </p:stCondLst>
                                  <p:childTnLst>
                                    <p:set>
                                      <p:cBhvr>
                                        <p:cTn id="27" dur="1" fill="hold">
                                          <p:stCondLst>
                                            <p:cond delay="0"/>
                                          </p:stCondLst>
                                        </p:cTn>
                                        <p:tgtEl>
                                          <p:spTgt spid="48"/>
                                        </p:tgtEl>
                                        <p:attrNameLst>
                                          <p:attrName>style.visibility</p:attrName>
                                        </p:attrNameLst>
                                      </p:cBhvr>
                                      <p:to>
                                        <p:strVal val="visible"/>
                                      </p:to>
                                    </p:set>
                                    <p:animEffect transition="in" filter="wipe(left)">
                                      <p:cBhvr>
                                        <p:cTn id="28" dur="500"/>
                                        <p:tgtEl>
                                          <p:spTgt spid="48"/>
                                        </p:tgtEl>
                                      </p:cBhvr>
                                    </p:animEffect>
                                  </p:childTnLst>
                                </p:cTn>
                              </p:par>
                              <p:par>
                                <p:cTn id="29" presetID="53" presetClass="entr" presetSubtype="16" fill="hold" grpId="0" nodeType="withEffect">
                                  <p:stCondLst>
                                    <p:cond delay="500"/>
                                  </p:stCondLst>
                                  <p:childTnLst>
                                    <p:set>
                                      <p:cBhvr>
                                        <p:cTn id="30" dur="1" fill="hold">
                                          <p:stCondLst>
                                            <p:cond delay="0"/>
                                          </p:stCondLst>
                                        </p:cTn>
                                        <p:tgtEl>
                                          <p:spTgt spid="54"/>
                                        </p:tgtEl>
                                        <p:attrNameLst>
                                          <p:attrName>style.visibility</p:attrName>
                                        </p:attrNameLst>
                                      </p:cBhvr>
                                      <p:to>
                                        <p:strVal val="visible"/>
                                      </p:to>
                                    </p:set>
                                    <p:anim calcmode="lin" valueType="num">
                                      <p:cBhvr>
                                        <p:cTn id="31" dur="500" fill="hold"/>
                                        <p:tgtEl>
                                          <p:spTgt spid="54"/>
                                        </p:tgtEl>
                                        <p:attrNameLst>
                                          <p:attrName>ppt_w</p:attrName>
                                        </p:attrNameLst>
                                      </p:cBhvr>
                                      <p:tavLst>
                                        <p:tav tm="0">
                                          <p:val>
                                            <p:fltVal val="0"/>
                                          </p:val>
                                        </p:tav>
                                        <p:tav tm="100000">
                                          <p:val>
                                            <p:strVal val="#ppt_w"/>
                                          </p:val>
                                        </p:tav>
                                      </p:tavLst>
                                    </p:anim>
                                    <p:anim calcmode="lin" valueType="num">
                                      <p:cBhvr>
                                        <p:cTn id="32" dur="500" fill="hold"/>
                                        <p:tgtEl>
                                          <p:spTgt spid="54"/>
                                        </p:tgtEl>
                                        <p:attrNameLst>
                                          <p:attrName>ppt_h</p:attrName>
                                        </p:attrNameLst>
                                      </p:cBhvr>
                                      <p:tavLst>
                                        <p:tav tm="0">
                                          <p:val>
                                            <p:fltVal val="0"/>
                                          </p:val>
                                        </p:tav>
                                        <p:tav tm="100000">
                                          <p:val>
                                            <p:strVal val="#ppt_h"/>
                                          </p:val>
                                        </p:tav>
                                      </p:tavLst>
                                    </p:anim>
                                    <p:animEffect transition="in" filter="fade">
                                      <p:cBhvr>
                                        <p:cTn id="33" dur="500"/>
                                        <p:tgtEl>
                                          <p:spTgt spid="54"/>
                                        </p:tgtEl>
                                      </p:cBhvr>
                                    </p:animEffect>
                                  </p:childTnLst>
                                </p:cTn>
                              </p:par>
                              <p:par>
                                <p:cTn id="34" presetID="53" presetClass="entr" presetSubtype="16" fill="hold" grpId="0" nodeType="withEffect">
                                  <p:stCondLst>
                                    <p:cond delay="10500"/>
                                  </p:stCondLst>
                                  <p:childTnLst>
                                    <p:set>
                                      <p:cBhvr>
                                        <p:cTn id="35" dur="1" fill="hold">
                                          <p:stCondLst>
                                            <p:cond delay="0"/>
                                          </p:stCondLst>
                                        </p:cTn>
                                        <p:tgtEl>
                                          <p:spTgt spid="74"/>
                                        </p:tgtEl>
                                        <p:attrNameLst>
                                          <p:attrName>style.visibility</p:attrName>
                                        </p:attrNameLst>
                                      </p:cBhvr>
                                      <p:to>
                                        <p:strVal val="visible"/>
                                      </p:to>
                                    </p:set>
                                    <p:anim calcmode="lin" valueType="num">
                                      <p:cBhvr>
                                        <p:cTn id="36" dur="500" fill="hold"/>
                                        <p:tgtEl>
                                          <p:spTgt spid="74"/>
                                        </p:tgtEl>
                                        <p:attrNameLst>
                                          <p:attrName>ppt_w</p:attrName>
                                        </p:attrNameLst>
                                      </p:cBhvr>
                                      <p:tavLst>
                                        <p:tav tm="0">
                                          <p:val>
                                            <p:fltVal val="0"/>
                                          </p:val>
                                        </p:tav>
                                        <p:tav tm="100000">
                                          <p:val>
                                            <p:strVal val="#ppt_w"/>
                                          </p:val>
                                        </p:tav>
                                      </p:tavLst>
                                    </p:anim>
                                    <p:anim calcmode="lin" valueType="num">
                                      <p:cBhvr>
                                        <p:cTn id="37" dur="500" fill="hold"/>
                                        <p:tgtEl>
                                          <p:spTgt spid="74"/>
                                        </p:tgtEl>
                                        <p:attrNameLst>
                                          <p:attrName>ppt_h</p:attrName>
                                        </p:attrNameLst>
                                      </p:cBhvr>
                                      <p:tavLst>
                                        <p:tav tm="0">
                                          <p:val>
                                            <p:fltVal val="0"/>
                                          </p:val>
                                        </p:tav>
                                        <p:tav tm="100000">
                                          <p:val>
                                            <p:strVal val="#ppt_h"/>
                                          </p:val>
                                        </p:tav>
                                      </p:tavLst>
                                    </p:anim>
                                    <p:animEffect transition="in" filter="fade">
                                      <p:cBhvr>
                                        <p:cTn id="38" dur="500"/>
                                        <p:tgtEl>
                                          <p:spTgt spid="74"/>
                                        </p:tgtEl>
                                      </p:cBhvr>
                                    </p:animEffect>
                                  </p:childTnLst>
                                </p:cTn>
                              </p:par>
                              <p:par>
                                <p:cTn id="39" presetID="53" presetClass="entr" presetSubtype="16" fill="hold" grpId="0" nodeType="withEffect">
                                  <p:stCondLst>
                                    <p:cond delay="17000"/>
                                  </p:stCondLst>
                                  <p:childTnLst>
                                    <p:set>
                                      <p:cBhvr>
                                        <p:cTn id="40" dur="1" fill="hold">
                                          <p:stCondLst>
                                            <p:cond delay="0"/>
                                          </p:stCondLst>
                                        </p:cTn>
                                        <p:tgtEl>
                                          <p:spTgt spid="75"/>
                                        </p:tgtEl>
                                        <p:attrNameLst>
                                          <p:attrName>style.visibility</p:attrName>
                                        </p:attrNameLst>
                                      </p:cBhvr>
                                      <p:to>
                                        <p:strVal val="visible"/>
                                      </p:to>
                                    </p:set>
                                    <p:anim calcmode="lin" valueType="num">
                                      <p:cBhvr>
                                        <p:cTn id="41" dur="500" fill="hold"/>
                                        <p:tgtEl>
                                          <p:spTgt spid="75"/>
                                        </p:tgtEl>
                                        <p:attrNameLst>
                                          <p:attrName>ppt_w</p:attrName>
                                        </p:attrNameLst>
                                      </p:cBhvr>
                                      <p:tavLst>
                                        <p:tav tm="0">
                                          <p:val>
                                            <p:fltVal val="0"/>
                                          </p:val>
                                        </p:tav>
                                        <p:tav tm="100000">
                                          <p:val>
                                            <p:strVal val="#ppt_w"/>
                                          </p:val>
                                        </p:tav>
                                      </p:tavLst>
                                    </p:anim>
                                    <p:anim calcmode="lin" valueType="num">
                                      <p:cBhvr>
                                        <p:cTn id="42" dur="500" fill="hold"/>
                                        <p:tgtEl>
                                          <p:spTgt spid="75"/>
                                        </p:tgtEl>
                                        <p:attrNameLst>
                                          <p:attrName>ppt_h</p:attrName>
                                        </p:attrNameLst>
                                      </p:cBhvr>
                                      <p:tavLst>
                                        <p:tav tm="0">
                                          <p:val>
                                            <p:fltVal val="0"/>
                                          </p:val>
                                        </p:tav>
                                        <p:tav tm="100000">
                                          <p:val>
                                            <p:strVal val="#ppt_h"/>
                                          </p:val>
                                        </p:tav>
                                      </p:tavLst>
                                    </p:anim>
                                    <p:animEffect transition="in" filter="fade">
                                      <p:cBhvr>
                                        <p:cTn id="43" dur="500"/>
                                        <p:tgtEl>
                                          <p:spTgt spid="75"/>
                                        </p:tgtEl>
                                      </p:cBhvr>
                                    </p:animEffect>
                                  </p:childTnLst>
                                </p:cTn>
                              </p:par>
                              <p:par>
                                <p:cTn id="44" presetID="53" presetClass="entr" presetSubtype="16" fill="hold" grpId="0" nodeType="withEffect">
                                  <p:stCondLst>
                                    <p:cond delay="22300"/>
                                  </p:stCondLst>
                                  <p:childTnLst>
                                    <p:set>
                                      <p:cBhvr>
                                        <p:cTn id="45" dur="1" fill="hold">
                                          <p:stCondLst>
                                            <p:cond delay="0"/>
                                          </p:stCondLst>
                                        </p:cTn>
                                        <p:tgtEl>
                                          <p:spTgt spid="76"/>
                                        </p:tgtEl>
                                        <p:attrNameLst>
                                          <p:attrName>style.visibility</p:attrName>
                                        </p:attrNameLst>
                                      </p:cBhvr>
                                      <p:to>
                                        <p:strVal val="visible"/>
                                      </p:to>
                                    </p:set>
                                    <p:anim calcmode="lin" valueType="num">
                                      <p:cBhvr>
                                        <p:cTn id="46" dur="500" fill="hold"/>
                                        <p:tgtEl>
                                          <p:spTgt spid="76"/>
                                        </p:tgtEl>
                                        <p:attrNameLst>
                                          <p:attrName>ppt_w</p:attrName>
                                        </p:attrNameLst>
                                      </p:cBhvr>
                                      <p:tavLst>
                                        <p:tav tm="0">
                                          <p:val>
                                            <p:fltVal val="0"/>
                                          </p:val>
                                        </p:tav>
                                        <p:tav tm="100000">
                                          <p:val>
                                            <p:strVal val="#ppt_w"/>
                                          </p:val>
                                        </p:tav>
                                      </p:tavLst>
                                    </p:anim>
                                    <p:anim calcmode="lin" valueType="num">
                                      <p:cBhvr>
                                        <p:cTn id="47" dur="500" fill="hold"/>
                                        <p:tgtEl>
                                          <p:spTgt spid="76"/>
                                        </p:tgtEl>
                                        <p:attrNameLst>
                                          <p:attrName>ppt_h</p:attrName>
                                        </p:attrNameLst>
                                      </p:cBhvr>
                                      <p:tavLst>
                                        <p:tav tm="0">
                                          <p:val>
                                            <p:fltVal val="0"/>
                                          </p:val>
                                        </p:tav>
                                        <p:tav tm="100000">
                                          <p:val>
                                            <p:strVal val="#ppt_h"/>
                                          </p:val>
                                        </p:tav>
                                      </p:tavLst>
                                    </p:anim>
                                    <p:animEffect transition="in" filter="fade">
                                      <p:cBhvr>
                                        <p:cTn id="48" dur="500"/>
                                        <p:tgtEl>
                                          <p:spTgt spid="76"/>
                                        </p:tgtEl>
                                      </p:cBhvr>
                                    </p:animEffect>
                                  </p:childTnLst>
                                </p:cTn>
                              </p:par>
                              <p:par>
                                <p:cTn id="49" presetID="53" presetClass="entr" presetSubtype="16" fill="hold" grpId="0" nodeType="withEffect">
                                  <p:stCondLst>
                                    <p:cond delay="32000"/>
                                  </p:stCondLst>
                                  <p:childTnLst>
                                    <p:set>
                                      <p:cBhvr>
                                        <p:cTn id="50" dur="1" fill="hold">
                                          <p:stCondLst>
                                            <p:cond delay="0"/>
                                          </p:stCondLst>
                                        </p:cTn>
                                        <p:tgtEl>
                                          <p:spTgt spid="77"/>
                                        </p:tgtEl>
                                        <p:attrNameLst>
                                          <p:attrName>style.visibility</p:attrName>
                                        </p:attrNameLst>
                                      </p:cBhvr>
                                      <p:to>
                                        <p:strVal val="visible"/>
                                      </p:to>
                                    </p:set>
                                    <p:anim calcmode="lin" valueType="num">
                                      <p:cBhvr>
                                        <p:cTn id="51" dur="500" fill="hold"/>
                                        <p:tgtEl>
                                          <p:spTgt spid="77"/>
                                        </p:tgtEl>
                                        <p:attrNameLst>
                                          <p:attrName>ppt_w</p:attrName>
                                        </p:attrNameLst>
                                      </p:cBhvr>
                                      <p:tavLst>
                                        <p:tav tm="0">
                                          <p:val>
                                            <p:fltVal val="0"/>
                                          </p:val>
                                        </p:tav>
                                        <p:tav tm="100000">
                                          <p:val>
                                            <p:strVal val="#ppt_w"/>
                                          </p:val>
                                        </p:tav>
                                      </p:tavLst>
                                    </p:anim>
                                    <p:anim calcmode="lin" valueType="num">
                                      <p:cBhvr>
                                        <p:cTn id="52" dur="500" fill="hold"/>
                                        <p:tgtEl>
                                          <p:spTgt spid="77"/>
                                        </p:tgtEl>
                                        <p:attrNameLst>
                                          <p:attrName>ppt_h</p:attrName>
                                        </p:attrNameLst>
                                      </p:cBhvr>
                                      <p:tavLst>
                                        <p:tav tm="0">
                                          <p:val>
                                            <p:fltVal val="0"/>
                                          </p:val>
                                        </p:tav>
                                        <p:tav tm="100000">
                                          <p:val>
                                            <p:strVal val="#ppt_h"/>
                                          </p:val>
                                        </p:tav>
                                      </p:tavLst>
                                    </p:anim>
                                    <p:animEffect transition="in" filter="fade">
                                      <p:cBhvr>
                                        <p:cTn id="53" dur="500"/>
                                        <p:tgtEl>
                                          <p:spTgt spid="77"/>
                                        </p:tgtEl>
                                      </p:cBhvr>
                                    </p:animEffect>
                                  </p:childTnLst>
                                </p:cTn>
                              </p:par>
                              <p:par>
                                <p:cTn id="54" presetID="22" presetClass="entr" presetSubtype="8" fill="hold" grpId="0" nodeType="withEffect">
                                  <p:stCondLst>
                                    <p:cond delay="5000"/>
                                  </p:stCondLst>
                                  <p:childTnLst>
                                    <p:set>
                                      <p:cBhvr>
                                        <p:cTn id="55" dur="1" fill="hold">
                                          <p:stCondLst>
                                            <p:cond delay="0"/>
                                          </p:stCondLst>
                                        </p:cTn>
                                        <p:tgtEl>
                                          <p:spTgt spid="35"/>
                                        </p:tgtEl>
                                        <p:attrNameLst>
                                          <p:attrName>style.visibility</p:attrName>
                                        </p:attrNameLst>
                                      </p:cBhvr>
                                      <p:to>
                                        <p:strVal val="visible"/>
                                      </p:to>
                                    </p:set>
                                    <p:animEffect transition="in" filter="wipe(left)">
                                      <p:cBhvr>
                                        <p:cTn id="56" dur="500"/>
                                        <p:tgtEl>
                                          <p:spTgt spid="35"/>
                                        </p:tgtEl>
                                      </p:cBhvr>
                                    </p:animEffect>
                                  </p:childTnLst>
                                </p:cTn>
                              </p:par>
                              <p:par>
                                <p:cTn id="57" presetID="22" presetClass="entr" presetSubtype="8" fill="hold" grpId="0" nodeType="withEffect">
                                  <p:stCondLst>
                                    <p:cond delay="10500"/>
                                  </p:stCondLst>
                                  <p:childTnLst>
                                    <p:set>
                                      <p:cBhvr>
                                        <p:cTn id="58" dur="1" fill="hold">
                                          <p:stCondLst>
                                            <p:cond delay="0"/>
                                          </p:stCondLst>
                                        </p:cTn>
                                        <p:tgtEl>
                                          <p:spTgt spid="36"/>
                                        </p:tgtEl>
                                        <p:attrNameLst>
                                          <p:attrName>style.visibility</p:attrName>
                                        </p:attrNameLst>
                                      </p:cBhvr>
                                      <p:to>
                                        <p:strVal val="visible"/>
                                      </p:to>
                                    </p:set>
                                    <p:animEffect transition="in" filter="wipe(left)">
                                      <p:cBhvr>
                                        <p:cTn id="59" dur="500"/>
                                        <p:tgtEl>
                                          <p:spTgt spid="36"/>
                                        </p:tgtEl>
                                      </p:cBhvr>
                                    </p:animEffect>
                                  </p:childTnLst>
                                </p:cTn>
                              </p:par>
                              <p:par>
                                <p:cTn id="60" presetID="22" presetClass="entr" presetSubtype="8" fill="hold" grpId="0" nodeType="withEffect">
                                  <p:stCondLst>
                                    <p:cond delay="17300"/>
                                  </p:stCondLst>
                                  <p:childTnLst>
                                    <p:set>
                                      <p:cBhvr>
                                        <p:cTn id="61" dur="1" fill="hold">
                                          <p:stCondLst>
                                            <p:cond delay="0"/>
                                          </p:stCondLst>
                                        </p:cTn>
                                        <p:tgtEl>
                                          <p:spTgt spid="33"/>
                                        </p:tgtEl>
                                        <p:attrNameLst>
                                          <p:attrName>style.visibility</p:attrName>
                                        </p:attrNameLst>
                                      </p:cBhvr>
                                      <p:to>
                                        <p:strVal val="visible"/>
                                      </p:to>
                                    </p:set>
                                    <p:animEffect transition="in" filter="wipe(left)">
                                      <p:cBhvr>
                                        <p:cTn id="62" dur="500"/>
                                        <p:tgtEl>
                                          <p:spTgt spid="33"/>
                                        </p:tgtEl>
                                      </p:cBhvr>
                                    </p:animEffect>
                                  </p:childTnLst>
                                </p:cTn>
                              </p:par>
                              <p:par>
                                <p:cTn id="63" presetID="22" presetClass="entr" presetSubtype="8" fill="hold" grpId="0" nodeType="withEffect">
                                  <p:stCondLst>
                                    <p:cond delay="22300"/>
                                  </p:stCondLst>
                                  <p:childTnLst>
                                    <p:set>
                                      <p:cBhvr>
                                        <p:cTn id="64" dur="1" fill="hold">
                                          <p:stCondLst>
                                            <p:cond delay="0"/>
                                          </p:stCondLst>
                                        </p:cTn>
                                        <p:tgtEl>
                                          <p:spTgt spid="37"/>
                                        </p:tgtEl>
                                        <p:attrNameLst>
                                          <p:attrName>style.visibility</p:attrName>
                                        </p:attrNameLst>
                                      </p:cBhvr>
                                      <p:to>
                                        <p:strVal val="visible"/>
                                      </p:to>
                                    </p:set>
                                    <p:animEffect transition="in" filter="wipe(left)">
                                      <p:cBhvr>
                                        <p:cTn id="65" dur="500"/>
                                        <p:tgtEl>
                                          <p:spTgt spid="37"/>
                                        </p:tgtEl>
                                      </p:cBhvr>
                                    </p:animEffect>
                                  </p:childTnLst>
                                </p:cTn>
                              </p:par>
                              <p:par>
                                <p:cTn id="66" presetID="22" presetClass="entr" presetSubtype="8" fill="hold" grpId="0" nodeType="withEffect">
                                  <p:stCondLst>
                                    <p:cond delay="32100"/>
                                  </p:stCondLst>
                                  <p:childTnLst>
                                    <p:set>
                                      <p:cBhvr>
                                        <p:cTn id="67" dur="1" fill="hold">
                                          <p:stCondLst>
                                            <p:cond delay="0"/>
                                          </p:stCondLst>
                                        </p:cTn>
                                        <p:tgtEl>
                                          <p:spTgt spid="38"/>
                                        </p:tgtEl>
                                        <p:attrNameLst>
                                          <p:attrName>style.visibility</p:attrName>
                                        </p:attrNameLst>
                                      </p:cBhvr>
                                      <p:to>
                                        <p:strVal val="visible"/>
                                      </p:to>
                                    </p:set>
                                    <p:animEffect transition="in" filter="wipe(left)">
                                      <p:cBhvr>
                                        <p:cTn id="68" dur="500"/>
                                        <p:tgtEl>
                                          <p:spTgt spid="38"/>
                                        </p:tgtEl>
                                      </p:cBhvr>
                                    </p:animEffect>
                                  </p:childTnLst>
                                </p:cTn>
                              </p:par>
                              <p:par>
                                <p:cTn id="69" presetID="2" presetClass="exit" presetSubtype="8" fill="hold" grpId="1" nodeType="withEffect">
                                  <p:stCondLst>
                                    <p:cond delay="44000"/>
                                  </p:stCondLst>
                                  <p:childTnLst>
                                    <p:anim calcmode="lin" valueType="num">
                                      <p:cBhvr additive="base">
                                        <p:cTn id="70" dur="500"/>
                                        <p:tgtEl>
                                          <p:spTgt spid="6"/>
                                        </p:tgtEl>
                                        <p:attrNameLst>
                                          <p:attrName>ppt_x</p:attrName>
                                        </p:attrNameLst>
                                      </p:cBhvr>
                                      <p:tavLst>
                                        <p:tav tm="0">
                                          <p:val>
                                            <p:strVal val="ppt_x"/>
                                          </p:val>
                                        </p:tav>
                                        <p:tav tm="100000">
                                          <p:val>
                                            <p:strVal val="0-ppt_w/2"/>
                                          </p:val>
                                        </p:tav>
                                      </p:tavLst>
                                    </p:anim>
                                    <p:anim calcmode="lin" valueType="num">
                                      <p:cBhvr additive="base">
                                        <p:cTn id="71" dur="500"/>
                                        <p:tgtEl>
                                          <p:spTgt spid="6"/>
                                        </p:tgtEl>
                                        <p:attrNameLst>
                                          <p:attrName>ppt_y</p:attrName>
                                        </p:attrNameLst>
                                      </p:cBhvr>
                                      <p:tavLst>
                                        <p:tav tm="0">
                                          <p:val>
                                            <p:strVal val="ppt_y"/>
                                          </p:val>
                                        </p:tav>
                                        <p:tav tm="100000">
                                          <p:val>
                                            <p:strVal val="ppt_y"/>
                                          </p:val>
                                        </p:tav>
                                      </p:tavLst>
                                    </p:anim>
                                    <p:set>
                                      <p:cBhvr>
                                        <p:cTn id="72" dur="1" fill="hold">
                                          <p:stCondLst>
                                            <p:cond delay="499"/>
                                          </p:stCondLst>
                                        </p:cTn>
                                        <p:tgtEl>
                                          <p:spTgt spid="6"/>
                                        </p:tgtEl>
                                        <p:attrNameLst>
                                          <p:attrName>style.visibility</p:attrName>
                                        </p:attrNameLst>
                                      </p:cBhvr>
                                      <p:to>
                                        <p:strVal val="hidden"/>
                                      </p:to>
                                    </p:set>
                                  </p:childTnLst>
                                </p:cTn>
                              </p:par>
                              <p:par>
                                <p:cTn id="73" presetID="2" presetClass="exit" presetSubtype="8" fill="hold" nodeType="withEffect">
                                  <p:stCondLst>
                                    <p:cond delay="44000"/>
                                  </p:stCondLst>
                                  <p:childTnLst>
                                    <p:anim calcmode="lin" valueType="num">
                                      <p:cBhvr additive="base">
                                        <p:cTn id="74" dur="500"/>
                                        <p:tgtEl>
                                          <p:spTgt spid="66"/>
                                        </p:tgtEl>
                                        <p:attrNameLst>
                                          <p:attrName>ppt_x</p:attrName>
                                        </p:attrNameLst>
                                      </p:cBhvr>
                                      <p:tavLst>
                                        <p:tav tm="0">
                                          <p:val>
                                            <p:strVal val="ppt_x"/>
                                          </p:val>
                                        </p:tav>
                                        <p:tav tm="100000">
                                          <p:val>
                                            <p:strVal val="0-ppt_w/2"/>
                                          </p:val>
                                        </p:tav>
                                      </p:tavLst>
                                    </p:anim>
                                    <p:anim calcmode="lin" valueType="num">
                                      <p:cBhvr additive="base">
                                        <p:cTn id="75" dur="500"/>
                                        <p:tgtEl>
                                          <p:spTgt spid="66"/>
                                        </p:tgtEl>
                                        <p:attrNameLst>
                                          <p:attrName>ppt_y</p:attrName>
                                        </p:attrNameLst>
                                      </p:cBhvr>
                                      <p:tavLst>
                                        <p:tav tm="0">
                                          <p:val>
                                            <p:strVal val="ppt_y"/>
                                          </p:val>
                                        </p:tav>
                                        <p:tav tm="100000">
                                          <p:val>
                                            <p:strVal val="ppt_y"/>
                                          </p:val>
                                        </p:tav>
                                      </p:tavLst>
                                    </p:anim>
                                    <p:set>
                                      <p:cBhvr>
                                        <p:cTn id="76" dur="1" fill="hold">
                                          <p:stCondLst>
                                            <p:cond delay="499"/>
                                          </p:stCondLst>
                                        </p:cTn>
                                        <p:tgtEl>
                                          <p:spTgt spid="66"/>
                                        </p:tgtEl>
                                        <p:attrNameLst>
                                          <p:attrName>style.visibility</p:attrName>
                                        </p:attrNameLst>
                                      </p:cBhvr>
                                      <p:to>
                                        <p:strVal val="hidden"/>
                                      </p:to>
                                    </p:set>
                                  </p:childTnLst>
                                </p:cTn>
                              </p:par>
                              <p:par>
                                <p:cTn id="77" presetID="2" presetClass="exit" presetSubtype="8" fill="hold" nodeType="withEffect">
                                  <p:stCondLst>
                                    <p:cond delay="44000"/>
                                  </p:stCondLst>
                                  <p:childTnLst>
                                    <p:anim calcmode="lin" valueType="num">
                                      <p:cBhvr additive="base">
                                        <p:cTn id="78" dur="500"/>
                                        <p:tgtEl>
                                          <p:spTgt spid="40"/>
                                        </p:tgtEl>
                                        <p:attrNameLst>
                                          <p:attrName>ppt_x</p:attrName>
                                        </p:attrNameLst>
                                      </p:cBhvr>
                                      <p:tavLst>
                                        <p:tav tm="0">
                                          <p:val>
                                            <p:strVal val="ppt_x"/>
                                          </p:val>
                                        </p:tav>
                                        <p:tav tm="100000">
                                          <p:val>
                                            <p:strVal val="0-ppt_w/2"/>
                                          </p:val>
                                        </p:tav>
                                      </p:tavLst>
                                    </p:anim>
                                    <p:anim calcmode="lin" valueType="num">
                                      <p:cBhvr additive="base">
                                        <p:cTn id="79" dur="500"/>
                                        <p:tgtEl>
                                          <p:spTgt spid="40"/>
                                        </p:tgtEl>
                                        <p:attrNameLst>
                                          <p:attrName>ppt_y</p:attrName>
                                        </p:attrNameLst>
                                      </p:cBhvr>
                                      <p:tavLst>
                                        <p:tav tm="0">
                                          <p:val>
                                            <p:strVal val="ppt_y"/>
                                          </p:val>
                                        </p:tav>
                                        <p:tav tm="100000">
                                          <p:val>
                                            <p:strVal val="ppt_y"/>
                                          </p:val>
                                        </p:tav>
                                      </p:tavLst>
                                    </p:anim>
                                    <p:set>
                                      <p:cBhvr>
                                        <p:cTn id="80" dur="1" fill="hold">
                                          <p:stCondLst>
                                            <p:cond delay="499"/>
                                          </p:stCondLst>
                                        </p:cTn>
                                        <p:tgtEl>
                                          <p:spTgt spid="40"/>
                                        </p:tgtEl>
                                        <p:attrNameLst>
                                          <p:attrName>style.visibility</p:attrName>
                                        </p:attrNameLst>
                                      </p:cBhvr>
                                      <p:to>
                                        <p:strVal val="hidden"/>
                                      </p:to>
                                    </p:set>
                                  </p:childTnLst>
                                </p:cTn>
                              </p:par>
                              <p:par>
                                <p:cTn id="81" presetID="2" presetClass="exit" presetSubtype="8" fill="hold" nodeType="withEffect">
                                  <p:stCondLst>
                                    <p:cond delay="44000"/>
                                  </p:stCondLst>
                                  <p:childTnLst>
                                    <p:anim calcmode="lin" valueType="num">
                                      <p:cBhvr additive="base">
                                        <p:cTn id="82" dur="500"/>
                                        <p:tgtEl>
                                          <p:spTgt spid="3"/>
                                        </p:tgtEl>
                                        <p:attrNameLst>
                                          <p:attrName>ppt_x</p:attrName>
                                        </p:attrNameLst>
                                      </p:cBhvr>
                                      <p:tavLst>
                                        <p:tav tm="0">
                                          <p:val>
                                            <p:strVal val="ppt_x"/>
                                          </p:val>
                                        </p:tav>
                                        <p:tav tm="100000">
                                          <p:val>
                                            <p:strVal val="0-ppt_w/2"/>
                                          </p:val>
                                        </p:tav>
                                      </p:tavLst>
                                    </p:anim>
                                    <p:anim calcmode="lin" valueType="num">
                                      <p:cBhvr additive="base">
                                        <p:cTn id="83" dur="500"/>
                                        <p:tgtEl>
                                          <p:spTgt spid="3"/>
                                        </p:tgtEl>
                                        <p:attrNameLst>
                                          <p:attrName>ppt_y</p:attrName>
                                        </p:attrNameLst>
                                      </p:cBhvr>
                                      <p:tavLst>
                                        <p:tav tm="0">
                                          <p:val>
                                            <p:strVal val="ppt_y"/>
                                          </p:val>
                                        </p:tav>
                                        <p:tav tm="100000">
                                          <p:val>
                                            <p:strVal val="ppt_y"/>
                                          </p:val>
                                        </p:tav>
                                      </p:tavLst>
                                    </p:anim>
                                    <p:set>
                                      <p:cBhvr>
                                        <p:cTn id="84" dur="1" fill="hold">
                                          <p:stCondLst>
                                            <p:cond delay="499"/>
                                          </p:stCondLst>
                                        </p:cTn>
                                        <p:tgtEl>
                                          <p:spTgt spid="3"/>
                                        </p:tgtEl>
                                        <p:attrNameLst>
                                          <p:attrName>style.visibility</p:attrName>
                                        </p:attrNameLst>
                                      </p:cBhvr>
                                      <p:to>
                                        <p:strVal val="hidden"/>
                                      </p:to>
                                    </p:set>
                                  </p:childTnLst>
                                </p:cTn>
                              </p:par>
                              <p:par>
                                <p:cTn id="85" presetID="2" presetClass="exit" presetSubtype="8" fill="hold" nodeType="withEffect">
                                  <p:stCondLst>
                                    <p:cond delay="44000"/>
                                  </p:stCondLst>
                                  <p:childTnLst>
                                    <p:anim calcmode="lin" valueType="num">
                                      <p:cBhvr additive="base">
                                        <p:cTn id="86" dur="500"/>
                                        <p:tgtEl>
                                          <p:spTgt spid="41"/>
                                        </p:tgtEl>
                                        <p:attrNameLst>
                                          <p:attrName>ppt_x</p:attrName>
                                        </p:attrNameLst>
                                      </p:cBhvr>
                                      <p:tavLst>
                                        <p:tav tm="0">
                                          <p:val>
                                            <p:strVal val="ppt_x"/>
                                          </p:val>
                                        </p:tav>
                                        <p:tav tm="100000">
                                          <p:val>
                                            <p:strVal val="0-ppt_w/2"/>
                                          </p:val>
                                        </p:tav>
                                      </p:tavLst>
                                    </p:anim>
                                    <p:anim calcmode="lin" valueType="num">
                                      <p:cBhvr additive="base">
                                        <p:cTn id="87" dur="500"/>
                                        <p:tgtEl>
                                          <p:spTgt spid="41"/>
                                        </p:tgtEl>
                                        <p:attrNameLst>
                                          <p:attrName>ppt_y</p:attrName>
                                        </p:attrNameLst>
                                      </p:cBhvr>
                                      <p:tavLst>
                                        <p:tav tm="0">
                                          <p:val>
                                            <p:strVal val="ppt_y"/>
                                          </p:val>
                                        </p:tav>
                                        <p:tav tm="100000">
                                          <p:val>
                                            <p:strVal val="ppt_y"/>
                                          </p:val>
                                        </p:tav>
                                      </p:tavLst>
                                    </p:anim>
                                    <p:set>
                                      <p:cBhvr>
                                        <p:cTn id="88" dur="1" fill="hold">
                                          <p:stCondLst>
                                            <p:cond delay="499"/>
                                          </p:stCondLst>
                                        </p:cTn>
                                        <p:tgtEl>
                                          <p:spTgt spid="41"/>
                                        </p:tgtEl>
                                        <p:attrNameLst>
                                          <p:attrName>style.visibility</p:attrName>
                                        </p:attrNameLst>
                                      </p:cBhvr>
                                      <p:to>
                                        <p:strVal val="hidden"/>
                                      </p:to>
                                    </p:set>
                                  </p:childTnLst>
                                </p:cTn>
                              </p:par>
                              <p:par>
                                <p:cTn id="89" presetID="2" presetClass="exit" presetSubtype="8" fill="hold" nodeType="withEffect">
                                  <p:stCondLst>
                                    <p:cond delay="44000"/>
                                  </p:stCondLst>
                                  <p:childTnLst>
                                    <p:anim calcmode="lin" valueType="num">
                                      <p:cBhvr additive="base">
                                        <p:cTn id="90" dur="500"/>
                                        <p:tgtEl>
                                          <p:spTgt spid="42"/>
                                        </p:tgtEl>
                                        <p:attrNameLst>
                                          <p:attrName>ppt_x</p:attrName>
                                        </p:attrNameLst>
                                      </p:cBhvr>
                                      <p:tavLst>
                                        <p:tav tm="0">
                                          <p:val>
                                            <p:strVal val="ppt_x"/>
                                          </p:val>
                                        </p:tav>
                                        <p:tav tm="100000">
                                          <p:val>
                                            <p:strVal val="0-ppt_w/2"/>
                                          </p:val>
                                        </p:tav>
                                      </p:tavLst>
                                    </p:anim>
                                    <p:anim calcmode="lin" valueType="num">
                                      <p:cBhvr additive="base">
                                        <p:cTn id="91" dur="500"/>
                                        <p:tgtEl>
                                          <p:spTgt spid="42"/>
                                        </p:tgtEl>
                                        <p:attrNameLst>
                                          <p:attrName>ppt_y</p:attrName>
                                        </p:attrNameLst>
                                      </p:cBhvr>
                                      <p:tavLst>
                                        <p:tav tm="0">
                                          <p:val>
                                            <p:strVal val="ppt_y"/>
                                          </p:val>
                                        </p:tav>
                                        <p:tav tm="100000">
                                          <p:val>
                                            <p:strVal val="ppt_y"/>
                                          </p:val>
                                        </p:tav>
                                      </p:tavLst>
                                    </p:anim>
                                    <p:set>
                                      <p:cBhvr>
                                        <p:cTn id="92" dur="1" fill="hold">
                                          <p:stCondLst>
                                            <p:cond delay="499"/>
                                          </p:stCondLst>
                                        </p:cTn>
                                        <p:tgtEl>
                                          <p:spTgt spid="42"/>
                                        </p:tgtEl>
                                        <p:attrNameLst>
                                          <p:attrName>style.visibility</p:attrName>
                                        </p:attrNameLst>
                                      </p:cBhvr>
                                      <p:to>
                                        <p:strVal val="hidden"/>
                                      </p:to>
                                    </p:set>
                                  </p:childTnLst>
                                </p:cTn>
                              </p:par>
                              <p:par>
                                <p:cTn id="93" presetID="2" presetClass="exit" presetSubtype="8" fill="hold" nodeType="withEffect">
                                  <p:stCondLst>
                                    <p:cond delay="44000"/>
                                  </p:stCondLst>
                                  <p:childTnLst>
                                    <p:anim calcmode="lin" valueType="num">
                                      <p:cBhvr additive="base">
                                        <p:cTn id="94" dur="500"/>
                                        <p:tgtEl>
                                          <p:spTgt spid="48"/>
                                        </p:tgtEl>
                                        <p:attrNameLst>
                                          <p:attrName>ppt_x</p:attrName>
                                        </p:attrNameLst>
                                      </p:cBhvr>
                                      <p:tavLst>
                                        <p:tav tm="0">
                                          <p:val>
                                            <p:strVal val="ppt_x"/>
                                          </p:val>
                                        </p:tav>
                                        <p:tav tm="100000">
                                          <p:val>
                                            <p:strVal val="0-ppt_w/2"/>
                                          </p:val>
                                        </p:tav>
                                      </p:tavLst>
                                    </p:anim>
                                    <p:anim calcmode="lin" valueType="num">
                                      <p:cBhvr additive="base">
                                        <p:cTn id="95" dur="500"/>
                                        <p:tgtEl>
                                          <p:spTgt spid="48"/>
                                        </p:tgtEl>
                                        <p:attrNameLst>
                                          <p:attrName>ppt_y</p:attrName>
                                        </p:attrNameLst>
                                      </p:cBhvr>
                                      <p:tavLst>
                                        <p:tav tm="0">
                                          <p:val>
                                            <p:strVal val="ppt_y"/>
                                          </p:val>
                                        </p:tav>
                                        <p:tav tm="100000">
                                          <p:val>
                                            <p:strVal val="ppt_y"/>
                                          </p:val>
                                        </p:tav>
                                      </p:tavLst>
                                    </p:anim>
                                    <p:set>
                                      <p:cBhvr>
                                        <p:cTn id="96" dur="1" fill="hold">
                                          <p:stCondLst>
                                            <p:cond delay="499"/>
                                          </p:stCondLst>
                                        </p:cTn>
                                        <p:tgtEl>
                                          <p:spTgt spid="48"/>
                                        </p:tgtEl>
                                        <p:attrNameLst>
                                          <p:attrName>style.visibility</p:attrName>
                                        </p:attrNameLst>
                                      </p:cBhvr>
                                      <p:to>
                                        <p:strVal val="hidden"/>
                                      </p:to>
                                    </p:set>
                                  </p:childTnLst>
                                </p:cTn>
                              </p:par>
                              <p:par>
                                <p:cTn id="97" presetID="2" presetClass="exit" presetSubtype="8" fill="hold" grpId="1" nodeType="withEffect">
                                  <p:stCondLst>
                                    <p:cond delay="44000"/>
                                  </p:stCondLst>
                                  <p:childTnLst>
                                    <p:anim calcmode="lin" valueType="num">
                                      <p:cBhvr additive="base">
                                        <p:cTn id="98" dur="500"/>
                                        <p:tgtEl>
                                          <p:spTgt spid="54"/>
                                        </p:tgtEl>
                                        <p:attrNameLst>
                                          <p:attrName>ppt_x</p:attrName>
                                        </p:attrNameLst>
                                      </p:cBhvr>
                                      <p:tavLst>
                                        <p:tav tm="0">
                                          <p:val>
                                            <p:strVal val="ppt_x"/>
                                          </p:val>
                                        </p:tav>
                                        <p:tav tm="100000">
                                          <p:val>
                                            <p:strVal val="0-ppt_w/2"/>
                                          </p:val>
                                        </p:tav>
                                      </p:tavLst>
                                    </p:anim>
                                    <p:anim calcmode="lin" valueType="num">
                                      <p:cBhvr additive="base">
                                        <p:cTn id="99" dur="500"/>
                                        <p:tgtEl>
                                          <p:spTgt spid="54"/>
                                        </p:tgtEl>
                                        <p:attrNameLst>
                                          <p:attrName>ppt_y</p:attrName>
                                        </p:attrNameLst>
                                      </p:cBhvr>
                                      <p:tavLst>
                                        <p:tav tm="0">
                                          <p:val>
                                            <p:strVal val="ppt_y"/>
                                          </p:val>
                                        </p:tav>
                                        <p:tav tm="100000">
                                          <p:val>
                                            <p:strVal val="ppt_y"/>
                                          </p:val>
                                        </p:tav>
                                      </p:tavLst>
                                    </p:anim>
                                    <p:set>
                                      <p:cBhvr>
                                        <p:cTn id="100" dur="1" fill="hold">
                                          <p:stCondLst>
                                            <p:cond delay="499"/>
                                          </p:stCondLst>
                                        </p:cTn>
                                        <p:tgtEl>
                                          <p:spTgt spid="54"/>
                                        </p:tgtEl>
                                        <p:attrNameLst>
                                          <p:attrName>style.visibility</p:attrName>
                                        </p:attrNameLst>
                                      </p:cBhvr>
                                      <p:to>
                                        <p:strVal val="hidden"/>
                                      </p:to>
                                    </p:set>
                                  </p:childTnLst>
                                </p:cTn>
                              </p:par>
                              <p:par>
                                <p:cTn id="101" presetID="2" presetClass="exit" presetSubtype="8" fill="hold" grpId="1" nodeType="withEffect">
                                  <p:stCondLst>
                                    <p:cond delay="44000"/>
                                  </p:stCondLst>
                                  <p:childTnLst>
                                    <p:anim calcmode="lin" valueType="num">
                                      <p:cBhvr additive="base">
                                        <p:cTn id="102" dur="500"/>
                                        <p:tgtEl>
                                          <p:spTgt spid="74"/>
                                        </p:tgtEl>
                                        <p:attrNameLst>
                                          <p:attrName>ppt_x</p:attrName>
                                        </p:attrNameLst>
                                      </p:cBhvr>
                                      <p:tavLst>
                                        <p:tav tm="0">
                                          <p:val>
                                            <p:strVal val="ppt_x"/>
                                          </p:val>
                                        </p:tav>
                                        <p:tav tm="100000">
                                          <p:val>
                                            <p:strVal val="0-ppt_w/2"/>
                                          </p:val>
                                        </p:tav>
                                      </p:tavLst>
                                    </p:anim>
                                    <p:anim calcmode="lin" valueType="num">
                                      <p:cBhvr additive="base">
                                        <p:cTn id="103" dur="500"/>
                                        <p:tgtEl>
                                          <p:spTgt spid="74"/>
                                        </p:tgtEl>
                                        <p:attrNameLst>
                                          <p:attrName>ppt_y</p:attrName>
                                        </p:attrNameLst>
                                      </p:cBhvr>
                                      <p:tavLst>
                                        <p:tav tm="0">
                                          <p:val>
                                            <p:strVal val="ppt_y"/>
                                          </p:val>
                                        </p:tav>
                                        <p:tav tm="100000">
                                          <p:val>
                                            <p:strVal val="ppt_y"/>
                                          </p:val>
                                        </p:tav>
                                      </p:tavLst>
                                    </p:anim>
                                    <p:set>
                                      <p:cBhvr>
                                        <p:cTn id="104" dur="1" fill="hold">
                                          <p:stCondLst>
                                            <p:cond delay="499"/>
                                          </p:stCondLst>
                                        </p:cTn>
                                        <p:tgtEl>
                                          <p:spTgt spid="74"/>
                                        </p:tgtEl>
                                        <p:attrNameLst>
                                          <p:attrName>style.visibility</p:attrName>
                                        </p:attrNameLst>
                                      </p:cBhvr>
                                      <p:to>
                                        <p:strVal val="hidden"/>
                                      </p:to>
                                    </p:set>
                                  </p:childTnLst>
                                </p:cTn>
                              </p:par>
                              <p:par>
                                <p:cTn id="105" presetID="2" presetClass="exit" presetSubtype="8" fill="hold" grpId="1" nodeType="withEffect">
                                  <p:stCondLst>
                                    <p:cond delay="44000"/>
                                  </p:stCondLst>
                                  <p:childTnLst>
                                    <p:anim calcmode="lin" valueType="num">
                                      <p:cBhvr additive="base">
                                        <p:cTn id="106" dur="500"/>
                                        <p:tgtEl>
                                          <p:spTgt spid="75"/>
                                        </p:tgtEl>
                                        <p:attrNameLst>
                                          <p:attrName>ppt_x</p:attrName>
                                        </p:attrNameLst>
                                      </p:cBhvr>
                                      <p:tavLst>
                                        <p:tav tm="0">
                                          <p:val>
                                            <p:strVal val="ppt_x"/>
                                          </p:val>
                                        </p:tav>
                                        <p:tav tm="100000">
                                          <p:val>
                                            <p:strVal val="0-ppt_w/2"/>
                                          </p:val>
                                        </p:tav>
                                      </p:tavLst>
                                    </p:anim>
                                    <p:anim calcmode="lin" valueType="num">
                                      <p:cBhvr additive="base">
                                        <p:cTn id="107" dur="500"/>
                                        <p:tgtEl>
                                          <p:spTgt spid="75"/>
                                        </p:tgtEl>
                                        <p:attrNameLst>
                                          <p:attrName>ppt_y</p:attrName>
                                        </p:attrNameLst>
                                      </p:cBhvr>
                                      <p:tavLst>
                                        <p:tav tm="0">
                                          <p:val>
                                            <p:strVal val="ppt_y"/>
                                          </p:val>
                                        </p:tav>
                                        <p:tav tm="100000">
                                          <p:val>
                                            <p:strVal val="ppt_y"/>
                                          </p:val>
                                        </p:tav>
                                      </p:tavLst>
                                    </p:anim>
                                    <p:set>
                                      <p:cBhvr>
                                        <p:cTn id="108" dur="1" fill="hold">
                                          <p:stCondLst>
                                            <p:cond delay="499"/>
                                          </p:stCondLst>
                                        </p:cTn>
                                        <p:tgtEl>
                                          <p:spTgt spid="75"/>
                                        </p:tgtEl>
                                        <p:attrNameLst>
                                          <p:attrName>style.visibility</p:attrName>
                                        </p:attrNameLst>
                                      </p:cBhvr>
                                      <p:to>
                                        <p:strVal val="hidden"/>
                                      </p:to>
                                    </p:set>
                                  </p:childTnLst>
                                </p:cTn>
                              </p:par>
                              <p:par>
                                <p:cTn id="109" presetID="2" presetClass="exit" presetSubtype="8" fill="hold" grpId="1" nodeType="withEffect">
                                  <p:stCondLst>
                                    <p:cond delay="44000"/>
                                  </p:stCondLst>
                                  <p:childTnLst>
                                    <p:anim calcmode="lin" valueType="num">
                                      <p:cBhvr additive="base">
                                        <p:cTn id="110" dur="500"/>
                                        <p:tgtEl>
                                          <p:spTgt spid="76"/>
                                        </p:tgtEl>
                                        <p:attrNameLst>
                                          <p:attrName>ppt_x</p:attrName>
                                        </p:attrNameLst>
                                      </p:cBhvr>
                                      <p:tavLst>
                                        <p:tav tm="0">
                                          <p:val>
                                            <p:strVal val="ppt_x"/>
                                          </p:val>
                                        </p:tav>
                                        <p:tav tm="100000">
                                          <p:val>
                                            <p:strVal val="0-ppt_w/2"/>
                                          </p:val>
                                        </p:tav>
                                      </p:tavLst>
                                    </p:anim>
                                    <p:anim calcmode="lin" valueType="num">
                                      <p:cBhvr additive="base">
                                        <p:cTn id="111" dur="500"/>
                                        <p:tgtEl>
                                          <p:spTgt spid="76"/>
                                        </p:tgtEl>
                                        <p:attrNameLst>
                                          <p:attrName>ppt_y</p:attrName>
                                        </p:attrNameLst>
                                      </p:cBhvr>
                                      <p:tavLst>
                                        <p:tav tm="0">
                                          <p:val>
                                            <p:strVal val="ppt_y"/>
                                          </p:val>
                                        </p:tav>
                                        <p:tav tm="100000">
                                          <p:val>
                                            <p:strVal val="ppt_y"/>
                                          </p:val>
                                        </p:tav>
                                      </p:tavLst>
                                    </p:anim>
                                    <p:set>
                                      <p:cBhvr>
                                        <p:cTn id="112" dur="1" fill="hold">
                                          <p:stCondLst>
                                            <p:cond delay="499"/>
                                          </p:stCondLst>
                                        </p:cTn>
                                        <p:tgtEl>
                                          <p:spTgt spid="76"/>
                                        </p:tgtEl>
                                        <p:attrNameLst>
                                          <p:attrName>style.visibility</p:attrName>
                                        </p:attrNameLst>
                                      </p:cBhvr>
                                      <p:to>
                                        <p:strVal val="hidden"/>
                                      </p:to>
                                    </p:set>
                                  </p:childTnLst>
                                </p:cTn>
                              </p:par>
                              <p:par>
                                <p:cTn id="113" presetID="2" presetClass="exit" presetSubtype="8" fill="hold" grpId="1" nodeType="withEffect">
                                  <p:stCondLst>
                                    <p:cond delay="44000"/>
                                  </p:stCondLst>
                                  <p:childTnLst>
                                    <p:anim calcmode="lin" valueType="num">
                                      <p:cBhvr additive="base">
                                        <p:cTn id="114" dur="500"/>
                                        <p:tgtEl>
                                          <p:spTgt spid="77"/>
                                        </p:tgtEl>
                                        <p:attrNameLst>
                                          <p:attrName>ppt_x</p:attrName>
                                        </p:attrNameLst>
                                      </p:cBhvr>
                                      <p:tavLst>
                                        <p:tav tm="0">
                                          <p:val>
                                            <p:strVal val="ppt_x"/>
                                          </p:val>
                                        </p:tav>
                                        <p:tav tm="100000">
                                          <p:val>
                                            <p:strVal val="0-ppt_w/2"/>
                                          </p:val>
                                        </p:tav>
                                      </p:tavLst>
                                    </p:anim>
                                    <p:anim calcmode="lin" valueType="num">
                                      <p:cBhvr additive="base">
                                        <p:cTn id="115" dur="500"/>
                                        <p:tgtEl>
                                          <p:spTgt spid="77"/>
                                        </p:tgtEl>
                                        <p:attrNameLst>
                                          <p:attrName>ppt_y</p:attrName>
                                        </p:attrNameLst>
                                      </p:cBhvr>
                                      <p:tavLst>
                                        <p:tav tm="0">
                                          <p:val>
                                            <p:strVal val="ppt_y"/>
                                          </p:val>
                                        </p:tav>
                                        <p:tav tm="100000">
                                          <p:val>
                                            <p:strVal val="ppt_y"/>
                                          </p:val>
                                        </p:tav>
                                      </p:tavLst>
                                    </p:anim>
                                    <p:set>
                                      <p:cBhvr>
                                        <p:cTn id="116" dur="1" fill="hold">
                                          <p:stCondLst>
                                            <p:cond delay="499"/>
                                          </p:stCondLst>
                                        </p:cTn>
                                        <p:tgtEl>
                                          <p:spTgt spid="77"/>
                                        </p:tgtEl>
                                        <p:attrNameLst>
                                          <p:attrName>style.visibility</p:attrName>
                                        </p:attrNameLst>
                                      </p:cBhvr>
                                      <p:to>
                                        <p:strVal val="hidden"/>
                                      </p:to>
                                    </p:set>
                                  </p:childTnLst>
                                </p:cTn>
                              </p:par>
                              <p:par>
                                <p:cTn id="117" presetID="2" presetClass="exit" presetSubtype="2" fill="hold" grpId="1" nodeType="withEffect">
                                  <p:stCondLst>
                                    <p:cond delay="44000"/>
                                  </p:stCondLst>
                                  <p:childTnLst>
                                    <p:anim calcmode="lin" valueType="num">
                                      <p:cBhvr additive="base">
                                        <p:cTn id="118" dur="500"/>
                                        <p:tgtEl>
                                          <p:spTgt spid="35"/>
                                        </p:tgtEl>
                                        <p:attrNameLst>
                                          <p:attrName>ppt_x</p:attrName>
                                        </p:attrNameLst>
                                      </p:cBhvr>
                                      <p:tavLst>
                                        <p:tav tm="0">
                                          <p:val>
                                            <p:strVal val="ppt_x"/>
                                          </p:val>
                                        </p:tav>
                                        <p:tav tm="100000">
                                          <p:val>
                                            <p:strVal val="1+ppt_w/2"/>
                                          </p:val>
                                        </p:tav>
                                      </p:tavLst>
                                    </p:anim>
                                    <p:anim calcmode="lin" valueType="num">
                                      <p:cBhvr additive="base">
                                        <p:cTn id="119" dur="500"/>
                                        <p:tgtEl>
                                          <p:spTgt spid="35"/>
                                        </p:tgtEl>
                                        <p:attrNameLst>
                                          <p:attrName>ppt_y</p:attrName>
                                        </p:attrNameLst>
                                      </p:cBhvr>
                                      <p:tavLst>
                                        <p:tav tm="0">
                                          <p:val>
                                            <p:strVal val="ppt_y"/>
                                          </p:val>
                                        </p:tav>
                                        <p:tav tm="100000">
                                          <p:val>
                                            <p:strVal val="ppt_y"/>
                                          </p:val>
                                        </p:tav>
                                      </p:tavLst>
                                    </p:anim>
                                    <p:set>
                                      <p:cBhvr>
                                        <p:cTn id="120" dur="1" fill="hold">
                                          <p:stCondLst>
                                            <p:cond delay="499"/>
                                          </p:stCondLst>
                                        </p:cTn>
                                        <p:tgtEl>
                                          <p:spTgt spid="35"/>
                                        </p:tgtEl>
                                        <p:attrNameLst>
                                          <p:attrName>style.visibility</p:attrName>
                                        </p:attrNameLst>
                                      </p:cBhvr>
                                      <p:to>
                                        <p:strVal val="hidden"/>
                                      </p:to>
                                    </p:set>
                                  </p:childTnLst>
                                </p:cTn>
                              </p:par>
                              <p:par>
                                <p:cTn id="121" presetID="2" presetClass="exit" presetSubtype="2" fill="hold" grpId="1" nodeType="withEffect">
                                  <p:stCondLst>
                                    <p:cond delay="44000"/>
                                  </p:stCondLst>
                                  <p:childTnLst>
                                    <p:anim calcmode="lin" valueType="num">
                                      <p:cBhvr additive="base">
                                        <p:cTn id="122" dur="500"/>
                                        <p:tgtEl>
                                          <p:spTgt spid="36"/>
                                        </p:tgtEl>
                                        <p:attrNameLst>
                                          <p:attrName>ppt_x</p:attrName>
                                        </p:attrNameLst>
                                      </p:cBhvr>
                                      <p:tavLst>
                                        <p:tav tm="0">
                                          <p:val>
                                            <p:strVal val="ppt_x"/>
                                          </p:val>
                                        </p:tav>
                                        <p:tav tm="100000">
                                          <p:val>
                                            <p:strVal val="1+ppt_w/2"/>
                                          </p:val>
                                        </p:tav>
                                      </p:tavLst>
                                    </p:anim>
                                    <p:anim calcmode="lin" valueType="num">
                                      <p:cBhvr additive="base">
                                        <p:cTn id="123" dur="500"/>
                                        <p:tgtEl>
                                          <p:spTgt spid="36"/>
                                        </p:tgtEl>
                                        <p:attrNameLst>
                                          <p:attrName>ppt_y</p:attrName>
                                        </p:attrNameLst>
                                      </p:cBhvr>
                                      <p:tavLst>
                                        <p:tav tm="0">
                                          <p:val>
                                            <p:strVal val="ppt_y"/>
                                          </p:val>
                                        </p:tav>
                                        <p:tav tm="100000">
                                          <p:val>
                                            <p:strVal val="ppt_y"/>
                                          </p:val>
                                        </p:tav>
                                      </p:tavLst>
                                    </p:anim>
                                    <p:set>
                                      <p:cBhvr>
                                        <p:cTn id="124" dur="1" fill="hold">
                                          <p:stCondLst>
                                            <p:cond delay="499"/>
                                          </p:stCondLst>
                                        </p:cTn>
                                        <p:tgtEl>
                                          <p:spTgt spid="36"/>
                                        </p:tgtEl>
                                        <p:attrNameLst>
                                          <p:attrName>style.visibility</p:attrName>
                                        </p:attrNameLst>
                                      </p:cBhvr>
                                      <p:to>
                                        <p:strVal val="hidden"/>
                                      </p:to>
                                    </p:set>
                                  </p:childTnLst>
                                </p:cTn>
                              </p:par>
                              <p:par>
                                <p:cTn id="125" presetID="2" presetClass="exit" presetSubtype="2" fill="hold" grpId="1" nodeType="withEffect">
                                  <p:stCondLst>
                                    <p:cond delay="44000"/>
                                  </p:stCondLst>
                                  <p:childTnLst>
                                    <p:anim calcmode="lin" valueType="num">
                                      <p:cBhvr additive="base">
                                        <p:cTn id="126" dur="500"/>
                                        <p:tgtEl>
                                          <p:spTgt spid="33"/>
                                        </p:tgtEl>
                                        <p:attrNameLst>
                                          <p:attrName>ppt_x</p:attrName>
                                        </p:attrNameLst>
                                      </p:cBhvr>
                                      <p:tavLst>
                                        <p:tav tm="0">
                                          <p:val>
                                            <p:strVal val="ppt_x"/>
                                          </p:val>
                                        </p:tav>
                                        <p:tav tm="100000">
                                          <p:val>
                                            <p:strVal val="1+ppt_w/2"/>
                                          </p:val>
                                        </p:tav>
                                      </p:tavLst>
                                    </p:anim>
                                    <p:anim calcmode="lin" valueType="num">
                                      <p:cBhvr additive="base">
                                        <p:cTn id="127" dur="500"/>
                                        <p:tgtEl>
                                          <p:spTgt spid="33"/>
                                        </p:tgtEl>
                                        <p:attrNameLst>
                                          <p:attrName>ppt_y</p:attrName>
                                        </p:attrNameLst>
                                      </p:cBhvr>
                                      <p:tavLst>
                                        <p:tav tm="0">
                                          <p:val>
                                            <p:strVal val="ppt_y"/>
                                          </p:val>
                                        </p:tav>
                                        <p:tav tm="100000">
                                          <p:val>
                                            <p:strVal val="ppt_y"/>
                                          </p:val>
                                        </p:tav>
                                      </p:tavLst>
                                    </p:anim>
                                    <p:set>
                                      <p:cBhvr>
                                        <p:cTn id="128" dur="1" fill="hold">
                                          <p:stCondLst>
                                            <p:cond delay="499"/>
                                          </p:stCondLst>
                                        </p:cTn>
                                        <p:tgtEl>
                                          <p:spTgt spid="33"/>
                                        </p:tgtEl>
                                        <p:attrNameLst>
                                          <p:attrName>style.visibility</p:attrName>
                                        </p:attrNameLst>
                                      </p:cBhvr>
                                      <p:to>
                                        <p:strVal val="hidden"/>
                                      </p:to>
                                    </p:set>
                                  </p:childTnLst>
                                </p:cTn>
                              </p:par>
                              <p:par>
                                <p:cTn id="129" presetID="2" presetClass="exit" presetSubtype="2" fill="hold" grpId="1" nodeType="withEffect">
                                  <p:stCondLst>
                                    <p:cond delay="44000"/>
                                  </p:stCondLst>
                                  <p:childTnLst>
                                    <p:anim calcmode="lin" valueType="num">
                                      <p:cBhvr additive="base">
                                        <p:cTn id="130" dur="500"/>
                                        <p:tgtEl>
                                          <p:spTgt spid="37"/>
                                        </p:tgtEl>
                                        <p:attrNameLst>
                                          <p:attrName>ppt_x</p:attrName>
                                        </p:attrNameLst>
                                      </p:cBhvr>
                                      <p:tavLst>
                                        <p:tav tm="0">
                                          <p:val>
                                            <p:strVal val="ppt_x"/>
                                          </p:val>
                                        </p:tav>
                                        <p:tav tm="100000">
                                          <p:val>
                                            <p:strVal val="1+ppt_w/2"/>
                                          </p:val>
                                        </p:tav>
                                      </p:tavLst>
                                    </p:anim>
                                    <p:anim calcmode="lin" valueType="num">
                                      <p:cBhvr additive="base">
                                        <p:cTn id="131" dur="500"/>
                                        <p:tgtEl>
                                          <p:spTgt spid="37"/>
                                        </p:tgtEl>
                                        <p:attrNameLst>
                                          <p:attrName>ppt_y</p:attrName>
                                        </p:attrNameLst>
                                      </p:cBhvr>
                                      <p:tavLst>
                                        <p:tav tm="0">
                                          <p:val>
                                            <p:strVal val="ppt_y"/>
                                          </p:val>
                                        </p:tav>
                                        <p:tav tm="100000">
                                          <p:val>
                                            <p:strVal val="ppt_y"/>
                                          </p:val>
                                        </p:tav>
                                      </p:tavLst>
                                    </p:anim>
                                    <p:set>
                                      <p:cBhvr>
                                        <p:cTn id="132" dur="1" fill="hold">
                                          <p:stCondLst>
                                            <p:cond delay="499"/>
                                          </p:stCondLst>
                                        </p:cTn>
                                        <p:tgtEl>
                                          <p:spTgt spid="37"/>
                                        </p:tgtEl>
                                        <p:attrNameLst>
                                          <p:attrName>style.visibility</p:attrName>
                                        </p:attrNameLst>
                                      </p:cBhvr>
                                      <p:to>
                                        <p:strVal val="hidden"/>
                                      </p:to>
                                    </p:set>
                                  </p:childTnLst>
                                </p:cTn>
                              </p:par>
                              <p:par>
                                <p:cTn id="133" presetID="2" presetClass="exit" presetSubtype="2" fill="hold" grpId="1" nodeType="withEffect">
                                  <p:stCondLst>
                                    <p:cond delay="44000"/>
                                  </p:stCondLst>
                                  <p:childTnLst>
                                    <p:anim calcmode="lin" valueType="num">
                                      <p:cBhvr additive="base">
                                        <p:cTn id="134" dur="500"/>
                                        <p:tgtEl>
                                          <p:spTgt spid="38"/>
                                        </p:tgtEl>
                                        <p:attrNameLst>
                                          <p:attrName>ppt_x</p:attrName>
                                        </p:attrNameLst>
                                      </p:cBhvr>
                                      <p:tavLst>
                                        <p:tav tm="0">
                                          <p:val>
                                            <p:strVal val="ppt_x"/>
                                          </p:val>
                                        </p:tav>
                                        <p:tav tm="100000">
                                          <p:val>
                                            <p:strVal val="1+ppt_w/2"/>
                                          </p:val>
                                        </p:tav>
                                      </p:tavLst>
                                    </p:anim>
                                    <p:anim calcmode="lin" valueType="num">
                                      <p:cBhvr additive="base">
                                        <p:cTn id="135" dur="500"/>
                                        <p:tgtEl>
                                          <p:spTgt spid="38"/>
                                        </p:tgtEl>
                                        <p:attrNameLst>
                                          <p:attrName>ppt_y</p:attrName>
                                        </p:attrNameLst>
                                      </p:cBhvr>
                                      <p:tavLst>
                                        <p:tav tm="0">
                                          <p:val>
                                            <p:strVal val="ppt_y"/>
                                          </p:val>
                                        </p:tav>
                                        <p:tav tm="100000">
                                          <p:val>
                                            <p:strVal val="ppt_y"/>
                                          </p:val>
                                        </p:tav>
                                      </p:tavLst>
                                    </p:anim>
                                    <p:set>
                                      <p:cBhvr>
                                        <p:cTn id="136"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7" fill="hold" display="0">
                  <p:stCondLst>
                    <p:cond delay="indefinite"/>
                  </p:stCondLst>
                  <p:endCondLst>
                    <p:cond evt="onStopAudio" delay="0">
                      <p:tgtEl>
                        <p:sldTgt/>
                      </p:tgtEl>
                    </p:cond>
                  </p:endCondLst>
                </p:cTn>
                <p:tgtEl>
                  <p:spTgt spid="7"/>
                </p:tgtEl>
              </p:cMediaNode>
            </p:audio>
          </p:childTnLst>
        </p:cTn>
      </p:par>
    </p:tnLst>
    <p:bldLst>
      <p:bldP spid="6" grpId="0"/>
      <p:bldP spid="6" grpId="1"/>
      <p:bldP spid="33" grpId="0"/>
      <p:bldP spid="33" grpId="1"/>
      <p:bldP spid="35" grpId="0"/>
      <p:bldP spid="35" grpId="1"/>
      <p:bldP spid="36" grpId="0"/>
      <p:bldP spid="36" grpId="1"/>
      <p:bldP spid="37" grpId="0"/>
      <p:bldP spid="37" grpId="1"/>
      <p:bldP spid="38" grpId="0"/>
      <p:bldP spid="38" grpId="1"/>
      <p:bldP spid="54" grpId="0" animBg="1"/>
      <p:bldP spid="54" grpId="1" animBg="1"/>
      <p:bldP spid="74" grpId="0" animBg="1"/>
      <p:bldP spid="74" grpId="1" animBg="1"/>
      <p:bldP spid="75" grpId="0" animBg="1"/>
      <p:bldP spid="75" grpId="1" animBg="1"/>
      <p:bldP spid="76" grpId="0" animBg="1"/>
      <p:bldP spid="76" grpId="1" animBg="1"/>
      <p:bldP spid="77" grpId="0" animBg="1"/>
      <p:bldP spid="7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533DECE-E3E1-12E7-50F2-CFF1AE76070B}"/>
              </a:ext>
            </a:extLst>
          </p:cNvPr>
          <p:cNvGrpSpPr/>
          <p:nvPr/>
        </p:nvGrpSpPr>
        <p:grpSpPr>
          <a:xfrm>
            <a:off x="3600437" y="1214927"/>
            <a:ext cx="4991127" cy="5068300"/>
            <a:chOff x="6970204" y="1153283"/>
            <a:chExt cx="4991127" cy="5068300"/>
          </a:xfrm>
        </p:grpSpPr>
        <p:sp>
          <p:nvSpPr>
            <p:cNvPr id="26" name="Rectangle 25">
              <a:extLst>
                <a:ext uri="{FF2B5EF4-FFF2-40B4-BE49-F238E27FC236}">
                  <a16:creationId xmlns:a16="http://schemas.microsoft.com/office/drawing/2014/main" id="{8E5C64C4-F173-401C-94C6-924415BE4C70}"/>
                </a:ext>
              </a:extLst>
            </p:cNvPr>
            <p:cNvSpPr/>
            <p:nvPr/>
          </p:nvSpPr>
          <p:spPr>
            <a:xfrm>
              <a:off x="6970204" y="3755483"/>
              <a:ext cx="822960" cy="822960"/>
            </a:xfrm>
            <a:prstGeom prst="rect">
              <a:avLst/>
            </a:prstGeom>
            <a:solidFill>
              <a:srgbClr val="EF4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EDDEF43-AD4C-4608-9659-E67FA278B890}"/>
                </a:ext>
              </a:extLst>
            </p:cNvPr>
            <p:cNvSpPr/>
            <p:nvPr/>
          </p:nvSpPr>
          <p:spPr>
            <a:xfrm flipH="1" flipV="1">
              <a:off x="8578765" y="1153283"/>
              <a:ext cx="822960" cy="822960"/>
            </a:xfrm>
            <a:prstGeom prst="rect">
              <a:avLst/>
            </a:prstGeom>
            <a:solidFill>
              <a:srgbClr val="EF4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C7EA5A1-2BEC-40A9-5994-C0F082F49CA2}"/>
                </a:ext>
              </a:extLst>
            </p:cNvPr>
            <p:cNvSpPr/>
            <p:nvPr/>
          </p:nvSpPr>
          <p:spPr>
            <a:xfrm flipH="1" flipV="1">
              <a:off x="11138370" y="2804231"/>
              <a:ext cx="822960" cy="822960"/>
            </a:xfrm>
            <a:prstGeom prst="rect">
              <a:avLst/>
            </a:prstGeom>
            <a:solidFill>
              <a:srgbClr val="AB4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480F4C8-BE70-D403-F46F-60F0D44BC779}"/>
                </a:ext>
              </a:extLst>
            </p:cNvPr>
            <p:cNvSpPr/>
            <p:nvPr/>
          </p:nvSpPr>
          <p:spPr>
            <a:xfrm>
              <a:off x="9399366" y="5398623"/>
              <a:ext cx="822960" cy="822960"/>
            </a:xfrm>
            <a:prstGeom prst="rect">
              <a:avLst/>
            </a:prstGeom>
            <a:solidFill>
              <a:srgbClr val="AB4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brochure of a health care facility&#10;&#10;Description automatically generated">
              <a:extLst>
                <a:ext uri="{FF2B5EF4-FFF2-40B4-BE49-F238E27FC236}">
                  <a16:creationId xmlns:a16="http://schemas.microsoft.com/office/drawing/2014/main" id="{A18004B6-20B4-1F48-1DC4-CDE5BA3D0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8866" y="2864432"/>
              <a:ext cx="2357547" cy="3298035"/>
            </a:xfrm>
            <a:prstGeom prst="rect">
              <a:avLst/>
            </a:prstGeom>
          </p:spPr>
        </p:pic>
        <p:sp>
          <p:nvSpPr>
            <p:cNvPr id="29" name="Hexagon 28">
              <a:extLst>
                <a:ext uri="{FF2B5EF4-FFF2-40B4-BE49-F238E27FC236}">
                  <a16:creationId xmlns:a16="http://schemas.microsoft.com/office/drawing/2014/main" id="{D149BF26-6F46-B56E-D7B3-6B2D9624E591}"/>
                </a:ext>
              </a:extLst>
            </p:cNvPr>
            <p:cNvSpPr/>
            <p:nvPr/>
          </p:nvSpPr>
          <p:spPr>
            <a:xfrm>
              <a:off x="9458867" y="1215414"/>
              <a:ext cx="2502464" cy="1541872"/>
            </a:xfrm>
            <a:prstGeom prst="hexagon">
              <a:avLst>
                <a:gd name="adj" fmla="val 0"/>
                <a:gd name="vf" fmla="val 115470"/>
              </a:avLst>
            </a:prstGeom>
            <a:solidFill>
              <a:srgbClr val="F4A8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xagon 29">
              <a:extLst>
                <a:ext uri="{FF2B5EF4-FFF2-40B4-BE49-F238E27FC236}">
                  <a16:creationId xmlns:a16="http://schemas.microsoft.com/office/drawing/2014/main" id="{D381BCFE-7F73-C3B7-EC70-B5854E600F00}"/>
                </a:ext>
              </a:extLst>
            </p:cNvPr>
            <p:cNvSpPr/>
            <p:nvPr/>
          </p:nvSpPr>
          <p:spPr>
            <a:xfrm>
              <a:off x="7019958" y="4650788"/>
              <a:ext cx="2318765" cy="1570794"/>
            </a:xfrm>
            <a:prstGeom prst="hexagon">
              <a:avLst>
                <a:gd name="adj" fmla="val 0"/>
                <a:gd name="vf" fmla="val 115470"/>
              </a:avLst>
            </a:prstGeom>
            <a:solidFill>
              <a:srgbClr val="21B5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52698C92-6E40-330B-73F3-A9A776933397}"/>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l="17171" t="978" r="29133" b="264"/>
            <a:stretch>
              <a:fillRect/>
            </a:stretch>
          </p:blipFill>
          <p:spPr bwMode="auto">
            <a:xfrm>
              <a:off x="7027446" y="1215416"/>
              <a:ext cx="2319632" cy="3298035"/>
            </a:xfrm>
            <a:custGeom>
              <a:avLst/>
              <a:gdLst>
                <a:gd name="connsiteX0" fmla="*/ 0 w 2319632"/>
                <a:gd name="connsiteY0" fmla="*/ 0 h 3298035"/>
                <a:gd name="connsiteX1" fmla="*/ 2319632 w 2319632"/>
                <a:gd name="connsiteY1" fmla="*/ 0 h 3298035"/>
                <a:gd name="connsiteX2" fmla="*/ 2319632 w 2319632"/>
                <a:gd name="connsiteY2" fmla="*/ 3298035 h 3298035"/>
                <a:gd name="connsiteX3" fmla="*/ 0 w 2319632"/>
                <a:gd name="connsiteY3" fmla="*/ 3298035 h 3298035"/>
              </a:gdLst>
              <a:ahLst/>
              <a:cxnLst>
                <a:cxn ang="0">
                  <a:pos x="connsiteX0" y="connsiteY0"/>
                </a:cxn>
                <a:cxn ang="0">
                  <a:pos x="connsiteX1" y="connsiteY1"/>
                </a:cxn>
                <a:cxn ang="0">
                  <a:pos x="connsiteX2" y="connsiteY2"/>
                </a:cxn>
                <a:cxn ang="0">
                  <a:pos x="connsiteX3" y="connsiteY3"/>
                </a:cxn>
              </a:cxnLst>
              <a:rect l="l" t="t" r="r" b="b"/>
              <a:pathLst>
                <a:path w="2319632" h="3298035">
                  <a:moveTo>
                    <a:pt x="0" y="0"/>
                  </a:moveTo>
                  <a:lnTo>
                    <a:pt x="2319632" y="0"/>
                  </a:lnTo>
                  <a:lnTo>
                    <a:pt x="2319632" y="3298035"/>
                  </a:lnTo>
                  <a:lnTo>
                    <a:pt x="0" y="3298035"/>
                  </a:lnTo>
                  <a:close/>
                </a:path>
              </a:pathLst>
            </a:custGeom>
            <a:extLst>
              <a:ext uri="{909E8E84-426E-40dd-AFC4-6F175D3DCCD1}">
                <a14:hiddenFill xmlns=""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C9576758-A5E5-15DC-36F8-10BC15041393}"/>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l="16332" t="1883" r="24855" b="1728"/>
            <a:stretch>
              <a:fillRect/>
            </a:stretch>
          </p:blipFill>
          <p:spPr bwMode="auto">
            <a:xfrm>
              <a:off x="9458866" y="2864432"/>
              <a:ext cx="2447183" cy="3298035"/>
            </a:xfrm>
            <a:custGeom>
              <a:avLst/>
              <a:gdLst>
                <a:gd name="connsiteX0" fmla="*/ 0 w 2447183"/>
                <a:gd name="connsiteY0" fmla="*/ 0 h 3298035"/>
                <a:gd name="connsiteX1" fmla="*/ 2447183 w 2447183"/>
                <a:gd name="connsiteY1" fmla="*/ 0 h 3298035"/>
                <a:gd name="connsiteX2" fmla="*/ 2447183 w 2447183"/>
                <a:gd name="connsiteY2" fmla="*/ 3298035 h 3298035"/>
                <a:gd name="connsiteX3" fmla="*/ 0 w 2447183"/>
                <a:gd name="connsiteY3" fmla="*/ 3298035 h 3298035"/>
              </a:gdLst>
              <a:ahLst/>
              <a:cxnLst>
                <a:cxn ang="0">
                  <a:pos x="connsiteX0" y="connsiteY0"/>
                </a:cxn>
                <a:cxn ang="0">
                  <a:pos x="connsiteX1" y="connsiteY1"/>
                </a:cxn>
                <a:cxn ang="0">
                  <a:pos x="connsiteX2" y="connsiteY2"/>
                </a:cxn>
                <a:cxn ang="0">
                  <a:pos x="connsiteX3" y="connsiteY3"/>
                </a:cxn>
              </a:cxnLst>
              <a:rect l="l" t="t" r="r" b="b"/>
              <a:pathLst>
                <a:path w="2447183" h="3298035">
                  <a:moveTo>
                    <a:pt x="0" y="0"/>
                  </a:moveTo>
                  <a:lnTo>
                    <a:pt x="2447183" y="0"/>
                  </a:lnTo>
                  <a:lnTo>
                    <a:pt x="2447183" y="3298035"/>
                  </a:lnTo>
                  <a:lnTo>
                    <a:pt x="0" y="3298035"/>
                  </a:lnTo>
                  <a:close/>
                </a:path>
              </a:pathLst>
            </a:custGeom>
            <a:extLst>
              <a:ext uri="{909E8E84-426E-40dd-AFC4-6F175D3DCCD1}">
                <a14:hiddenFill xmlns=""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DAEFD9C-8317-8276-F394-1BDCC68F90EB}"/>
                </a:ext>
              </a:extLst>
            </p:cNvPr>
            <p:cNvSpPr/>
            <p:nvPr/>
          </p:nvSpPr>
          <p:spPr>
            <a:xfrm>
              <a:off x="7027446" y="4261451"/>
              <a:ext cx="936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p>
          </p:txBody>
        </p:sp>
        <p:sp>
          <p:nvSpPr>
            <p:cNvPr id="10" name="Rectangle 9">
              <a:extLst>
                <a:ext uri="{FF2B5EF4-FFF2-40B4-BE49-F238E27FC236}">
                  <a16:creationId xmlns:a16="http://schemas.microsoft.com/office/drawing/2014/main" id="{0E1AF841-70EA-02AF-363B-760F8DB82206}"/>
                </a:ext>
              </a:extLst>
            </p:cNvPr>
            <p:cNvSpPr/>
            <p:nvPr/>
          </p:nvSpPr>
          <p:spPr>
            <a:xfrm>
              <a:off x="9458866" y="5910467"/>
              <a:ext cx="936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p>
          </p:txBody>
        </p:sp>
      </p:grpSp>
      <p:sp>
        <p:nvSpPr>
          <p:cNvPr id="2" name="TextBox 1">
            <a:extLst>
              <a:ext uri="{FF2B5EF4-FFF2-40B4-BE49-F238E27FC236}">
                <a16:creationId xmlns:a16="http://schemas.microsoft.com/office/drawing/2014/main" id="{9CE79B30-C7E1-F893-4A3A-6E3996D50D5D}"/>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AB47BC"/>
                </a:solidFill>
                <a:latin typeface="Atkinson Hyperlegible" pitchFamily="2" charset="0"/>
              </a:rPr>
              <a:t>Systems change through the WASH FIT assessment</a:t>
            </a:r>
          </a:p>
        </p:txBody>
      </p:sp>
      <p:sp>
        <p:nvSpPr>
          <p:cNvPr id="18" name="Content Placeholder 1">
            <a:extLst>
              <a:ext uri="{FF2B5EF4-FFF2-40B4-BE49-F238E27FC236}">
                <a16:creationId xmlns:a16="http://schemas.microsoft.com/office/drawing/2014/main" id="{BB6E23AF-E03B-FDED-21B2-5612827BB8B6}"/>
              </a:ext>
            </a:extLst>
          </p:cNvPr>
          <p:cNvSpPr txBox="1">
            <a:spLocks/>
          </p:cNvSpPr>
          <p:nvPr/>
        </p:nvSpPr>
        <p:spPr>
          <a:xfrm>
            <a:off x="629473" y="3161925"/>
            <a:ext cx="5428427" cy="1314142"/>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Tx/>
              <a:buNone/>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tkinson Hyperlegible" pitchFamily="2" charset="0"/>
                <a:cs typeface="Arial"/>
              </a:rPr>
              <a:t>Is water and soap and/or alcohol-based hand rub </a:t>
            </a:r>
            <a:r>
              <a:rPr lang="en-US" sz="2400" b="1" dirty="0">
                <a:solidFill>
                  <a:srgbClr val="AB47BC"/>
                </a:solidFill>
                <a:latin typeface="Atkinson Hyperlegible" pitchFamily="2" charset="0"/>
                <a:cs typeface="Arial"/>
              </a:rPr>
              <a:t>available </a:t>
            </a:r>
            <a:r>
              <a:rPr lang="en-US" sz="2400" dirty="0">
                <a:latin typeface="Atkinson Hyperlegible" pitchFamily="2" charset="0"/>
                <a:cs typeface="Arial"/>
              </a:rPr>
              <a:t>so can staff clean their hands easily at each (and every) point of care?</a:t>
            </a:r>
            <a:endParaRPr lang="en-US" sz="2400" dirty="0">
              <a:latin typeface="Atkinson Hyperlegible" pitchFamily="2" charset="0"/>
            </a:endParaRPr>
          </a:p>
        </p:txBody>
      </p:sp>
      <p:cxnSp>
        <p:nvCxnSpPr>
          <p:cNvPr id="20" name="Straight Connector 19">
            <a:extLst>
              <a:ext uri="{FF2B5EF4-FFF2-40B4-BE49-F238E27FC236}">
                <a16:creationId xmlns:a16="http://schemas.microsoft.com/office/drawing/2014/main" id="{461BBF37-0EFD-D178-A212-49A99CC90287}"/>
              </a:ext>
            </a:extLst>
          </p:cNvPr>
          <p:cNvCxnSpPr>
            <a:cxnSpLocks/>
          </p:cNvCxnSpPr>
          <p:nvPr/>
        </p:nvCxnSpPr>
        <p:spPr>
          <a:xfrm>
            <a:off x="629473" y="4711991"/>
            <a:ext cx="5404472" cy="0"/>
          </a:xfrm>
          <a:prstGeom prst="line">
            <a:avLst/>
          </a:prstGeom>
          <a:ln>
            <a:solidFill>
              <a:srgbClr val="AB47BC"/>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22" name="Content Placeholder 1">
            <a:extLst>
              <a:ext uri="{FF2B5EF4-FFF2-40B4-BE49-F238E27FC236}">
                <a16:creationId xmlns:a16="http://schemas.microsoft.com/office/drawing/2014/main" id="{EC664DC4-B6A3-BFFC-F735-3AFEA7492847}"/>
              </a:ext>
            </a:extLst>
          </p:cNvPr>
          <p:cNvSpPr txBox="1">
            <a:spLocks/>
          </p:cNvSpPr>
          <p:nvPr/>
        </p:nvSpPr>
        <p:spPr>
          <a:xfrm>
            <a:off x="629473" y="4947915"/>
            <a:ext cx="5287233" cy="1009444"/>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Tx/>
              <a:buNone/>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tkinson Hyperlegible" pitchFamily="2" charset="0"/>
                <a:cs typeface="Arial"/>
              </a:rPr>
              <a:t>Are </a:t>
            </a:r>
            <a:r>
              <a:rPr lang="en-US" sz="2400" b="1" dirty="0">
                <a:solidFill>
                  <a:srgbClr val="F4A81D"/>
                </a:solidFill>
                <a:latin typeface="Atkinson Hyperlegible" pitchFamily="2" charset="0"/>
                <a:cs typeface="Arial"/>
              </a:rPr>
              <a:t>managers </a:t>
            </a:r>
            <a:r>
              <a:rPr lang="en-US" sz="2400" dirty="0">
                <a:latin typeface="Atkinson Hyperlegible" pitchFamily="2" charset="0"/>
                <a:cs typeface="Arial"/>
              </a:rPr>
              <a:t>and</a:t>
            </a:r>
            <a:r>
              <a:rPr lang="en-US" sz="2400" b="1" dirty="0">
                <a:solidFill>
                  <a:srgbClr val="F4A81D"/>
                </a:solidFill>
                <a:latin typeface="Atkinson Hyperlegible" pitchFamily="2" charset="0"/>
                <a:cs typeface="Arial"/>
              </a:rPr>
              <a:t> leaders engaged </a:t>
            </a:r>
            <a:r>
              <a:rPr lang="en-US" sz="2400" dirty="0">
                <a:latin typeface="Atkinson Hyperlegible" pitchFamily="2" charset="0"/>
                <a:cs typeface="Arial"/>
              </a:rPr>
              <a:t>to ensure that system change can </a:t>
            </a:r>
            <a:br>
              <a:rPr lang="en-US" sz="2400" dirty="0">
                <a:latin typeface="Atkinson Hyperlegible" pitchFamily="2" charset="0"/>
                <a:cs typeface="Arial"/>
              </a:rPr>
            </a:br>
            <a:r>
              <a:rPr lang="en-US" sz="2400" dirty="0">
                <a:latin typeface="Atkinson Hyperlegible" pitchFamily="2" charset="0"/>
                <a:cs typeface="Arial"/>
              </a:rPr>
              <a:t>be achieved? </a:t>
            </a:r>
          </a:p>
        </p:txBody>
      </p:sp>
      <p:cxnSp>
        <p:nvCxnSpPr>
          <p:cNvPr id="24" name="Straight Connector 23">
            <a:extLst>
              <a:ext uri="{FF2B5EF4-FFF2-40B4-BE49-F238E27FC236}">
                <a16:creationId xmlns:a16="http://schemas.microsoft.com/office/drawing/2014/main" id="{675BB815-80E2-0353-2DE3-D9047C81D862}"/>
              </a:ext>
            </a:extLst>
          </p:cNvPr>
          <p:cNvCxnSpPr>
            <a:cxnSpLocks/>
          </p:cNvCxnSpPr>
          <p:nvPr/>
        </p:nvCxnSpPr>
        <p:spPr>
          <a:xfrm>
            <a:off x="629473" y="6193285"/>
            <a:ext cx="5404472" cy="0"/>
          </a:xfrm>
          <a:prstGeom prst="line">
            <a:avLst/>
          </a:prstGeom>
          <a:ln>
            <a:solidFill>
              <a:srgbClr val="F4A81D"/>
            </a:solidFill>
            <a:headEnd type="oval"/>
            <a:tailEnd type="oval"/>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090F35F2-8044-1EBC-1DB2-FCF02911D8F1}"/>
              </a:ext>
            </a:extLst>
          </p:cNvPr>
          <p:cNvGrpSpPr>
            <a:grpSpLocks noChangeAspect="1"/>
          </p:cNvGrpSpPr>
          <p:nvPr/>
        </p:nvGrpSpPr>
        <p:grpSpPr>
          <a:xfrm>
            <a:off x="287263" y="819413"/>
            <a:ext cx="792000" cy="792001"/>
            <a:chOff x="645320" y="785201"/>
            <a:chExt cx="1088749" cy="1088750"/>
          </a:xfrm>
        </p:grpSpPr>
        <p:grpSp>
          <p:nvGrpSpPr>
            <p:cNvPr id="7" name="Group 6">
              <a:extLst>
                <a:ext uri="{FF2B5EF4-FFF2-40B4-BE49-F238E27FC236}">
                  <a16:creationId xmlns:a16="http://schemas.microsoft.com/office/drawing/2014/main" id="{95A22553-46A3-1BD9-7A04-AF00E13DC727}"/>
                </a:ext>
              </a:extLst>
            </p:cNvPr>
            <p:cNvGrpSpPr/>
            <p:nvPr/>
          </p:nvGrpSpPr>
          <p:grpSpPr>
            <a:xfrm>
              <a:off x="645320" y="785201"/>
              <a:ext cx="1088749" cy="1088750"/>
              <a:chOff x="645320" y="785201"/>
              <a:chExt cx="1088749" cy="1088750"/>
            </a:xfrm>
          </p:grpSpPr>
          <p:sp>
            <p:nvSpPr>
              <p:cNvPr id="9" name="Oval 8">
                <a:extLst>
                  <a:ext uri="{FF2B5EF4-FFF2-40B4-BE49-F238E27FC236}">
                    <a16:creationId xmlns:a16="http://schemas.microsoft.com/office/drawing/2014/main" id="{79D8015F-0AFC-0BAF-D4F8-0931CDF3B793}"/>
                  </a:ext>
                </a:extLst>
              </p:cNvPr>
              <p:cNvSpPr>
                <a:spLocks noChangeAspect="1"/>
              </p:cNvSpPr>
              <p:nvPr/>
            </p:nvSpPr>
            <p:spPr>
              <a:xfrm>
                <a:off x="645320" y="785201"/>
                <a:ext cx="1088749" cy="1088750"/>
              </a:xfrm>
              <a:prstGeom prst="ellipse">
                <a:avLst/>
              </a:prstGeom>
              <a:solidFill>
                <a:srgbClr val="F4A8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val 10">
                <a:extLst>
                  <a:ext uri="{FF2B5EF4-FFF2-40B4-BE49-F238E27FC236}">
                    <a16:creationId xmlns:a16="http://schemas.microsoft.com/office/drawing/2014/main" id="{48CDB81D-8FA9-4A91-370F-04A6190C2793}"/>
                  </a:ext>
                </a:extLst>
              </p:cNvPr>
              <p:cNvSpPr>
                <a:spLocks noChangeAspect="1"/>
              </p:cNvSpPr>
              <p:nvPr/>
            </p:nvSpPr>
            <p:spPr>
              <a:xfrm>
                <a:off x="701154" y="841034"/>
                <a:ext cx="977082" cy="97708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8" name="Graphic 7" descr="Leaky Tap with solid fill">
              <a:extLst>
                <a:ext uri="{FF2B5EF4-FFF2-40B4-BE49-F238E27FC236}">
                  <a16:creationId xmlns:a16="http://schemas.microsoft.com/office/drawing/2014/main" id="{DA525247-5382-5257-56C0-81FB0284AC6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7178" y="977059"/>
              <a:ext cx="705034" cy="705033"/>
            </a:xfrm>
            <a:prstGeom prst="rect">
              <a:avLst/>
            </a:prstGeom>
          </p:spPr>
        </p:pic>
      </p:grpSp>
      <p:pic>
        <p:nvPicPr>
          <p:cNvPr id="12" name="16">
            <a:hlinkClick r:id="" action="ppaction://media"/>
            <a:extLst>
              <a:ext uri="{FF2B5EF4-FFF2-40B4-BE49-F238E27FC236}">
                <a16:creationId xmlns:a16="http://schemas.microsoft.com/office/drawing/2014/main" id="{203AE7FA-42C1-56D7-7B6B-91D6E393BF9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931775" y="6916738"/>
            <a:ext cx="609600" cy="609600"/>
          </a:xfrm>
          <a:prstGeom prst="rect">
            <a:avLst/>
          </a:prstGeom>
        </p:spPr>
      </p:pic>
      <p:sp>
        <p:nvSpPr>
          <p:cNvPr id="13" name="Content Placeholder 1">
            <a:extLst>
              <a:ext uri="{FF2B5EF4-FFF2-40B4-BE49-F238E27FC236}">
                <a16:creationId xmlns:a16="http://schemas.microsoft.com/office/drawing/2014/main" id="{DCCD79CF-63BC-2AFC-C86A-BA8F95B5B8A5}"/>
              </a:ext>
            </a:extLst>
          </p:cNvPr>
          <p:cNvSpPr txBox="1">
            <a:spLocks/>
          </p:cNvSpPr>
          <p:nvPr/>
        </p:nvSpPr>
        <p:spPr>
          <a:xfrm>
            <a:off x="629473" y="1898076"/>
            <a:ext cx="5699408" cy="792001"/>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Tx/>
              <a:buNone/>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tkinson Hyperlegible" pitchFamily="2" charset="0"/>
                <a:cs typeface="Arial"/>
              </a:rPr>
              <a:t>Can staff readily perform hand hygiene at </a:t>
            </a:r>
            <a:r>
              <a:rPr lang="en-US" sz="2400" b="1" dirty="0">
                <a:solidFill>
                  <a:srgbClr val="21B5EA"/>
                </a:solidFill>
                <a:latin typeface="Atkinson Hyperlegible" pitchFamily="2" charset="0"/>
                <a:cs typeface="Arial"/>
              </a:rPr>
              <a:t>critical points of care?</a:t>
            </a:r>
            <a:endParaRPr lang="en-US" sz="2400" b="1" dirty="0">
              <a:solidFill>
                <a:srgbClr val="21B5EA"/>
              </a:solidFill>
              <a:latin typeface="Atkinson Hyperlegible" pitchFamily="2" charset="0"/>
            </a:endParaRPr>
          </a:p>
        </p:txBody>
      </p:sp>
      <p:cxnSp>
        <p:nvCxnSpPr>
          <p:cNvPr id="14" name="Straight Connector 13">
            <a:extLst>
              <a:ext uri="{FF2B5EF4-FFF2-40B4-BE49-F238E27FC236}">
                <a16:creationId xmlns:a16="http://schemas.microsoft.com/office/drawing/2014/main" id="{65F94835-C63A-98B5-1DBF-411F0F551FAC}"/>
              </a:ext>
            </a:extLst>
          </p:cNvPr>
          <p:cNvCxnSpPr>
            <a:cxnSpLocks/>
          </p:cNvCxnSpPr>
          <p:nvPr/>
        </p:nvCxnSpPr>
        <p:spPr>
          <a:xfrm>
            <a:off x="629473" y="2926001"/>
            <a:ext cx="5404472" cy="0"/>
          </a:xfrm>
          <a:prstGeom prst="line">
            <a:avLst/>
          </a:prstGeom>
          <a:ln>
            <a:solidFill>
              <a:srgbClr val="21B5EA"/>
            </a:solidFill>
            <a:headEnd type="oval"/>
            <a:tailEnd type="ova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5403241"/>
      </p:ext>
    </p:extLst>
  </p:cSld>
  <p:clrMapOvr>
    <a:masterClrMapping/>
  </p:clrMapOvr>
  <mc:AlternateContent xmlns:mc="http://schemas.openxmlformats.org/markup-compatibility/2006" xmlns:p14="http://schemas.microsoft.com/office/powerpoint/2010/main">
    <mc:Choice Requires="p14">
      <p:transition spd="slow" p14:dur="2000" advTm="50000"/>
    </mc:Choice>
    <mc:Fallback xmlns="">
      <p:transition spd="slow"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345" fill="hold"/>
                                        <p:tgtEl>
                                          <p:spTgt spid="12"/>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25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2" presetClass="entr" presetSubtype="8"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par>
                                <p:cTn id="20" presetID="63" presetClass="path" presetSubtype="0" accel="50000" decel="50000" fill="hold" nodeType="withEffect">
                                  <p:stCondLst>
                                    <p:cond delay="3000"/>
                                  </p:stCondLst>
                                  <p:childTnLst>
                                    <p:animMotion origin="layout" path="M 0 2.22222E-6 L 0.27786 2.22222E-6 " pathEditMode="relative" rAng="0" ptsTypes="AA">
                                      <p:cBhvr>
                                        <p:cTn id="21" dur="750" fill="hold"/>
                                        <p:tgtEl>
                                          <p:spTgt spid="15"/>
                                        </p:tgtEl>
                                        <p:attrNameLst>
                                          <p:attrName>ppt_x</p:attrName>
                                          <p:attrName>ppt_y</p:attrName>
                                        </p:attrNameLst>
                                      </p:cBhvr>
                                      <p:rCtr x="13893" y="0"/>
                                    </p:animMotion>
                                  </p:childTnLst>
                                </p:cTn>
                              </p:par>
                              <p:par>
                                <p:cTn id="22" presetID="22" presetClass="entr" presetSubtype="8" fill="hold" grpId="0" nodeType="withEffect">
                                  <p:stCondLst>
                                    <p:cond delay="350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par>
                                <p:cTn id="25" presetID="22" presetClass="entr" presetSubtype="8" fill="hold" nodeType="withEffect">
                                  <p:stCondLst>
                                    <p:cond delay="375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22" presetClass="entr" presetSubtype="8" fill="hold" grpId="0" nodeType="withEffect">
                                  <p:stCondLst>
                                    <p:cond delay="760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par>
                                <p:cTn id="31" presetID="22" presetClass="entr" presetSubtype="8" fill="hold" nodeType="withEffect">
                                  <p:stCondLst>
                                    <p:cond delay="800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par>
                                <p:cTn id="34" presetID="22" presetClass="entr" presetSubtype="8" fill="hold" grpId="0" nodeType="withEffect">
                                  <p:stCondLst>
                                    <p:cond delay="3400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par>
                                <p:cTn id="37" presetID="22" presetClass="entr" presetSubtype="8" fill="hold" nodeType="withEffect">
                                  <p:stCondLst>
                                    <p:cond delay="3425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par>
                                <p:cTn id="40" presetID="2" presetClass="exit" presetSubtype="8" fill="hold" grpId="1" nodeType="withEffect">
                                  <p:stCondLst>
                                    <p:cond delay="50000"/>
                                  </p:stCondLst>
                                  <p:childTnLst>
                                    <p:anim calcmode="lin" valueType="num">
                                      <p:cBhvr additive="base">
                                        <p:cTn id="41" dur="500"/>
                                        <p:tgtEl>
                                          <p:spTgt spid="2"/>
                                        </p:tgtEl>
                                        <p:attrNameLst>
                                          <p:attrName>ppt_x</p:attrName>
                                        </p:attrNameLst>
                                      </p:cBhvr>
                                      <p:tavLst>
                                        <p:tav tm="0">
                                          <p:val>
                                            <p:strVal val="ppt_x"/>
                                          </p:val>
                                        </p:tav>
                                        <p:tav tm="100000">
                                          <p:val>
                                            <p:strVal val="0-ppt_w/2"/>
                                          </p:val>
                                        </p:tav>
                                      </p:tavLst>
                                    </p:anim>
                                    <p:anim calcmode="lin" valueType="num">
                                      <p:cBhvr additive="base">
                                        <p:cTn id="42" dur="500"/>
                                        <p:tgtEl>
                                          <p:spTgt spid="2"/>
                                        </p:tgtEl>
                                        <p:attrNameLst>
                                          <p:attrName>ppt_y</p:attrName>
                                        </p:attrNameLst>
                                      </p:cBhvr>
                                      <p:tavLst>
                                        <p:tav tm="0">
                                          <p:val>
                                            <p:strVal val="ppt_y"/>
                                          </p:val>
                                        </p:tav>
                                        <p:tav tm="100000">
                                          <p:val>
                                            <p:strVal val="ppt_y"/>
                                          </p:val>
                                        </p:tav>
                                      </p:tavLst>
                                    </p:anim>
                                    <p:set>
                                      <p:cBhvr>
                                        <p:cTn id="43" dur="1" fill="hold">
                                          <p:stCondLst>
                                            <p:cond delay="499"/>
                                          </p:stCondLst>
                                        </p:cTn>
                                        <p:tgtEl>
                                          <p:spTgt spid="2"/>
                                        </p:tgtEl>
                                        <p:attrNameLst>
                                          <p:attrName>style.visibility</p:attrName>
                                        </p:attrNameLst>
                                      </p:cBhvr>
                                      <p:to>
                                        <p:strVal val="hidden"/>
                                      </p:to>
                                    </p:set>
                                  </p:childTnLst>
                                </p:cTn>
                              </p:par>
                              <p:par>
                                <p:cTn id="44" presetID="2" presetClass="exit" presetSubtype="8" fill="hold" grpId="1" nodeType="withEffect">
                                  <p:stCondLst>
                                    <p:cond delay="50000"/>
                                  </p:stCondLst>
                                  <p:childTnLst>
                                    <p:anim calcmode="lin" valueType="num">
                                      <p:cBhvr additive="base">
                                        <p:cTn id="45" dur="500"/>
                                        <p:tgtEl>
                                          <p:spTgt spid="18"/>
                                        </p:tgtEl>
                                        <p:attrNameLst>
                                          <p:attrName>ppt_x</p:attrName>
                                        </p:attrNameLst>
                                      </p:cBhvr>
                                      <p:tavLst>
                                        <p:tav tm="0">
                                          <p:val>
                                            <p:strVal val="ppt_x"/>
                                          </p:val>
                                        </p:tav>
                                        <p:tav tm="100000">
                                          <p:val>
                                            <p:strVal val="0-ppt_w/2"/>
                                          </p:val>
                                        </p:tav>
                                      </p:tavLst>
                                    </p:anim>
                                    <p:anim calcmode="lin" valueType="num">
                                      <p:cBhvr additive="base">
                                        <p:cTn id="46" dur="500"/>
                                        <p:tgtEl>
                                          <p:spTgt spid="18"/>
                                        </p:tgtEl>
                                        <p:attrNameLst>
                                          <p:attrName>ppt_y</p:attrName>
                                        </p:attrNameLst>
                                      </p:cBhvr>
                                      <p:tavLst>
                                        <p:tav tm="0">
                                          <p:val>
                                            <p:strVal val="ppt_y"/>
                                          </p:val>
                                        </p:tav>
                                        <p:tav tm="100000">
                                          <p:val>
                                            <p:strVal val="ppt_y"/>
                                          </p:val>
                                        </p:tav>
                                      </p:tavLst>
                                    </p:anim>
                                    <p:set>
                                      <p:cBhvr>
                                        <p:cTn id="47" dur="1" fill="hold">
                                          <p:stCondLst>
                                            <p:cond delay="499"/>
                                          </p:stCondLst>
                                        </p:cTn>
                                        <p:tgtEl>
                                          <p:spTgt spid="18"/>
                                        </p:tgtEl>
                                        <p:attrNameLst>
                                          <p:attrName>style.visibility</p:attrName>
                                        </p:attrNameLst>
                                      </p:cBhvr>
                                      <p:to>
                                        <p:strVal val="hidden"/>
                                      </p:to>
                                    </p:set>
                                  </p:childTnLst>
                                </p:cTn>
                              </p:par>
                              <p:par>
                                <p:cTn id="48" presetID="2" presetClass="exit" presetSubtype="8" fill="hold" nodeType="withEffect">
                                  <p:stCondLst>
                                    <p:cond delay="50000"/>
                                  </p:stCondLst>
                                  <p:childTnLst>
                                    <p:anim calcmode="lin" valueType="num">
                                      <p:cBhvr additive="base">
                                        <p:cTn id="49" dur="500"/>
                                        <p:tgtEl>
                                          <p:spTgt spid="20"/>
                                        </p:tgtEl>
                                        <p:attrNameLst>
                                          <p:attrName>ppt_x</p:attrName>
                                        </p:attrNameLst>
                                      </p:cBhvr>
                                      <p:tavLst>
                                        <p:tav tm="0">
                                          <p:val>
                                            <p:strVal val="ppt_x"/>
                                          </p:val>
                                        </p:tav>
                                        <p:tav tm="100000">
                                          <p:val>
                                            <p:strVal val="0-ppt_w/2"/>
                                          </p:val>
                                        </p:tav>
                                      </p:tavLst>
                                    </p:anim>
                                    <p:anim calcmode="lin" valueType="num">
                                      <p:cBhvr additive="base">
                                        <p:cTn id="50" dur="500"/>
                                        <p:tgtEl>
                                          <p:spTgt spid="20"/>
                                        </p:tgtEl>
                                        <p:attrNameLst>
                                          <p:attrName>ppt_y</p:attrName>
                                        </p:attrNameLst>
                                      </p:cBhvr>
                                      <p:tavLst>
                                        <p:tav tm="0">
                                          <p:val>
                                            <p:strVal val="ppt_y"/>
                                          </p:val>
                                        </p:tav>
                                        <p:tav tm="100000">
                                          <p:val>
                                            <p:strVal val="ppt_y"/>
                                          </p:val>
                                        </p:tav>
                                      </p:tavLst>
                                    </p:anim>
                                    <p:set>
                                      <p:cBhvr>
                                        <p:cTn id="51" dur="1" fill="hold">
                                          <p:stCondLst>
                                            <p:cond delay="499"/>
                                          </p:stCondLst>
                                        </p:cTn>
                                        <p:tgtEl>
                                          <p:spTgt spid="20"/>
                                        </p:tgtEl>
                                        <p:attrNameLst>
                                          <p:attrName>style.visibility</p:attrName>
                                        </p:attrNameLst>
                                      </p:cBhvr>
                                      <p:to>
                                        <p:strVal val="hidden"/>
                                      </p:to>
                                    </p:set>
                                  </p:childTnLst>
                                </p:cTn>
                              </p:par>
                              <p:par>
                                <p:cTn id="52" presetID="2" presetClass="exit" presetSubtype="8" fill="hold" grpId="1" nodeType="withEffect">
                                  <p:stCondLst>
                                    <p:cond delay="50000"/>
                                  </p:stCondLst>
                                  <p:childTnLst>
                                    <p:anim calcmode="lin" valueType="num">
                                      <p:cBhvr additive="base">
                                        <p:cTn id="53" dur="500"/>
                                        <p:tgtEl>
                                          <p:spTgt spid="22"/>
                                        </p:tgtEl>
                                        <p:attrNameLst>
                                          <p:attrName>ppt_x</p:attrName>
                                        </p:attrNameLst>
                                      </p:cBhvr>
                                      <p:tavLst>
                                        <p:tav tm="0">
                                          <p:val>
                                            <p:strVal val="ppt_x"/>
                                          </p:val>
                                        </p:tav>
                                        <p:tav tm="100000">
                                          <p:val>
                                            <p:strVal val="0-ppt_w/2"/>
                                          </p:val>
                                        </p:tav>
                                      </p:tavLst>
                                    </p:anim>
                                    <p:anim calcmode="lin" valueType="num">
                                      <p:cBhvr additive="base">
                                        <p:cTn id="54" dur="500"/>
                                        <p:tgtEl>
                                          <p:spTgt spid="22"/>
                                        </p:tgtEl>
                                        <p:attrNameLst>
                                          <p:attrName>ppt_y</p:attrName>
                                        </p:attrNameLst>
                                      </p:cBhvr>
                                      <p:tavLst>
                                        <p:tav tm="0">
                                          <p:val>
                                            <p:strVal val="ppt_y"/>
                                          </p:val>
                                        </p:tav>
                                        <p:tav tm="100000">
                                          <p:val>
                                            <p:strVal val="ppt_y"/>
                                          </p:val>
                                        </p:tav>
                                      </p:tavLst>
                                    </p:anim>
                                    <p:set>
                                      <p:cBhvr>
                                        <p:cTn id="55" dur="1" fill="hold">
                                          <p:stCondLst>
                                            <p:cond delay="499"/>
                                          </p:stCondLst>
                                        </p:cTn>
                                        <p:tgtEl>
                                          <p:spTgt spid="22"/>
                                        </p:tgtEl>
                                        <p:attrNameLst>
                                          <p:attrName>style.visibility</p:attrName>
                                        </p:attrNameLst>
                                      </p:cBhvr>
                                      <p:to>
                                        <p:strVal val="hidden"/>
                                      </p:to>
                                    </p:set>
                                  </p:childTnLst>
                                </p:cTn>
                              </p:par>
                              <p:par>
                                <p:cTn id="56" presetID="2" presetClass="exit" presetSubtype="8" fill="hold" nodeType="withEffect">
                                  <p:stCondLst>
                                    <p:cond delay="50000"/>
                                  </p:stCondLst>
                                  <p:childTnLst>
                                    <p:anim calcmode="lin" valueType="num">
                                      <p:cBhvr additive="base">
                                        <p:cTn id="57" dur="500"/>
                                        <p:tgtEl>
                                          <p:spTgt spid="24"/>
                                        </p:tgtEl>
                                        <p:attrNameLst>
                                          <p:attrName>ppt_x</p:attrName>
                                        </p:attrNameLst>
                                      </p:cBhvr>
                                      <p:tavLst>
                                        <p:tav tm="0">
                                          <p:val>
                                            <p:strVal val="ppt_x"/>
                                          </p:val>
                                        </p:tav>
                                        <p:tav tm="100000">
                                          <p:val>
                                            <p:strVal val="0-ppt_w/2"/>
                                          </p:val>
                                        </p:tav>
                                      </p:tavLst>
                                    </p:anim>
                                    <p:anim calcmode="lin" valueType="num">
                                      <p:cBhvr additive="base">
                                        <p:cTn id="58" dur="500"/>
                                        <p:tgtEl>
                                          <p:spTgt spid="24"/>
                                        </p:tgtEl>
                                        <p:attrNameLst>
                                          <p:attrName>ppt_y</p:attrName>
                                        </p:attrNameLst>
                                      </p:cBhvr>
                                      <p:tavLst>
                                        <p:tav tm="0">
                                          <p:val>
                                            <p:strVal val="ppt_y"/>
                                          </p:val>
                                        </p:tav>
                                        <p:tav tm="100000">
                                          <p:val>
                                            <p:strVal val="ppt_y"/>
                                          </p:val>
                                        </p:tav>
                                      </p:tavLst>
                                    </p:anim>
                                    <p:set>
                                      <p:cBhvr>
                                        <p:cTn id="59" dur="1" fill="hold">
                                          <p:stCondLst>
                                            <p:cond delay="499"/>
                                          </p:stCondLst>
                                        </p:cTn>
                                        <p:tgtEl>
                                          <p:spTgt spid="24"/>
                                        </p:tgtEl>
                                        <p:attrNameLst>
                                          <p:attrName>style.visibility</p:attrName>
                                        </p:attrNameLst>
                                      </p:cBhvr>
                                      <p:to>
                                        <p:strVal val="hidden"/>
                                      </p:to>
                                    </p:set>
                                  </p:childTnLst>
                                </p:cTn>
                              </p:par>
                              <p:par>
                                <p:cTn id="60" presetID="2" presetClass="exit" presetSubtype="2" fill="hold" nodeType="withEffect">
                                  <p:stCondLst>
                                    <p:cond delay="50000"/>
                                  </p:stCondLst>
                                  <p:childTnLst>
                                    <p:anim calcmode="lin" valueType="num">
                                      <p:cBhvr additive="base">
                                        <p:cTn id="61" dur="500"/>
                                        <p:tgtEl>
                                          <p:spTgt spid="15"/>
                                        </p:tgtEl>
                                        <p:attrNameLst>
                                          <p:attrName>ppt_x</p:attrName>
                                        </p:attrNameLst>
                                      </p:cBhvr>
                                      <p:tavLst>
                                        <p:tav tm="0">
                                          <p:val>
                                            <p:strVal val="ppt_x"/>
                                          </p:val>
                                        </p:tav>
                                        <p:tav tm="100000">
                                          <p:val>
                                            <p:strVal val="1+ppt_w/2"/>
                                          </p:val>
                                        </p:tav>
                                      </p:tavLst>
                                    </p:anim>
                                    <p:anim calcmode="lin" valueType="num">
                                      <p:cBhvr additive="base">
                                        <p:cTn id="62" dur="500"/>
                                        <p:tgtEl>
                                          <p:spTgt spid="15"/>
                                        </p:tgtEl>
                                        <p:attrNameLst>
                                          <p:attrName>ppt_y</p:attrName>
                                        </p:attrNameLst>
                                      </p:cBhvr>
                                      <p:tavLst>
                                        <p:tav tm="0">
                                          <p:val>
                                            <p:strVal val="ppt_y"/>
                                          </p:val>
                                        </p:tav>
                                        <p:tav tm="100000">
                                          <p:val>
                                            <p:strVal val="ppt_y"/>
                                          </p:val>
                                        </p:tav>
                                      </p:tavLst>
                                    </p:anim>
                                    <p:set>
                                      <p:cBhvr>
                                        <p:cTn id="63" dur="1" fill="hold">
                                          <p:stCondLst>
                                            <p:cond delay="499"/>
                                          </p:stCondLst>
                                        </p:cTn>
                                        <p:tgtEl>
                                          <p:spTgt spid="15"/>
                                        </p:tgtEl>
                                        <p:attrNameLst>
                                          <p:attrName>style.visibility</p:attrName>
                                        </p:attrNameLst>
                                      </p:cBhvr>
                                      <p:to>
                                        <p:strVal val="hidden"/>
                                      </p:to>
                                    </p:set>
                                  </p:childTnLst>
                                </p:cTn>
                              </p:par>
                              <p:par>
                                <p:cTn id="64" presetID="53" presetClass="exit" presetSubtype="32" fill="hold" nodeType="withEffect">
                                  <p:stCondLst>
                                    <p:cond delay="50000"/>
                                  </p:stCondLst>
                                  <p:childTnLst>
                                    <p:anim calcmode="lin" valueType="num">
                                      <p:cBhvr>
                                        <p:cTn id="65" dur="500"/>
                                        <p:tgtEl>
                                          <p:spTgt spid="3"/>
                                        </p:tgtEl>
                                        <p:attrNameLst>
                                          <p:attrName>ppt_w</p:attrName>
                                        </p:attrNameLst>
                                      </p:cBhvr>
                                      <p:tavLst>
                                        <p:tav tm="0">
                                          <p:val>
                                            <p:strVal val="ppt_w"/>
                                          </p:val>
                                        </p:tav>
                                        <p:tav tm="100000">
                                          <p:val>
                                            <p:fltVal val="0"/>
                                          </p:val>
                                        </p:tav>
                                      </p:tavLst>
                                    </p:anim>
                                    <p:anim calcmode="lin" valueType="num">
                                      <p:cBhvr>
                                        <p:cTn id="66" dur="500"/>
                                        <p:tgtEl>
                                          <p:spTgt spid="3"/>
                                        </p:tgtEl>
                                        <p:attrNameLst>
                                          <p:attrName>ppt_h</p:attrName>
                                        </p:attrNameLst>
                                      </p:cBhvr>
                                      <p:tavLst>
                                        <p:tav tm="0">
                                          <p:val>
                                            <p:strVal val="ppt_h"/>
                                          </p:val>
                                        </p:tav>
                                        <p:tav tm="100000">
                                          <p:val>
                                            <p:fltVal val="0"/>
                                          </p:val>
                                        </p:tav>
                                      </p:tavLst>
                                    </p:anim>
                                    <p:animEffect transition="out" filter="fade">
                                      <p:cBhvr>
                                        <p:cTn id="67" dur="500"/>
                                        <p:tgtEl>
                                          <p:spTgt spid="3"/>
                                        </p:tgtEl>
                                      </p:cBhvr>
                                    </p:animEffect>
                                    <p:set>
                                      <p:cBhvr>
                                        <p:cTn id="68" dur="1" fill="hold">
                                          <p:stCondLst>
                                            <p:cond delay="499"/>
                                          </p:stCondLst>
                                        </p:cTn>
                                        <p:tgtEl>
                                          <p:spTgt spid="3"/>
                                        </p:tgtEl>
                                        <p:attrNameLst>
                                          <p:attrName>style.visibility</p:attrName>
                                        </p:attrNameLst>
                                      </p:cBhvr>
                                      <p:to>
                                        <p:strVal val="hidden"/>
                                      </p:to>
                                    </p:set>
                                  </p:childTnLst>
                                </p:cTn>
                              </p:par>
                              <p:par>
                                <p:cTn id="69" presetID="2" presetClass="exit" presetSubtype="8" fill="hold" grpId="1" nodeType="withEffect">
                                  <p:stCondLst>
                                    <p:cond delay="50000"/>
                                  </p:stCondLst>
                                  <p:childTnLst>
                                    <p:anim calcmode="lin" valueType="num">
                                      <p:cBhvr additive="base">
                                        <p:cTn id="70" dur="500"/>
                                        <p:tgtEl>
                                          <p:spTgt spid="13"/>
                                        </p:tgtEl>
                                        <p:attrNameLst>
                                          <p:attrName>ppt_x</p:attrName>
                                        </p:attrNameLst>
                                      </p:cBhvr>
                                      <p:tavLst>
                                        <p:tav tm="0">
                                          <p:val>
                                            <p:strVal val="ppt_x"/>
                                          </p:val>
                                        </p:tav>
                                        <p:tav tm="100000">
                                          <p:val>
                                            <p:strVal val="0-ppt_w/2"/>
                                          </p:val>
                                        </p:tav>
                                      </p:tavLst>
                                    </p:anim>
                                    <p:anim calcmode="lin" valueType="num">
                                      <p:cBhvr additive="base">
                                        <p:cTn id="71" dur="500"/>
                                        <p:tgtEl>
                                          <p:spTgt spid="13"/>
                                        </p:tgtEl>
                                        <p:attrNameLst>
                                          <p:attrName>ppt_y</p:attrName>
                                        </p:attrNameLst>
                                      </p:cBhvr>
                                      <p:tavLst>
                                        <p:tav tm="0">
                                          <p:val>
                                            <p:strVal val="ppt_y"/>
                                          </p:val>
                                        </p:tav>
                                        <p:tav tm="100000">
                                          <p:val>
                                            <p:strVal val="ppt_y"/>
                                          </p:val>
                                        </p:tav>
                                      </p:tavLst>
                                    </p:anim>
                                    <p:set>
                                      <p:cBhvr>
                                        <p:cTn id="72" dur="1" fill="hold">
                                          <p:stCondLst>
                                            <p:cond delay="499"/>
                                          </p:stCondLst>
                                        </p:cTn>
                                        <p:tgtEl>
                                          <p:spTgt spid="13"/>
                                        </p:tgtEl>
                                        <p:attrNameLst>
                                          <p:attrName>style.visibility</p:attrName>
                                        </p:attrNameLst>
                                      </p:cBhvr>
                                      <p:to>
                                        <p:strVal val="hidden"/>
                                      </p:to>
                                    </p:set>
                                  </p:childTnLst>
                                </p:cTn>
                              </p:par>
                              <p:par>
                                <p:cTn id="73" presetID="2" presetClass="exit" presetSubtype="8" fill="hold" nodeType="withEffect">
                                  <p:stCondLst>
                                    <p:cond delay="50000"/>
                                  </p:stCondLst>
                                  <p:childTnLst>
                                    <p:anim calcmode="lin" valueType="num">
                                      <p:cBhvr additive="base">
                                        <p:cTn id="74" dur="500"/>
                                        <p:tgtEl>
                                          <p:spTgt spid="14"/>
                                        </p:tgtEl>
                                        <p:attrNameLst>
                                          <p:attrName>ppt_x</p:attrName>
                                        </p:attrNameLst>
                                      </p:cBhvr>
                                      <p:tavLst>
                                        <p:tav tm="0">
                                          <p:val>
                                            <p:strVal val="ppt_x"/>
                                          </p:val>
                                        </p:tav>
                                        <p:tav tm="100000">
                                          <p:val>
                                            <p:strVal val="0-ppt_w/2"/>
                                          </p:val>
                                        </p:tav>
                                      </p:tavLst>
                                    </p:anim>
                                    <p:anim calcmode="lin" valueType="num">
                                      <p:cBhvr additive="base">
                                        <p:cTn id="75" dur="500"/>
                                        <p:tgtEl>
                                          <p:spTgt spid="14"/>
                                        </p:tgtEl>
                                        <p:attrNameLst>
                                          <p:attrName>ppt_y</p:attrName>
                                        </p:attrNameLst>
                                      </p:cBhvr>
                                      <p:tavLst>
                                        <p:tav tm="0">
                                          <p:val>
                                            <p:strVal val="ppt_y"/>
                                          </p:val>
                                        </p:tav>
                                        <p:tav tm="100000">
                                          <p:val>
                                            <p:strVal val="ppt_y"/>
                                          </p:val>
                                        </p:tav>
                                      </p:tavLst>
                                    </p:anim>
                                    <p:set>
                                      <p:cBhvr>
                                        <p:cTn id="7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12"/>
                </p:tgtEl>
              </p:cMediaNode>
            </p:audio>
          </p:childTnLst>
        </p:cTn>
      </p:par>
    </p:tnLst>
    <p:bldLst>
      <p:bldP spid="2" grpId="0"/>
      <p:bldP spid="2" grpId="1"/>
      <p:bldP spid="18" grpId="0"/>
      <p:bldP spid="18" grpId="1"/>
      <p:bldP spid="22" grpId="0"/>
      <p:bldP spid="22" grpId="1"/>
      <p:bldP spid="13" grpId="0"/>
      <p:bldP spid="1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5DEC44F-EDE1-AA55-52C3-470144C54760}"/>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AB47BC"/>
                </a:solidFill>
                <a:latin typeface="Atkinson Hyperlegible" pitchFamily="2" charset="0"/>
              </a:rPr>
              <a:t>'Teach It': training &amp; education</a:t>
            </a:r>
          </a:p>
        </p:txBody>
      </p:sp>
      <p:sp>
        <p:nvSpPr>
          <p:cNvPr id="40" name="Rectangle 39">
            <a:extLst>
              <a:ext uri="{FF2B5EF4-FFF2-40B4-BE49-F238E27FC236}">
                <a16:creationId xmlns:a16="http://schemas.microsoft.com/office/drawing/2014/main" id="{5E464486-544B-6A70-E46F-CAF2FE6D4612}"/>
              </a:ext>
            </a:extLst>
          </p:cNvPr>
          <p:cNvSpPr/>
          <p:nvPr/>
        </p:nvSpPr>
        <p:spPr>
          <a:xfrm>
            <a:off x="0" y="1763642"/>
            <a:ext cx="12192000" cy="39895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Content Placeholder 1">
            <a:extLst>
              <a:ext uri="{FF2B5EF4-FFF2-40B4-BE49-F238E27FC236}">
                <a16:creationId xmlns:a16="http://schemas.microsoft.com/office/drawing/2014/main" id="{A2499730-73A7-2EAA-98AC-2071CBFC34C2}"/>
              </a:ext>
            </a:extLst>
          </p:cNvPr>
          <p:cNvSpPr txBox="1">
            <a:spLocks/>
          </p:cNvSpPr>
          <p:nvPr/>
        </p:nvSpPr>
        <p:spPr>
          <a:xfrm>
            <a:off x="162748" y="2022446"/>
            <a:ext cx="5351770" cy="3471912"/>
          </a:xfrm>
          <a:prstGeom prst="rect">
            <a:avLst/>
          </a:prstGeom>
        </p:spPr>
        <p:txBody>
          <a:bodyPr lIns="91440" tIns="45720" rIns="91440" bIns="45720" anchor="t">
            <a:spAutoFit/>
          </a:bodyPr>
          <a:lstStyle>
            <a:lvl1pPr marL="0" indent="0" algn="l" defTabSz="914400" rtl="0" eaLnBrk="1" latinLnBrk="0" hangingPunct="1">
              <a:lnSpc>
                <a:spcPct val="90000"/>
              </a:lnSpc>
              <a:spcBef>
                <a:spcPts val="1000"/>
              </a:spcBef>
              <a:buFontTx/>
              <a:buNone/>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400" dirty="0">
                <a:latin typeface="Atkinson Hyperlegible" pitchFamily="2" charset="0"/>
                <a:cs typeface="Arial"/>
              </a:rPr>
              <a:t>Comprehensive training for all staff (including auxiliary staff).</a:t>
            </a:r>
          </a:p>
          <a:p>
            <a:pPr marL="342900" indent="-342900">
              <a:buFont typeface="Arial" panose="020B0604020202020204" pitchFamily="34" charset="0"/>
              <a:buChar char="•"/>
            </a:pPr>
            <a:r>
              <a:rPr lang="en-US" sz="2400" dirty="0">
                <a:latin typeface="Atkinson Hyperlegible" pitchFamily="2" charset="0"/>
                <a:cs typeface="Arial"/>
              </a:rPr>
              <a:t>Dedicated individual or team regularly reviews and updates training </a:t>
            </a:r>
            <a:r>
              <a:rPr lang="en-US" sz="2400" dirty="0" err="1">
                <a:latin typeface="Atkinson Hyperlegible" pitchFamily="2" charset="0"/>
                <a:cs typeface="Arial"/>
              </a:rPr>
              <a:t>programmes</a:t>
            </a:r>
            <a:r>
              <a:rPr lang="en-US" sz="2400" dirty="0">
                <a:latin typeface="Atkinson Hyperlegible" pitchFamily="2" charset="0"/>
                <a:cs typeface="Arial"/>
              </a:rPr>
              <a:t>.</a:t>
            </a:r>
          </a:p>
          <a:p>
            <a:pPr marL="342900" indent="-342900">
              <a:buFont typeface="Arial" panose="020B0604020202020204" pitchFamily="34" charset="0"/>
              <a:buChar char="•"/>
            </a:pPr>
            <a:r>
              <a:rPr lang="en-US" sz="2400" dirty="0">
                <a:latin typeface="Atkinson Hyperlegible" pitchFamily="2" charset="0"/>
                <a:cs typeface="Arial"/>
              </a:rPr>
              <a:t>Base training on the latest hand hygiene recommendations.</a:t>
            </a:r>
          </a:p>
          <a:p>
            <a:pPr marL="342900" indent="-342900">
              <a:buFont typeface="Arial" panose="020B0604020202020204" pitchFamily="34" charset="0"/>
              <a:buChar char="•"/>
            </a:pPr>
            <a:r>
              <a:rPr lang="en-US" sz="2400" dirty="0">
                <a:latin typeface="Atkinson Hyperlegible" pitchFamily="2" charset="0"/>
                <a:cs typeface="Arial"/>
              </a:rPr>
              <a:t>Needs assessments to identify knowledge gaps.</a:t>
            </a:r>
          </a:p>
        </p:txBody>
      </p:sp>
      <p:grpSp>
        <p:nvGrpSpPr>
          <p:cNvPr id="12" name="Group 11">
            <a:extLst>
              <a:ext uri="{FF2B5EF4-FFF2-40B4-BE49-F238E27FC236}">
                <a16:creationId xmlns:a16="http://schemas.microsoft.com/office/drawing/2014/main" id="{AD8950EE-DA3D-0A42-729F-59842282A936}"/>
              </a:ext>
            </a:extLst>
          </p:cNvPr>
          <p:cNvGrpSpPr/>
          <p:nvPr/>
        </p:nvGrpSpPr>
        <p:grpSpPr>
          <a:xfrm>
            <a:off x="287263" y="819414"/>
            <a:ext cx="792000" cy="792000"/>
            <a:chOff x="11155316" y="228600"/>
            <a:chExt cx="792000" cy="792000"/>
          </a:xfrm>
        </p:grpSpPr>
        <p:grpSp>
          <p:nvGrpSpPr>
            <p:cNvPr id="19" name="Group 18">
              <a:extLst>
                <a:ext uri="{FF2B5EF4-FFF2-40B4-BE49-F238E27FC236}">
                  <a16:creationId xmlns:a16="http://schemas.microsoft.com/office/drawing/2014/main" id="{A38285B5-C8F2-C695-1458-DCEDC489FB47}"/>
                </a:ext>
              </a:extLst>
            </p:cNvPr>
            <p:cNvGrpSpPr/>
            <p:nvPr/>
          </p:nvGrpSpPr>
          <p:grpSpPr>
            <a:xfrm>
              <a:off x="11155316" y="228600"/>
              <a:ext cx="792000" cy="792000"/>
              <a:chOff x="645320" y="1978307"/>
              <a:chExt cx="1080000" cy="1080000"/>
            </a:xfrm>
          </p:grpSpPr>
          <p:sp>
            <p:nvSpPr>
              <p:cNvPr id="21" name="Oval 20">
                <a:extLst>
                  <a:ext uri="{FF2B5EF4-FFF2-40B4-BE49-F238E27FC236}">
                    <a16:creationId xmlns:a16="http://schemas.microsoft.com/office/drawing/2014/main" id="{85F0406B-BE88-09AE-213F-5B49D30455D6}"/>
                  </a:ext>
                </a:extLst>
              </p:cNvPr>
              <p:cNvSpPr>
                <a:spLocks noChangeAspect="1"/>
              </p:cNvSpPr>
              <p:nvPr/>
            </p:nvSpPr>
            <p:spPr>
              <a:xfrm>
                <a:off x="645320" y="1978307"/>
                <a:ext cx="1080000" cy="1080000"/>
              </a:xfrm>
              <a:prstGeom prst="ellipse">
                <a:avLst/>
              </a:prstGeom>
              <a:solidFill>
                <a:srgbClr val="EF8E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64727E38-5394-B44D-FC92-367F3D6EC02E}"/>
                  </a:ext>
                </a:extLst>
              </p:cNvPr>
              <p:cNvSpPr>
                <a:spLocks noChangeAspect="1"/>
              </p:cNvSpPr>
              <p:nvPr/>
            </p:nvSpPr>
            <p:spPr>
              <a:xfrm>
                <a:off x="700705" y="2033692"/>
                <a:ext cx="969231" cy="96923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5" name="Group 54">
              <a:extLst>
                <a:ext uri="{FF2B5EF4-FFF2-40B4-BE49-F238E27FC236}">
                  <a16:creationId xmlns:a16="http://schemas.microsoft.com/office/drawing/2014/main" id="{91401AA3-5254-01E3-998F-534FECD03F13}"/>
                </a:ext>
              </a:extLst>
            </p:cNvPr>
            <p:cNvGrpSpPr>
              <a:grpSpLocks noChangeAspect="1"/>
            </p:cNvGrpSpPr>
            <p:nvPr/>
          </p:nvGrpSpPr>
          <p:grpSpPr>
            <a:xfrm>
              <a:off x="11371316" y="392522"/>
              <a:ext cx="360000" cy="464156"/>
              <a:chOff x="10951050" y="1177724"/>
              <a:chExt cx="493343" cy="636079"/>
            </a:xfrm>
            <a:solidFill>
              <a:srgbClr val="EF8E62"/>
            </a:solidFill>
          </p:grpSpPr>
          <p:sp>
            <p:nvSpPr>
              <p:cNvPr id="56" name="Freeform: Shape 55">
                <a:extLst>
                  <a:ext uri="{FF2B5EF4-FFF2-40B4-BE49-F238E27FC236}">
                    <a16:creationId xmlns:a16="http://schemas.microsoft.com/office/drawing/2014/main" id="{6C33869F-C33E-6BC2-5897-182EC85B046A}"/>
                  </a:ext>
                </a:extLst>
              </p:cNvPr>
              <p:cNvSpPr/>
              <p:nvPr/>
            </p:nvSpPr>
            <p:spPr>
              <a:xfrm>
                <a:off x="11050015" y="1177724"/>
                <a:ext cx="113157" cy="113157"/>
              </a:xfrm>
              <a:custGeom>
                <a:avLst/>
                <a:gdLst>
                  <a:gd name="connsiteX0" fmla="*/ 113157 w 113157"/>
                  <a:gd name="connsiteY0" fmla="*/ 56579 h 113157"/>
                  <a:gd name="connsiteX1" fmla="*/ 56578 w 113157"/>
                  <a:gd name="connsiteY1" fmla="*/ 113157 h 113157"/>
                  <a:gd name="connsiteX2" fmla="*/ 0 w 113157"/>
                  <a:gd name="connsiteY2" fmla="*/ 56578 h 113157"/>
                  <a:gd name="connsiteX3" fmla="*/ 56578 w 113157"/>
                  <a:gd name="connsiteY3" fmla="*/ 0 h 113157"/>
                  <a:gd name="connsiteX4" fmla="*/ 113157 w 113157"/>
                  <a:gd name="connsiteY4" fmla="*/ 56579 h 11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57" h="113157">
                    <a:moveTo>
                      <a:pt x="113157" y="56579"/>
                    </a:moveTo>
                    <a:cubicBezTo>
                      <a:pt x="113157" y="87826"/>
                      <a:pt x="87826" y="113157"/>
                      <a:pt x="56578" y="113157"/>
                    </a:cubicBezTo>
                    <a:cubicBezTo>
                      <a:pt x="25331" y="113157"/>
                      <a:pt x="0" y="87826"/>
                      <a:pt x="0" y="56578"/>
                    </a:cubicBezTo>
                    <a:cubicBezTo>
                      <a:pt x="0" y="25331"/>
                      <a:pt x="25331" y="0"/>
                      <a:pt x="56578" y="0"/>
                    </a:cubicBezTo>
                    <a:cubicBezTo>
                      <a:pt x="87826" y="0"/>
                      <a:pt x="113157" y="25331"/>
                      <a:pt x="113157" y="56579"/>
                    </a:cubicBezTo>
                    <a:close/>
                  </a:path>
                </a:pathLst>
              </a:custGeom>
              <a:grpFill/>
              <a:ln w="9525" cap="flat">
                <a:noFill/>
                <a:prstDash val="solid"/>
                <a:miter/>
              </a:ln>
            </p:spPr>
            <p:txBody>
              <a:bodyPr rtlCol="0" anchor="ctr"/>
              <a:lstStyle/>
              <a:p>
                <a:endParaRPr lang="en-IN"/>
              </a:p>
            </p:txBody>
          </p:sp>
          <p:sp>
            <p:nvSpPr>
              <p:cNvPr id="57" name="Freeform: Shape 56">
                <a:extLst>
                  <a:ext uri="{FF2B5EF4-FFF2-40B4-BE49-F238E27FC236}">
                    <a16:creationId xmlns:a16="http://schemas.microsoft.com/office/drawing/2014/main" id="{9E70D63F-9203-EF16-F0B9-748DFD2BB8B3}"/>
                  </a:ext>
                </a:extLst>
              </p:cNvPr>
              <p:cNvSpPr/>
              <p:nvPr/>
            </p:nvSpPr>
            <p:spPr>
              <a:xfrm>
                <a:off x="10951050" y="1208350"/>
                <a:ext cx="493343" cy="605453"/>
              </a:xfrm>
              <a:custGeom>
                <a:avLst/>
                <a:gdLst>
                  <a:gd name="connsiteX0" fmla="*/ 489204 w 493343"/>
                  <a:gd name="connsiteY0" fmla="*/ 4140 h 605453"/>
                  <a:gd name="connsiteX1" fmla="*/ 469011 w 493343"/>
                  <a:gd name="connsiteY1" fmla="*/ 4140 h 605453"/>
                  <a:gd name="connsiteX2" fmla="*/ 345948 w 493343"/>
                  <a:gd name="connsiteY2" fmla="*/ 127203 h 605453"/>
                  <a:gd name="connsiteX3" fmla="*/ 318230 w 493343"/>
                  <a:gd name="connsiteY3" fmla="*/ 134251 h 605453"/>
                  <a:gd name="connsiteX4" fmla="*/ 280702 w 493343"/>
                  <a:gd name="connsiteY4" fmla="*/ 194354 h 605453"/>
                  <a:gd name="connsiteX5" fmla="*/ 270034 w 493343"/>
                  <a:gd name="connsiteY5" fmla="*/ 148920 h 605453"/>
                  <a:gd name="connsiteX6" fmla="*/ 261557 w 493343"/>
                  <a:gd name="connsiteY6" fmla="*/ 133299 h 605453"/>
                  <a:gd name="connsiteX7" fmla="*/ 202121 w 493343"/>
                  <a:gd name="connsiteY7" fmla="*/ 102247 h 605453"/>
                  <a:gd name="connsiteX8" fmla="*/ 155543 w 493343"/>
                  <a:gd name="connsiteY8" fmla="*/ 96628 h 605453"/>
                  <a:gd name="connsiteX9" fmla="*/ 108871 w 493343"/>
                  <a:gd name="connsiteY9" fmla="*/ 103676 h 605453"/>
                  <a:gd name="connsiteX10" fmla="*/ 49530 w 493343"/>
                  <a:gd name="connsiteY10" fmla="*/ 134728 h 605453"/>
                  <a:gd name="connsiteX11" fmla="*/ 41053 w 493343"/>
                  <a:gd name="connsiteY11" fmla="*/ 150349 h 605453"/>
                  <a:gd name="connsiteX12" fmla="*/ 0 w 493343"/>
                  <a:gd name="connsiteY12" fmla="*/ 325609 h 605453"/>
                  <a:gd name="connsiteX13" fmla="*/ 28575 w 493343"/>
                  <a:gd name="connsiteY13" fmla="*/ 354184 h 605453"/>
                  <a:gd name="connsiteX14" fmla="*/ 55436 w 493343"/>
                  <a:gd name="connsiteY14" fmla="*/ 333038 h 605453"/>
                  <a:gd name="connsiteX15" fmla="*/ 85154 w 493343"/>
                  <a:gd name="connsiteY15" fmla="*/ 210070 h 605453"/>
                  <a:gd name="connsiteX16" fmla="*/ 85154 w 493343"/>
                  <a:gd name="connsiteY16" fmla="*/ 605453 h 605453"/>
                  <a:gd name="connsiteX17" fmla="*/ 141446 w 493343"/>
                  <a:gd name="connsiteY17" fmla="*/ 605453 h 605453"/>
                  <a:gd name="connsiteX18" fmla="*/ 141446 w 493343"/>
                  <a:gd name="connsiteY18" fmla="*/ 351040 h 605453"/>
                  <a:gd name="connsiteX19" fmla="*/ 170021 w 493343"/>
                  <a:gd name="connsiteY19" fmla="*/ 351040 h 605453"/>
                  <a:gd name="connsiteX20" fmla="*/ 170021 w 493343"/>
                  <a:gd name="connsiteY20" fmla="*/ 605453 h 605453"/>
                  <a:gd name="connsiteX21" fmla="*/ 226219 w 493343"/>
                  <a:gd name="connsiteY21" fmla="*/ 605453 h 605453"/>
                  <a:gd name="connsiteX22" fmla="*/ 226219 w 493343"/>
                  <a:gd name="connsiteY22" fmla="*/ 208261 h 605453"/>
                  <a:gd name="connsiteX23" fmla="*/ 236696 w 493343"/>
                  <a:gd name="connsiteY23" fmla="*/ 253028 h 605453"/>
                  <a:gd name="connsiteX24" fmla="*/ 242316 w 493343"/>
                  <a:gd name="connsiteY24" fmla="*/ 260172 h 605453"/>
                  <a:gd name="connsiteX25" fmla="*/ 280416 w 493343"/>
                  <a:gd name="connsiteY25" fmla="*/ 273602 h 605453"/>
                  <a:gd name="connsiteX26" fmla="*/ 303276 w 493343"/>
                  <a:gd name="connsiteY26" fmla="*/ 263220 h 605453"/>
                  <a:gd name="connsiteX27" fmla="*/ 361379 w 493343"/>
                  <a:gd name="connsiteY27" fmla="*/ 167970 h 605453"/>
                  <a:gd name="connsiteX28" fmla="*/ 365284 w 493343"/>
                  <a:gd name="connsiteY28" fmla="*/ 148253 h 605453"/>
                  <a:gd name="connsiteX29" fmla="*/ 489109 w 493343"/>
                  <a:gd name="connsiteY29" fmla="*/ 24428 h 605453"/>
                  <a:gd name="connsiteX30" fmla="*/ 489204 w 493343"/>
                  <a:gd name="connsiteY30" fmla="*/ 4140 h 60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3343" h="605453">
                    <a:moveTo>
                      <a:pt x="489204" y="4140"/>
                    </a:moveTo>
                    <a:cubicBezTo>
                      <a:pt x="483604" y="-1380"/>
                      <a:pt x="474611" y="-1380"/>
                      <a:pt x="469011" y="4140"/>
                    </a:cubicBezTo>
                    <a:lnTo>
                      <a:pt x="345948" y="127203"/>
                    </a:lnTo>
                    <a:cubicBezTo>
                      <a:pt x="336113" y="124427"/>
                      <a:pt x="325545" y="127114"/>
                      <a:pt x="318230" y="134251"/>
                    </a:cubicBezTo>
                    <a:cubicBezTo>
                      <a:pt x="316230" y="136252"/>
                      <a:pt x="280702" y="194354"/>
                      <a:pt x="280702" y="194354"/>
                    </a:cubicBezTo>
                    <a:lnTo>
                      <a:pt x="270034" y="148920"/>
                    </a:lnTo>
                    <a:cubicBezTo>
                      <a:pt x="268621" y="143062"/>
                      <a:pt x="265699" y="137676"/>
                      <a:pt x="261557" y="133299"/>
                    </a:cubicBezTo>
                    <a:cubicBezTo>
                      <a:pt x="244001" y="119108"/>
                      <a:pt x="223797" y="108552"/>
                      <a:pt x="202121" y="102247"/>
                    </a:cubicBezTo>
                    <a:cubicBezTo>
                      <a:pt x="186797" y="98970"/>
                      <a:pt x="171207" y="97089"/>
                      <a:pt x="155543" y="96628"/>
                    </a:cubicBezTo>
                    <a:cubicBezTo>
                      <a:pt x="139740" y="96871"/>
                      <a:pt x="124041" y="99242"/>
                      <a:pt x="108871" y="103676"/>
                    </a:cubicBezTo>
                    <a:cubicBezTo>
                      <a:pt x="86998" y="109410"/>
                      <a:pt x="66710" y="120027"/>
                      <a:pt x="49530" y="134728"/>
                    </a:cubicBezTo>
                    <a:cubicBezTo>
                      <a:pt x="45351" y="139078"/>
                      <a:pt x="42422" y="144474"/>
                      <a:pt x="41053" y="150349"/>
                    </a:cubicBezTo>
                    <a:cubicBezTo>
                      <a:pt x="41053" y="150349"/>
                      <a:pt x="0" y="322751"/>
                      <a:pt x="0" y="325609"/>
                    </a:cubicBezTo>
                    <a:cubicBezTo>
                      <a:pt x="0" y="341391"/>
                      <a:pt x="12794" y="354184"/>
                      <a:pt x="28575" y="354184"/>
                    </a:cubicBezTo>
                    <a:cubicBezTo>
                      <a:pt x="41222" y="353859"/>
                      <a:pt x="52150" y="345256"/>
                      <a:pt x="55436" y="333038"/>
                    </a:cubicBezTo>
                    <a:lnTo>
                      <a:pt x="85154" y="210070"/>
                    </a:lnTo>
                    <a:lnTo>
                      <a:pt x="85154" y="605453"/>
                    </a:lnTo>
                    <a:lnTo>
                      <a:pt x="141446" y="605453"/>
                    </a:lnTo>
                    <a:lnTo>
                      <a:pt x="141446" y="351040"/>
                    </a:lnTo>
                    <a:lnTo>
                      <a:pt x="170021" y="351040"/>
                    </a:lnTo>
                    <a:lnTo>
                      <a:pt x="170021" y="605453"/>
                    </a:lnTo>
                    <a:lnTo>
                      <a:pt x="226219" y="605453"/>
                    </a:lnTo>
                    <a:lnTo>
                      <a:pt x="226219" y="208261"/>
                    </a:lnTo>
                    <a:lnTo>
                      <a:pt x="236696" y="253028"/>
                    </a:lnTo>
                    <a:cubicBezTo>
                      <a:pt x="237423" y="256123"/>
                      <a:pt x="239479" y="258737"/>
                      <a:pt x="242316" y="260172"/>
                    </a:cubicBezTo>
                    <a:cubicBezTo>
                      <a:pt x="253269" y="268579"/>
                      <a:pt x="266612" y="273282"/>
                      <a:pt x="280416" y="273602"/>
                    </a:cubicBezTo>
                    <a:cubicBezTo>
                      <a:pt x="289404" y="274860"/>
                      <a:pt x="298310" y="270815"/>
                      <a:pt x="303276" y="263220"/>
                    </a:cubicBezTo>
                    <a:lnTo>
                      <a:pt x="361379" y="167970"/>
                    </a:lnTo>
                    <a:cubicBezTo>
                      <a:pt x="365092" y="162114"/>
                      <a:pt x="366486" y="155082"/>
                      <a:pt x="365284" y="148253"/>
                    </a:cubicBezTo>
                    <a:lnTo>
                      <a:pt x="489109" y="24428"/>
                    </a:lnTo>
                    <a:cubicBezTo>
                      <a:pt x="494717" y="18844"/>
                      <a:pt x="494760" y="9777"/>
                      <a:pt x="489204" y="4140"/>
                    </a:cubicBezTo>
                    <a:close/>
                  </a:path>
                </a:pathLst>
              </a:custGeom>
              <a:grpFill/>
              <a:ln w="9525" cap="flat">
                <a:noFill/>
                <a:prstDash val="solid"/>
                <a:miter/>
              </a:ln>
            </p:spPr>
            <p:txBody>
              <a:bodyPr rtlCol="0" anchor="ctr"/>
              <a:lstStyle/>
              <a:p>
                <a:endParaRPr lang="en-IN"/>
              </a:p>
            </p:txBody>
          </p:sp>
        </p:grpSp>
      </p:grpSp>
      <p:grpSp>
        <p:nvGrpSpPr>
          <p:cNvPr id="10" name="Group 9">
            <a:extLst>
              <a:ext uri="{FF2B5EF4-FFF2-40B4-BE49-F238E27FC236}">
                <a16:creationId xmlns:a16="http://schemas.microsoft.com/office/drawing/2014/main" id="{34B013EA-7510-2D88-AE6C-34B12D11D8B8}"/>
              </a:ext>
            </a:extLst>
          </p:cNvPr>
          <p:cNvGrpSpPr/>
          <p:nvPr/>
        </p:nvGrpSpPr>
        <p:grpSpPr>
          <a:xfrm>
            <a:off x="5772149" y="1723429"/>
            <a:ext cx="2994661" cy="4069946"/>
            <a:chOff x="5772149" y="1642142"/>
            <a:chExt cx="2994661" cy="4069946"/>
          </a:xfrm>
        </p:grpSpPr>
        <p:grpSp>
          <p:nvGrpSpPr>
            <p:cNvPr id="28" name="Group 27">
              <a:extLst>
                <a:ext uri="{FF2B5EF4-FFF2-40B4-BE49-F238E27FC236}">
                  <a16:creationId xmlns:a16="http://schemas.microsoft.com/office/drawing/2014/main" id="{9A9E34BF-A1C6-E31D-52F2-547AD26F74C5}"/>
                </a:ext>
              </a:extLst>
            </p:cNvPr>
            <p:cNvGrpSpPr/>
            <p:nvPr/>
          </p:nvGrpSpPr>
          <p:grpSpPr>
            <a:xfrm>
              <a:off x="5772149" y="1642142"/>
              <a:ext cx="2994661" cy="4069946"/>
              <a:chOff x="5138438" y="1327637"/>
              <a:chExt cx="2994661" cy="4069946"/>
            </a:xfrm>
          </p:grpSpPr>
          <p:grpSp>
            <p:nvGrpSpPr>
              <p:cNvPr id="23" name="Group 22">
                <a:extLst>
                  <a:ext uri="{FF2B5EF4-FFF2-40B4-BE49-F238E27FC236}">
                    <a16:creationId xmlns:a16="http://schemas.microsoft.com/office/drawing/2014/main" id="{4D88A515-AEF4-6A5D-075C-348B2EA91F73}"/>
                  </a:ext>
                </a:extLst>
              </p:cNvPr>
              <p:cNvGrpSpPr/>
              <p:nvPr/>
            </p:nvGrpSpPr>
            <p:grpSpPr>
              <a:xfrm flipH="1" flipV="1">
                <a:off x="5138438" y="1327637"/>
                <a:ext cx="2994661" cy="4069946"/>
                <a:chOff x="6996476" y="1202267"/>
                <a:chExt cx="3734120" cy="5074920"/>
              </a:xfrm>
            </p:grpSpPr>
            <p:sp>
              <p:nvSpPr>
                <p:cNvPr id="24" name="Rectangle 23">
                  <a:extLst>
                    <a:ext uri="{FF2B5EF4-FFF2-40B4-BE49-F238E27FC236}">
                      <a16:creationId xmlns:a16="http://schemas.microsoft.com/office/drawing/2014/main" id="{89D98F4B-DDBF-A06D-9030-B3A348E7F5E0}"/>
                    </a:ext>
                  </a:extLst>
                </p:cNvPr>
                <p:cNvSpPr/>
                <p:nvPr/>
              </p:nvSpPr>
              <p:spPr>
                <a:xfrm>
                  <a:off x="6996476" y="1202267"/>
                  <a:ext cx="3697920" cy="5027082"/>
                </a:xfrm>
                <a:prstGeom prst="rect">
                  <a:avLst/>
                </a:prstGeom>
                <a:solidFill>
                  <a:schemeClr val="bg1"/>
                </a:solidFill>
                <a:ln w="19050">
                  <a:solidFill>
                    <a:srgbClr val="EF414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A098D1E8-B77A-1105-45B3-17D7B00C4862}"/>
                    </a:ext>
                  </a:extLst>
                </p:cNvPr>
                <p:cNvSpPr/>
                <p:nvPr/>
              </p:nvSpPr>
              <p:spPr>
                <a:xfrm>
                  <a:off x="9176116" y="4722707"/>
                  <a:ext cx="1554480" cy="1554480"/>
                </a:xfrm>
                <a:prstGeom prst="rect">
                  <a:avLst/>
                </a:prstGeom>
                <a:solidFill>
                  <a:srgbClr val="EF414A"/>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183F2D3E-7381-3B04-136A-3CA726377341}"/>
                    </a:ext>
                  </a:extLst>
                </p:cNvPr>
                <p:cNvSpPr/>
                <p:nvPr/>
              </p:nvSpPr>
              <p:spPr>
                <a:xfrm>
                  <a:off x="7127918" y="1339067"/>
                  <a:ext cx="3435036" cy="4753480"/>
                </a:xfrm>
                <a:prstGeom prst="rect">
                  <a:avLst/>
                </a:prstGeom>
                <a:solidFill>
                  <a:srgbClr val="F9EDEE"/>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grpSp>
          <p:pic>
            <p:nvPicPr>
              <p:cNvPr id="6" name="Picture 5" descr="A person washing their hands under a running water faucet&#10;&#10;Description automatically generated">
                <a:extLst>
                  <a:ext uri="{FF2B5EF4-FFF2-40B4-BE49-F238E27FC236}">
                    <a16:creationId xmlns:a16="http://schemas.microsoft.com/office/drawing/2014/main" id="{B9D9EB4E-5DFF-D7C4-FAD5-ECC52FF86D31}"/>
                  </a:ext>
                </a:extLst>
              </p:cNvPr>
              <p:cNvPicPr>
                <a:picLocks noChangeAspect="1"/>
              </p:cNvPicPr>
              <p:nvPr/>
            </p:nvPicPr>
            <p:blipFill>
              <a:blip r:embed="rId5">
                <a:extLst>
                  <a:ext uri="{BEBA8EAE-BF5A-486C-A8C5-ECC9F3942E4B}">
                    <a14:imgProps xmlns:a14="http://schemas.microsoft.com/office/drawing/2010/main">
                      <a14:imgLayer r:embed="rId6">
                        <a14:imgEffect>
                          <a14:artisticGlowDiffused/>
                        </a14:imgEffect>
                      </a14:imgLayer>
                    </a14:imgProps>
                  </a:ext>
                  <a:ext uri="{28A0092B-C50C-407E-A947-70E740481C1C}">
                    <a14:useLocalDpi xmlns:a14="http://schemas.microsoft.com/office/drawing/2010/main" val="0"/>
                  </a:ext>
                </a:extLst>
              </a:blip>
              <a:stretch>
                <a:fillRect/>
              </a:stretch>
            </p:blipFill>
            <p:spPr>
              <a:xfrm>
                <a:off x="5268871" y="1456712"/>
                <a:ext cx="2733795" cy="3811796"/>
              </a:xfrm>
              <a:prstGeom prst="rect">
                <a:avLst/>
              </a:prstGeom>
            </p:spPr>
          </p:pic>
        </p:grpSp>
        <p:sp>
          <p:nvSpPr>
            <p:cNvPr id="41" name="Rectangle 40">
              <a:extLst>
                <a:ext uri="{FF2B5EF4-FFF2-40B4-BE49-F238E27FC236}">
                  <a16:creationId xmlns:a16="http://schemas.microsoft.com/office/drawing/2014/main" id="{E81B97AC-0AF0-7D27-E9B8-CFF11E37B0D9}"/>
                </a:ext>
              </a:extLst>
            </p:cNvPr>
            <p:cNvSpPr/>
            <p:nvPr/>
          </p:nvSpPr>
          <p:spPr>
            <a:xfrm>
              <a:off x="5913825" y="5331013"/>
              <a:ext cx="2230049"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WaterAid/Tom Greenwood</a:t>
              </a:r>
            </a:p>
          </p:txBody>
        </p:sp>
      </p:grpSp>
      <p:grpSp>
        <p:nvGrpSpPr>
          <p:cNvPr id="9" name="Group 8">
            <a:extLst>
              <a:ext uri="{FF2B5EF4-FFF2-40B4-BE49-F238E27FC236}">
                <a16:creationId xmlns:a16="http://schemas.microsoft.com/office/drawing/2014/main" id="{EA4A4787-B05B-C2BA-FEED-52753D41CD48}"/>
              </a:ext>
            </a:extLst>
          </p:cNvPr>
          <p:cNvGrpSpPr/>
          <p:nvPr/>
        </p:nvGrpSpPr>
        <p:grpSpPr>
          <a:xfrm>
            <a:off x="8968739" y="1723429"/>
            <a:ext cx="2994661" cy="4069946"/>
            <a:chOff x="8968739" y="1642142"/>
            <a:chExt cx="2994661" cy="4069946"/>
          </a:xfrm>
        </p:grpSpPr>
        <p:grpSp>
          <p:nvGrpSpPr>
            <p:cNvPr id="27" name="Group 26">
              <a:extLst>
                <a:ext uri="{FF2B5EF4-FFF2-40B4-BE49-F238E27FC236}">
                  <a16:creationId xmlns:a16="http://schemas.microsoft.com/office/drawing/2014/main" id="{785F1B0D-E71C-237F-816B-CE90E79990BF}"/>
                </a:ext>
              </a:extLst>
            </p:cNvPr>
            <p:cNvGrpSpPr/>
            <p:nvPr/>
          </p:nvGrpSpPr>
          <p:grpSpPr>
            <a:xfrm>
              <a:off x="8968739" y="1642142"/>
              <a:ext cx="2994661" cy="4069946"/>
              <a:chOff x="8335028" y="1202267"/>
              <a:chExt cx="2994661" cy="4069946"/>
            </a:xfrm>
          </p:grpSpPr>
          <p:grpSp>
            <p:nvGrpSpPr>
              <p:cNvPr id="4" name="Group 3">
                <a:extLst>
                  <a:ext uri="{FF2B5EF4-FFF2-40B4-BE49-F238E27FC236}">
                    <a16:creationId xmlns:a16="http://schemas.microsoft.com/office/drawing/2014/main" id="{BE103362-0FE3-4B3B-94A6-FB444FAA0394}"/>
                  </a:ext>
                </a:extLst>
              </p:cNvPr>
              <p:cNvGrpSpPr/>
              <p:nvPr/>
            </p:nvGrpSpPr>
            <p:grpSpPr>
              <a:xfrm>
                <a:off x="8335028" y="1202267"/>
                <a:ext cx="2994661" cy="4069946"/>
                <a:chOff x="6996476" y="1202267"/>
                <a:chExt cx="3734120" cy="5074920"/>
              </a:xfrm>
            </p:grpSpPr>
            <p:sp>
              <p:nvSpPr>
                <p:cNvPr id="48" name="Rectangle 47">
                  <a:extLst>
                    <a:ext uri="{FF2B5EF4-FFF2-40B4-BE49-F238E27FC236}">
                      <a16:creationId xmlns:a16="http://schemas.microsoft.com/office/drawing/2014/main" id="{7DA02F5C-5FEC-4D39-BB4D-C63DC3B1C5EA}"/>
                    </a:ext>
                  </a:extLst>
                </p:cNvPr>
                <p:cNvSpPr/>
                <p:nvPr/>
              </p:nvSpPr>
              <p:spPr>
                <a:xfrm>
                  <a:off x="6996476" y="1202267"/>
                  <a:ext cx="3697920" cy="5027082"/>
                </a:xfrm>
                <a:prstGeom prst="rect">
                  <a:avLst/>
                </a:prstGeom>
                <a:solidFill>
                  <a:schemeClr val="bg1"/>
                </a:solidFill>
                <a:ln w="19050">
                  <a:solidFill>
                    <a:srgbClr val="FED02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sp>
              <p:nvSpPr>
                <p:cNvPr id="50" name="Rectangle 49">
                  <a:extLst>
                    <a:ext uri="{FF2B5EF4-FFF2-40B4-BE49-F238E27FC236}">
                      <a16:creationId xmlns:a16="http://schemas.microsoft.com/office/drawing/2014/main" id="{3F7A027D-7999-46DE-A256-3DF259BE3B68}"/>
                    </a:ext>
                  </a:extLst>
                </p:cNvPr>
                <p:cNvSpPr/>
                <p:nvPr/>
              </p:nvSpPr>
              <p:spPr>
                <a:xfrm>
                  <a:off x="7127918" y="1339067"/>
                  <a:ext cx="3435036" cy="4753480"/>
                </a:xfrm>
                <a:prstGeom prst="rect">
                  <a:avLst/>
                </a:prstGeom>
                <a:solidFill>
                  <a:srgbClr val="FAF7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A766A06F-C0F3-4907-B810-64CB83BB3522}"/>
                    </a:ext>
                  </a:extLst>
                </p:cNvPr>
                <p:cNvSpPr/>
                <p:nvPr/>
              </p:nvSpPr>
              <p:spPr>
                <a:xfrm>
                  <a:off x="9176116" y="4722707"/>
                  <a:ext cx="1554480" cy="1554480"/>
                </a:xfrm>
                <a:prstGeom prst="rect">
                  <a:avLst/>
                </a:prstGeom>
                <a:solidFill>
                  <a:srgbClr val="FED02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grpSp>
          <p:pic>
            <p:nvPicPr>
              <p:cNvPr id="7" name="Picture 6">
                <a:extLst>
                  <a:ext uri="{FF2B5EF4-FFF2-40B4-BE49-F238E27FC236}">
                    <a16:creationId xmlns:a16="http://schemas.microsoft.com/office/drawing/2014/main" id="{C20D81E4-F3BC-B971-8D12-CDB9B933A1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7698" y="1331160"/>
                <a:ext cx="2769320" cy="3812160"/>
              </a:xfrm>
              <a:prstGeom prst="rect">
                <a:avLst/>
              </a:prstGeom>
            </p:spPr>
          </p:pic>
        </p:grpSp>
        <p:sp>
          <p:nvSpPr>
            <p:cNvPr id="42" name="Rectangle 41">
              <a:extLst>
                <a:ext uri="{FF2B5EF4-FFF2-40B4-BE49-F238E27FC236}">
                  <a16:creationId xmlns:a16="http://schemas.microsoft.com/office/drawing/2014/main" id="{36A4C585-AEE5-BE5A-FC87-1FA4BEECE5C6}"/>
                </a:ext>
              </a:extLst>
            </p:cNvPr>
            <p:cNvSpPr/>
            <p:nvPr/>
          </p:nvSpPr>
          <p:spPr>
            <a:xfrm>
              <a:off x="10914729" y="5331195"/>
              <a:ext cx="936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p>
          </p:txBody>
        </p:sp>
      </p:grpSp>
      <p:pic>
        <p:nvPicPr>
          <p:cNvPr id="5" name="17">
            <a:hlinkClick r:id="" action="ppaction://media"/>
            <a:extLst>
              <a:ext uri="{FF2B5EF4-FFF2-40B4-BE49-F238E27FC236}">
                <a16:creationId xmlns:a16="http://schemas.microsoft.com/office/drawing/2014/main" id="{CBB856DC-41B4-2696-9665-8CC6E817AD3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236575" y="6980238"/>
            <a:ext cx="609600" cy="609600"/>
          </a:xfrm>
          <a:prstGeom prst="rect">
            <a:avLst/>
          </a:prstGeom>
        </p:spPr>
      </p:pic>
    </p:spTree>
    <p:extLst>
      <p:ext uri="{BB962C8B-B14F-4D97-AF65-F5344CB8AC3E}">
        <p14:creationId xmlns:p14="http://schemas.microsoft.com/office/powerpoint/2010/main" val="3721941351"/>
      </p:ext>
    </p:extLst>
  </p:cSld>
  <p:clrMapOvr>
    <a:masterClrMapping/>
  </p:clrMapOvr>
  <mc:AlternateContent xmlns:mc="http://schemas.openxmlformats.org/markup-compatibility/2006" xmlns:p14="http://schemas.microsoft.com/office/powerpoint/2010/main">
    <mc:Choice Requires="p14">
      <p:transition spd="slow" p14:dur="2000" advClick="0" advTm="56000"/>
    </mc:Choice>
    <mc:Fallback xmlns="">
      <p:transition spd="slow" advClick="0"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562" fill="hold"/>
                                        <p:tgtEl>
                                          <p:spTgt spid="5"/>
                                        </p:tgtEl>
                                      </p:cBhvr>
                                    </p:cmd>
                                  </p:childTnLst>
                                </p:cTn>
                              </p:par>
                              <p:par>
                                <p:cTn id="7" presetID="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0-#ppt_w/2"/>
                                          </p:val>
                                        </p:tav>
                                        <p:tav tm="100000">
                                          <p:val>
                                            <p:strVal val="#ppt_x"/>
                                          </p:val>
                                        </p:tav>
                                      </p:tavLst>
                                    </p:anim>
                                    <p:anim calcmode="lin" valueType="num">
                                      <p:cBhvr additive="base">
                                        <p:cTn id="10" dur="500" fill="hold"/>
                                        <p:tgtEl>
                                          <p:spTgt spid="8"/>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25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2" presetClass="entr" presetSubtype="2" fill="hold" nodeType="withEffect">
                                  <p:stCondLst>
                                    <p:cond delay="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75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par>
                                <p:cTn id="24" presetID="22" presetClass="entr" presetSubtype="2" fill="hold" grpId="0" nodeType="withEffect">
                                  <p:stCondLst>
                                    <p:cond delay="1000"/>
                                  </p:stCondLst>
                                  <p:childTnLst>
                                    <p:set>
                                      <p:cBhvr>
                                        <p:cTn id="25" dur="1" fill="hold">
                                          <p:stCondLst>
                                            <p:cond delay="0"/>
                                          </p:stCondLst>
                                        </p:cTn>
                                        <p:tgtEl>
                                          <p:spTgt spid="40"/>
                                        </p:tgtEl>
                                        <p:attrNameLst>
                                          <p:attrName>style.visibility</p:attrName>
                                        </p:attrNameLst>
                                      </p:cBhvr>
                                      <p:to>
                                        <p:strVal val="visible"/>
                                      </p:to>
                                    </p:set>
                                    <p:animEffect transition="in" filter="wipe(right)">
                                      <p:cBhvr>
                                        <p:cTn id="26" dur="500"/>
                                        <p:tgtEl>
                                          <p:spTgt spid="40"/>
                                        </p:tgtEl>
                                      </p:cBhvr>
                                    </p:animEffect>
                                  </p:childTnLst>
                                </p:cTn>
                              </p:par>
                              <p:par>
                                <p:cTn id="27" presetID="22" presetClass="entr" presetSubtype="8" fill="hold" grpId="0" nodeType="withEffect">
                                  <p:stCondLst>
                                    <p:cond delay="125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wipe(left)">
                                      <p:cBhvr>
                                        <p:cTn id="29" dur="500"/>
                                        <p:tgtEl>
                                          <p:spTgt spid="14">
                                            <p:txEl>
                                              <p:pRg st="0" end="0"/>
                                            </p:txEl>
                                          </p:spTgt>
                                        </p:tgtEl>
                                      </p:cBhvr>
                                    </p:animEffect>
                                  </p:childTnLst>
                                </p:cTn>
                              </p:par>
                              <p:par>
                                <p:cTn id="30" presetID="22" presetClass="entr" presetSubtype="8" fill="hold" grpId="0" nodeType="withEffect">
                                  <p:stCondLst>
                                    <p:cond delay="14500"/>
                                  </p:stCondLst>
                                  <p:childTnLst>
                                    <p:set>
                                      <p:cBhvr>
                                        <p:cTn id="31" dur="1" fill="hold">
                                          <p:stCondLst>
                                            <p:cond delay="0"/>
                                          </p:stCondLst>
                                        </p:cTn>
                                        <p:tgtEl>
                                          <p:spTgt spid="14">
                                            <p:txEl>
                                              <p:pRg st="1" end="1"/>
                                            </p:txEl>
                                          </p:spTgt>
                                        </p:tgtEl>
                                        <p:attrNameLst>
                                          <p:attrName>style.visibility</p:attrName>
                                        </p:attrNameLst>
                                      </p:cBhvr>
                                      <p:to>
                                        <p:strVal val="visible"/>
                                      </p:to>
                                    </p:set>
                                    <p:animEffect transition="in" filter="wipe(left)">
                                      <p:cBhvr>
                                        <p:cTn id="32" dur="500"/>
                                        <p:tgtEl>
                                          <p:spTgt spid="14">
                                            <p:txEl>
                                              <p:pRg st="1" end="1"/>
                                            </p:txEl>
                                          </p:spTgt>
                                        </p:tgtEl>
                                      </p:cBhvr>
                                    </p:animEffect>
                                  </p:childTnLst>
                                </p:cTn>
                              </p:par>
                              <p:par>
                                <p:cTn id="33" presetID="22" presetClass="entr" presetSubtype="8" fill="hold" grpId="0" nodeType="withEffect">
                                  <p:stCondLst>
                                    <p:cond delay="26000"/>
                                  </p:stCondLst>
                                  <p:childTnLst>
                                    <p:set>
                                      <p:cBhvr>
                                        <p:cTn id="34" dur="1" fill="hold">
                                          <p:stCondLst>
                                            <p:cond delay="0"/>
                                          </p:stCondLst>
                                        </p:cTn>
                                        <p:tgtEl>
                                          <p:spTgt spid="14">
                                            <p:txEl>
                                              <p:pRg st="2" end="2"/>
                                            </p:txEl>
                                          </p:spTgt>
                                        </p:tgtEl>
                                        <p:attrNameLst>
                                          <p:attrName>style.visibility</p:attrName>
                                        </p:attrNameLst>
                                      </p:cBhvr>
                                      <p:to>
                                        <p:strVal val="visible"/>
                                      </p:to>
                                    </p:set>
                                    <p:animEffect transition="in" filter="wipe(left)">
                                      <p:cBhvr>
                                        <p:cTn id="35" dur="500"/>
                                        <p:tgtEl>
                                          <p:spTgt spid="14">
                                            <p:txEl>
                                              <p:pRg st="2" end="2"/>
                                            </p:txEl>
                                          </p:spTgt>
                                        </p:tgtEl>
                                      </p:cBhvr>
                                    </p:animEffect>
                                  </p:childTnLst>
                                </p:cTn>
                              </p:par>
                              <p:par>
                                <p:cTn id="36" presetID="22" presetClass="entr" presetSubtype="8" fill="hold" grpId="0" nodeType="withEffect">
                                  <p:stCondLst>
                                    <p:cond delay="43250"/>
                                  </p:stCondLst>
                                  <p:childTnLst>
                                    <p:set>
                                      <p:cBhvr>
                                        <p:cTn id="37" dur="1" fill="hold">
                                          <p:stCondLst>
                                            <p:cond delay="0"/>
                                          </p:stCondLst>
                                        </p:cTn>
                                        <p:tgtEl>
                                          <p:spTgt spid="14">
                                            <p:txEl>
                                              <p:pRg st="3" end="3"/>
                                            </p:txEl>
                                          </p:spTgt>
                                        </p:tgtEl>
                                        <p:attrNameLst>
                                          <p:attrName>style.visibility</p:attrName>
                                        </p:attrNameLst>
                                      </p:cBhvr>
                                      <p:to>
                                        <p:strVal val="visible"/>
                                      </p:to>
                                    </p:set>
                                    <p:animEffect transition="in" filter="wipe(left)">
                                      <p:cBhvr>
                                        <p:cTn id="38" dur="500"/>
                                        <p:tgtEl>
                                          <p:spTgt spid="14">
                                            <p:txEl>
                                              <p:pRg st="3" end="3"/>
                                            </p:txEl>
                                          </p:spTgt>
                                        </p:tgtEl>
                                      </p:cBhvr>
                                    </p:animEffect>
                                  </p:childTnLst>
                                </p:cTn>
                              </p:par>
                              <p:par>
                                <p:cTn id="39" presetID="2" presetClass="exit" presetSubtype="8" fill="hold" grpId="1" nodeType="withEffect">
                                  <p:stCondLst>
                                    <p:cond delay="56000"/>
                                  </p:stCondLst>
                                  <p:childTnLst>
                                    <p:anim calcmode="lin" valueType="num">
                                      <p:cBhvr additive="base">
                                        <p:cTn id="40" dur="500"/>
                                        <p:tgtEl>
                                          <p:spTgt spid="8"/>
                                        </p:tgtEl>
                                        <p:attrNameLst>
                                          <p:attrName>ppt_x</p:attrName>
                                        </p:attrNameLst>
                                      </p:cBhvr>
                                      <p:tavLst>
                                        <p:tav tm="0">
                                          <p:val>
                                            <p:strVal val="ppt_x"/>
                                          </p:val>
                                        </p:tav>
                                        <p:tav tm="100000">
                                          <p:val>
                                            <p:strVal val="0-ppt_w/2"/>
                                          </p:val>
                                        </p:tav>
                                      </p:tavLst>
                                    </p:anim>
                                    <p:anim calcmode="lin" valueType="num">
                                      <p:cBhvr additive="base">
                                        <p:cTn id="41" dur="500"/>
                                        <p:tgtEl>
                                          <p:spTgt spid="8"/>
                                        </p:tgtEl>
                                        <p:attrNameLst>
                                          <p:attrName>ppt_y</p:attrName>
                                        </p:attrNameLst>
                                      </p:cBhvr>
                                      <p:tavLst>
                                        <p:tav tm="0">
                                          <p:val>
                                            <p:strVal val="ppt_y"/>
                                          </p:val>
                                        </p:tav>
                                        <p:tav tm="100000">
                                          <p:val>
                                            <p:strVal val="ppt_y"/>
                                          </p:val>
                                        </p:tav>
                                      </p:tavLst>
                                    </p:anim>
                                    <p:set>
                                      <p:cBhvr>
                                        <p:cTn id="42" dur="1" fill="hold">
                                          <p:stCondLst>
                                            <p:cond delay="499"/>
                                          </p:stCondLst>
                                        </p:cTn>
                                        <p:tgtEl>
                                          <p:spTgt spid="8"/>
                                        </p:tgtEl>
                                        <p:attrNameLst>
                                          <p:attrName>style.visibility</p:attrName>
                                        </p:attrNameLst>
                                      </p:cBhvr>
                                      <p:to>
                                        <p:strVal val="hidden"/>
                                      </p:to>
                                    </p:set>
                                  </p:childTnLst>
                                </p:cTn>
                              </p:par>
                              <p:par>
                                <p:cTn id="43" presetID="2" presetClass="exit" presetSubtype="2" fill="hold" nodeType="withEffect">
                                  <p:stCondLst>
                                    <p:cond delay="56000"/>
                                  </p:stCondLst>
                                  <p:childTnLst>
                                    <p:anim calcmode="lin" valueType="num">
                                      <p:cBhvr additive="base">
                                        <p:cTn id="44" dur="500"/>
                                        <p:tgtEl>
                                          <p:spTgt spid="9"/>
                                        </p:tgtEl>
                                        <p:attrNameLst>
                                          <p:attrName>ppt_x</p:attrName>
                                        </p:attrNameLst>
                                      </p:cBhvr>
                                      <p:tavLst>
                                        <p:tav tm="0">
                                          <p:val>
                                            <p:strVal val="ppt_x"/>
                                          </p:val>
                                        </p:tav>
                                        <p:tav tm="100000">
                                          <p:val>
                                            <p:strVal val="1+ppt_w/2"/>
                                          </p:val>
                                        </p:tav>
                                      </p:tavLst>
                                    </p:anim>
                                    <p:anim calcmode="lin" valueType="num">
                                      <p:cBhvr additive="base">
                                        <p:cTn id="45" dur="500"/>
                                        <p:tgtEl>
                                          <p:spTgt spid="9"/>
                                        </p:tgtEl>
                                        <p:attrNameLst>
                                          <p:attrName>ppt_y</p:attrName>
                                        </p:attrNameLst>
                                      </p:cBhvr>
                                      <p:tavLst>
                                        <p:tav tm="0">
                                          <p:val>
                                            <p:strVal val="ppt_y"/>
                                          </p:val>
                                        </p:tav>
                                        <p:tav tm="100000">
                                          <p:val>
                                            <p:strVal val="ppt_y"/>
                                          </p:val>
                                        </p:tav>
                                      </p:tavLst>
                                    </p:anim>
                                    <p:set>
                                      <p:cBhvr>
                                        <p:cTn id="46" dur="1" fill="hold">
                                          <p:stCondLst>
                                            <p:cond delay="499"/>
                                          </p:stCondLst>
                                        </p:cTn>
                                        <p:tgtEl>
                                          <p:spTgt spid="9"/>
                                        </p:tgtEl>
                                        <p:attrNameLst>
                                          <p:attrName>style.visibility</p:attrName>
                                        </p:attrNameLst>
                                      </p:cBhvr>
                                      <p:to>
                                        <p:strVal val="hidden"/>
                                      </p:to>
                                    </p:set>
                                  </p:childTnLst>
                                </p:cTn>
                              </p:par>
                              <p:par>
                                <p:cTn id="47" presetID="2" presetClass="exit" presetSubtype="2" fill="hold" nodeType="withEffect">
                                  <p:stCondLst>
                                    <p:cond delay="56000"/>
                                  </p:stCondLst>
                                  <p:childTnLst>
                                    <p:anim calcmode="lin" valueType="num">
                                      <p:cBhvr additive="base">
                                        <p:cTn id="48" dur="500"/>
                                        <p:tgtEl>
                                          <p:spTgt spid="10"/>
                                        </p:tgtEl>
                                        <p:attrNameLst>
                                          <p:attrName>ppt_x</p:attrName>
                                        </p:attrNameLst>
                                      </p:cBhvr>
                                      <p:tavLst>
                                        <p:tav tm="0">
                                          <p:val>
                                            <p:strVal val="ppt_x"/>
                                          </p:val>
                                        </p:tav>
                                        <p:tav tm="100000">
                                          <p:val>
                                            <p:strVal val="1+ppt_w/2"/>
                                          </p:val>
                                        </p:tav>
                                      </p:tavLst>
                                    </p:anim>
                                    <p:anim calcmode="lin" valueType="num">
                                      <p:cBhvr additive="base">
                                        <p:cTn id="49" dur="500"/>
                                        <p:tgtEl>
                                          <p:spTgt spid="10"/>
                                        </p:tgtEl>
                                        <p:attrNameLst>
                                          <p:attrName>ppt_y</p:attrName>
                                        </p:attrNameLst>
                                      </p:cBhvr>
                                      <p:tavLst>
                                        <p:tav tm="0">
                                          <p:val>
                                            <p:strVal val="ppt_y"/>
                                          </p:val>
                                        </p:tav>
                                        <p:tav tm="100000">
                                          <p:val>
                                            <p:strVal val="ppt_y"/>
                                          </p:val>
                                        </p:tav>
                                      </p:tavLst>
                                    </p:anim>
                                    <p:set>
                                      <p:cBhvr>
                                        <p:cTn id="50" dur="1" fill="hold">
                                          <p:stCondLst>
                                            <p:cond delay="499"/>
                                          </p:stCondLst>
                                        </p:cTn>
                                        <p:tgtEl>
                                          <p:spTgt spid="10"/>
                                        </p:tgtEl>
                                        <p:attrNameLst>
                                          <p:attrName>style.visibility</p:attrName>
                                        </p:attrNameLst>
                                      </p:cBhvr>
                                      <p:to>
                                        <p:strVal val="hidden"/>
                                      </p:to>
                                    </p:set>
                                  </p:childTnLst>
                                </p:cTn>
                              </p:par>
                              <p:par>
                                <p:cTn id="51" presetID="53" presetClass="exit" presetSubtype="32" fill="hold" nodeType="withEffect">
                                  <p:stCondLst>
                                    <p:cond delay="56000"/>
                                  </p:stCondLst>
                                  <p:childTnLst>
                                    <p:anim calcmode="lin" valueType="num">
                                      <p:cBhvr>
                                        <p:cTn id="52" dur="500"/>
                                        <p:tgtEl>
                                          <p:spTgt spid="12"/>
                                        </p:tgtEl>
                                        <p:attrNameLst>
                                          <p:attrName>ppt_w</p:attrName>
                                        </p:attrNameLst>
                                      </p:cBhvr>
                                      <p:tavLst>
                                        <p:tav tm="0">
                                          <p:val>
                                            <p:strVal val="ppt_w"/>
                                          </p:val>
                                        </p:tav>
                                        <p:tav tm="100000">
                                          <p:val>
                                            <p:fltVal val="0"/>
                                          </p:val>
                                        </p:tav>
                                      </p:tavLst>
                                    </p:anim>
                                    <p:anim calcmode="lin" valueType="num">
                                      <p:cBhvr>
                                        <p:cTn id="53" dur="500"/>
                                        <p:tgtEl>
                                          <p:spTgt spid="12"/>
                                        </p:tgtEl>
                                        <p:attrNameLst>
                                          <p:attrName>ppt_h</p:attrName>
                                        </p:attrNameLst>
                                      </p:cBhvr>
                                      <p:tavLst>
                                        <p:tav tm="0">
                                          <p:val>
                                            <p:strVal val="ppt_h"/>
                                          </p:val>
                                        </p:tav>
                                        <p:tav tm="100000">
                                          <p:val>
                                            <p:fltVal val="0"/>
                                          </p:val>
                                        </p:tav>
                                      </p:tavLst>
                                    </p:anim>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2" presetClass="exit" presetSubtype="8" fill="hold" grpId="1" nodeType="withEffect">
                                  <p:stCondLst>
                                    <p:cond delay="56000"/>
                                  </p:stCondLst>
                                  <p:childTnLst>
                                    <p:anim calcmode="lin" valueType="num">
                                      <p:cBhvr additive="base">
                                        <p:cTn id="57" dur="500"/>
                                        <p:tgtEl>
                                          <p:spTgt spid="40"/>
                                        </p:tgtEl>
                                        <p:attrNameLst>
                                          <p:attrName>ppt_x</p:attrName>
                                        </p:attrNameLst>
                                      </p:cBhvr>
                                      <p:tavLst>
                                        <p:tav tm="0">
                                          <p:val>
                                            <p:strVal val="ppt_x"/>
                                          </p:val>
                                        </p:tav>
                                        <p:tav tm="100000">
                                          <p:val>
                                            <p:strVal val="0-ppt_w/2"/>
                                          </p:val>
                                        </p:tav>
                                      </p:tavLst>
                                    </p:anim>
                                    <p:anim calcmode="lin" valueType="num">
                                      <p:cBhvr additive="base">
                                        <p:cTn id="58" dur="500"/>
                                        <p:tgtEl>
                                          <p:spTgt spid="40"/>
                                        </p:tgtEl>
                                        <p:attrNameLst>
                                          <p:attrName>ppt_y</p:attrName>
                                        </p:attrNameLst>
                                      </p:cBhvr>
                                      <p:tavLst>
                                        <p:tav tm="0">
                                          <p:val>
                                            <p:strVal val="ppt_y"/>
                                          </p:val>
                                        </p:tav>
                                        <p:tav tm="100000">
                                          <p:val>
                                            <p:strVal val="ppt_y"/>
                                          </p:val>
                                        </p:tav>
                                      </p:tavLst>
                                    </p:anim>
                                    <p:set>
                                      <p:cBhvr>
                                        <p:cTn id="59" dur="1" fill="hold">
                                          <p:stCondLst>
                                            <p:cond delay="499"/>
                                          </p:stCondLst>
                                        </p:cTn>
                                        <p:tgtEl>
                                          <p:spTgt spid="40"/>
                                        </p:tgtEl>
                                        <p:attrNameLst>
                                          <p:attrName>style.visibility</p:attrName>
                                        </p:attrNameLst>
                                      </p:cBhvr>
                                      <p:to>
                                        <p:strVal val="hidden"/>
                                      </p:to>
                                    </p:set>
                                  </p:childTnLst>
                                </p:cTn>
                              </p:par>
                              <p:par>
                                <p:cTn id="60" presetID="2" presetClass="exit" presetSubtype="8" fill="hold" grpId="1" nodeType="withEffect">
                                  <p:stCondLst>
                                    <p:cond delay="56000"/>
                                  </p:stCondLst>
                                  <p:childTnLst>
                                    <p:anim calcmode="lin" valueType="num">
                                      <p:cBhvr additive="base">
                                        <p:cTn id="61" dur="500"/>
                                        <p:tgtEl>
                                          <p:spTgt spid="14">
                                            <p:txEl>
                                              <p:pRg st="0" end="0"/>
                                            </p:txEl>
                                          </p:spTgt>
                                        </p:tgtEl>
                                        <p:attrNameLst>
                                          <p:attrName>ppt_x</p:attrName>
                                        </p:attrNameLst>
                                      </p:cBhvr>
                                      <p:tavLst>
                                        <p:tav tm="0">
                                          <p:val>
                                            <p:strVal val="ppt_x"/>
                                          </p:val>
                                        </p:tav>
                                        <p:tav tm="100000">
                                          <p:val>
                                            <p:strVal val="0-ppt_w/2"/>
                                          </p:val>
                                        </p:tav>
                                      </p:tavLst>
                                    </p:anim>
                                    <p:anim calcmode="lin" valueType="num">
                                      <p:cBhvr additive="base">
                                        <p:cTn id="62" dur="500"/>
                                        <p:tgtEl>
                                          <p:spTgt spid="14">
                                            <p:txEl>
                                              <p:pRg st="0" end="0"/>
                                            </p:txEl>
                                          </p:spTgt>
                                        </p:tgtEl>
                                        <p:attrNameLst>
                                          <p:attrName>ppt_y</p:attrName>
                                        </p:attrNameLst>
                                      </p:cBhvr>
                                      <p:tavLst>
                                        <p:tav tm="0">
                                          <p:val>
                                            <p:strVal val="ppt_y"/>
                                          </p:val>
                                        </p:tav>
                                        <p:tav tm="100000">
                                          <p:val>
                                            <p:strVal val="ppt_y"/>
                                          </p:val>
                                        </p:tav>
                                      </p:tavLst>
                                    </p:anim>
                                    <p:set>
                                      <p:cBhvr>
                                        <p:cTn id="63" dur="1" fill="hold">
                                          <p:stCondLst>
                                            <p:cond delay="499"/>
                                          </p:stCondLst>
                                        </p:cTn>
                                        <p:tgtEl>
                                          <p:spTgt spid="14">
                                            <p:txEl>
                                              <p:pRg st="0" end="0"/>
                                            </p:txEl>
                                          </p:spTgt>
                                        </p:tgtEl>
                                        <p:attrNameLst>
                                          <p:attrName>style.visibility</p:attrName>
                                        </p:attrNameLst>
                                      </p:cBhvr>
                                      <p:to>
                                        <p:strVal val="hidden"/>
                                      </p:to>
                                    </p:set>
                                  </p:childTnLst>
                                </p:cTn>
                              </p:par>
                              <p:par>
                                <p:cTn id="64" presetID="2" presetClass="exit" presetSubtype="8" fill="hold" grpId="1" nodeType="withEffect">
                                  <p:stCondLst>
                                    <p:cond delay="56000"/>
                                  </p:stCondLst>
                                  <p:childTnLst>
                                    <p:anim calcmode="lin" valueType="num">
                                      <p:cBhvr additive="base">
                                        <p:cTn id="65" dur="500"/>
                                        <p:tgtEl>
                                          <p:spTgt spid="14">
                                            <p:txEl>
                                              <p:pRg st="1" end="1"/>
                                            </p:txEl>
                                          </p:spTgt>
                                        </p:tgtEl>
                                        <p:attrNameLst>
                                          <p:attrName>ppt_x</p:attrName>
                                        </p:attrNameLst>
                                      </p:cBhvr>
                                      <p:tavLst>
                                        <p:tav tm="0">
                                          <p:val>
                                            <p:strVal val="ppt_x"/>
                                          </p:val>
                                        </p:tav>
                                        <p:tav tm="100000">
                                          <p:val>
                                            <p:strVal val="0-ppt_w/2"/>
                                          </p:val>
                                        </p:tav>
                                      </p:tavLst>
                                    </p:anim>
                                    <p:anim calcmode="lin" valueType="num">
                                      <p:cBhvr additive="base">
                                        <p:cTn id="66" dur="500"/>
                                        <p:tgtEl>
                                          <p:spTgt spid="14">
                                            <p:txEl>
                                              <p:pRg st="1" end="1"/>
                                            </p:txEl>
                                          </p:spTgt>
                                        </p:tgtEl>
                                        <p:attrNameLst>
                                          <p:attrName>ppt_y</p:attrName>
                                        </p:attrNameLst>
                                      </p:cBhvr>
                                      <p:tavLst>
                                        <p:tav tm="0">
                                          <p:val>
                                            <p:strVal val="ppt_y"/>
                                          </p:val>
                                        </p:tav>
                                        <p:tav tm="100000">
                                          <p:val>
                                            <p:strVal val="ppt_y"/>
                                          </p:val>
                                        </p:tav>
                                      </p:tavLst>
                                    </p:anim>
                                    <p:set>
                                      <p:cBhvr>
                                        <p:cTn id="67" dur="1" fill="hold">
                                          <p:stCondLst>
                                            <p:cond delay="499"/>
                                          </p:stCondLst>
                                        </p:cTn>
                                        <p:tgtEl>
                                          <p:spTgt spid="14">
                                            <p:txEl>
                                              <p:pRg st="1" end="1"/>
                                            </p:txEl>
                                          </p:spTgt>
                                        </p:tgtEl>
                                        <p:attrNameLst>
                                          <p:attrName>style.visibility</p:attrName>
                                        </p:attrNameLst>
                                      </p:cBhvr>
                                      <p:to>
                                        <p:strVal val="hidden"/>
                                      </p:to>
                                    </p:set>
                                  </p:childTnLst>
                                </p:cTn>
                              </p:par>
                              <p:par>
                                <p:cTn id="68" presetID="2" presetClass="exit" presetSubtype="8" fill="hold" grpId="1" nodeType="withEffect">
                                  <p:stCondLst>
                                    <p:cond delay="56000"/>
                                  </p:stCondLst>
                                  <p:childTnLst>
                                    <p:anim calcmode="lin" valueType="num">
                                      <p:cBhvr additive="base">
                                        <p:cTn id="69" dur="500"/>
                                        <p:tgtEl>
                                          <p:spTgt spid="14">
                                            <p:txEl>
                                              <p:pRg st="2" end="2"/>
                                            </p:txEl>
                                          </p:spTgt>
                                        </p:tgtEl>
                                        <p:attrNameLst>
                                          <p:attrName>ppt_x</p:attrName>
                                        </p:attrNameLst>
                                      </p:cBhvr>
                                      <p:tavLst>
                                        <p:tav tm="0">
                                          <p:val>
                                            <p:strVal val="ppt_x"/>
                                          </p:val>
                                        </p:tav>
                                        <p:tav tm="100000">
                                          <p:val>
                                            <p:strVal val="0-ppt_w/2"/>
                                          </p:val>
                                        </p:tav>
                                      </p:tavLst>
                                    </p:anim>
                                    <p:anim calcmode="lin" valueType="num">
                                      <p:cBhvr additive="base">
                                        <p:cTn id="70" dur="500"/>
                                        <p:tgtEl>
                                          <p:spTgt spid="14">
                                            <p:txEl>
                                              <p:pRg st="2" end="2"/>
                                            </p:txEl>
                                          </p:spTgt>
                                        </p:tgtEl>
                                        <p:attrNameLst>
                                          <p:attrName>ppt_y</p:attrName>
                                        </p:attrNameLst>
                                      </p:cBhvr>
                                      <p:tavLst>
                                        <p:tav tm="0">
                                          <p:val>
                                            <p:strVal val="ppt_y"/>
                                          </p:val>
                                        </p:tav>
                                        <p:tav tm="100000">
                                          <p:val>
                                            <p:strVal val="ppt_y"/>
                                          </p:val>
                                        </p:tav>
                                      </p:tavLst>
                                    </p:anim>
                                    <p:set>
                                      <p:cBhvr>
                                        <p:cTn id="71" dur="1" fill="hold">
                                          <p:stCondLst>
                                            <p:cond delay="499"/>
                                          </p:stCondLst>
                                        </p:cTn>
                                        <p:tgtEl>
                                          <p:spTgt spid="14">
                                            <p:txEl>
                                              <p:pRg st="2" end="2"/>
                                            </p:txEl>
                                          </p:spTgt>
                                        </p:tgtEl>
                                        <p:attrNameLst>
                                          <p:attrName>style.visibility</p:attrName>
                                        </p:attrNameLst>
                                      </p:cBhvr>
                                      <p:to>
                                        <p:strVal val="hidden"/>
                                      </p:to>
                                    </p:set>
                                  </p:childTnLst>
                                </p:cTn>
                              </p:par>
                              <p:par>
                                <p:cTn id="72" presetID="2" presetClass="exit" presetSubtype="8" fill="hold" grpId="1" nodeType="withEffect">
                                  <p:stCondLst>
                                    <p:cond delay="56000"/>
                                  </p:stCondLst>
                                  <p:childTnLst>
                                    <p:anim calcmode="lin" valueType="num">
                                      <p:cBhvr additive="base">
                                        <p:cTn id="73" dur="500"/>
                                        <p:tgtEl>
                                          <p:spTgt spid="14">
                                            <p:txEl>
                                              <p:pRg st="3" end="3"/>
                                            </p:txEl>
                                          </p:spTgt>
                                        </p:tgtEl>
                                        <p:attrNameLst>
                                          <p:attrName>ppt_x</p:attrName>
                                        </p:attrNameLst>
                                      </p:cBhvr>
                                      <p:tavLst>
                                        <p:tav tm="0">
                                          <p:val>
                                            <p:strVal val="ppt_x"/>
                                          </p:val>
                                        </p:tav>
                                        <p:tav tm="100000">
                                          <p:val>
                                            <p:strVal val="0-ppt_w/2"/>
                                          </p:val>
                                        </p:tav>
                                      </p:tavLst>
                                    </p:anim>
                                    <p:anim calcmode="lin" valueType="num">
                                      <p:cBhvr additive="base">
                                        <p:cTn id="74" dur="500"/>
                                        <p:tgtEl>
                                          <p:spTgt spid="14">
                                            <p:txEl>
                                              <p:pRg st="3" end="3"/>
                                            </p:txEl>
                                          </p:spTgt>
                                        </p:tgtEl>
                                        <p:attrNameLst>
                                          <p:attrName>ppt_y</p:attrName>
                                        </p:attrNameLst>
                                      </p:cBhvr>
                                      <p:tavLst>
                                        <p:tav tm="0">
                                          <p:val>
                                            <p:strVal val="ppt_y"/>
                                          </p:val>
                                        </p:tav>
                                        <p:tav tm="100000">
                                          <p:val>
                                            <p:strVal val="ppt_y"/>
                                          </p:val>
                                        </p:tav>
                                      </p:tavLst>
                                    </p:anim>
                                    <p:set>
                                      <p:cBhvr>
                                        <p:cTn id="75" dur="1" fill="hold">
                                          <p:stCondLst>
                                            <p:cond delay="499"/>
                                          </p:stCondLst>
                                        </p:cTn>
                                        <p:tgtEl>
                                          <p:spTgt spid="14">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5"/>
                </p:tgtEl>
              </p:cMediaNode>
            </p:audio>
          </p:childTnLst>
        </p:cTn>
      </p:par>
    </p:tnLst>
    <p:bldLst>
      <p:bldP spid="8" grpId="0"/>
      <p:bldP spid="8" grpId="1"/>
      <p:bldP spid="40" grpId="0" animBg="1"/>
      <p:bldP spid="40" grpId="1" animBg="1"/>
      <p:bldP spid="14" grpId="0" uiExpand="1" build="p"/>
      <p:bldP spid="14" grpId="1" uiExpand="1"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5DEC44F-EDE1-AA55-52C3-470144C54760}"/>
              </a:ext>
            </a:extLst>
          </p:cNvPr>
          <p:cNvSpPr txBox="1"/>
          <p:nvPr/>
        </p:nvSpPr>
        <p:spPr>
          <a:xfrm>
            <a:off x="128016" y="96886"/>
            <a:ext cx="11771884" cy="584775"/>
          </a:xfrm>
          <a:prstGeom prst="rect">
            <a:avLst/>
          </a:prstGeom>
          <a:noFill/>
        </p:spPr>
        <p:txBody>
          <a:bodyPr wrap="square" rtlCol="0">
            <a:spAutoFit/>
          </a:bodyPr>
          <a:lstStyle/>
          <a:p>
            <a:r>
              <a:rPr lang="en-GB" sz="3200" b="1" dirty="0">
                <a:solidFill>
                  <a:srgbClr val="AB47BC"/>
                </a:solidFill>
                <a:latin typeface="Atkinson Hyperlegible" pitchFamily="2" charset="0"/>
              </a:rPr>
              <a:t>'Sell It': reminders &amp; communications</a:t>
            </a:r>
          </a:p>
        </p:txBody>
      </p:sp>
      <p:grpSp>
        <p:nvGrpSpPr>
          <p:cNvPr id="2" name="Group 1">
            <a:extLst>
              <a:ext uri="{FF2B5EF4-FFF2-40B4-BE49-F238E27FC236}">
                <a16:creationId xmlns:a16="http://schemas.microsoft.com/office/drawing/2014/main" id="{BFB8D05A-35A4-614A-7F95-9639EA57DB80}"/>
              </a:ext>
            </a:extLst>
          </p:cNvPr>
          <p:cNvGrpSpPr>
            <a:grpSpLocks noChangeAspect="1"/>
          </p:cNvGrpSpPr>
          <p:nvPr/>
        </p:nvGrpSpPr>
        <p:grpSpPr>
          <a:xfrm>
            <a:off x="287263" y="724164"/>
            <a:ext cx="792000" cy="792000"/>
            <a:chOff x="645320" y="4378659"/>
            <a:chExt cx="1080000" cy="1080000"/>
          </a:xfrm>
        </p:grpSpPr>
        <p:grpSp>
          <p:nvGrpSpPr>
            <p:cNvPr id="9" name="Group 8">
              <a:extLst>
                <a:ext uri="{FF2B5EF4-FFF2-40B4-BE49-F238E27FC236}">
                  <a16:creationId xmlns:a16="http://schemas.microsoft.com/office/drawing/2014/main" id="{3466DF22-9D7D-6851-4AD3-D96B8C159B3C}"/>
                </a:ext>
              </a:extLst>
            </p:cNvPr>
            <p:cNvGrpSpPr>
              <a:grpSpLocks noChangeAspect="1"/>
            </p:cNvGrpSpPr>
            <p:nvPr/>
          </p:nvGrpSpPr>
          <p:grpSpPr>
            <a:xfrm>
              <a:off x="645320" y="4378659"/>
              <a:ext cx="1080000" cy="1080000"/>
              <a:chOff x="4752473" y="1275342"/>
              <a:chExt cx="2520000" cy="2520000"/>
            </a:xfrm>
          </p:grpSpPr>
          <p:sp>
            <p:nvSpPr>
              <p:cNvPr id="11" name="Oval 10">
                <a:extLst>
                  <a:ext uri="{FF2B5EF4-FFF2-40B4-BE49-F238E27FC236}">
                    <a16:creationId xmlns:a16="http://schemas.microsoft.com/office/drawing/2014/main" id="{5F3E5320-DABD-F5BB-FA42-2DA78C03F53C}"/>
                  </a:ext>
                </a:extLst>
              </p:cNvPr>
              <p:cNvSpPr>
                <a:spLocks noChangeAspect="1"/>
              </p:cNvSpPr>
              <p:nvPr/>
            </p:nvSpPr>
            <p:spPr>
              <a:xfrm>
                <a:off x="4752473" y="1275342"/>
                <a:ext cx="2520000" cy="2520000"/>
              </a:xfrm>
              <a:prstGeom prst="ellipse">
                <a:avLst/>
              </a:prstGeom>
              <a:solidFill>
                <a:srgbClr val="9FC9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a:extLst>
                  <a:ext uri="{FF2B5EF4-FFF2-40B4-BE49-F238E27FC236}">
                    <a16:creationId xmlns:a16="http://schemas.microsoft.com/office/drawing/2014/main" id="{2FBFAC40-CB89-641F-28AC-F6C32346DC0B}"/>
                  </a:ext>
                </a:extLst>
              </p:cNvPr>
              <p:cNvSpPr>
                <a:spLocks noChangeAspect="1"/>
              </p:cNvSpPr>
              <p:nvPr/>
            </p:nvSpPr>
            <p:spPr>
              <a:xfrm>
                <a:off x="4881704" y="1404573"/>
                <a:ext cx="2261538" cy="226153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0" name="Graphic 9" descr="Volume with solid fill">
              <a:extLst>
                <a:ext uri="{FF2B5EF4-FFF2-40B4-BE49-F238E27FC236}">
                  <a16:creationId xmlns:a16="http://schemas.microsoft.com/office/drawing/2014/main" id="{4B170812-0309-3787-3BBA-605FD9FE76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4411" y="4608825"/>
              <a:ext cx="621818" cy="621818"/>
            </a:xfrm>
            <a:prstGeom prst="rect">
              <a:avLst/>
            </a:prstGeom>
          </p:spPr>
        </p:pic>
      </p:grpSp>
      <p:sp>
        <p:nvSpPr>
          <p:cNvPr id="46" name="Content Placeholder 1">
            <a:extLst>
              <a:ext uri="{FF2B5EF4-FFF2-40B4-BE49-F238E27FC236}">
                <a16:creationId xmlns:a16="http://schemas.microsoft.com/office/drawing/2014/main" id="{89EEEF93-D8C3-A9EC-A29E-4CA38AF4DED0}"/>
              </a:ext>
            </a:extLst>
          </p:cNvPr>
          <p:cNvSpPr txBox="1">
            <a:spLocks/>
          </p:cNvSpPr>
          <p:nvPr/>
        </p:nvSpPr>
        <p:spPr>
          <a:xfrm>
            <a:off x="1079261" y="878175"/>
            <a:ext cx="10884139" cy="483979"/>
          </a:xfrm>
          <a:prstGeom prst="rect">
            <a:avLst/>
          </a:prstGeom>
        </p:spPr>
        <p:txBody>
          <a:bodyPr wrap="square" lIns="91440" tIns="45720" rIns="91440" bIns="45720" anchor="t">
            <a:spAutoFit/>
          </a:bodyPr>
          <a:lstStyle>
            <a:lvl1pPr marL="0" indent="0" algn="l" defTabSz="914400" rtl="0" eaLnBrk="1" latinLnBrk="0" hangingPunct="1">
              <a:lnSpc>
                <a:spcPct val="90000"/>
              </a:lnSpc>
              <a:spcBef>
                <a:spcPts val="1000"/>
              </a:spcBef>
              <a:buFontTx/>
              <a:buNone/>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latin typeface="Atkinson Hyperlegible" pitchFamily="2" charset="0"/>
                <a:cs typeface="Arial"/>
              </a:rPr>
              <a:t>Promotional materials don’t just mean posters…</a:t>
            </a:r>
            <a:endParaRPr lang="en-US" sz="2800" dirty="0">
              <a:latin typeface="Atkinson Hyperlegible" pitchFamily="2" charset="0"/>
            </a:endParaRPr>
          </a:p>
        </p:txBody>
      </p:sp>
      <p:grpSp>
        <p:nvGrpSpPr>
          <p:cNvPr id="39" name="Group 38">
            <a:extLst>
              <a:ext uri="{FF2B5EF4-FFF2-40B4-BE49-F238E27FC236}">
                <a16:creationId xmlns:a16="http://schemas.microsoft.com/office/drawing/2014/main" id="{6221E3CF-C9CE-AA29-435E-9217062ADDAF}"/>
              </a:ext>
            </a:extLst>
          </p:cNvPr>
          <p:cNvGrpSpPr/>
          <p:nvPr/>
        </p:nvGrpSpPr>
        <p:grpSpPr>
          <a:xfrm>
            <a:off x="0" y="4179987"/>
            <a:ext cx="12192000" cy="1608749"/>
            <a:chOff x="16329" y="4439626"/>
            <a:chExt cx="12192000" cy="1608749"/>
          </a:xfrm>
        </p:grpSpPr>
        <p:sp>
          <p:nvSpPr>
            <p:cNvPr id="40" name="Rectangle 39">
              <a:extLst>
                <a:ext uri="{FF2B5EF4-FFF2-40B4-BE49-F238E27FC236}">
                  <a16:creationId xmlns:a16="http://schemas.microsoft.com/office/drawing/2014/main" id="{3363F93E-B775-42CF-67EF-F6111353CF60}"/>
                </a:ext>
              </a:extLst>
            </p:cNvPr>
            <p:cNvSpPr/>
            <p:nvPr/>
          </p:nvSpPr>
          <p:spPr>
            <a:xfrm>
              <a:off x="16329" y="4439626"/>
              <a:ext cx="12192000" cy="1608749"/>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Content Placeholder 1">
              <a:extLst>
                <a:ext uri="{FF2B5EF4-FFF2-40B4-BE49-F238E27FC236}">
                  <a16:creationId xmlns:a16="http://schemas.microsoft.com/office/drawing/2014/main" id="{25B0F956-94CC-06A7-1B1E-9DB0A02F2887}"/>
                </a:ext>
              </a:extLst>
            </p:cNvPr>
            <p:cNvSpPr txBox="1">
              <a:spLocks/>
            </p:cNvSpPr>
            <p:nvPr/>
          </p:nvSpPr>
          <p:spPr>
            <a:xfrm>
              <a:off x="366852" y="5170161"/>
              <a:ext cx="11490954" cy="760401"/>
            </a:xfrm>
            <a:prstGeom prst="rect">
              <a:avLst/>
            </a:prstGeom>
          </p:spPr>
          <p:txBody>
            <a:bodyPr lIns="91440" tIns="45720" rIns="91440" bIns="45720" anchor="t">
              <a:spAutoFit/>
            </a:bodyPr>
            <a:lstStyle>
              <a:lvl1pPr marL="0" indent="0" algn="l" defTabSz="914400" rtl="0" eaLnBrk="1" latinLnBrk="0" hangingPunct="1">
                <a:lnSpc>
                  <a:spcPct val="90000"/>
                </a:lnSpc>
                <a:spcBef>
                  <a:spcPts val="1000"/>
                </a:spcBef>
                <a:buFontTx/>
                <a:buNone/>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latin typeface="Atkinson Hyperlegible" pitchFamily="2" charset="0"/>
                  <a:cs typeface="Arial"/>
                </a:rPr>
                <a:t>Continuous promotion of hand hygiene by engaging health care workers, patients and visitors to develop a culture of cleanliness.</a:t>
              </a:r>
              <a:endParaRPr lang="en-US" sz="2400" dirty="0">
                <a:latin typeface="Atkinson Hyperlegible" pitchFamily="2" charset="0"/>
              </a:endParaRPr>
            </a:p>
          </p:txBody>
        </p:sp>
      </p:grpSp>
      <p:pic>
        <p:nvPicPr>
          <p:cNvPr id="32" name="Picture 31">
            <a:extLst>
              <a:ext uri="{FF2B5EF4-FFF2-40B4-BE49-F238E27FC236}">
                <a16:creationId xmlns:a16="http://schemas.microsoft.com/office/drawing/2014/main" id="{B292C22C-FD30-9BEA-84E7-41AFE302C790}"/>
              </a:ext>
            </a:extLst>
          </p:cNvPr>
          <p:cNvPicPr>
            <a:picLocks noChangeAspect="1"/>
          </p:cNvPicPr>
          <p:nvPr/>
        </p:nvPicPr>
        <p:blipFill>
          <a:blip r:embed="rId7">
            <a:extLst>
              <a:ext uri="{28A0092B-C50C-407E-A947-70E740481C1C}">
                <a14:useLocalDpi xmlns:a14="http://schemas.microsoft.com/office/drawing/2010/main" val="0"/>
              </a:ext>
            </a:extLst>
          </a:blip>
          <a:stretch/>
        </p:blipFill>
        <p:spPr>
          <a:xfrm>
            <a:off x="3464983" y="2395935"/>
            <a:ext cx="2011680" cy="2286000"/>
          </a:xfrm>
          <a:prstGeom prst="rect">
            <a:avLst/>
          </a:prstGeom>
        </p:spPr>
      </p:pic>
      <p:grpSp>
        <p:nvGrpSpPr>
          <p:cNvPr id="37" name="Group 36">
            <a:extLst>
              <a:ext uri="{FF2B5EF4-FFF2-40B4-BE49-F238E27FC236}">
                <a16:creationId xmlns:a16="http://schemas.microsoft.com/office/drawing/2014/main" id="{066000CB-0B8E-F8FE-78A9-81CDF7ACDF70}"/>
              </a:ext>
            </a:extLst>
          </p:cNvPr>
          <p:cNvGrpSpPr/>
          <p:nvPr/>
        </p:nvGrpSpPr>
        <p:grpSpPr>
          <a:xfrm>
            <a:off x="8685531" y="2395935"/>
            <a:ext cx="3347762" cy="2336895"/>
            <a:chOff x="8685531" y="1651987"/>
            <a:chExt cx="3347762" cy="2336895"/>
          </a:xfrm>
        </p:grpSpPr>
        <p:sp>
          <p:nvSpPr>
            <p:cNvPr id="19" name="Rectangle 18">
              <a:extLst>
                <a:ext uri="{FF2B5EF4-FFF2-40B4-BE49-F238E27FC236}">
                  <a16:creationId xmlns:a16="http://schemas.microsoft.com/office/drawing/2014/main" id="{A580CC86-1560-5C53-80DC-7837C58366FF}"/>
                </a:ext>
              </a:extLst>
            </p:cNvPr>
            <p:cNvSpPr/>
            <p:nvPr/>
          </p:nvSpPr>
          <p:spPr>
            <a:xfrm flipH="1" flipV="1">
              <a:off x="11393213" y="3348802"/>
              <a:ext cx="640080" cy="640080"/>
            </a:xfrm>
            <a:prstGeom prst="rect">
              <a:avLst/>
            </a:prstGeom>
            <a:solidFill>
              <a:srgbClr val="F2712D"/>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grpSp>
          <p:nvGrpSpPr>
            <p:cNvPr id="34" name="Group 33">
              <a:extLst>
                <a:ext uri="{FF2B5EF4-FFF2-40B4-BE49-F238E27FC236}">
                  <a16:creationId xmlns:a16="http://schemas.microsoft.com/office/drawing/2014/main" id="{F94F3290-8FDE-883B-3197-B3109656EC10}"/>
                </a:ext>
              </a:extLst>
            </p:cNvPr>
            <p:cNvGrpSpPr/>
            <p:nvPr/>
          </p:nvGrpSpPr>
          <p:grpSpPr>
            <a:xfrm>
              <a:off x="8685531" y="1651987"/>
              <a:ext cx="3291840" cy="2286000"/>
              <a:chOff x="8801102" y="4114101"/>
              <a:chExt cx="3291840" cy="2286000"/>
            </a:xfrm>
          </p:grpSpPr>
          <p:pic>
            <p:nvPicPr>
              <p:cNvPr id="33" name="Picture 32" descr="A group of women posing with a mascot&#10;&#10;Description automatically generated">
                <a:extLst>
                  <a:ext uri="{FF2B5EF4-FFF2-40B4-BE49-F238E27FC236}">
                    <a16:creationId xmlns:a16="http://schemas.microsoft.com/office/drawing/2014/main" id="{E7039E50-DC23-04FE-C818-A9F93A340642}"/>
                  </a:ext>
                </a:extLst>
              </p:cNvPr>
              <p:cNvPicPr>
                <a:picLocks noChangeAspect="1"/>
              </p:cNvPicPr>
              <p:nvPr/>
            </p:nvPicPr>
            <p:blipFill>
              <a:blip r:embed="rId8">
                <a:extLst>
                  <a:ext uri="{28A0092B-C50C-407E-A947-70E740481C1C}">
                    <a14:useLocalDpi xmlns:a14="http://schemas.microsoft.com/office/drawing/2010/main" val="0"/>
                  </a:ext>
                </a:extLst>
              </a:blip>
              <a:srcRect l="7943" r="7943"/>
              <a:stretch>
                <a:fillRect/>
              </a:stretch>
            </p:blipFill>
            <p:spPr>
              <a:xfrm>
                <a:off x="8801102" y="4114101"/>
                <a:ext cx="3291840" cy="2286000"/>
              </a:xfrm>
              <a:custGeom>
                <a:avLst/>
                <a:gdLst>
                  <a:gd name="connsiteX0" fmla="*/ 0 w 3291840"/>
                  <a:gd name="connsiteY0" fmla="*/ 0 h 2286000"/>
                  <a:gd name="connsiteX1" fmla="*/ 3291840 w 3291840"/>
                  <a:gd name="connsiteY1" fmla="*/ 0 h 2286000"/>
                  <a:gd name="connsiteX2" fmla="*/ 3291840 w 3291840"/>
                  <a:gd name="connsiteY2" fmla="*/ 2286000 h 2286000"/>
                  <a:gd name="connsiteX3" fmla="*/ 0 w 329184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291840" h="2286000">
                    <a:moveTo>
                      <a:pt x="0" y="0"/>
                    </a:moveTo>
                    <a:lnTo>
                      <a:pt x="3291840" y="0"/>
                    </a:lnTo>
                    <a:lnTo>
                      <a:pt x="3291840" y="2286000"/>
                    </a:lnTo>
                    <a:lnTo>
                      <a:pt x="0" y="2286000"/>
                    </a:lnTo>
                    <a:close/>
                  </a:path>
                </a:pathLst>
              </a:custGeom>
            </p:spPr>
          </p:pic>
          <p:sp>
            <p:nvSpPr>
              <p:cNvPr id="3" name="Rectangle 2">
                <a:extLst>
                  <a:ext uri="{FF2B5EF4-FFF2-40B4-BE49-F238E27FC236}">
                    <a16:creationId xmlns:a16="http://schemas.microsoft.com/office/drawing/2014/main" id="{EC2AAFFD-BCD2-6E5C-795F-82B909056E52}"/>
                  </a:ext>
                </a:extLst>
              </p:cNvPr>
              <p:cNvSpPr/>
              <p:nvPr/>
            </p:nvSpPr>
            <p:spPr>
              <a:xfrm>
                <a:off x="11156942" y="6148101"/>
                <a:ext cx="936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p>
            </p:txBody>
          </p:sp>
        </p:grpSp>
      </p:grpSp>
      <p:grpSp>
        <p:nvGrpSpPr>
          <p:cNvPr id="38" name="Group 37">
            <a:extLst>
              <a:ext uri="{FF2B5EF4-FFF2-40B4-BE49-F238E27FC236}">
                <a16:creationId xmlns:a16="http://schemas.microsoft.com/office/drawing/2014/main" id="{0650AFF9-6034-B9B3-CF30-09E084D15FCD}"/>
              </a:ext>
            </a:extLst>
          </p:cNvPr>
          <p:cNvGrpSpPr/>
          <p:nvPr/>
        </p:nvGrpSpPr>
        <p:grpSpPr>
          <a:xfrm>
            <a:off x="164503" y="2336142"/>
            <a:ext cx="3250526" cy="2345793"/>
            <a:chOff x="164503" y="1592194"/>
            <a:chExt cx="3250526" cy="2345793"/>
          </a:xfrm>
        </p:grpSpPr>
        <p:sp>
          <p:nvSpPr>
            <p:cNvPr id="18" name="Rectangle 17">
              <a:extLst>
                <a:ext uri="{FF2B5EF4-FFF2-40B4-BE49-F238E27FC236}">
                  <a16:creationId xmlns:a16="http://schemas.microsoft.com/office/drawing/2014/main" id="{38FBEEA8-9C92-88EB-D612-84F95D4AA2D3}"/>
                </a:ext>
              </a:extLst>
            </p:cNvPr>
            <p:cNvSpPr/>
            <p:nvPr/>
          </p:nvSpPr>
          <p:spPr>
            <a:xfrm flipH="1" flipV="1">
              <a:off x="164503" y="1592194"/>
              <a:ext cx="640080" cy="640080"/>
            </a:xfrm>
            <a:prstGeom prst="rect">
              <a:avLst/>
            </a:prstGeom>
            <a:solidFill>
              <a:srgbClr val="F2712D"/>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grpSp>
          <p:nvGrpSpPr>
            <p:cNvPr id="28" name="Group 27">
              <a:extLst>
                <a:ext uri="{FF2B5EF4-FFF2-40B4-BE49-F238E27FC236}">
                  <a16:creationId xmlns:a16="http://schemas.microsoft.com/office/drawing/2014/main" id="{0E4A9096-49CD-362B-3B0F-E25BF120F92E}"/>
                </a:ext>
              </a:extLst>
            </p:cNvPr>
            <p:cNvGrpSpPr/>
            <p:nvPr/>
          </p:nvGrpSpPr>
          <p:grpSpPr>
            <a:xfrm>
              <a:off x="214629" y="1651987"/>
              <a:ext cx="3200400" cy="2286000"/>
              <a:chOff x="165100" y="4123920"/>
              <a:chExt cx="3200400" cy="2286000"/>
            </a:xfrm>
          </p:grpSpPr>
          <p:pic>
            <p:nvPicPr>
              <p:cNvPr id="27" name="Picture 26" descr="A person holding a sign&#10;&#10;Description automatically generated">
                <a:extLst>
                  <a:ext uri="{FF2B5EF4-FFF2-40B4-BE49-F238E27FC236}">
                    <a16:creationId xmlns:a16="http://schemas.microsoft.com/office/drawing/2014/main" id="{EC09431F-A950-3224-BBE7-298A5DEA2A81}"/>
                  </a:ext>
                </a:extLst>
              </p:cNvPr>
              <p:cNvPicPr>
                <a:picLocks noChangeAspect="1"/>
              </p:cNvPicPr>
              <p:nvPr/>
            </p:nvPicPr>
            <p:blipFill>
              <a:blip r:embed="rId9">
                <a:extLst>
                  <a:ext uri="{28A0092B-C50C-407E-A947-70E740481C1C}">
                    <a14:useLocalDpi xmlns:a14="http://schemas.microsoft.com/office/drawing/2010/main" val="0"/>
                  </a:ext>
                </a:extLst>
              </a:blip>
              <a:srcRect l="990" t="246" r="424" b="1232"/>
              <a:stretch>
                <a:fillRect/>
              </a:stretch>
            </p:blipFill>
            <p:spPr>
              <a:xfrm>
                <a:off x="165100" y="4123920"/>
                <a:ext cx="3200400" cy="2286000"/>
              </a:xfrm>
              <a:custGeom>
                <a:avLst/>
                <a:gdLst>
                  <a:gd name="connsiteX0" fmla="*/ 0 w 3200400"/>
                  <a:gd name="connsiteY0" fmla="*/ 0 h 2286000"/>
                  <a:gd name="connsiteX1" fmla="*/ 3200400 w 3200400"/>
                  <a:gd name="connsiteY1" fmla="*/ 0 h 2286000"/>
                  <a:gd name="connsiteX2" fmla="*/ 3200400 w 3200400"/>
                  <a:gd name="connsiteY2" fmla="*/ 2286000 h 2286000"/>
                  <a:gd name="connsiteX3" fmla="*/ 0 w 32004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200400" h="2286000">
                    <a:moveTo>
                      <a:pt x="0" y="0"/>
                    </a:moveTo>
                    <a:lnTo>
                      <a:pt x="3200400" y="0"/>
                    </a:lnTo>
                    <a:lnTo>
                      <a:pt x="3200400" y="2286000"/>
                    </a:lnTo>
                    <a:lnTo>
                      <a:pt x="0" y="2286000"/>
                    </a:lnTo>
                    <a:close/>
                  </a:path>
                </a:pathLst>
              </a:custGeom>
            </p:spPr>
          </p:pic>
          <p:sp>
            <p:nvSpPr>
              <p:cNvPr id="4" name="Rectangle 3">
                <a:extLst>
                  <a:ext uri="{FF2B5EF4-FFF2-40B4-BE49-F238E27FC236}">
                    <a16:creationId xmlns:a16="http://schemas.microsoft.com/office/drawing/2014/main" id="{C1144201-B31A-2E0D-D340-F90FDE8D3686}"/>
                  </a:ext>
                </a:extLst>
              </p:cNvPr>
              <p:cNvSpPr/>
              <p:nvPr/>
            </p:nvSpPr>
            <p:spPr>
              <a:xfrm>
                <a:off x="2429500" y="6157920"/>
                <a:ext cx="936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p>
            </p:txBody>
          </p:sp>
        </p:grpSp>
      </p:grpSp>
      <p:grpSp>
        <p:nvGrpSpPr>
          <p:cNvPr id="31" name="Group 30">
            <a:extLst>
              <a:ext uri="{FF2B5EF4-FFF2-40B4-BE49-F238E27FC236}">
                <a16:creationId xmlns:a16="http://schemas.microsoft.com/office/drawing/2014/main" id="{958F97B1-CBED-CB19-F4A8-410BCD6F6FF6}"/>
              </a:ext>
            </a:extLst>
          </p:cNvPr>
          <p:cNvGrpSpPr/>
          <p:nvPr/>
        </p:nvGrpSpPr>
        <p:grpSpPr>
          <a:xfrm>
            <a:off x="5526617" y="2395935"/>
            <a:ext cx="3108960" cy="2286000"/>
            <a:chOff x="5507876" y="4123920"/>
            <a:chExt cx="3108960" cy="2286000"/>
          </a:xfrm>
        </p:grpSpPr>
        <p:pic>
          <p:nvPicPr>
            <p:cNvPr id="30" name="Picture 29" descr="A person smiling at the camera&#10;&#10;Description automatically generated">
              <a:extLst>
                <a:ext uri="{FF2B5EF4-FFF2-40B4-BE49-F238E27FC236}">
                  <a16:creationId xmlns:a16="http://schemas.microsoft.com/office/drawing/2014/main" id="{9627564A-C652-35FE-25B4-52F854D4D9B5}"/>
                </a:ext>
              </a:extLst>
            </p:cNvPr>
            <p:cNvPicPr>
              <a:picLocks noChangeAspect="1"/>
            </p:cNvPicPr>
            <p:nvPr/>
          </p:nvPicPr>
          <p:blipFill>
            <a:blip r:embed="rId10">
              <a:extLst>
                <a:ext uri="{28A0092B-C50C-407E-A947-70E740481C1C}">
                  <a14:useLocalDpi xmlns:a14="http://schemas.microsoft.com/office/drawing/2010/main" val="0"/>
                </a:ext>
              </a:extLst>
            </a:blip>
            <a:srcRect l="7583" t="646" r="1597" b="412"/>
            <a:stretch>
              <a:fillRect/>
            </a:stretch>
          </p:blipFill>
          <p:spPr>
            <a:xfrm>
              <a:off x="5507876" y="4123920"/>
              <a:ext cx="3108960" cy="2286000"/>
            </a:xfrm>
            <a:custGeom>
              <a:avLst/>
              <a:gdLst>
                <a:gd name="connsiteX0" fmla="*/ 0 w 3108960"/>
                <a:gd name="connsiteY0" fmla="*/ 0 h 2286000"/>
                <a:gd name="connsiteX1" fmla="*/ 3108960 w 3108960"/>
                <a:gd name="connsiteY1" fmla="*/ 0 h 2286000"/>
                <a:gd name="connsiteX2" fmla="*/ 3108960 w 3108960"/>
                <a:gd name="connsiteY2" fmla="*/ 2286000 h 2286000"/>
                <a:gd name="connsiteX3" fmla="*/ 0 w 310896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108960" h="2286000">
                  <a:moveTo>
                    <a:pt x="0" y="0"/>
                  </a:moveTo>
                  <a:lnTo>
                    <a:pt x="3108960" y="0"/>
                  </a:lnTo>
                  <a:lnTo>
                    <a:pt x="3108960" y="2286000"/>
                  </a:lnTo>
                  <a:lnTo>
                    <a:pt x="0" y="2286000"/>
                  </a:lnTo>
                  <a:close/>
                </a:path>
              </a:pathLst>
            </a:custGeom>
          </p:spPr>
        </p:pic>
        <p:sp>
          <p:nvSpPr>
            <p:cNvPr id="6" name="Rectangle 5">
              <a:extLst>
                <a:ext uri="{FF2B5EF4-FFF2-40B4-BE49-F238E27FC236}">
                  <a16:creationId xmlns:a16="http://schemas.microsoft.com/office/drawing/2014/main" id="{79AF549B-74FD-9A3A-8238-2BB732ABEF68}"/>
                </a:ext>
              </a:extLst>
            </p:cNvPr>
            <p:cNvSpPr/>
            <p:nvPr/>
          </p:nvSpPr>
          <p:spPr>
            <a:xfrm>
              <a:off x="7680836" y="6157920"/>
              <a:ext cx="936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p>
          </p:txBody>
        </p:sp>
      </p:grpSp>
      <p:pic>
        <p:nvPicPr>
          <p:cNvPr id="7" name="18_1">
            <a:hlinkClick r:id="" action="ppaction://media"/>
            <a:extLst>
              <a:ext uri="{FF2B5EF4-FFF2-40B4-BE49-F238E27FC236}">
                <a16:creationId xmlns:a16="http://schemas.microsoft.com/office/drawing/2014/main" id="{571FA768-CED8-356D-9403-18CB1475E81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836150" y="7124700"/>
            <a:ext cx="609600" cy="609600"/>
          </a:xfrm>
          <a:prstGeom prst="rect">
            <a:avLst/>
          </a:prstGeom>
        </p:spPr>
      </p:pic>
    </p:spTree>
    <p:extLst>
      <p:ext uri="{BB962C8B-B14F-4D97-AF65-F5344CB8AC3E}">
        <p14:creationId xmlns:p14="http://schemas.microsoft.com/office/powerpoint/2010/main" val="2787442998"/>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975" fill="hold"/>
                                        <p:tgtEl>
                                          <p:spTgt spid="7"/>
                                        </p:tgtEl>
                                      </p:cBhvr>
                                    </p:cmd>
                                  </p:childTnLst>
                                </p:cTn>
                              </p:par>
                              <p:par>
                                <p:cTn id="7" presetID="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0-#ppt_w/2"/>
                                          </p:val>
                                        </p:tav>
                                        <p:tav tm="100000">
                                          <p:val>
                                            <p:strVal val="#ppt_x"/>
                                          </p:val>
                                        </p:tav>
                                      </p:tavLst>
                                    </p:anim>
                                    <p:anim calcmode="lin" valueType="num">
                                      <p:cBhvr additive="base">
                                        <p:cTn id="10" dur="500" fill="hold"/>
                                        <p:tgtEl>
                                          <p:spTgt spid="8"/>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25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16" presetClass="entr" presetSubtype="37" fill="hold" grpId="0" nodeType="withEffect">
                                  <p:stCondLst>
                                    <p:cond delay="500"/>
                                  </p:stCondLst>
                                  <p:childTnLst>
                                    <p:set>
                                      <p:cBhvr>
                                        <p:cTn id="17" dur="1" fill="hold">
                                          <p:stCondLst>
                                            <p:cond delay="0"/>
                                          </p:stCondLst>
                                        </p:cTn>
                                        <p:tgtEl>
                                          <p:spTgt spid="46"/>
                                        </p:tgtEl>
                                        <p:attrNameLst>
                                          <p:attrName>style.visibility</p:attrName>
                                        </p:attrNameLst>
                                      </p:cBhvr>
                                      <p:to>
                                        <p:strVal val="visible"/>
                                      </p:to>
                                    </p:set>
                                    <p:animEffect transition="in" filter="barn(outVertical)">
                                      <p:cBhvr>
                                        <p:cTn id="18" dur="500"/>
                                        <p:tgtEl>
                                          <p:spTgt spid="46"/>
                                        </p:tgtEl>
                                      </p:cBhvr>
                                    </p:animEffect>
                                  </p:childTnLst>
                                </p:cTn>
                              </p:par>
                              <p:par>
                                <p:cTn id="19" presetID="2" presetClass="entr" presetSubtype="8" fill="hold" nodeType="withEffect">
                                  <p:stCondLst>
                                    <p:cond delay="75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0-#ppt_w/2"/>
                                          </p:val>
                                        </p:tav>
                                        <p:tav tm="100000">
                                          <p:val>
                                            <p:strVal val="#ppt_x"/>
                                          </p:val>
                                        </p:tav>
                                      </p:tavLst>
                                    </p:anim>
                                    <p:anim calcmode="lin" valueType="num">
                                      <p:cBhvr additive="base">
                                        <p:cTn id="22" dur="500" fill="hold"/>
                                        <p:tgtEl>
                                          <p:spTgt spid="37"/>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100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0-#ppt_w/2"/>
                                          </p:val>
                                        </p:tav>
                                        <p:tav tm="100000">
                                          <p:val>
                                            <p:strVal val="#ppt_x"/>
                                          </p:val>
                                        </p:tav>
                                      </p:tavLst>
                                    </p:anim>
                                    <p:anim calcmode="lin" valueType="num">
                                      <p:cBhvr additive="base">
                                        <p:cTn id="26" dur="500" fill="hold"/>
                                        <p:tgtEl>
                                          <p:spTgt spid="31"/>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125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0-#ppt_w/2"/>
                                          </p:val>
                                        </p:tav>
                                        <p:tav tm="100000">
                                          <p:val>
                                            <p:strVal val="#ppt_x"/>
                                          </p:val>
                                        </p:tav>
                                      </p:tavLst>
                                    </p:anim>
                                    <p:anim calcmode="lin" valueType="num">
                                      <p:cBhvr additive="base">
                                        <p:cTn id="30" dur="500" fill="hold"/>
                                        <p:tgtEl>
                                          <p:spTgt spid="32"/>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150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fill="hold"/>
                                        <p:tgtEl>
                                          <p:spTgt spid="38"/>
                                        </p:tgtEl>
                                        <p:attrNameLst>
                                          <p:attrName>ppt_x</p:attrName>
                                        </p:attrNameLst>
                                      </p:cBhvr>
                                      <p:tavLst>
                                        <p:tav tm="0">
                                          <p:val>
                                            <p:strVal val="0-#ppt_w/2"/>
                                          </p:val>
                                        </p:tav>
                                        <p:tav tm="100000">
                                          <p:val>
                                            <p:strVal val="#ppt_x"/>
                                          </p:val>
                                        </p:tav>
                                      </p:tavLst>
                                    </p:anim>
                                    <p:anim calcmode="lin" valueType="num">
                                      <p:cBhvr additive="base">
                                        <p:cTn id="34" dur="500" fill="hold"/>
                                        <p:tgtEl>
                                          <p:spTgt spid="38"/>
                                        </p:tgtEl>
                                        <p:attrNameLst>
                                          <p:attrName>ppt_y</p:attrName>
                                        </p:attrNameLst>
                                      </p:cBhvr>
                                      <p:tavLst>
                                        <p:tav tm="0">
                                          <p:val>
                                            <p:strVal val="#ppt_y"/>
                                          </p:val>
                                        </p:tav>
                                        <p:tav tm="100000">
                                          <p:val>
                                            <p:strVal val="#ppt_y"/>
                                          </p:val>
                                        </p:tav>
                                      </p:tavLst>
                                    </p:anim>
                                  </p:childTnLst>
                                </p:cTn>
                              </p:par>
                              <p:par>
                                <p:cTn id="35" presetID="16" presetClass="entr" presetSubtype="37" fill="hold" nodeType="withEffect">
                                  <p:stCondLst>
                                    <p:cond delay="1750"/>
                                  </p:stCondLst>
                                  <p:childTnLst>
                                    <p:set>
                                      <p:cBhvr>
                                        <p:cTn id="36" dur="1" fill="hold">
                                          <p:stCondLst>
                                            <p:cond delay="0"/>
                                          </p:stCondLst>
                                        </p:cTn>
                                        <p:tgtEl>
                                          <p:spTgt spid="39"/>
                                        </p:tgtEl>
                                        <p:attrNameLst>
                                          <p:attrName>style.visibility</p:attrName>
                                        </p:attrNameLst>
                                      </p:cBhvr>
                                      <p:to>
                                        <p:strVal val="visible"/>
                                      </p:to>
                                    </p:set>
                                    <p:animEffect transition="in" filter="barn(outVertical)">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7"/>
                </p:tgtEl>
              </p:cMediaNode>
            </p:audio>
          </p:childTnLst>
        </p:cTn>
      </p:par>
    </p:tnLst>
    <p:bldLst>
      <p:bldP spid="8" grpId="0"/>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5DEC44F-EDE1-AA55-52C3-470144C54760}"/>
              </a:ext>
            </a:extLst>
          </p:cNvPr>
          <p:cNvSpPr txBox="1"/>
          <p:nvPr/>
        </p:nvSpPr>
        <p:spPr>
          <a:xfrm>
            <a:off x="128016" y="96886"/>
            <a:ext cx="11771884" cy="584775"/>
          </a:xfrm>
          <a:prstGeom prst="rect">
            <a:avLst/>
          </a:prstGeom>
          <a:noFill/>
        </p:spPr>
        <p:txBody>
          <a:bodyPr wrap="square" rtlCol="0">
            <a:spAutoFit/>
          </a:bodyPr>
          <a:lstStyle/>
          <a:p>
            <a:r>
              <a:rPr lang="en-GB" sz="3200" b="1" dirty="0">
                <a:solidFill>
                  <a:srgbClr val="AB47BC"/>
                </a:solidFill>
                <a:latin typeface="Atkinson Hyperlegible" pitchFamily="2" charset="0"/>
              </a:rPr>
              <a:t>'Sell It': reminders &amp; communications</a:t>
            </a:r>
          </a:p>
        </p:txBody>
      </p:sp>
      <p:grpSp>
        <p:nvGrpSpPr>
          <p:cNvPr id="5" name="Group 4">
            <a:extLst>
              <a:ext uri="{FF2B5EF4-FFF2-40B4-BE49-F238E27FC236}">
                <a16:creationId xmlns:a16="http://schemas.microsoft.com/office/drawing/2014/main" id="{5C256179-5D10-6090-AF80-59093A28A4A8}"/>
              </a:ext>
            </a:extLst>
          </p:cNvPr>
          <p:cNvGrpSpPr/>
          <p:nvPr/>
        </p:nvGrpSpPr>
        <p:grpSpPr>
          <a:xfrm>
            <a:off x="2173937" y="5411173"/>
            <a:ext cx="7844126" cy="986099"/>
            <a:chOff x="2280484" y="5300501"/>
            <a:chExt cx="7844126" cy="986099"/>
          </a:xfrm>
        </p:grpSpPr>
        <p:sp>
          <p:nvSpPr>
            <p:cNvPr id="80" name="Rectangle 79">
              <a:extLst>
                <a:ext uri="{FF2B5EF4-FFF2-40B4-BE49-F238E27FC236}">
                  <a16:creationId xmlns:a16="http://schemas.microsoft.com/office/drawing/2014/main" id="{26152C7B-27A7-8B25-0EA2-9B1DBFC85A66}"/>
                </a:ext>
              </a:extLst>
            </p:cNvPr>
            <p:cNvSpPr/>
            <p:nvPr/>
          </p:nvSpPr>
          <p:spPr>
            <a:xfrm>
              <a:off x="2352210" y="5372200"/>
              <a:ext cx="7772400" cy="914400"/>
            </a:xfrm>
            <a:prstGeom prst="rect">
              <a:avLst/>
            </a:prstGeom>
            <a:solidFill>
              <a:srgbClr val="80BC00"/>
            </a:solidFill>
            <a:ln w="12700">
              <a:noFill/>
            </a:ln>
          </p:spPr>
          <p:style>
            <a:lnRef idx="2">
              <a:schemeClr val="dk1"/>
            </a:lnRef>
            <a:fillRef idx="1">
              <a:schemeClr val="lt1"/>
            </a:fillRef>
            <a:effectRef idx="0">
              <a:schemeClr val="dk1"/>
            </a:effectRef>
            <a:fontRef idx="minor">
              <a:schemeClr val="dk1"/>
            </a:fontRef>
          </p:style>
          <p:txBody>
            <a:bodyPr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algn="ctr"/>
              <a:endParaRPr lang="en-US" sz="2699"/>
            </a:p>
          </p:txBody>
        </p:sp>
        <p:sp>
          <p:nvSpPr>
            <p:cNvPr id="81" name="Rectangle 80">
              <a:extLst>
                <a:ext uri="{FF2B5EF4-FFF2-40B4-BE49-F238E27FC236}">
                  <a16:creationId xmlns:a16="http://schemas.microsoft.com/office/drawing/2014/main" id="{C6E70A4F-A1BA-38A9-37FB-FC8B9FB69A88}"/>
                </a:ext>
              </a:extLst>
            </p:cNvPr>
            <p:cNvSpPr/>
            <p:nvPr/>
          </p:nvSpPr>
          <p:spPr>
            <a:xfrm>
              <a:off x="2280484" y="5300501"/>
              <a:ext cx="7772400" cy="914400"/>
            </a:xfrm>
            <a:prstGeom prst="rect">
              <a:avLst/>
            </a:prstGeom>
            <a:solidFill>
              <a:schemeClr val="bg1"/>
            </a:solidFill>
            <a:ln w="12700">
              <a:solidFill>
                <a:srgbClr val="80BC00"/>
              </a:solidFill>
            </a:ln>
          </p:spPr>
          <p:style>
            <a:lnRef idx="2">
              <a:schemeClr val="dk1"/>
            </a:lnRef>
            <a:fillRef idx="1">
              <a:schemeClr val="lt1"/>
            </a:fillRef>
            <a:effectRef idx="0">
              <a:schemeClr val="dk1"/>
            </a:effectRef>
            <a:fontRef idx="minor">
              <a:schemeClr val="dk1"/>
            </a:fontRef>
          </p:style>
          <p:txBody>
            <a:bodyPr lIns="91416" tIns="45708" rIns="91416" bIns="45708"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marL="285664" indent="-285664">
                <a:spcBef>
                  <a:spcPts val="0"/>
                </a:spcBef>
                <a:spcAft>
                  <a:spcPts val="0"/>
                </a:spcAft>
                <a:buFont typeface="Arial"/>
                <a:buChar char="•"/>
              </a:pPr>
              <a:endParaRPr lang="en-AU" sz="2199" b="1" dirty="0">
                <a:solidFill>
                  <a:srgbClr val="000000"/>
                </a:solidFill>
                <a:latin typeface="Atkinson Hyperlegible"/>
                <a:ea typeface="+mn-lt"/>
                <a:cs typeface="+mn-lt"/>
              </a:endParaRPr>
            </a:p>
            <a:p>
              <a:pPr algn="ctr"/>
              <a:endParaRPr lang="en-US" sz="2199" b="1" dirty="0">
                <a:solidFill>
                  <a:srgbClr val="000000"/>
                </a:solidFill>
                <a:latin typeface="Atkinson Hyperlegible"/>
                <a:cs typeface="Arial"/>
              </a:endParaRPr>
            </a:p>
          </p:txBody>
        </p:sp>
        <p:sp>
          <p:nvSpPr>
            <p:cNvPr id="82" name="TextBox 81">
              <a:extLst>
                <a:ext uri="{FF2B5EF4-FFF2-40B4-BE49-F238E27FC236}">
                  <a16:creationId xmlns:a16="http://schemas.microsoft.com/office/drawing/2014/main" id="{386C1937-DC06-59E4-6955-5593C6FE9E0C}"/>
                </a:ext>
              </a:extLst>
            </p:cNvPr>
            <p:cNvSpPr txBox="1"/>
            <p:nvPr/>
          </p:nvSpPr>
          <p:spPr>
            <a:xfrm>
              <a:off x="2394319" y="5526881"/>
              <a:ext cx="7544731" cy="461641"/>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a:r>
                <a:rPr lang="en-US" sz="2400" dirty="0">
                  <a:solidFill>
                    <a:srgbClr val="000000"/>
                  </a:solidFill>
                  <a:latin typeface="Atkinson Hyperlegible"/>
                </a:rPr>
                <a:t>Digital screens, badges, stickers and wearable items.</a:t>
              </a:r>
              <a:endParaRPr lang="en-US" sz="2400" dirty="0">
                <a:solidFill>
                  <a:srgbClr val="000000"/>
                </a:solidFill>
                <a:cs typeface="Arial"/>
              </a:endParaRPr>
            </a:p>
          </p:txBody>
        </p:sp>
      </p:grpSp>
      <p:grpSp>
        <p:nvGrpSpPr>
          <p:cNvPr id="14" name="Group 13">
            <a:extLst>
              <a:ext uri="{FF2B5EF4-FFF2-40B4-BE49-F238E27FC236}">
                <a16:creationId xmlns:a16="http://schemas.microsoft.com/office/drawing/2014/main" id="{0DC6F954-5D31-CFD6-0DF2-E4726601290B}"/>
              </a:ext>
            </a:extLst>
          </p:cNvPr>
          <p:cNvGrpSpPr/>
          <p:nvPr/>
        </p:nvGrpSpPr>
        <p:grpSpPr>
          <a:xfrm>
            <a:off x="2173937" y="5411173"/>
            <a:ext cx="7844126" cy="986099"/>
            <a:chOff x="2280484" y="5300501"/>
            <a:chExt cx="7844126" cy="986099"/>
          </a:xfrm>
        </p:grpSpPr>
        <p:sp>
          <p:nvSpPr>
            <p:cNvPr id="74" name="Rectangle 73">
              <a:extLst>
                <a:ext uri="{FF2B5EF4-FFF2-40B4-BE49-F238E27FC236}">
                  <a16:creationId xmlns:a16="http://schemas.microsoft.com/office/drawing/2014/main" id="{82EFD4ED-51E5-AB67-B8BA-2FBC52D4C54A}"/>
                </a:ext>
              </a:extLst>
            </p:cNvPr>
            <p:cNvSpPr/>
            <p:nvPr/>
          </p:nvSpPr>
          <p:spPr>
            <a:xfrm>
              <a:off x="2352210" y="5372200"/>
              <a:ext cx="7772400" cy="914400"/>
            </a:xfrm>
            <a:prstGeom prst="rect">
              <a:avLst/>
            </a:prstGeom>
            <a:solidFill>
              <a:srgbClr val="80BC00"/>
            </a:solidFill>
            <a:ln w="12700">
              <a:noFill/>
            </a:ln>
          </p:spPr>
          <p:style>
            <a:lnRef idx="2">
              <a:schemeClr val="dk1"/>
            </a:lnRef>
            <a:fillRef idx="1">
              <a:schemeClr val="lt1"/>
            </a:fillRef>
            <a:effectRef idx="0">
              <a:schemeClr val="dk1"/>
            </a:effectRef>
            <a:fontRef idx="minor">
              <a:schemeClr val="dk1"/>
            </a:fontRef>
          </p:style>
          <p:txBody>
            <a:bodyPr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algn="ctr"/>
              <a:endParaRPr lang="en-US" sz="2699"/>
            </a:p>
          </p:txBody>
        </p:sp>
        <p:sp>
          <p:nvSpPr>
            <p:cNvPr id="75" name="Rectangle 74">
              <a:extLst>
                <a:ext uri="{FF2B5EF4-FFF2-40B4-BE49-F238E27FC236}">
                  <a16:creationId xmlns:a16="http://schemas.microsoft.com/office/drawing/2014/main" id="{D9D76C5D-77FE-DAF1-8E02-D4ACE1830BA9}"/>
                </a:ext>
              </a:extLst>
            </p:cNvPr>
            <p:cNvSpPr/>
            <p:nvPr/>
          </p:nvSpPr>
          <p:spPr>
            <a:xfrm>
              <a:off x="2280484" y="5300501"/>
              <a:ext cx="7772400" cy="914400"/>
            </a:xfrm>
            <a:prstGeom prst="rect">
              <a:avLst/>
            </a:prstGeom>
            <a:solidFill>
              <a:schemeClr val="bg1"/>
            </a:solidFill>
            <a:ln w="12700">
              <a:solidFill>
                <a:srgbClr val="80BC00"/>
              </a:solidFill>
            </a:ln>
          </p:spPr>
          <p:style>
            <a:lnRef idx="2">
              <a:schemeClr val="dk1"/>
            </a:lnRef>
            <a:fillRef idx="1">
              <a:schemeClr val="lt1"/>
            </a:fillRef>
            <a:effectRef idx="0">
              <a:schemeClr val="dk1"/>
            </a:effectRef>
            <a:fontRef idx="minor">
              <a:schemeClr val="dk1"/>
            </a:fontRef>
          </p:style>
          <p:txBody>
            <a:bodyPr lIns="91416" tIns="45708" rIns="91416" bIns="45708"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marL="285664" indent="-285664">
                <a:spcBef>
                  <a:spcPts val="0"/>
                </a:spcBef>
                <a:spcAft>
                  <a:spcPts val="0"/>
                </a:spcAft>
                <a:buFont typeface="Arial"/>
                <a:buChar char="•"/>
              </a:pPr>
              <a:endParaRPr lang="en-AU" sz="2199" b="1" dirty="0">
                <a:solidFill>
                  <a:srgbClr val="000000"/>
                </a:solidFill>
                <a:latin typeface="Atkinson Hyperlegible"/>
                <a:ea typeface="+mn-lt"/>
                <a:cs typeface="+mn-lt"/>
              </a:endParaRPr>
            </a:p>
            <a:p>
              <a:pPr algn="ctr"/>
              <a:endParaRPr lang="en-US" sz="2199" b="1" dirty="0">
                <a:solidFill>
                  <a:srgbClr val="000000"/>
                </a:solidFill>
                <a:latin typeface="Atkinson Hyperlegible"/>
                <a:cs typeface="Arial"/>
              </a:endParaRPr>
            </a:p>
          </p:txBody>
        </p:sp>
        <p:sp>
          <p:nvSpPr>
            <p:cNvPr id="76" name="TextBox 75">
              <a:extLst>
                <a:ext uri="{FF2B5EF4-FFF2-40B4-BE49-F238E27FC236}">
                  <a16:creationId xmlns:a16="http://schemas.microsoft.com/office/drawing/2014/main" id="{4FD1F86A-1C43-250A-840F-01D11905FB84}"/>
                </a:ext>
              </a:extLst>
            </p:cNvPr>
            <p:cNvSpPr txBox="1"/>
            <p:nvPr/>
          </p:nvSpPr>
          <p:spPr>
            <a:xfrm>
              <a:off x="2394319" y="5526881"/>
              <a:ext cx="7544731" cy="461641"/>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a:r>
                <a:rPr lang="en-AU" sz="2400" dirty="0">
                  <a:solidFill>
                    <a:srgbClr val="000000"/>
                  </a:solidFill>
                  <a:latin typeface="Atkinson Hyperlegible"/>
                </a:rPr>
                <a:t>Social media, podcasts, SMS.</a:t>
              </a:r>
              <a:endParaRPr lang="en-US" sz="2400" dirty="0">
                <a:solidFill>
                  <a:srgbClr val="000000"/>
                </a:solidFill>
                <a:cs typeface="Arial"/>
              </a:endParaRPr>
            </a:p>
          </p:txBody>
        </p:sp>
      </p:grpSp>
      <p:grpSp>
        <p:nvGrpSpPr>
          <p:cNvPr id="18" name="Group 17">
            <a:extLst>
              <a:ext uri="{FF2B5EF4-FFF2-40B4-BE49-F238E27FC236}">
                <a16:creationId xmlns:a16="http://schemas.microsoft.com/office/drawing/2014/main" id="{64244CFA-12DB-7482-5141-30B55BBB5FCB}"/>
              </a:ext>
            </a:extLst>
          </p:cNvPr>
          <p:cNvGrpSpPr/>
          <p:nvPr/>
        </p:nvGrpSpPr>
        <p:grpSpPr>
          <a:xfrm>
            <a:off x="2173937" y="5411173"/>
            <a:ext cx="7844126" cy="986099"/>
            <a:chOff x="2280484" y="5300501"/>
            <a:chExt cx="7844126" cy="986099"/>
          </a:xfrm>
        </p:grpSpPr>
        <p:sp>
          <p:nvSpPr>
            <p:cNvPr id="71" name="Rectangle 70">
              <a:extLst>
                <a:ext uri="{FF2B5EF4-FFF2-40B4-BE49-F238E27FC236}">
                  <a16:creationId xmlns:a16="http://schemas.microsoft.com/office/drawing/2014/main" id="{08DBB13F-A499-0471-5877-BE14EA1DBBB1}"/>
                </a:ext>
              </a:extLst>
            </p:cNvPr>
            <p:cNvSpPr/>
            <p:nvPr/>
          </p:nvSpPr>
          <p:spPr>
            <a:xfrm>
              <a:off x="2352210" y="5372200"/>
              <a:ext cx="7772400" cy="914400"/>
            </a:xfrm>
            <a:prstGeom prst="rect">
              <a:avLst/>
            </a:prstGeom>
            <a:solidFill>
              <a:srgbClr val="80BC00"/>
            </a:solidFill>
            <a:ln w="12700">
              <a:noFill/>
            </a:ln>
          </p:spPr>
          <p:style>
            <a:lnRef idx="2">
              <a:schemeClr val="dk1"/>
            </a:lnRef>
            <a:fillRef idx="1">
              <a:schemeClr val="lt1"/>
            </a:fillRef>
            <a:effectRef idx="0">
              <a:schemeClr val="dk1"/>
            </a:effectRef>
            <a:fontRef idx="minor">
              <a:schemeClr val="dk1"/>
            </a:fontRef>
          </p:style>
          <p:txBody>
            <a:bodyPr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algn="ctr"/>
              <a:endParaRPr lang="en-US" sz="2699"/>
            </a:p>
          </p:txBody>
        </p:sp>
        <p:sp>
          <p:nvSpPr>
            <p:cNvPr id="72" name="Rectangle 71">
              <a:extLst>
                <a:ext uri="{FF2B5EF4-FFF2-40B4-BE49-F238E27FC236}">
                  <a16:creationId xmlns:a16="http://schemas.microsoft.com/office/drawing/2014/main" id="{BA6497F2-E704-7474-6A39-8203A2256BE1}"/>
                </a:ext>
              </a:extLst>
            </p:cNvPr>
            <p:cNvSpPr/>
            <p:nvPr/>
          </p:nvSpPr>
          <p:spPr>
            <a:xfrm>
              <a:off x="2280484" y="5300501"/>
              <a:ext cx="7772400" cy="914400"/>
            </a:xfrm>
            <a:prstGeom prst="rect">
              <a:avLst/>
            </a:prstGeom>
            <a:solidFill>
              <a:schemeClr val="bg1"/>
            </a:solidFill>
            <a:ln w="12700">
              <a:solidFill>
                <a:srgbClr val="80BC00"/>
              </a:solidFill>
            </a:ln>
          </p:spPr>
          <p:style>
            <a:lnRef idx="2">
              <a:schemeClr val="dk1"/>
            </a:lnRef>
            <a:fillRef idx="1">
              <a:schemeClr val="lt1"/>
            </a:fillRef>
            <a:effectRef idx="0">
              <a:schemeClr val="dk1"/>
            </a:effectRef>
            <a:fontRef idx="minor">
              <a:schemeClr val="dk1"/>
            </a:fontRef>
          </p:style>
          <p:txBody>
            <a:bodyPr lIns="91416" tIns="45708" rIns="91416" bIns="45708"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marL="285664" indent="-285664">
                <a:spcBef>
                  <a:spcPts val="0"/>
                </a:spcBef>
                <a:spcAft>
                  <a:spcPts val="0"/>
                </a:spcAft>
                <a:buFont typeface="Arial"/>
                <a:buChar char="•"/>
              </a:pPr>
              <a:endParaRPr lang="en-AU" sz="2199" b="1" dirty="0">
                <a:solidFill>
                  <a:srgbClr val="000000"/>
                </a:solidFill>
                <a:latin typeface="Atkinson Hyperlegible"/>
                <a:ea typeface="+mn-lt"/>
                <a:cs typeface="+mn-lt"/>
              </a:endParaRPr>
            </a:p>
            <a:p>
              <a:pPr algn="ctr"/>
              <a:endParaRPr lang="en-US" sz="2199" b="1" dirty="0">
                <a:solidFill>
                  <a:srgbClr val="000000"/>
                </a:solidFill>
                <a:latin typeface="Atkinson Hyperlegible"/>
                <a:cs typeface="Arial"/>
              </a:endParaRPr>
            </a:p>
          </p:txBody>
        </p:sp>
        <p:sp>
          <p:nvSpPr>
            <p:cNvPr id="73" name="TextBox 72">
              <a:extLst>
                <a:ext uri="{FF2B5EF4-FFF2-40B4-BE49-F238E27FC236}">
                  <a16:creationId xmlns:a16="http://schemas.microsoft.com/office/drawing/2014/main" id="{E78B5C8B-1994-CFF6-7A0E-FFC226B61E99}"/>
                </a:ext>
              </a:extLst>
            </p:cNvPr>
            <p:cNvSpPr txBox="1"/>
            <p:nvPr/>
          </p:nvSpPr>
          <p:spPr>
            <a:xfrm>
              <a:off x="2394319" y="5526881"/>
              <a:ext cx="7544731" cy="461641"/>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a:r>
                <a:rPr lang="en-US" sz="2400" dirty="0">
                  <a:solidFill>
                    <a:srgbClr val="000000"/>
                  </a:solidFill>
                  <a:latin typeface="Atkinson Hyperlegible"/>
                </a:rPr>
                <a:t>Global campaigns (5th May), local initiatives.</a:t>
              </a:r>
              <a:endParaRPr lang="en-US" sz="2400" dirty="0">
                <a:solidFill>
                  <a:srgbClr val="000000"/>
                </a:solidFill>
                <a:cs typeface="Arial"/>
              </a:endParaRPr>
            </a:p>
          </p:txBody>
        </p:sp>
      </p:grpSp>
      <p:grpSp>
        <p:nvGrpSpPr>
          <p:cNvPr id="19" name="Group 18">
            <a:extLst>
              <a:ext uri="{FF2B5EF4-FFF2-40B4-BE49-F238E27FC236}">
                <a16:creationId xmlns:a16="http://schemas.microsoft.com/office/drawing/2014/main" id="{BBCDB0AA-3595-E3E1-80F9-9798969025C4}"/>
              </a:ext>
            </a:extLst>
          </p:cNvPr>
          <p:cNvGrpSpPr/>
          <p:nvPr/>
        </p:nvGrpSpPr>
        <p:grpSpPr>
          <a:xfrm>
            <a:off x="2173937" y="5411173"/>
            <a:ext cx="7844126" cy="986099"/>
            <a:chOff x="2280484" y="5300501"/>
            <a:chExt cx="7844126" cy="986099"/>
          </a:xfrm>
        </p:grpSpPr>
        <p:sp>
          <p:nvSpPr>
            <p:cNvPr id="68" name="Rectangle 67">
              <a:extLst>
                <a:ext uri="{FF2B5EF4-FFF2-40B4-BE49-F238E27FC236}">
                  <a16:creationId xmlns:a16="http://schemas.microsoft.com/office/drawing/2014/main" id="{7C5B3A20-67E0-D423-9D88-E228ED0475BA}"/>
                </a:ext>
              </a:extLst>
            </p:cNvPr>
            <p:cNvSpPr/>
            <p:nvPr/>
          </p:nvSpPr>
          <p:spPr>
            <a:xfrm>
              <a:off x="2352210" y="5372200"/>
              <a:ext cx="7772400" cy="914400"/>
            </a:xfrm>
            <a:prstGeom prst="rect">
              <a:avLst/>
            </a:prstGeom>
            <a:solidFill>
              <a:srgbClr val="80BC00"/>
            </a:solidFill>
            <a:ln w="12700">
              <a:noFill/>
            </a:ln>
          </p:spPr>
          <p:style>
            <a:lnRef idx="2">
              <a:schemeClr val="dk1"/>
            </a:lnRef>
            <a:fillRef idx="1">
              <a:schemeClr val="lt1"/>
            </a:fillRef>
            <a:effectRef idx="0">
              <a:schemeClr val="dk1"/>
            </a:effectRef>
            <a:fontRef idx="minor">
              <a:schemeClr val="dk1"/>
            </a:fontRef>
          </p:style>
          <p:txBody>
            <a:bodyPr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algn="ctr"/>
              <a:endParaRPr lang="en-US" sz="2699"/>
            </a:p>
          </p:txBody>
        </p:sp>
        <p:sp>
          <p:nvSpPr>
            <p:cNvPr id="69" name="Rectangle 68">
              <a:extLst>
                <a:ext uri="{FF2B5EF4-FFF2-40B4-BE49-F238E27FC236}">
                  <a16:creationId xmlns:a16="http://schemas.microsoft.com/office/drawing/2014/main" id="{BA373828-BE6E-AEAE-6D7D-DD5264DA55F0}"/>
                </a:ext>
              </a:extLst>
            </p:cNvPr>
            <p:cNvSpPr/>
            <p:nvPr/>
          </p:nvSpPr>
          <p:spPr>
            <a:xfrm>
              <a:off x="2280484" y="5300501"/>
              <a:ext cx="7772400" cy="914400"/>
            </a:xfrm>
            <a:prstGeom prst="rect">
              <a:avLst/>
            </a:prstGeom>
            <a:solidFill>
              <a:schemeClr val="bg1"/>
            </a:solidFill>
            <a:ln w="12700">
              <a:solidFill>
                <a:srgbClr val="80BC00"/>
              </a:solidFill>
            </a:ln>
          </p:spPr>
          <p:style>
            <a:lnRef idx="2">
              <a:schemeClr val="dk1"/>
            </a:lnRef>
            <a:fillRef idx="1">
              <a:schemeClr val="lt1"/>
            </a:fillRef>
            <a:effectRef idx="0">
              <a:schemeClr val="dk1"/>
            </a:effectRef>
            <a:fontRef idx="minor">
              <a:schemeClr val="dk1"/>
            </a:fontRef>
          </p:style>
          <p:txBody>
            <a:bodyPr lIns="91416" tIns="45708" rIns="91416" bIns="45708"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marL="285664" indent="-285664">
                <a:spcBef>
                  <a:spcPts val="0"/>
                </a:spcBef>
                <a:spcAft>
                  <a:spcPts val="0"/>
                </a:spcAft>
                <a:buFont typeface="Arial"/>
                <a:buChar char="•"/>
              </a:pPr>
              <a:endParaRPr lang="en-AU" sz="2199" b="1" dirty="0">
                <a:solidFill>
                  <a:srgbClr val="000000"/>
                </a:solidFill>
                <a:latin typeface="Atkinson Hyperlegible"/>
                <a:ea typeface="+mn-lt"/>
                <a:cs typeface="+mn-lt"/>
              </a:endParaRPr>
            </a:p>
            <a:p>
              <a:pPr algn="ctr"/>
              <a:endParaRPr lang="en-US" sz="2199" b="1" dirty="0">
                <a:solidFill>
                  <a:srgbClr val="000000"/>
                </a:solidFill>
                <a:latin typeface="Atkinson Hyperlegible"/>
                <a:cs typeface="Arial"/>
              </a:endParaRPr>
            </a:p>
          </p:txBody>
        </p:sp>
        <p:sp>
          <p:nvSpPr>
            <p:cNvPr id="70" name="TextBox 69">
              <a:extLst>
                <a:ext uri="{FF2B5EF4-FFF2-40B4-BE49-F238E27FC236}">
                  <a16:creationId xmlns:a16="http://schemas.microsoft.com/office/drawing/2014/main" id="{51139104-0371-92D0-59C2-9618E0C639C0}"/>
                </a:ext>
              </a:extLst>
            </p:cNvPr>
            <p:cNvSpPr txBox="1"/>
            <p:nvPr/>
          </p:nvSpPr>
          <p:spPr>
            <a:xfrm>
              <a:off x="2394319" y="5526881"/>
              <a:ext cx="7544731" cy="461641"/>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a:r>
                <a:rPr lang="en-AU" sz="2400" dirty="0">
                  <a:solidFill>
                    <a:srgbClr val="000000"/>
                  </a:solidFill>
                  <a:latin typeface="Atkinson Hyperlegible"/>
                </a:rPr>
                <a:t>Community engagement, discussions, demonstrations.</a:t>
              </a:r>
              <a:endParaRPr lang="en-US" sz="2400" dirty="0">
                <a:solidFill>
                  <a:srgbClr val="000000"/>
                </a:solidFill>
                <a:cs typeface="Arial"/>
              </a:endParaRPr>
            </a:p>
          </p:txBody>
        </p:sp>
      </p:grpSp>
      <p:grpSp>
        <p:nvGrpSpPr>
          <p:cNvPr id="20" name="Group 19">
            <a:extLst>
              <a:ext uri="{FF2B5EF4-FFF2-40B4-BE49-F238E27FC236}">
                <a16:creationId xmlns:a16="http://schemas.microsoft.com/office/drawing/2014/main" id="{BD1AA3B5-6175-96D8-D7DD-EB17B536A141}"/>
              </a:ext>
            </a:extLst>
          </p:cNvPr>
          <p:cNvGrpSpPr/>
          <p:nvPr/>
        </p:nvGrpSpPr>
        <p:grpSpPr>
          <a:xfrm>
            <a:off x="2173937" y="5411173"/>
            <a:ext cx="7844126" cy="986099"/>
            <a:chOff x="2280484" y="5300501"/>
            <a:chExt cx="7844126" cy="986099"/>
          </a:xfrm>
        </p:grpSpPr>
        <p:sp>
          <p:nvSpPr>
            <p:cNvPr id="65" name="Rectangle 64">
              <a:extLst>
                <a:ext uri="{FF2B5EF4-FFF2-40B4-BE49-F238E27FC236}">
                  <a16:creationId xmlns:a16="http://schemas.microsoft.com/office/drawing/2014/main" id="{577D566C-08BE-0835-AA41-B85D1DAC80A8}"/>
                </a:ext>
              </a:extLst>
            </p:cNvPr>
            <p:cNvSpPr/>
            <p:nvPr/>
          </p:nvSpPr>
          <p:spPr>
            <a:xfrm>
              <a:off x="2352210" y="5372200"/>
              <a:ext cx="7772400" cy="914400"/>
            </a:xfrm>
            <a:prstGeom prst="rect">
              <a:avLst/>
            </a:prstGeom>
            <a:solidFill>
              <a:srgbClr val="80BC00"/>
            </a:solidFill>
            <a:ln w="12700">
              <a:noFill/>
            </a:ln>
          </p:spPr>
          <p:style>
            <a:lnRef idx="2">
              <a:schemeClr val="dk1"/>
            </a:lnRef>
            <a:fillRef idx="1">
              <a:schemeClr val="lt1"/>
            </a:fillRef>
            <a:effectRef idx="0">
              <a:schemeClr val="dk1"/>
            </a:effectRef>
            <a:fontRef idx="minor">
              <a:schemeClr val="dk1"/>
            </a:fontRef>
          </p:style>
          <p:txBody>
            <a:bodyPr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algn="ctr"/>
              <a:endParaRPr lang="en-US" sz="2699"/>
            </a:p>
          </p:txBody>
        </p:sp>
        <p:sp>
          <p:nvSpPr>
            <p:cNvPr id="66" name="Rectangle 65">
              <a:extLst>
                <a:ext uri="{FF2B5EF4-FFF2-40B4-BE49-F238E27FC236}">
                  <a16:creationId xmlns:a16="http://schemas.microsoft.com/office/drawing/2014/main" id="{CE4F60D5-D9AF-88EF-7DC8-570871C94D38}"/>
                </a:ext>
              </a:extLst>
            </p:cNvPr>
            <p:cNvSpPr/>
            <p:nvPr/>
          </p:nvSpPr>
          <p:spPr>
            <a:xfrm>
              <a:off x="2280484" y="5300501"/>
              <a:ext cx="7772400" cy="914400"/>
            </a:xfrm>
            <a:prstGeom prst="rect">
              <a:avLst/>
            </a:prstGeom>
            <a:solidFill>
              <a:schemeClr val="bg1"/>
            </a:solidFill>
            <a:ln w="12700">
              <a:solidFill>
                <a:srgbClr val="80BC00"/>
              </a:solidFill>
            </a:ln>
          </p:spPr>
          <p:style>
            <a:lnRef idx="2">
              <a:schemeClr val="dk1"/>
            </a:lnRef>
            <a:fillRef idx="1">
              <a:schemeClr val="lt1"/>
            </a:fillRef>
            <a:effectRef idx="0">
              <a:schemeClr val="dk1"/>
            </a:effectRef>
            <a:fontRef idx="minor">
              <a:schemeClr val="dk1"/>
            </a:fontRef>
          </p:style>
          <p:txBody>
            <a:bodyPr lIns="91416" tIns="45708" rIns="91416" bIns="45708"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marL="285664" indent="-285664">
                <a:spcBef>
                  <a:spcPts val="0"/>
                </a:spcBef>
                <a:spcAft>
                  <a:spcPts val="0"/>
                </a:spcAft>
                <a:buFont typeface="Arial"/>
                <a:buChar char="•"/>
              </a:pPr>
              <a:endParaRPr lang="en-AU" sz="2199" b="1" dirty="0">
                <a:solidFill>
                  <a:srgbClr val="000000"/>
                </a:solidFill>
                <a:latin typeface="Atkinson Hyperlegible"/>
                <a:ea typeface="+mn-lt"/>
                <a:cs typeface="+mn-lt"/>
              </a:endParaRPr>
            </a:p>
            <a:p>
              <a:pPr algn="ctr"/>
              <a:endParaRPr lang="en-US" sz="2199" b="1" dirty="0">
                <a:solidFill>
                  <a:srgbClr val="000000"/>
                </a:solidFill>
                <a:latin typeface="Atkinson Hyperlegible"/>
                <a:cs typeface="Arial"/>
              </a:endParaRPr>
            </a:p>
          </p:txBody>
        </p:sp>
        <p:sp>
          <p:nvSpPr>
            <p:cNvPr id="67" name="TextBox 66">
              <a:extLst>
                <a:ext uri="{FF2B5EF4-FFF2-40B4-BE49-F238E27FC236}">
                  <a16:creationId xmlns:a16="http://schemas.microsoft.com/office/drawing/2014/main" id="{CAFEFB5B-A077-B301-979F-542EF1C0F897}"/>
                </a:ext>
              </a:extLst>
            </p:cNvPr>
            <p:cNvSpPr txBox="1"/>
            <p:nvPr/>
          </p:nvSpPr>
          <p:spPr>
            <a:xfrm>
              <a:off x="2394319" y="5526881"/>
              <a:ext cx="7544731" cy="461641"/>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a:r>
                <a:rPr lang="en-AU" sz="2400" dirty="0">
                  <a:solidFill>
                    <a:srgbClr val="000000"/>
                  </a:solidFill>
                  <a:latin typeface="Atkinson Hyperlegible"/>
                </a:rPr>
                <a:t>Hand hygiene competitions.</a:t>
              </a:r>
              <a:endParaRPr lang="en-US" sz="2400" dirty="0">
                <a:solidFill>
                  <a:srgbClr val="000000"/>
                </a:solidFill>
                <a:cs typeface="Arial"/>
              </a:endParaRPr>
            </a:p>
          </p:txBody>
        </p:sp>
      </p:grpSp>
      <p:grpSp>
        <p:nvGrpSpPr>
          <p:cNvPr id="21" name="Group 20">
            <a:extLst>
              <a:ext uri="{FF2B5EF4-FFF2-40B4-BE49-F238E27FC236}">
                <a16:creationId xmlns:a16="http://schemas.microsoft.com/office/drawing/2014/main" id="{BB5DE7F5-660A-F233-AD1E-F3AEDD8A645F}"/>
              </a:ext>
            </a:extLst>
          </p:cNvPr>
          <p:cNvGrpSpPr/>
          <p:nvPr/>
        </p:nvGrpSpPr>
        <p:grpSpPr>
          <a:xfrm>
            <a:off x="2173937" y="5411173"/>
            <a:ext cx="7844126" cy="986099"/>
            <a:chOff x="2280484" y="5300501"/>
            <a:chExt cx="7844126" cy="986099"/>
          </a:xfrm>
        </p:grpSpPr>
        <p:sp>
          <p:nvSpPr>
            <p:cNvPr id="32" name="Rectangle 31">
              <a:extLst>
                <a:ext uri="{FF2B5EF4-FFF2-40B4-BE49-F238E27FC236}">
                  <a16:creationId xmlns:a16="http://schemas.microsoft.com/office/drawing/2014/main" id="{69889C66-CF3E-9896-A3BB-D8F6A01E9B6A}"/>
                </a:ext>
              </a:extLst>
            </p:cNvPr>
            <p:cNvSpPr/>
            <p:nvPr/>
          </p:nvSpPr>
          <p:spPr>
            <a:xfrm>
              <a:off x="2352210" y="5372200"/>
              <a:ext cx="7772400" cy="914400"/>
            </a:xfrm>
            <a:prstGeom prst="rect">
              <a:avLst/>
            </a:prstGeom>
            <a:solidFill>
              <a:srgbClr val="80BC00"/>
            </a:solidFill>
            <a:ln w="12700">
              <a:noFill/>
            </a:ln>
          </p:spPr>
          <p:style>
            <a:lnRef idx="2">
              <a:schemeClr val="dk1"/>
            </a:lnRef>
            <a:fillRef idx="1">
              <a:schemeClr val="lt1"/>
            </a:fillRef>
            <a:effectRef idx="0">
              <a:schemeClr val="dk1"/>
            </a:effectRef>
            <a:fontRef idx="minor">
              <a:schemeClr val="dk1"/>
            </a:fontRef>
          </p:style>
          <p:txBody>
            <a:bodyPr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algn="ctr"/>
              <a:endParaRPr lang="en-US" sz="2699"/>
            </a:p>
          </p:txBody>
        </p:sp>
        <p:sp>
          <p:nvSpPr>
            <p:cNvPr id="63" name="Rectangle 62">
              <a:extLst>
                <a:ext uri="{FF2B5EF4-FFF2-40B4-BE49-F238E27FC236}">
                  <a16:creationId xmlns:a16="http://schemas.microsoft.com/office/drawing/2014/main" id="{BD4AB8E9-C6D8-B2A5-85E9-EBDDC43FCF9D}"/>
                </a:ext>
              </a:extLst>
            </p:cNvPr>
            <p:cNvSpPr/>
            <p:nvPr/>
          </p:nvSpPr>
          <p:spPr>
            <a:xfrm>
              <a:off x="2280484" y="5300501"/>
              <a:ext cx="7772400" cy="914400"/>
            </a:xfrm>
            <a:prstGeom prst="rect">
              <a:avLst/>
            </a:prstGeom>
            <a:solidFill>
              <a:schemeClr val="bg1"/>
            </a:solidFill>
            <a:ln w="12700">
              <a:solidFill>
                <a:srgbClr val="80BC00"/>
              </a:solidFill>
            </a:ln>
          </p:spPr>
          <p:style>
            <a:lnRef idx="2">
              <a:schemeClr val="dk1"/>
            </a:lnRef>
            <a:fillRef idx="1">
              <a:schemeClr val="lt1"/>
            </a:fillRef>
            <a:effectRef idx="0">
              <a:schemeClr val="dk1"/>
            </a:effectRef>
            <a:fontRef idx="minor">
              <a:schemeClr val="dk1"/>
            </a:fontRef>
          </p:style>
          <p:txBody>
            <a:bodyPr lIns="91416" tIns="45708" rIns="91416" bIns="45708"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marL="285664" indent="-285664">
                <a:spcBef>
                  <a:spcPts val="0"/>
                </a:spcBef>
                <a:spcAft>
                  <a:spcPts val="0"/>
                </a:spcAft>
                <a:buFont typeface="Arial"/>
                <a:buChar char="•"/>
              </a:pPr>
              <a:endParaRPr lang="en-AU" sz="2199" b="1" dirty="0">
                <a:solidFill>
                  <a:srgbClr val="000000"/>
                </a:solidFill>
                <a:latin typeface="Atkinson Hyperlegible"/>
                <a:ea typeface="+mn-lt"/>
                <a:cs typeface="+mn-lt"/>
              </a:endParaRPr>
            </a:p>
            <a:p>
              <a:pPr algn="ctr"/>
              <a:endParaRPr lang="en-US" sz="2199" b="1" dirty="0">
                <a:solidFill>
                  <a:srgbClr val="000000"/>
                </a:solidFill>
                <a:latin typeface="Atkinson Hyperlegible"/>
                <a:cs typeface="Arial"/>
              </a:endParaRPr>
            </a:p>
          </p:txBody>
        </p:sp>
        <p:sp>
          <p:nvSpPr>
            <p:cNvPr id="64" name="TextBox 63">
              <a:extLst>
                <a:ext uri="{FF2B5EF4-FFF2-40B4-BE49-F238E27FC236}">
                  <a16:creationId xmlns:a16="http://schemas.microsoft.com/office/drawing/2014/main" id="{552F974D-6D1A-A71A-76A8-52C3731DC80A}"/>
                </a:ext>
              </a:extLst>
            </p:cNvPr>
            <p:cNvSpPr txBox="1"/>
            <p:nvPr/>
          </p:nvSpPr>
          <p:spPr>
            <a:xfrm>
              <a:off x="2394319" y="5526881"/>
              <a:ext cx="7544731" cy="461641"/>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a:r>
                <a:rPr lang="en-AU" sz="2400" dirty="0">
                  <a:solidFill>
                    <a:srgbClr val="000000"/>
                  </a:solidFill>
                  <a:latin typeface="Atkinson Hyperlegible"/>
                </a:rPr>
                <a:t>Impactful health care testimonials.</a:t>
              </a:r>
              <a:endParaRPr lang="en-US" sz="2400" dirty="0">
                <a:solidFill>
                  <a:srgbClr val="000000"/>
                </a:solidFill>
                <a:cs typeface="Arial"/>
              </a:endParaRPr>
            </a:p>
          </p:txBody>
        </p:sp>
      </p:grpSp>
      <p:grpSp>
        <p:nvGrpSpPr>
          <p:cNvPr id="101" name="Group 100">
            <a:extLst>
              <a:ext uri="{FF2B5EF4-FFF2-40B4-BE49-F238E27FC236}">
                <a16:creationId xmlns:a16="http://schemas.microsoft.com/office/drawing/2014/main" id="{4FE6175F-E338-42A4-B859-F896406C6929}"/>
              </a:ext>
            </a:extLst>
          </p:cNvPr>
          <p:cNvGrpSpPr>
            <a:grpSpLocks noChangeAspect="1"/>
          </p:cNvGrpSpPr>
          <p:nvPr/>
        </p:nvGrpSpPr>
        <p:grpSpPr>
          <a:xfrm>
            <a:off x="287263" y="724164"/>
            <a:ext cx="792000" cy="792000"/>
            <a:chOff x="645320" y="4378659"/>
            <a:chExt cx="1080000" cy="1080000"/>
          </a:xfrm>
        </p:grpSpPr>
        <p:grpSp>
          <p:nvGrpSpPr>
            <p:cNvPr id="102" name="Group 101">
              <a:extLst>
                <a:ext uri="{FF2B5EF4-FFF2-40B4-BE49-F238E27FC236}">
                  <a16:creationId xmlns:a16="http://schemas.microsoft.com/office/drawing/2014/main" id="{7988C497-3F4E-0E87-03A6-8B13AAB1B1D8}"/>
                </a:ext>
              </a:extLst>
            </p:cNvPr>
            <p:cNvGrpSpPr>
              <a:grpSpLocks noChangeAspect="1"/>
            </p:cNvGrpSpPr>
            <p:nvPr/>
          </p:nvGrpSpPr>
          <p:grpSpPr>
            <a:xfrm>
              <a:off x="645320" y="4378659"/>
              <a:ext cx="1080000" cy="1080000"/>
              <a:chOff x="4752473" y="1275342"/>
              <a:chExt cx="2520000" cy="2520000"/>
            </a:xfrm>
          </p:grpSpPr>
          <p:sp>
            <p:nvSpPr>
              <p:cNvPr id="104" name="Oval 103">
                <a:extLst>
                  <a:ext uri="{FF2B5EF4-FFF2-40B4-BE49-F238E27FC236}">
                    <a16:creationId xmlns:a16="http://schemas.microsoft.com/office/drawing/2014/main" id="{425C4BB0-E85F-B183-2706-DB4E12079081}"/>
                  </a:ext>
                </a:extLst>
              </p:cNvPr>
              <p:cNvSpPr>
                <a:spLocks noChangeAspect="1"/>
              </p:cNvSpPr>
              <p:nvPr/>
            </p:nvSpPr>
            <p:spPr>
              <a:xfrm>
                <a:off x="4752473" y="1275342"/>
                <a:ext cx="2520000" cy="2520000"/>
              </a:xfrm>
              <a:prstGeom prst="ellipse">
                <a:avLst/>
              </a:prstGeom>
              <a:solidFill>
                <a:srgbClr val="9FC9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 name="Oval 104">
                <a:extLst>
                  <a:ext uri="{FF2B5EF4-FFF2-40B4-BE49-F238E27FC236}">
                    <a16:creationId xmlns:a16="http://schemas.microsoft.com/office/drawing/2014/main" id="{3C011AFF-6E71-B0EA-F371-E419DCF70B4F}"/>
                  </a:ext>
                </a:extLst>
              </p:cNvPr>
              <p:cNvSpPr>
                <a:spLocks noChangeAspect="1"/>
              </p:cNvSpPr>
              <p:nvPr/>
            </p:nvSpPr>
            <p:spPr>
              <a:xfrm>
                <a:off x="4881704" y="1404573"/>
                <a:ext cx="2261538" cy="226153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03" name="Graphic 102" descr="Volume with solid fill">
              <a:extLst>
                <a:ext uri="{FF2B5EF4-FFF2-40B4-BE49-F238E27FC236}">
                  <a16:creationId xmlns:a16="http://schemas.microsoft.com/office/drawing/2014/main" id="{E0DEE56D-69DC-376A-E3D6-F5484D3EB0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4411" y="4608825"/>
              <a:ext cx="621818" cy="621818"/>
            </a:xfrm>
            <a:prstGeom prst="rect">
              <a:avLst/>
            </a:prstGeom>
          </p:spPr>
        </p:pic>
      </p:grpSp>
      <p:sp>
        <p:nvSpPr>
          <p:cNvPr id="106" name="Content Placeholder 1">
            <a:extLst>
              <a:ext uri="{FF2B5EF4-FFF2-40B4-BE49-F238E27FC236}">
                <a16:creationId xmlns:a16="http://schemas.microsoft.com/office/drawing/2014/main" id="{9234FE83-CA50-F9BC-A7E3-D263739FA406}"/>
              </a:ext>
            </a:extLst>
          </p:cNvPr>
          <p:cNvSpPr txBox="1">
            <a:spLocks/>
          </p:cNvSpPr>
          <p:nvPr/>
        </p:nvSpPr>
        <p:spPr>
          <a:xfrm>
            <a:off x="1079261" y="878175"/>
            <a:ext cx="10884139" cy="483979"/>
          </a:xfrm>
          <a:prstGeom prst="rect">
            <a:avLst/>
          </a:prstGeom>
        </p:spPr>
        <p:txBody>
          <a:bodyPr wrap="square" lIns="91440" tIns="45720" rIns="91440" bIns="45720" anchor="t">
            <a:spAutoFit/>
          </a:bodyPr>
          <a:lstStyle>
            <a:lvl1pPr marL="0" indent="0" algn="l" defTabSz="914400" rtl="0" eaLnBrk="1" latinLnBrk="0" hangingPunct="1">
              <a:lnSpc>
                <a:spcPct val="90000"/>
              </a:lnSpc>
              <a:spcBef>
                <a:spcPts val="1000"/>
              </a:spcBef>
              <a:buFontTx/>
              <a:buNone/>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latin typeface="Atkinson Hyperlegible" pitchFamily="2" charset="0"/>
                <a:cs typeface="Arial"/>
              </a:rPr>
              <a:t>Promotional materials don’t just mean posters…</a:t>
            </a:r>
            <a:endParaRPr lang="en-US" sz="2800" dirty="0">
              <a:latin typeface="Atkinson Hyperlegible" pitchFamily="2" charset="0"/>
            </a:endParaRPr>
          </a:p>
        </p:txBody>
      </p:sp>
      <p:grpSp>
        <p:nvGrpSpPr>
          <p:cNvPr id="107" name="Group 106">
            <a:extLst>
              <a:ext uri="{FF2B5EF4-FFF2-40B4-BE49-F238E27FC236}">
                <a16:creationId xmlns:a16="http://schemas.microsoft.com/office/drawing/2014/main" id="{65B7CC90-48FC-B9CC-1B23-62B249961ACA}"/>
              </a:ext>
            </a:extLst>
          </p:cNvPr>
          <p:cNvGrpSpPr/>
          <p:nvPr/>
        </p:nvGrpSpPr>
        <p:grpSpPr>
          <a:xfrm>
            <a:off x="0" y="2336142"/>
            <a:ext cx="12192000" cy="3452594"/>
            <a:chOff x="0" y="2125881"/>
            <a:chExt cx="12192000" cy="3452594"/>
          </a:xfrm>
        </p:grpSpPr>
        <p:grpSp>
          <p:nvGrpSpPr>
            <p:cNvPr id="108" name="Group 107">
              <a:extLst>
                <a:ext uri="{FF2B5EF4-FFF2-40B4-BE49-F238E27FC236}">
                  <a16:creationId xmlns:a16="http://schemas.microsoft.com/office/drawing/2014/main" id="{09A54501-3591-E96F-27C0-43F9456AB4D8}"/>
                </a:ext>
              </a:extLst>
            </p:cNvPr>
            <p:cNvGrpSpPr/>
            <p:nvPr/>
          </p:nvGrpSpPr>
          <p:grpSpPr>
            <a:xfrm>
              <a:off x="0" y="3969726"/>
              <a:ext cx="12192000" cy="1608749"/>
              <a:chOff x="16329" y="4439626"/>
              <a:chExt cx="12192000" cy="1608749"/>
            </a:xfrm>
          </p:grpSpPr>
          <p:sp>
            <p:nvSpPr>
              <p:cNvPr id="123" name="Rectangle 122">
                <a:extLst>
                  <a:ext uri="{FF2B5EF4-FFF2-40B4-BE49-F238E27FC236}">
                    <a16:creationId xmlns:a16="http://schemas.microsoft.com/office/drawing/2014/main" id="{783A7296-3CDE-A8AD-14FD-1F600B355F27}"/>
                  </a:ext>
                </a:extLst>
              </p:cNvPr>
              <p:cNvSpPr/>
              <p:nvPr/>
            </p:nvSpPr>
            <p:spPr>
              <a:xfrm>
                <a:off x="16329" y="4439626"/>
                <a:ext cx="12192000" cy="1608749"/>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4" name="Content Placeholder 1">
                <a:extLst>
                  <a:ext uri="{FF2B5EF4-FFF2-40B4-BE49-F238E27FC236}">
                    <a16:creationId xmlns:a16="http://schemas.microsoft.com/office/drawing/2014/main" id="{564C63C4-495A-24EA-72C7-8BD43A80AAEE}"/>
                  </a:ext>
                </a:extLst>
              </p:cNvPr>
              <p:cNvSpPr txBox="1">
                <a:spLocks/>
              </p:cNvSpPr>
              <p:nvPr/>
            </p:nvSpPr>
            <p:spPr>
              <a:xfrm>
                <a:off x="366852" y="5170161"/>
                <a:ext cx="11490954" cy="760401"/>
              </a:xfrm>
              <a:prstGeom prst="rect">
                <a:avLst/>
              </a:prstGeom>
            </p:spPr>
            <p:txBody>
              <a:bodyPr lIns="91440" tIns="45720" rIns="91440" bIns="45720" anchor="t">
                <a:spAutoFit/>
              </a:bodyPr>
              <a:lstStyle>
                <a:lvl1pPr marL="0" indent="0" algn="l" defTabSz="914400" rtl="0" eaLnBrk="1" latinLnBrk="0" hangingPunct="1">
                  <a:lnSpc>
                    <a:spcPct val="90000"/>
                  </a:lnSpc>
                  <a:spcBef>
                    <a:spcPts val="1000"/>
                  </a:spcBef>
                  <a:buFontTx/>
                  <a:buNone/>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latin typeface="Atkinson Hyperlegible" pitchFamily="2" charset="0"/>
                    <a:cs typeface="Arial"/>
                  </a:rPr>
                  <a:t>Continuous promotion of hand hygiene by engaging health care workers, patients and visitors to develop a culture of cleanliness.</a:t>
                </a:r>
                <a:endParaRPr lang="en-US" sz="2400" dirty="0">
                  <a:latin typeface="Atkinson Hyperlegible" pitchFamily="2" charset="0"/>
                </a:endParaRPr>
              </a:p>
            </p:txBody>
          </p:sp>
        </p:grpSp>
        <p:pic>
          <p:nvPicPr>
            <p:cNvPr id="109" name="Picture 108">
              <a:extLst>
                <a:ext uri="{FF2B5EF4-FFF2-40B4-BE49-F238E27FC236}">
                  <a16:creationId xmlns:a16="http://schemas.microsoft.com/office/drawing/2014/main" id="{75945055-4970-07F4-C2D0-4CCA6035D1E2}"/>
                </a:ext>
              </a:extLst>
            </p:cNvPr>
            <p:cNvPicPr>
              <a:picLocks noChangeAspect="1"/>
            </p:cNvPicPr>
            <p:nvPr/>
          </p:nvPicPr>
          <p:blipFill>
            <a:blip r:embed="rId7">
              <a:extLst>
                <a:ext uri="{28A0092B-C50C-407E-A947-70E740481C1C}">
                  <a14:useLocalDpi xmlns:a14="http://schemas.microsoft.com/office/drawing/2010/main" val="0"/>
                </a:ext>
              </a:extLst>
            </a:blip>
            <a:stretch/>
          </p:blipFill>
          <p:spPr>
            <a:xfrm>
              <a:off x="3464983" y="2185674"/>
              <a:ext cx="2011680" cy="2286000"/>
            </a:xfrm>
            <a:prstGeom prst="rect">
              <a:avLst/>
            </a:prstGeom>
          </p:spPr>
        </p:pic>
        <p:grpSp>
          <p:nvGrpSpPr>
            <p:cNvPr id="110" name="Group 109">
              <a:extLst>
                <a:ext uri="{FF2B5EF4-FFF2-40B4-BE49-F238E27FC236}">
                  <a16:creationId xmlns:a16="http://schemas.microsoft.com/office/drawing/2014/main" id="{C1D85A22-B710-B47E-76DC-8033D3A9C34F}"/>
                </a:ext>
              </a:extLst>
            </p:cNvPr>
            <p:cNvGrpSpPr/>
            <p:nvPr/>
          </p:nvGrpSpPr>
          <p:grpSpPr>
            <a:xfrm>
              <a:off x="8685531" y="2185674"/>
              <a:ext cx="3347762" cy="2336895"/>
              <a:chOff x="8685531" y="1651987"/>
              <a:chExt cx="3347762" cy="2336895"/>
            </a:xfrm>
          </p:grpSpPr>
          <p:sp>
            <p:nvSpPr>
              <p:cNvPr id="119" name="Rectangle 118">
                <a:extLst>
                  <a:ext uri="{FF2B5EF4-FFF2-40B4-BE49-F238E27FC236}">
                    <a16:creationId xmlns:a16="http://schemas.microsoft.com/office/drawing/2014/main" id="{EF30B5B9-99A5-8937-F3AE-1A29F97FF922}"/>
                  </a:ext>
                </a:extLst>
              </p:cNvPr>
              <p:cNvSpPr/>
              <p:nvPr/>
            </p:nvSpPr>
            <p:spPr>
              <a:xfrm flipH="1" flipV="1">
                <a:off x="11393213" y="3348802"/>
                <a:ext cx="640080" cy="640080"/>
              </a:xfrm>
              <a:prstGeom prst="rect">
                <a:avLst/>
              </a:prstGeom>
              <a:solidFill>
                <a:srgbClr val="F2712D"/>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grpSp>
            <p:nvGrpSpPr>
              <p:cNvPr id="120" name="Group 119">
                <a:extLst>
                  <a:ext uri="{FF2B5EF4-FFF2-40B4-BE49-F238E27FC236}">
                    <a16:creationId xmlns:a16="http://schemas.microsoft.com/office/drawing/2014/main" id="{97D2925F-4728-BD2C-417C-99743D98E4EB}"/>
                  </a:ext>
                </a:extLst>
              </p:cNvPr>
              <p:cNvGrpSpPr/>
              <p:nvPr/>
            </p:nvGrpSpPr>
            <p:grpSpPr>
              <a:xfrm>
                <a:off x="8685531" y="1651987"/>
                <a:ext cx="3291840" cy="2286000"/>
                <a:chOff x="8801102" y="4114101"/>
                <a:chExt cx="3291840" cy="2286000"/>
              </a:xfrm>
            </p:grpSpPr>
            <p:pic>
              <p:nvPicPr>
                <p:cNvPr id="121" name="Picture 120" descr="A group of women posing with a mascot&#10;&#10;Description automatically generated">
                  <a:extLst>
                    <a:ext uri="{FF2B5EF4-FFF2-40B4-BE49-F238E27FC236}">
                      <a16:creationId xmlns:a16="http://schemas.microsoft.com/office/drawing/2014/main" id="{C98371B1-D137-FBE6-5555-C11298BF6EA5}"/>
                    </a:ext>
                  </a:extLst>
                </p:cNvPr>
                <p:cNvPicPr>
                  <a:picLocks noChangeAspect="1"/>
                </p:cNvPicPr>
                <p:nvPr/>
              </p:nvPicPr>
              <p:blipFill>
                <a:blip r:embed="rId8">
                  <a:extLst>
                    <a:ext uri="{28A0092B-C50C-407E-A947-70E740481C1C}">
                      <a14:useLocalDpi xmlns:a14="http://schemas.microsoft.com/office/drawing/2010/main" val="0"/>
                    </a:ext>
                  </a:extLst>
                </a:blip>
                <a:srcRect l="7943" r="7943"/>
                <a:stretch>
                  <a:fillRect/>
                </a:stretch>
              </p:blipFill>
              <p:spPr>
                <a:xfrm>
                  <a:off x="8801102" y="4114101"/>
                  <a:ext cx="3291840" cy="2286000"/>
                </a:xfrm>
                <a:custGeom>
                  <a:avLst/>
                  <a:gdLst>
                    <a:gd name="connsiteX0" fmla="*/ 0 w 3291840"/>
                    <a:gd name="connsiteY0" fmla="*/ 0 h 2286000"/>
                    <a:gd name="connsiteX1" fmla="*/ 3291840 w 3291840"/>
                    <a:gd name="connsiteY1" fmla="*/ 0 h 2286000"/>
                    <a:gd name="connsiteX2" fmla="*/ 3291840 w 3291840"/>
                    <a:gd name="connsiteY2" fmla="*/ 2286000 h 2286000"/>
                    <a:gd name="connsiteX3" fmla="*/ 0 w 329184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291840" h="2286000">
                      <a:moveTo>
                        <a:pt x="0" y="0"/>
                      </a:moveTo>
                      <a:lnTo>
                        <a:pt x="3291840" y="0"/>
                      </a:lnTo>
                      <a:lnTo>
                        <a:pt x="3291840" y="2286000"/>
                      </a:lnTo>
                      <a:lnTo>
                        <a:pt x="0" y="2286000"/>
                      </a:lnTo>
                      <a:close/>
                    </a:path>
                  </a:pathLst>
                </a:custGeom>
              </p:spPr>
            </p:pic>
            <p:sp>
              <p:nvSpPr>
                <p:cNvPr id="122" name="Rectangle 121">
                  <a:extLst>
                    <a:ext uri="{FF2B5EF4-FFF2-40B4-BE49-F238E27FC236}">
                      <a16:creationId xmlns:a16="http://schemas.microsoft.com/office/drawing/2014/main" id="{ACFE49FF-41B4-001A-0171-56AFBABD763B}"/>
                    </a:ext>
                  </a:extLst>
                </p:cNvPr>
                <p:cNvSpPr/>
                <p:nvPr/>
              </p:nvSpPr>
              <p:spPr>
                <a:xfrm>
                  <a:off x="11156942" y="6148101"/>
                  <a:ext cx="936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p>
              </p:txBody>
            </p:sp>
          </p:grpSp>
        </p:grpSp>
        <p:grpSp>
          <p:nvGrpSpPr>
            <p:cNvPr id="111" name="Group 110">
              <a:extLst>
                <a:ext uri="{FF2B5EF4-FFF2-40B4-BE49-F238E27FC236}">
                  <a16:creationId xmlns:a16="http://schemas.microsoft.com/office/drawing/2014/main" id="{7AA94EE7-EB86-1F4B-3F16-E733F9FA93A4}"/>
                </a:ext>
              </a:extLst>
            </p:cNvPr>
            <p:cNvGrpSpPr/>
            <p:nvPr/>
          </p:nvGrpSpPr>
          <p:grpSpPr>
            <a:xfrm>
              <a:off x="164503" y="2125881"/>
              <a:ext cx="3250526" cy="2345793"/>
              <a:chOff x="164503" y="1592194"/>
              <a:chExt cx="3250526" cy="2345793"/>
            </a:xfrm>
          </p:grpSpPr>
          <p:sp>
            <p:nvSpPr>
              <p:cNvPr id="115" name="Rectangle 114">
                <a:extLst>
                  <a:ext uri="{FF2B5EF4-FFF2-40B4-BE49-F238E27FC236}">
                    <a16:creationId xmlns:a16="http://schemas.microsoft.com/office/drawing/2014/main" id="{DFC11209-B1D4-444F-E7B3-315FD11CE009}"/>
                  </a:ext>
                </a:extLst>
              </p:cNvPr>
              <p:cNvSpPr/>
              <p:nvPr/>
            </p:nvSpPr>
            <p:spPr>
              <a:xfrm flipH="1" flipV="1">
                <a:off x="164503" y="1592194"/>
                <a:ext cx="640080" cy="640080"/>
              </a:xfrm>
              <a:prstGeom prst="rect">
                <a:avLst/>
              </a:prstGeom>
              <a:solidFill>
                <a:srgbClr val="F2712D"/>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grpSp>
            <p:nvGrpSpPr>
              <p:cNvPr id="116" name="Group 115">
                <a:extLst>
                  <a:ext uri="{FF2B5EF4-FFF2-40B4-BE49-F238E27FC236}">
                    <a16:creationId xmlns:a16="http://schemas.microsoft.com/office/drawing/2014/main" id="{D451B4D6-C192-DF4D-CD56-D41C4758779F}"/>
                  </a:ext>
                </a:extLst>
              </p:cNvPr>
              <p:cNvGrpSpPr/>
              <p:nvPr/>
            </p:nvGrpSpPr>
            <p:grpSpPr>
              <a:xfrm>
                <a:off x="214629" y="1651987"/>
                <a:ext cx="3200400" cy="2286000"/>
                <a:chOff x="165100" y="4123920"/>
                <a:chExt cx="3200400" cy="2286000"/>
              </a:xfrm>
            </p:grpSpPr>
            <p:pic>
              <p:nvPicPr>
                <p:cNvPr id="117" name="Picture 116" descr="A person holding a sign&#10;&#10;Description automatically generated">
                  <a:extLst>
                    <a:ext uri="{FF2B5EF4-FFF2-40B4-BE49-F238E27FC236}">
                      <a16:creationId xmlns:a16="http://schemas.microsoft.com/office/drawing/2014/main" id="{E8A4D921-83C8-828A-BE44-B266598FCD1E}"/>
                    </a:ext>
                  </a:extLst>
                </p:cNvPr>
                <p:cNvPicPr>
                  <a:picLocks noChangeAspect="1"/>
                </p:cNvPicPr>
                <p:nvPr/>
              </p:nvPicPr>
              <p:blipFill>
                <a:blip r:embed="rId9">
                  <a:extLst>
                    <a:ext uri="{28A0092B-C50C-407E-A947-70E740481C1C}">
                      <a14:useLocalDpi xmlns:a14="http://schemas.microsoft.com/office/drawing/2010/main" val="0"/>
                    </a:ext>
                  </a:extLst>
                </a:blip>
                <a:srcRect l="990" t="246" r="424" b="1232"/>
                <a:stretch>
                  <a:fillRect/>
                </a:stretch>
              </p:blipFill>
              <p:spPr>
                <a:xfrm>
                  <a:off x="165100" y="4123920"/>
                  <a:ext cx="3200400" cy="2286000"/>
                </a:xfrm>
                <a:custGeom>
                  <a:avLst/>
                  <a:gdLst>
                    <a:gd name="connsiteX0" fmla="*/ 0 w 3200400"/>
                    <a:gd name="connsiteY0" fmla="*/ 0 h 2286000"/>
                    <a:gd name="connsiteX1" fmla="*/ 3200400 w 3200400"/>
                    <a:gd name="connsiteY1" fmla="*/ 0 h 2286000"/>
                    <a:gd name="connsiteX2" fmla="*/ 3200400 w 3200400"/>
                    <a:gd name="connsiteY2" fmla="*/ 2286000 h 2286000"/>
                    <a:gd name="connsiteX3" fmla="*/ 0 w 32004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200400" h="2286000">
                      <a:moveTo>
                        <a:pt x="0" y="0"/>
                      </a:moveTo>
                      <a:lnTo>
                        <a:pt x="3200400" y="0"/>
                      </a:lnTo>
                      <a:lnTo>
                        <a:pt x="3200400" y="2286000"/>
                      </a:lnTo>
                      <a:lnTo>
                        <a:pt x="0" y="2286000"/>
                      </a:lnTo>
                      <a:close/>
                    </a:path>
                  </a:pathLst>
                </a:custGeom>
              </p:spPr>
            </p:pic>
            <p:sp>
              <p:nvSpPr>
                <p:cNvPr id="118" name="Rectangle 117">
                  <a:extLst>
                    <a:ext uri="{FF2B5EF4-FFF2-40B4-BE49-F238E27FC236}">
                      <a16:creationId xmlns:a16="http://schemas.microsoft.com/office/drawing/2014/main" id="{EEC6B1C8-52C1-45D0-CBE7-0D0535DB7240}"/>
                    </a:ext>
                  </a:extLst>
                </p:cNvPr>
                <p:cNvSpPr/>
                <p:nvPr/>
              </p:nvSpPr>
              <p:spPr>
                <a:xfrm>
                  <a:off x="2429500" y="6157920"/>
                  <a:ext cx="936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p>
              </p:txBody>
            </p:sp>
          </p:grpSp>
        </p:grpSp>
        <p:grpSp>
          <p:nvGrpSpPr>
            <p:cNvPr id="112" name="Group 111">
              <a:extLst>
                <a:ext uri="{FF2B5EF4-FFF2-40B4-BE49-F238E27FC236}">
                  <a16:creationId xmlns:a16="http://schemas.microsoft.com/office/drawing/2014/main" id="{3045388D-9FF2-A675-BE31-6EAFF15202D8}"/>
                </a:ext>
              </a:extLst>
            </p:cNvPr>
            <p:cNvGrpSpPr/>
            <p:nvPr/>
          </p:nvGrpSpPr>
          <p:grpSpPr>
            <a:xfrm>
              <a:off x="5526617" y="2185674"/>
              <a:ext cx="3108960" cy="2286000"/>
              <a:chOff x="5507876" y="4123920"/>
              <a:chExt cx="3108960" cy="2286000"/>
            </a:xfrm>
          </p:grpSpPr>
          <p:pic>
            <p:nvPicPr>
              <p:cNvPr id="113" name="Picture 112" descr="A person smiling at the camera&#10;&#10;Description automatically generated">
                <a:extLst>
                  <a:ext uri="{FF2B5EF4-FFF2-40B4-BE49-F238E27FC236}">
                    <a16:creationId xmlns:a16="http://schemas.microsoft.com/office/drawing/2014/main" id="{7252D0E3-2645-6EC2-1C5F-8E0838448ED1}"/>
                  </a:ext>
                </a:extLst>
              </p:cNvPr>
              <p:cNvPicPr>
                <a:picLocks noChangeAspect="1"/>
              </p:cNvPicPr>
              <p:nvPr/>
            </p:nvPicPr>
            <p:blipFill>
              <a:blip r:embed="rId10">
                <a:extLst>
                  <a:ext uri="{28A0092B-C50C-407E-A947-70E740481C1C}">
                    <a14:useLocalDpi xmlns:a14="http://schemas.microsoft.com/office/drawing/2010/main" val="0"/>
                  </a:ext>
                </a:extLst>
              </a:blip>
              <a:srcRect l="7583" t="646" r="1597" b="412"/>
              <a:stretch>
                <a:fillRect/>
              </a:stretch>
            </p:blipFill>
            <p:spPr>
              <a:xfrm>
                <a:off x="5507876" y="4123920"/>
                <a:ext cx="3108960" cy="2286000"/>
              </a:xfrm>
              <a:custGeom>
                <a:avLst/>
                <a:gdLst>
                  <a:gd name="connsiteX0" fmla="*/ 0 w 3108960"/>
                  <a:gd name="connsiteY0" fmla="*/ 0 h 2286000"/>
                  <a:gd name="connsiteX1" fmla="*/ 3108960 w 3108960"/>
                  <a:gd name="connsiteY1" fmla="*/ 0 h 2286000"/>
                  <a:gd name="connsiteX2" fmla="*/ 3108960 w 3108960"/>
                  <a:gd name="connsiteY2" fmla="*/ 2286000 h 2286000"/>
                  <a:gd name="connsiteX3" fmla="*/ 0 w 310896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108960" h="2286000">
                    <a:moveTo>
                      <a:pt x="0" y="0"/>
                    </a:moveTo>
                    <a:lnTo>
                      <a:pt x="3108960" y="0"/>
                    </a:lnTo>
                    <a:lnTo>
                      <a:pt x="3108960" y="2286000"/>
                    </a:lnTo>
                    <a:lnTo>
                      <a:pt x="0" y="2286000"/>
                    </a:lnTo>
                    <a:close/>
                  </a:path>
                </a:pathLst>
              </a:custGeom>
            </p:spPr>
          </p:pic>
          <p:sp>
            <p:nvSpPr>
              <p:cNvPr id="114" name="Rectangle 113">
                <a:extLst>
                  <a:ext uri="{FF2B5EF4-FFF2-40B4-BE49-F238E27FC236}">
                    <a16:creationId xmlns:a16="http://schemas.microsoft.com/office/drawing/2014/main" id="{1B224D7B-A554-7A61-DE90-203DE2301CB2}"/>
                  </a:ext>
                </a:extLst>
              </p:cNvPr>
              <p:cNvSpPr/>
              <p:nvPr/>
            </p:nvSpPr>
            <p:spPr>
              <a:xfrm>
                <a:off x="7680836" y="6157920"/>
                <a:ext cx="936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p>
            </p:txBody>
          </p:sp>
        </p:grpSp>
      </p:grpSp>
      <p:pic>
        <p:nvPicPr>
          <p:cNvPr id="2" name="18_2">
            <a:hlinkClick r:id="" action="ppaction://media"/>
            <a:extLst>
              <a:ext uri="{FF2B5EF4-FFF2-40B4-BE49-F238E27FC236}">
                <a16:creationId xmlns:a16="http://schemas.microsoft.com/office/drawing/2014/main" id="{D0A61028-0095-8232-DEA2-FC5F132233E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58675" y="7445375"/>
            <a:ext cx="609600" cy="609600"/>
          </a:xfrm>
          <a:prstGeom prst="rect">
            <a:avLst/>
          </a:prstGeom>
        </p:spPr>
      </p:pic>
    </p:spTree>
    <p:extLst>
      <p:ext uri="{BB962C8B-B14F-4D97-AF65-F5344CB8AC3E}">
        <p14:creationId xmlns:p14="http://schemas.microsoft.com/office/powerpoint/2010/main" val="1754901155"/>
      </p:ext>
    </p:extLst>
  </p:cSld>
  <p:clrMapOvr>
    <a:masterClrMapping/>
  </p:clrMapOvr>
  <mc:AlternateContent xmlns:mc="http://schemas.openxmlformats.org/markup-compatibility/2006" xmlns:p14="http://schemas.microsoft.com/office/powerpoint/2010/main">
    <mc:Choice Requires="p14">
      <p:transition spd="slow" p14:dur="2000" advClick="0" advTm="13950"/>
    </mc:Choice>
    <mc:Fallback xmlns="">
      <p:transition spd="slow" advClick="0" advTm="13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24" fill="hold"/>
                                        <p:tgtEl>
                                          <p:spTgt spid="2"/>
                                        </p:tgtEl>
                                      </p:cBhvr>
                                    </p:cmd>
                                  </p:childTnLst>
                                </p:cTn>
                              </p:par>
                              <p:par>
                                <p:cTn id="7" presetID="64" presetClass="path" presetSubtype="0" accel="50000" decel="50000" fill="hold" nodeType="withEffect">
                                  <p:stCondLst>
                                    <p:cond delay="3250"/>
                                  </p:stCondLst>
                                  <p:childTnLst>
                                    <p:animMotion origin="layout" path="M 0 -1.11111E-6 L 0 -0.10347 " pathEditMode="relative" rAng="0" ptsTypes="AA">
                                      <p:cBhvr>
                                        <p:cTn id="8" dur="750" fill="hold"/>
                                        <p:tgtEl>
                                          <p:spTgt spid="107"/>
                                        </p:tgtEl>
                                        <p:attrNameLst>
                                          <p:attrName>ppt_x</p:attrName>
                                          <p:attrName>ppt_y</p:attrName>
                                        </p:attrNameLst>
                                      </p:cBhvr>
                                      <p:rCtr x="0" y="-5185"/>
                                    </p:animMotion>
                                  </p:childTnLst>
                                </p:cTn>
                              </p:par>
                              <p:par>
                                <p:cTn id="9" presetID="22" presetClass="entr" presetSubtype="8" fill="hold" nodeType="withEffect">
                                  <p:stCondLst>
                                    <p:cond delay="375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xit" presetSubtype="8" fill="hold" nodeType="withEffect">
                                  <p:stCondLst>
                                    <p:cond delay="15000"/>
                                  </p:stCondLst>
                                  <p:childTnLst>
                                    <p:animEffect transition="out" filter="wipe(left)">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22" presetClass="entr" presetSubtype="8" fill="hold" nodeType="withEffect">
                                  <p:stCondLst>
                                    <p:cond delay="155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22" presetClass="exit" presetSubtype="8" fill="hold" nodeType="withEffect">
                                  <p:stCondLst>
                                    <p:cond delay="24000"/>
                                  </p:stCondLst>
                                  <p:childTnLst>
                                    <p:animEffect transition="out" filter="wipe(left)">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22" presetClass="entr" presetSubtype="8" fill="hold" nodeType="withEffect">
                                  <p:stCondLst>
                                    <p:cond delay="2450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xit" presetSubtype="8" fill="hold" nodeType="withEffect">
                                  <p:stCondLst>
                                    <p:cond delay="36000"/>
                                  </p:stCondLst>
                                  <p:childTnLst>
                                    <p:animEffect transition="out" filter="wipe(left)">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par>
                                <p:cTn id="27" presetID="22" presetClass="entr" presetSubtype="8" fill="hold" nodeType="withEffect">
                                  <p:stCondLst>
                                    <p:cond delay="3650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2" presetClass="exit" presetSubtype="8" fill="hold" nodeType="withEffect">
                                  <p:stCondLst>
                                    <p:cond delay="40500"/>
                                  </p:stCondLst>
                                  <p:childTnLst>
                                    <p:animEffect transition="out" filter="wipe(left)">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22" presetClass="entr" presetSubtype="8" fill="hold" nodeType="withEffect">
                                  <p:stCondLst>
                                    <p:cond delay="4100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par>
                                <p:cTn id="36" presetID="22" presetClass="exit" presetSubtype="8" fill="hold" nodeType="withEffect">
                                  <p:stCondLst>
                                    <p:cond delay="42500"/>
                                  </p:stCondLst>
                                  <p:childTnLst>
                                    <p:animEffect transition="out" filter="wipe(left)">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22" presetClass="entr" presetSubtype="8" fill="hold" nodeType="withEffect">
                                  <p:stCondLst>
                                    <p:cond delay="4300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par>
                                <p:cTn id="42" presetID="22" presetClass="exit" presetSubtype="8" fill="hold" nodeType="withEffect">
                                  <p:stCondLst>
                                    <p:cond delay="49820"/>
                                  </p:stCondLst>
                                  <p:childTnLst>
                                    <p:animEffect transition="out" filter="wipe(left)">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2" presetClass="exit" presetSubtype="8" fill="hold" grpId="0" nodeType="withEffect">
                                  <p:stCondLst>
                                    <p:cond delay="49820"/>
                                  </p:stCondLst>
                                  <p:childTnLst>
                                    <p:anim calcmode="lin" valueType="num">
                                      <p:cBhvr additive="base">
                                        <p:cTn id="46" dur="500"/>
                                        <p:tgtEl>
                                          <p:spTgt spid="8"/>
                                        </p:tgtEl>
                                        <p:attrNameLst>
                                          <p:attrName>ppt_x</p:attrName>
                                        </p:attrNameLst>
                                      </p:cBhvr>
                                      <p:tavLst>
                                        <p:tav tm="0">
                                          <p:val>
                                            <p:strVal val="ppt_x"/>
                                          </p:val>
                                        </p:tav>
                                        <p:tav tm="100000">
                                          <p:val>
                                            <p:strVal val="0-ppt_w/2"/>
                                          </p:val>
                                        </p:tav>
                                      </p:tavLst>
                                    </p:anim>
                                    <p:anim calcmode="lin" valueType="num">
                                      <p:cBhvr additive="base">
                                        <p:cTn id="47" dur="500"/>
                                        <p:tgtEl>
                                          <p:spTgt spid="8"/>
                                        </p:tgtEl>
                                        <p:attrNameLst>
                                          <p:attrName>ppt_y</p:attrName>
                                        </p:attrNameLst>
                                      </p:cBhvr>
                                      <p:tavLst>
                                        <p:tav tm="0">
                                          <p:val>
                                            <p:strVal val="ppt_y"/>
                                          </p:val>
                                        </p:tav>
                                        <p:tav tm="100000">
                                          <p:val>
                                            <p:strVal val="ppt_y"/>
                                          </p:val>
                                        </p:tav>
                                      </p:tavLst>
                                    </p:anim>
                                    <p:set>
                                      <p:cBhvr>
                                        <p:cTn id="48" dur="1" fill="hold">
                                          <p:stCondLst>
                                            <p:cond delay="499"/>
                                          </p:stCondLst>
                                        </p:cTn>
                                        <p:tgtEl>
                                          <p:spTgt spid="8"/>
                                        </p:tgtEl>
                                        <p:attrNameLst>
                                          <p:attrName>style.visibility</p:attrName>
                                        </p:attrNameLst>
                                      </p:cBhvr>
                                      <p:to>
                                        <p:strVal val="hidden"/>
                                      </p:to>
                                    </p:set>
                                  </p:childTnLst>
                                </p:cTn>
                              </p:par>
                              <p:par>
                                <p:cTn id="49" presetID="2" presetClass="exit" presetSubtype="2" fill="hold" nodeType="withEffect">
                                  <p:stCondLst>
                                    <p:cond delay="49820"/>
                                  </p:stCondLst>
                                  <p:childTnLst>
                                    <p:anim calcmode="lin" valueType="num">
                                      <p:cBhvr additive="base">
                                        <p:cTn id="50" dur="500"/>
                                        <p:tgtEl>
                                          <p:spTgt spid="107"/>
                                        </p:tgtEl>
                                        <p:attrNameLst>
                                          <p:attrName>ppt_x</p:attrName>
                                        </p:attrNameLst>
                                      </p:cBhvr>
                                      <p:tavLst>
                                        <p:tav tm="0">
                                          <p:val>
                                            <p:strVal val="ppt_x"/>
                                          </p:val>
                                        </p:tav>
                                        <p:tav tm="100000">
                                          <p:val>
                                            <p:strVal val="1+ppt_w/2"/>
                                          </p:val>
                                        </p:tav>
                                      </p:tavLst>
                                    </p:anim>
                                    <p:anim calcmode="lin" valueType="num">
                                      <p:cBhvr additive="base">
                                        <p:cTn id="51" dur="500"/>
                                        <p:tgtEl>
                                          <p:spTgt spid="107"/>
                                        </p:tgtEl>
                                        <p:attrNameLst>
                                          <p:attrName>ppt_y</p:attrName>
                                        </p:attrNameLst>
                                      </p:cBhvr>
                                      <p:tavLst>
                                        <p:tav tm="0">
                                          <p:val>
                                            <p:strVal val="ppt_y"/>
                                          </p:val>
                                        </p:tav>
                                        <p:tav tm="100000">
                                          <p:val>
                                            <p:strVal val="ppt_y"/>
                                          </p:val>
                                        </p:tav>
                                      </p:tavLst>
                                    </p:anim>
                                    <p:set>
                                      <p:cBhvr>
                                        <p:cTn id="52" dur="1" fill="hold">
                                          <p:stCondLst>
                                            <p:cond delay="499"/>
                                          </p:stCondLst>
                                        </p:cTn>
                                        <p:tgtEl>
                                          <p:spTgt spid="107"/>
                                        </p:tgtEl>
                                        <p:attrNameLst>
                                          <p:attrName>style.visibility</p:attrName>
                                        </p:attrNameLst>
                                      </p:cBhvr>
                                      <p:to>
                                        <p:strVal val="hidden"/>
                                      </p:to>
                                    </p:set>
                                  </p:childTnLst>
                                </p:cTn>
                              </p:par>
                              <p:par>
                                <p:cTn id="53" presetID="53" presetClass="exit" presetSubtype="32" fill="hold" nodeType="withEffect">
                                  <p:stCondLst>
                                    <p:cond delay="49820"/>
                                  </p:stCondLst>
                                  <p:childTnLst>
                                    <p:anim calcmode="lin" valueType="num">
                                      <p:cBhvr>
                                        <p:cTn id="54" dur="500"/>
                                        <p:tgtEl>
                                          <p:spTgt spid="101"/>
                                        </p:tgtEl>
                                        <p:attrNameLst>
                                          <p:attrName>ppt_w</p:attrName>
                                        </p:attrNameLst>
                                      </p:cBhvr>
                                      <p:tavLst>
                                        <p:tav tm="0">
                                          <p:val>
                                            <p:strVal val="ppt_w"/>
                                          </p:val>
                                        </p:tav>
                                        <p:tav tm="100000">
                                          <p:val>
                                            <p:fltVal val="0"/>
                                          </p:val>
                                        </p:tav>
                                      </p:tavLst>
                                    </p:anim>
                                    <p:anim calcmode="lin" valueType="num">
                                      <p:cBhvr>
                                        <p:cTn id="55" dur="500"/>
                                        <p:tgtEl>
                                          <p:spTgt spid="101"/>
                                        </p:tgtEl>
                                        <p:attrNameLst>
                                          <p:attrName>ppt_h</p:attrName>
                                        </p:attrNameLst>
                                      </p:cBhvr>
                                      <p:tavLst>
                                        <p:tav tm="0">
                                          <p:val>
                                            <p:strVal val="ppt_h"/>
                                          </p:val>
                                        </p:tav>
                                        <p:tav tm="100000">
                                          <p:val>
                                            <p:fltVal val="0"/>
                                          </p:val>
                                        </p:tav>
                                      </p:tavLst>
                                    </p:anim>
                                    <p:animEffect transition="out" filter="fade">
                                      <p:cBhvr>
                                        <p:cTn id="56" dur="500"/>
                                        <p:tgtEl>
                                          <p:spTgt spid="101"/>
                                        </p:tgtEl>
                                      </p:cBhvr>
                                    </p:animEffect>
                                    <p:set>
                                      <p:cBhvr>
                                        <p:cTn id="57" dur="1" fill="hold">
                                          <p:stCondLst>
                                            <p:cond delay="499"/>
                                          </p:stCondLst>
                                        </p:cTn>
                                        <p:tgtEl>
                                          <p:spTgt spid="101"/>
                                        </p:tgtEl>
                                        <p:attrNameLst>
                                          <p:attrName>style.visibility</p:attrName>
                                        </p:attrNameLst>
                                      </p:cBhvr>
                                      <p:to>
                                        <p:strVal val="hidden"/>
                                      </p:to>
                                    </p:set>
                                  </p:childTnLst>
                                </p:cTn>
                              </p:par>
                              <p:par>
                                <p:cTn id="58" presetID="16" presetClass="exit" presetSubtype="21" fill="hold" grpId="0" nodeType="withEffect">
                                  <p:stCondLst>
                                    <p:cond delay="49820"/>
                                  </p:stCondLst>
                                  <p:childTnLst>
                                    <p:animEffect transition="out" filter="barn(inVertical)">
                                      <p:cBhvr>
                                        <p:cTn id="59" dur="500"/>
                                        <p:tgtEl>
                                          <p:spTgt spid="106"/>
                                        </p:tgtEl>
                                      </p:cBhvr>
                                    </p:animEffect>
                                    <p:set>
                                      <p:cBhvr>
                                        <p:cTn id="60" dur="1" fill="hold">
                                          <p:stCondLst>
                                            <p:cond delay="499"/>
                                          </p:stCondLst>
                                        </p:cTn>
                                        <p:tgtEl>
                                          <p:spTgt spid="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
                </p:tgtEl>
              </p:cMediaNode>
            </p:audio>
          </p:childTnLst>
        </p:cTn>
      </p:par>
    </p:tnLst>
    <p:bldLst>
      <p:bldP spid="8" grpId="0"/>
      <p:bldP spid="10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B29585A-F36D-A3A2-FA7A-3B2D4D3C15A8}"/>
              </a:ext>
            </a:extLst>
          </p:cNvPr>
          <p:cNvCxnSpPr>
            <a:cxnSpLocks/>
          </p:cNvCxnSpPr>
          <p:nvPr/>
        </p:nvCxnSpPr>
        <p:spPr>
          <a:xfrm>
            <a:off x="1091832" y="4331325"/>
            <a:ext cx="0" cy="45720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 name="Rectangle 3">
            <a:extLst>
              <a:ext uri="{FF2B5EF4-FFF2-40B4-BE49-F238E27FC236}">
                <a16:creationId xmlns:a16="http://schemas.microsoft.com/office/drawing/2014/main" id="{1B2E2B94-9627-8425-652B-4BCF9AA1B3AC}"/>
              </a:ext>
            </a:extLst>
          </p:cNvPr>
          <p:cNvSpPr>
            <a:spLocks noChangeArrowheads="1"/>
          </p:cNvSpPr>
          <p:nvPr/>
        </p:nvSpPr>
        <p:spPr bwMode="auto">
          <a:xfrm>
            <a:off x="1608297" y="3718707"/>
            <a:ext cx="499570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Clr>
                <a:srgbClr val="09164D"/>
              </a:buClr>
              <a:buSzPct val="100000"/>
            </a:pPr>
            <a:r>
              <a:rPr lang="en-US" sz="2200" dirty="0">
                <a:latin typeface="Atkinson Hyperlegible" pitchFamily="2" charset="0"/>
                <a:cs typeface="Arial"/>
              </a:rPr>
              <a:t>Understand the </a:t>
            </a:r>
            <a:r>
              <a:rPr lang="en-US" sz="2200" b="1" dirty="0">
                <a:latin typeface="Atkinson Hyperlegible" pitchFamily="2" charset="0"/>
                <a:cs typeface="Arial"/>
              </a:rPr>
              <a:t>five golden rules </a:t>
            </a:r>
            <a:r>
              <a:rPr lang="en-US" sz="2200" dirty="0">
                <a:latin typeface="Atkinson Hyperlegible" pitchFamily="2" charset="0"/>
                <a:cs typeface="Arial"/>
              </a:rPr>
              <a:t>for hand hygiene.</a:t>
            </a:r>
          </a:p>
        </p:txBody>
      </p:sp>
      <p:sp>
        <p:nvSpPr>
          <p:cNvPr id="16" name="Rectangle 3">
            <a:extLst>
              <a:ext uri="{FF2B5EF4-FFF2-40B4-BE49-F238E27FC236}">
                <a16:creationId xmlns:a16="http://schemas.microsoft.com/office/drawing/2014/main" id="{02473613-F03F-2E69-D36B-69455256E6C9}"/>
              </a:ext>
            </a:extLst>
          </p:cNvPr>
          <p:cNvSpPr>
            <a:spLocks noChangeArrowheads="1"/>
          </p:cNvSpPr>
          <p:nvPr/>
        </p:nvSpPr>
        <p:spPr bwMode="auto">
          <a:xfrm>
            <a:off x="1608296" y="4608874"/>
            <a:ext cx="629781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Clr>
                <a:srgbClr val="09164D"/>
              </a:buClr>
              <a:buSzPct val="100000"/>
            </a:pPr>
            <a:r>
              <a:rPr lang="en-US" sz="2200" dirty="0">
                <a:latin typeface="Atkinson Hyperlegible" pitchFamily="2" charset="0"/>
                <a:cs typeface="Arial"/>
              </a:rPr>
              <a:t>Describe the importance of using a </a:t>
            </a:r>
            <a:r>
              <a:rPr lang="en-US" sz="2200" b="1" dirty="0">
                <a:latin typeface="Atkinson Hyperlegible" pitchFamily="2" charset="0"/>
                <a:cs typeface="Arial"/>
              </a:rPr>
              <a:t>multimodal improvement strategy.</a:t>
            </a:r>
            <a:endParaRPr lang="en-US" sz="2200" dirty="0">
              <a:latin typeface="Atkinson Hyperlegible" pitchFamily="2" charset="0"/>
            </a:endParaRPr>
          </a:p>
        </p:txBody>
      </p:sp>
      <p:sp>
        <p:nvSpPr>
          <p:cNvPr id="26" name="TextBox 25">
            <a:extLst>
              <a:ext uri="{FF2B5EF4-FFF2-40B4-BE49-F238E27FC236}">
                <a16:creationId xmlns:a16="http://schemas.microsoft.com/office/drawing/2014/main" id="{9B6B805A-75F2-BD9F-6B7F-8A0A231F79C0}"/>
              </a:ext>
            </a:extLst>
          </p:cNvPr>
          <p:cNvSpPr txBox="1"/>
          <p:nvPr/>
        </p:nvSpPr>
        <p:spPr>
          <a:xfrm>
            <a:off x="1608297" y="1697197"/>
            <a:ext cx="7488928" cy="523220"/>
          </a:xfrm>
          <a:prstGeom prst="rect">
            <a:avLst/>
          </a:prstGeom>
          <a:noFill/>
        </p:spPr>
        <p:txBody>
          <a:bodyPr wrap="square" rtlCol="0">
            <a:spAutoFit/>
          </a:bodyPr>
          <a:lstStyle/>
          <a:p>
            <a:r>
              <a:rPr lang="en-US" sz="2800" b="1" dirty="0">
                <a:latin typeface="Atkinson Hyperlegible" pitchFamily="2" charset="0"/>
              </a:rPr>
              <a:t>By the end of this module, you will: </a:t>
            </a:r>
          </a:p>
        </p:txBody>
      </p:sp>
      <p:sp>
        <p:nvSpPr>
          <p:cNvPr id="27" name="Rettangolo 7">
            <a:extLst>
              <a:ext uri="{FF2B5EF4-FFF2-40B4-BE49-F238E27FC236}">
                <a16:creationId xmlns:a16="http://schemas.microsoft.com/office/drawing/2014/main" id="{E64BA11E-3C29-BEC0-CD2B-E79EA6311A02}"/>
              </a:ext>
            </a:extLst>
          </p:cNvPr>
          <p:cNvSpPr/>
          <p:nvPr/>
        </p:nvSpPr>
        <p:spPr>
          <a:xfrm rot="5400000">
            <a:off x="4556812" y="-463186"/>
            <a:ext cx="21642" cy="5669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28" name="Straight Connector 27">
            <a:extLst>
              <a:ext uri="{FF2B5EF4-FFF2-40B4-BE49-F238E27FC236}">
                <a16:creationId xmlns:a16="http://schemas.microsoft.com/office/drawing/2014/main" id="{523A786B-A206-6BDE-CCDD-F29AF113A6C2}"/>
              </a:ext>
            </a:extLst>
          </p:cNvPr>
          <p:cNvCxnSpPr>
            <a:cxnSpLocks/>
          </p:cNvCxnSpPr>
          <p:nvPr/>
        </p:nvCxnSpPr>
        <p:spPr>
          <a:xfrm>
            <a:off x="1732993" y="4548511"/>
            <a:ext cx="5673358"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DC70BF35-4D4D-51DD-A294-AD3DFEF52A2C}"/>
              </a:ext>
            </a:extLst>
          </p:cNvPr>
          <p:cNvSpPr txBox="1"/>
          <p:nvPr/>
        </p:nvSpPr>
        <p:spPr>
          <a:xfrm>
            <a:off x="128015" y="96886"/>
            <a:ext cx="8669821" cy="584775"/>
          </a:xfrm>
          <a:prstGeom prst="rect">
            <a:avLst/>
          </a:prstGeom>
          <a:noFill/>
        </p:spPr>
        <p:txBody>
          <a:bodyPr wrap="square" rtlCol="0">
            <a:spAutoFit/>
          </a:bodyPr>
          <a:lstStyle/>
          <a:p>
            <a:r>
              <a:rPr lang="en-US" sz="3200" b="1" dirty="0">
                <a:solidFill>
                  <a:srgbClr val="AB47BC"/>
                </a:solidFill>
                <a:latin typeface="Atkinson Hyperlegible" pitchFamily="2" charset="0"/>
              </a:rPr>
              <a:t>Learning objectives </a:t>
            </a:r>
          </a:p>
        </p:txBody>
      </p:sp>
      <p:cxnSp>
        <p:nvCxnSpPr>
          <p:cNvPr id="2" name="Straight Connector 1">
            <a:extLst>
              <a:ext uri="{FF2B5EF4-FFF2-40B4-BE49-F238E27FC236}">
                <a16:creationId xmlns:a16="http://schemas.microsoft.com/office/drawing/2014/main" id="{83ADF0E5-4061-4B1A-2D8A-0E42B129FCA9}"/>
              </a:ext>
            </a:extLst>
          </p:cNvPr>
          <p:cNvCxnSpPr>
            <a:cxnSpLocks/>
          </p:cNvCxnSpPr>
          <p:nvPr/>
        </p:nvCxnSpPr>
        <p:spPr>
          <a:xfrm>
            <a:off x="1095358" y="2295371"/>
            <a:ext cx="0" cy="54864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A16EE50-788B-41B5-3305-320C3E1B3D5F}"/>
              </a:ext>
            </a:extLst>
          </p:cNvPr>
          <p:cNvCxnSpPr>
            <a:cxnSpLocks/>
          </p:cNvCxnSpPr>
          <p:nvPr/>
        </p:nvCxnSpPr>
        <p:spPr>
          <a:xfrm>
            <a:off x="1095358" y="3205637"/>
            <a:ext cx="0" cy="73152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ABF200AC-FD96-4770-E9B7-645E7A0F8A2D}"/>
              </a:ext>
            </a:extLst>
          </p:cNvPr>
          <p:cNvGrpSpPr/>
          <p:nvPr/>
        </p:nvGrpSpPr>
        <p:grpSpPr>
          <a:xfrm>
            <a:off x="1" y="1150641"/>
            <a:ext cx="1302963" cy="1173493"/>
            <a:chOff x="11010804" y="-5800920"/>
            <a:chExt cx="878498" cy="791205"/>
          </a:xfrm>
          <a:solidFill>
            <a:srgbClr val="FED02F"/>
          </a:solidFill>
        </p:grpSpPr>
        <p:sp>
          <p:nvSpPr>
            <p:cNvPr id="17" name="Freeform 45">
              <a:extLst>
                <a:ext uri="{FF2B5EF4-FFF2-40B4-BE49-F238E27FC236}">
                  <a16:creationId xmlns:a16="http://schemas.microsoft.com/office/drawing/2014/main" id="{7AC277EB-ADF3-8778-2A77-EA8EE6DF7635}"/>
                </a:ext>
              </a:extLst>
            </p:cNvPr>
            <p:cNvSpPr>
              <a:spLocks/>
            </p:cNvSpPr>
            <p:nvPr/>
          </p:nvSpPr>
          <p:spPr bwMode="auto">
            <a:xfrm>
              <a:off x="11010804" y="-5604346"/>
              <a:ext cx="834635" cy="493250"/>
            </a:xfrm>
            <a:custGeom>
              <a:avLst/>
              <a:gdLst>
                <a:gd name="T0" fmla="*/ 5976 w 6309"/>
                <a:gd name="T1" fmla="*/ 974 h 3728"/>
                <a:gd name="T2" fmla="*/ 5287 w 6309"/>
                <a:gd name="T3" fmla="*/ 668 h 3728"/>
                <a:gd name="T4" fmla="*/ 4246 w 6309"/>
                <a:gd name="T5" fmla="*/ 668 h 3728"/>
                <a:gd name="T6" fmla="*/ 4002 w 6309"/>
                <a:gd name="T7" fmla="*/ 637 h 3728"/>
                <a:gd name="T8" fmla="*/ 3808 w 6309"/>
                <a:gd name="T9" fmla="*/ 515 h 3728"/>
                <a:gd name="T10" fmla="*/ 3690 w 6309"/>
                <a:gd name="T11" fmla="*/ 407 h 3728"/>
                <a:gd name="T12" fmla="*/ 3494 w 6309"/>
                <a:gd name="T13" fmla="*/ 245 h 3728"/>
                <a:gd name="T14" fmla="*/ 3486 w 6309"/>
                <a:gd name="T15" fmla="*/ 239 h 3728"/>
                <a:gd name="T16" fmla="*/ 3049 w 6309"/>
                <a:gd name="T17" fmla="*/ 26 h 3728"/>
                <a:gd name="T18" fmla="*/ 2792 w 6309"/>
                <a:gd name="T19" fmla="*/ 0 h 3728"/>
                <a:gd name="T20" fmla="*/ 2341 w 6309"/>
                <a:gd name="T21" fmla="*/ 91 h 3728"/>
                <a:gd name="T22" fmla="*/ 2259 w 6309"/>
                <a:gd name="T23" fmla="*/ 131 h 3728"/>
                <a:gd name="T24" fmla="*/ 2255 w 6309"/>
                <a:gd name="T25" fmla="*/ 133 h 3728"/>
                <a:gd name="T26" fmla="*/ 2074 w 6309"/>
                <a:gd name="T27" fmla="*/ 243 h 3728"/>
                <a:gd name="T28" fmla="*/ 1878 w 6309"/>
                <a:gd name="T29" fmla="*/ 405 h 3728"/>
                <a:gd name="T30" fmla="*/ 1760 w 6309"/>
                <a:gd name="T31" fmla="*/ 513 h 3728"/>
                <a:gd name="T32" fmla="*/ 1564 w 6309"/>
                <a:gd name="T33" fmla="*/ 637 h 3728"/>
                <a:gd name="T34" fmla="*/ 1359 w 6309"/>
                <a:gd name="T35" fmla="*/ 668 h 3728"/>
                <a:gd name="T36" fmla="*/ 1323 w 6309"/>
                <a:gd name="T37" fmla="*/ 668 h 3728"/>
                <a:gd name="T38" fmla="*/ 883 w 6309"/>
                <a:gd name="T39" fmla="*/ 668 h 3728"/>
                <a:gd name="T40" fmla="*/ 560 w 6309"/>
                <a:gd name="T41" fmla="*/ 668 h 3728"/>
                <a:gd name="T42" fmla="*/ 0 w 6309"/>
                <a:gd name="T43" fmla="*/ 668 h 3728"/>
                <a:gd name="T44" fmla="*/ 0 w 6309"/>
                <a:gd name="T45" fmla="*/ 2055 h 3728"/>
                <a:gd name="T46" fmla="*/ 919 w 6309"/>
                <a:gd name="T47" fmla="*/ 2057 h 3728"/>
                <a:gd name="T48" fmla="*/ 1249 w 6309"/>
                <a:gd name="T49" fmla="*/ 2059 h 3728"/>
                <a:gd name="T50" fmla="*/ 1346 w 6309"/>
                <a:gd name="T51" fmla="*/ 2059 h 3728"/>
                <a:gd name="T52" fmla="*/ 1363 w 6309"/>
                <a:gd name="T53" fmla="*/ 2059 h 3728"/>
                <a:gd name="T54" fmla="*/ 1604 w 6309"/>
                <a:gd name="T55" fmla="*/ 2087 h 3728"/>
                <a:gd name="T56" fmla="*/ 1800 w 6309"/>
                <a:gd name="T57" fmla="*/ 2211 h 3728"/>
                <a:gd name="T58" fmla="*/ 1918 w 6309"/>
                <a:gd name="T59" fmla="*/ 2319 h 3728"/>
                <a:gd name="T60" fmla="*/ 2114 w 6309"/>
                <a:gd name="T61" fmla="*/ 2481 h 3728"/>
                <a:gd name="T62" fmla="*/ 2122 w 6309"/>
                <a:gd name="T63" fmla="*/ 2487 h 3728"/>
                <a:gd name="T64" fmla="*/ 2817 w 6309"/>
                <a:gd name="T65" fmla="*/ 2727 h 3728"/>
                <a:gd name="T66" fmla="*/ 3349 w 6309"/>
                <a:gd name="T67" fmla="*/ 2595 h 3728"/>
                <a:gd name="T68" fmla="*/ 3353 w 6309"/>
                <a:gd name="T69" fmla="*/ 2593 h 3728"/>
                <a:gd name="T70" fmla="*/ 3534 w 6309"/>
                <a:gd name="T71" fmla="*/ 2483 h 3728"/>
                <a:gd name="T72" fmla="*/ 3730 w 6309"/>
                <a:gd name="T73" fmla="*/ 2321 h 3728"/>
                <a:gd name="T74" fmla="*/ 3848 w 6309"/>
                <a:gd name="T75" fmla="*/ 2213 h 3728"/>
                <a:gd name="T76" fmla="*/ 4044 w 6309"/>
                <a:gd name="T77" fmla="*/ 2089 h 3728"/>
                <a:gd name="T78" fmla="*/ 4250 w 6309"/>
                <a:gd name="T79" fmla="*/ 2059 h 3728"/>
                <a:gd name="T80" fmla="*/ 4286 w 6309"/>
                <a:gd name="T81" fmla="*/ 2059 h 3728"/>
                <a:gd name="T82" fmla="*/ 4834 w 6309"/>
                <a:gd name="T83" fmla="*/ 2365 h 3728"/>
                <a:gd name="T84" fmla="*/ 4834 w 6309"/>
                <a:gd name="T85" fmla="*/ 3728 h 3728"/>
                <a:gd name="T86" fmla="*/ 6309 w 6309"/>
                <a:gd name="T87" fmla="*/ 3728 h 3728"/>
                <a:gd name="T88" fmla="*/ 6309 w 6309"/>
                <a:gd name="T89" fmla="*/ 1649 h 3728"/>
                <a:gd name="T90" fmla="*/ 6210 w 6309"/>
                <a:gd name="T91" fmla="*/ 1273 h 3728"/>
                <a:gd name="T92" fmla="*/ 5976 w 6309"/>
                <a:gd name="T93" fmla="*/ 974 h 3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09" h="3728">
                  <a:moveTo>
                    <a:pt x="5976" y="974"/>
                  </a:moveTo>
                  <a:cubicBezTo>
                    <a:pt x="5795" y="778"/>
                    <a:pt x="5565" y="676"/>
                    <a:pt x="5287" y="668"/>
                  </a:cubicBezTo>
                  <a:lnTo>
                    <a:pt x="4246" y="668"/>
                  </a:lnTo>
                  <a:cubicBezTo>
                    <a:pt x="4148" y="672"/>
                    <a:pt x="4067" y="662"/>
                    <a:pt x="4002" y="637"/>
                  </a:cubicBezTo>
                  <a:cubicBezTo>
                    <a:pt x="3931" y="610"/>
                    <a:pt x="3866" y="570"/>
                    <a:pt x="3808" y="515"/>
                  </a:cubicBezTo>
                  <a:cubicBezTo>
                    <a:pt x="3762" y="472"/>
                    <a:pt x="3723" y="436"/>
                    <a:pt x="3690" y="407"/>
                  </a:cubicBezTo>
                  <a:cubicBezTo>
                    <a:pt x="3630" y="352"/>
                    <a:pt x="3565" y="298"/>
                    <a:pt x="3494" y="245"/>
                  </a:cubicBezTo>
                  <a:cubicBezTo>
                    <a:pt x="3492" y="243"/>
                    <a:pt x="3489" y="241"/>
                    <a:pt x="3486" y="239"/>
                  </a:cubicBezTo>
                  <a:cubicBezTo>
                    <a:pt x="3355" y="133"/>
                    <a:pt x="3209" y="62"/>
                    <a:pt x="3049" y="26"/>
                  </a:cubicBezTo>
                  <a:cubicBezTo>
                    <a:pt x="2967" y="8"/>
                    <a:pt x="2881" y="0"/>
                    <a:pt x="2792" y="0"/>
                  </a:cubicBezTo>
                  <a:cubicBezTo>
                    <a:pt x="2629" y="0"/>
                    <a:pt x="2479" y="30"/>
                    <a:pt x="2341" y="91"/>
                  </a:cubicBezTo>
                  <a:cubicBezTo>
                    <a:pt x="2313" y="103"/>
                    <a:pt x="2286" y="116"/>
                    <a:pt x="2259" y="131"/>
                  </a:cubicBezTo>
                  <a:cubicBezTo>
                    <a:pt x="2258" y="131"/>
                    <a:pt x="2256" y="132"/>
                    <a:pt x="2255" y="133"/>
                  </a:cubicBezTo>
                  <a:cubicBezTo>
                    <a:pt x="2192" y="163"/>
                    <a:pt x="2132" y="200"/>
                    <a:pt x="2074" y="243"/>
                  </a:cubicBezTo>
                  <a:cubicBezTo>
                    <a:pt x="2003" y="296"/>
                    <a:pt x="1938" y="350"/>
                    <a:pt x="1878" y="405"/>
                  </a:cubicBezTo>
                  <a:cubicBezTo>
                    <a:pt x="1845" y="434"/>
                    <a:pt x="1806" y="470"/>
                    <a:pt x="1760" y="513"/>
                  </a:cubicBezTo>
                  <a:cubicBezTo>
                    <a:pt x="1702" y="568"/>
                    <a:pt x="1637" y="609"/>
                    <a:pt x="1564" y="637"/>
                  </a:cubicBezTo>
                  <a:cubicBezTo>
                    <a:pt x="1509" y="657"/>
                    <a:pt x="1441" y="667"/>
                    <a:pt x="1359" y="668"/>
                  </a:cubicBezTo>
                  <a:cubicBezTo>
                    <a:pt x="1347" y="668"/>
                    <a:pt x="1335" y="668"/>
                    <a:pt x="1323" y="668"/>
                  </a:cubicBezTo>
                  <a:lnTo>
                    <a:pt x="883" y="668"/>
                  </a:lnTo>
                  <a:lnTo>
                    <a:pt x="560" y="668"/>
                  </a:lnTo>
                  <a:lnTo>
                    <a:pt x="0" y="668"/>
                  </a:lnTo>
                  <a:lnTo>
                    <a:pt x="0" y="2055"/>
                  </a:lnTo>
                  <a:lnTo>
                    <a:pt x="919" y="2057"/>
                  </a:lnTo>
                  <a:lnTo>
                    <a:pt x="1249" y="2059"/>
                  </a:lnTo>
                  <a:lnTo>
                    <a:pt x="1346" y="2059"/>
                  </a:lnTo>
                  <a:lnTo>
                    <a:pt x="1363" y="2059"/>
                  </a:lnTo>
                  <a:cubicBezTo>
                    <a:pt x="1460" y="2055"/>
                    <a:pt x="1541" y="2064"/>
                    <a:pt x="1604" y="2087"/>
                  </a:cubicBezTo>
                  <a:cubicBezTo>
                    <a:pt x="1677" y="2115"/>
                    <a:pt x="1742" y="2156"/>
                    <a:pt x="1800" y="2211"/>
                  </a:cubicBezTo>
                  <a:cubicBezTo>
                    <a:pt x="1846" y="2254"/>
                    <a:pt x="1885" y="2290"/>
                    <a:pt x="1918" y="2319"/>
                  </a:cubicBezTo>
                  <a:cubicBezTo>
                    <a:pt x="1978" y="2374"/>
                    <a:pt x="2043" y="2428"/>
                    <a:pt x="2114" y="2481"/>
                  </a:cubicBezTo>
                  <a:cubicBezTo>
                    <a:pt x="2117" y="2484"/>
                    <a:pt x="2119" y="2486"/>
                    <a:pt x="2122" y="2487"/>
                  </a:cubicBezTo>
                  <a:cubicBezTo>
                    <a:pt x="2320" y="2647"/>
                    <a:pt x="2551" y="2727"/>
                    <a:pt x="2817" y="2727"/>
                  </a:cubicBezTo>
                  <a:cubicBezTo>
                    <a:pt x="3012" y="2727"/>
                    <a:pt x="3190" y="2683"/>
                    <a:pt x="3349" y="2595"/>
                  </a:cubicBezTo>
                  <a:cubicBezTo>
                    <a:pt x="3351" y="2595"/>
                    <a:pt x="3352" y="2595"/>
                    <a:pt x="3353" y="2593"/>
                  </a:cubicBezTo>
                  <a:cubicBezTo>
                    <a:pt x="3417" y="2563"/>
                    <a:pt x="3477" y="2526"/>
                    <a:pt x="3534" y="2483"/>
                  </a:cubicBezTo>
                  <a:cubicBezTo>
                    <a:pt x="3605" y="2430"/>
                    <a:pt x="3670" y="2376"/>
                    <a:pt x="3730" y="2321"/>
                  </a:cubicBezTo>
                  <a:cubicBezTo>
                    <a:pt x="3763" y="2292"/>
                    <a:pt x="3802" y="2256"/>
                    <a:pt x="3848" y="2213"/>
                  </a:cubicBezTo>
                  <a:cubicBezTo>
                    <a:pt x="3906" y="2158"/>
                    <a:pt x="3972" y="2117"/>
                    <a:pt x="4044" y="2089"/>
                  </a:cubicBezTo>
                  <a:cubicBezTo>
                    <a:pt x="4100" y="2069"/>
                    <a:pt x="4168" y="2059"/>
                    <a:pt x="4250" y="2059"/>
                  </a:cubicBezTo>
                  <a:lnTo>
                    <a:pt x="4286" y="2059"/>
                  </a:lnTo>
                  <a:cubicBezTo>
                    <a:pt x="4583" y="2047"/>
                    <a:pt x="4765" y="2149"/>
                    <a:pt x="4834" y="2365"/>
                  </a:cubicBezTo>
                  <a:lnTo>
                    <a:pt x="4834" y="3728"/>
                  </a:lnTo>
                  <a:lnTo>
                    <a:pt x="6309" y="3728"/>
                  </a:lnTo>
                  <a:lnTo>
                    <a:pt x="6309" y="1649"/>
                  </a:lnTo>
                  <a:cubicBezTo>
                    <a:pt x="6304" y="1509"/>
                    <a:pt x="6271" y="1384"/>
                    <a:pt x="6210" y="1273"/>
                  </a:cubicBezTo>
                  <a:cubicBezTo>
                    <a:pt x="6170" y="1200"/>
                    <a:pt x="6092" y="1101"/>
                    <a:pt x="5976" y="974"/>
                  </a:cubicBez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sp>
          <p:nvSpPr>
            <p:cNvPr id="18" name="Freeform 47">
              <a:extLst>
                <a:ext uri="{FF2B5EF4-FFF2-40B4-BE49-F238E27FC236}">
                  <a16:creationId xmlns:a16="http://schemas.microsoft.com/office/drawing/2014/main" id="{CC7BA016-955B-A718-20A4-498E040D5FB4}"/>
                </a:ext>
              </a:extLst>
            </p:cNvPr>
            <p:cNvSpPr>
              <a:spLocks/>
            </p:cNvSpPr>
            <p:nvPr/>
          </p:nvSpPr>
          <p:spPr bwMode="auto">
            <a:xfrm>
              <a:off x="11600883" y="-5111096"/>
              <a:ext cx="288419" cy="101381"/>
            </a:xfrm>
            <a:custGeom>
              <a:avLst/>
              <a:gdLst>
                <a:gd name="T0" fmla="*/ 2181 w 2181"/>
                <a:gd name="T1" fmla="*/ 538 h 766"/>
                <a:gd name="T2" fmla="*/ 2181 w 2181"/>
                <a:gd name="T3" fmla="*/ 228 h 766"/>
                <a:gd name="T4" fmla="*/ 1952 w 2181"/>
                <a:gd name="T5" fmla="*/ 0 h 766"/>
                <a:gd name="T6" fmla="*/ 228 w 2181"/>
                <a:gd name="T7" fmla="*/ 0 h 766"/>
                <a:gd name="T8" fmla="*/ 0 w 2181"/>
                <a:gd name="T9" fmla="*/ 228 h 766"/>
                <a:gd name="T10" fmla="*/ 0 w 2181"/>
                <a:gd name="T11" fmla="*/ 538 h 766"/>
                <a:gd name="T12" fmla="*/ 228 w 2181"/>
                <a:gd name="T13" fmla="*/ 766 h 766"/>
                <a:gd name="T14" fmla="*/ 1952 w 2181"/>
                <a:gd name="T15" fmla="*/ 766 h 766"/>
                <a:gd name="T16" fmla="*/ 2181 w 2181"/>
                <a:gd name="T17" fmla="*/ 538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1" h="766">
                  <a:moveTo>
                    <a:pt x="2181" y="538"/>
                  </a:moveTo>
                  <a:lnTo>
                    <a:pt x="2181" y="228"/>
                  </a:lnTo>
                  <a:cubicBezTo>
                    <a:pt x="2181" y="76"/>
                    <a:pt x="2104" y="0"/>
                    <a:pt x="1952" y="0"/>
                  </a:cubicBezTo>
                  <a:lnTo>
                    <a:pt x="228" y="0"/>
                  </a:lnTo>
                  <a:cubicBezTo>
                    <a:pt x="76" y="0"/>
                    <a:pt x="0" y="76"/>
                    <a:pt x="0" y="228"/>
                  </a:cubicBezTo>
                  <a:lnTo>
                    <a:pt x="0" y="538"/>
                  </a:lnTo>
                  <a:cubicBezTo>
                    <a:pt x="0" y="690"/>
                    <a:pt x="76" y="766"/>
                    <a:pt x="228" y="766"/>
                  </a:cubicBezTo>
                  <a:lnTo>
                    <a:pt x="1952" y="766"/>
                  </a:lnTo>
                  <a:cubicBezTo>
                    <a:pt x="2104" y="766"/>
                    <a:pt x="2181" y="690"/>
                    <a:pt x="2181" y="538"/>
                  </a:cubicBez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sp>
          <p:nvSpPr>
            <p:cNvPr id="19" name="Freeform 50">
              <a:extLst>
                <a:ext uri="{FF2B5EF4-FFF2-40B4-BE49-F238E27FC236}">
                  <a16:creationId xmlns:a16="http://schemas.microsoft.com/office/drawing/2014/main" id="{ED51DE62-EDC6-2CB7-FD58-C4DD342AEC46}"/>
                </a:ext>
              </a:extLst>
            </p:cNvPr>
            <p:cNvSpPr>
              <a:spLocks/>
            </p:cNvSpPr>
            <p:nvPr/>
          </p:nvSpPr>
          <p:spPr bwMode="auto">
            <a:xfrm>
              <a:off x="11320327" y="-5696228"/>
              <a:ext cx="93519" cy="109243"/>
            </a:xfrm>
            <a:custGeom>
              <a:avLst/>
              <a:gdLst>
                <a:gd name="T0" fmla="*/ 0 w 708"/>
                <a:gd name="T1" fmla="*/ 0 h 824"/>
                <a:gd name="T2" fmla="*/ 0 w 708"/>
                <a:gd name="T3" fmla="*/ 824 h 824"/>
                <a:gd name="T4" fmla="*/ 451 w 708"/>
                <a:gd name="T5" fmla="*/ 733 h 824"/>
                <a:gd name="T6" fmla="*/ 708 w 708"/>
                <a:gd name="T7" fmla="*/ 761 h 824"/>
                <a:gd name="T8" fmla="*/ 708 w 708"/>
                <a:gd name="T9" fmla="*/ 0 h 824"/>
              </a:gdLst>
              <a:ahLst/>
              <a:cxnLst>
                <a:cxn ang="0">
                  <a:pos x="T0" y="T1"/>
                </a:cxn>
                <a:cxn ang="0">
                  <a:pos x="T2" y="T3"/>
                </a:cxn>
                <a:cxn ang="0">
                  <a:pos x="T4" y="T5"/>
                </a:cxn>
                <a:cxn ang="0">
                  <a:pos x="T6" y="T7"/>
                </a:cxn>
                <a:cxn ang="0">
                  <a:pos x="T8" y="T9"/>
                </a:cxn>
              </a:cxnLst>
              <a:rect l="0" t="0" r="r" b="b"/>
              <a:pathLst>
                <a:path w="708" h="824">
                  <a:moveTo>
                    <a:pt x="0" y="0"/>
                  </a:moveTo>
                  <a:lnTo>
                    <a:pt x="0" y="824"/>
                  </a:lnTo>
                  <a:cubicBezTo>
                    <a:pt x="138" y="763"/>
                    <a:pt x="289" y="733"/>
                    <a:pt x="451" y="733"/>
                  </a:cubicBezTo>
                  <a:cubicBezTo>
                    <a:pt x="541" y="733"/>
                    <a:pt x="627" y="742"/>
                    <a:pt x="708" y="761"/>
                  </a:cubicBezTo>
                  <a:lnTo>
                    <a:pt x="708" y="0"/>
                  </a:lnTo>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Rounded Corners 23">
              <a:extLst>
                <a:ext uri="{FF2B5EF4-FFF2-40B4-BE49-F238E27FC236}">
                  <a16:creationId xmlns:a16="http://schemas.microsoft.com/office/drawing/2014/main" id="{9D61227F-161C-1F58-F8E9-BFA84DD3D60D}"/>
                </a:ext>
              </a:extLst>
            </p:cNvPr>
            <p:cNvSpPr/>
            <p:nvPr/>
          </p:nvSpPr>
          <p:spPr>
            <a:xfrm>
              <a:off x="11168462" y="-5800920"/>
              <a:ext cx="402627" cy="104691"/>
            </a:xfrm>
            <a:prstGeom prst="roundRect">
              <a:avLst>
                <a:gd name="adj" fmla="val 50000"/>
              </a:avLst>
            </a:prstGeom>
            <a:grp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
            <a:extLst>
              <a:ext uri="{FF2B5EF4-FFF2-40B4-BE49-F238E27FC236}">
                <a16:creationId xmlns:a16="http://schemas.microsoft.com/office/drawing/2014/main" id="{9CE06233-9427-603F-CAC8-D0EACF6C00F3}"/>
              </a:ext>
            </a:extLst>
          </p:cNvPr>
          <p:cNvSpPr>
            <a:spLocks noChangeArrowheads="1"/>
          </p:cNvSpPr>
          <p:nvPr/>
        </p:nvSpPr>
        <p:spPr bwMode="auto">
          <a:xfrm>
            <a:off x="1608296" y="5499038"/>
            <a:ext cx="6469272"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Clr>
                <a:srgbClr val="09164D"/>
              </a:buClr>
              <a:buSzPct val="100000"/>
            </a:pPr>
            <a:r>
              <a:rPr lang="en-US" sz="2200" dirty="0">
                <a:latin typeface="Atkinson Hyperlegible" pitchFamily="2" charset="0"/>
                <a:cs typeface="Arial"/>
              </a:rPr>
              <a:t>Discover the necessity of ongoing training for health care workers and managers, focusing on the </a:t>
            </a:r>
            <a:r>
              <a:rPr lang="en-US" sz="2200" b="1" dirty="0">
                <a:latin typeface="Atkinson Hyperlegible" pitchFamily="2" charset="0"/>
                <a:cs typeface="Arial"/>
              </a:rPr>
              <a:t>right moments </a:t>
            </a:r>
            <a:r>
              <a:rPr lang="en-US" sz="2200" dirty="0">
                <a:latin typeface="Atkinson Hyperlegible" pitchFamily="2" charset="0"/>
                <a:cs typeface="Arial"/>
              </a:rPr>
              <a:t>and </a:t>
            </a:r>
            <a:r>
              <a:rPr lang="en-US" sz="2200" b="1" dirty="0">
                <a:latin typeface="Atkinson Hyperlegible" pitchFamily="2" charset="0"/>
                <a:cs typeface="Arial"/>
              </a:rPr>
              <a:t>techniques</a:t>
            </a:r>
            <a:r>
              <a:rPr lang="en-US" sz="2200" dirty="0">
                <a:latin typeface="Atkinson Hyperlegible" pitchFamily="2" charset="0"/>
                <a:cs typeface="Arial"/>
              </a:rPr>
              <a:t> for hand hygiene.</a:t>
            </a:r>
          </a:p>
        </p:txBody>
      </p:sp>
      <p:cxnSp>
        <p:nvCxnSpPr>
          <p:cNvPr id="32" name="Straight Connector 31">
            <a:extLst>
              <a:ext uri="{FF2B5EF4-FFF2-40B4-BE49-F238E27FC236}">
                <a16:creationId xmlns:a16="http://schemas.microsoft.com/office/drawing/2014/main" id="{AC249F4A-2463-BC83-5275-B405515B1E2A}"/>
              </a:ext>
            </a:extLst>
          </p:cNvPr>
          <p:cNvCxnSpPr>
            <a:cxnSpLocks/>
          </p:cNvCxnSpPr>
          <p:nvPr/>
        </p:nvCxnSpPr>
        <p:spPr>
          <a:xfrm>
            <a:off x="1732993" y="5438678"/>
            <a:ext cx="5673358"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7624D823-F395-6232-B3BD-DF8953968E87}"/>
              </a:ext>
            </a:extLst>
          </p:cNvPr>
          <p:cNvCxnSpPr>
            <a:cxnSpLocks/>
          </p:cNvCxnSpPr>
          <p:nvPr/>
        </p:nvCxnSpPr>
        <p:spPr>
          <a:xfrm>
            <a:off x="1095358" y="5136295"/>
            <a:ext cx="0" cy="73152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5" name="Teardrop 24">
            <a:extLst>
              <a:ext uri="{FF2B5EF4-FFF2-40B4-BE49-F238E27FC236}">
                <a16:creationId xmlns:a16="http://schemas.microsoft.com/office/drawing/2014/main" id="{1C06B88F-9144-1837-4BD7-DAC46487FF91}"/>
              </a:ext>
            </a:extLst>
          </p:cNvPr>
          <p:cNvSpPr/>
          <p:nvPr/>
        </p:nvSpPr>
        <p:spPr>
          <a:xfrm rot="18839242">
            <a:off x="912478" y="3991649"/>
            <a:ext cx="365760" cy="365760"/>
          </a:xfrm>
          <a:prstGeom prst="teardrop">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ardrop 28">
            <a:extLst>
              <a:ext uri="{FF2B5EF4-FFF2-40B4-BE49-F238E27FC236}">
                <a16:creationId xmlns:a16="http://schemas.microsoft.com/office/drawing/2014/main" id="{CF6D9DB9-1021-9C83-3EFD-E3C66BC5BBA5}"/>
              </a:ext>
            </a:extLst>
          </p:cNvPr>
          <p:cNvSpPr/>
          <p:nvPr/>
        </p:nvSpPr>
        <p:spPr>
          <a:xfrm rot="18839242">
            <a:off x="912478" y="5870156"/>
            <a:ext cx="365760" cy="365760"/>
          </a:xfrm>
          <a:prstGeom prst="teardrop">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ardrop 29">
            <a:extLst>
              <a:ext uri="{FF2B5EF4-FFF2-40B4-BE49-F238E27FC236}">
                <a16:creationId xmlns:a16="http://schemas.microsoft.com/office/drawing/2014/main" id="{51F7C1EB-28C1-9216-040B-11D8C2DC9325}"/>
              </a:ext>
            </a:extLst>
          </p:cNvPr>
          <p:cNvSpPr/>
          <p:nvPr/>
        </p:nvSpPr>
        <p:spPr>
          <a:xfrm rot="18839242">
            <a:off x="912478" y="4809750"/>
            <a:ext cx="365760" cy="365760"/>
          </a:xfrm>
          <a:prstGeom prst="teardrop">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hidden="1">
            <a:extLst>
              <a:ext uri="{FF2B5EF4-FFF2-40B4-BE49-F238E27FC236}">
                <a16:creationId xmlns:a16="http://schemas.microsoft.com/office/drawing/2014/main" id="{D0005C2D-D921-D78A-E789-401B26FAD260}"/>
              </a:ext>
            </a:extLst>
          </p:cNvPr>
          <p:cNvGrpSpPr>
            <a:grpSpLocks noGrp="1" noUngrp="1" noRot="1" noMove="1" noResize="1"/>
          </p:cNvGrpSpPr>
          <p:nvPr/>
        </p:nvGrpSpPr>
        <p:grpSpPr>
          <a:xfrm>
            <a:off x="9729435" y="3283442"/>
            <a:ext cx="847175" cy="1312350"/>
            <a:chOff x="9518995" y="3264049"/>
            <a:chExt cx="1065026" cy="1649820"/>
          </a:xfrm>
        </p:grpSpPr>
        <p:sp>
          <p:nvSpPr>
            <p:cNvPr id="43" name="Freeform: Shape 42">
              <a:extLst>
                <a:ext uri="{FF2B5EF4-FFF2-40B4-BE49-F238E27FC236}">
                  <a16:creationId xmlns:a16="http://schemas.microsoft.com/office/drawing/2014/main" id="{32283549-C0D3-B444-1FA1-9E712854F8DD}"/>
                </a:ext>
              </a:extLst>
            </p:cNvPr>
            <p:cNvSpPr>
              <a:spLocks noGrp="1" noRot="1" noMove="1" noResize="1" noEditPoints="1" noAdjustHandles="1" noChangeArrowheads="1" noChangeShapeType="1"/>
            </p:cNvSpPr>
            <p:nvPr/>
          </p:nvSpPr>
          <p:spPr>
            <a:xfrm>
              <a:off x="9519000" y="3774435"/>
              <a:ext cx="1019201" cy="1139436"/>
            </a:xfrm>
            <a:custGeom>
              <a:avLst/>
              <a:gdLst>
                <a:gd name="connsiteX0" fmla="*/ 813229 w 1019201"/>
                <a:gd name="connsiteY0" fmla="*/ 1139436 h 1139436"/>
                <a:gd name="connsiteX1" fmla="*/ 201765 w 1019201"/>
                <a:gd name="connsiteY1" fmla="*/ 1139436 h 1139436"/>
                <a:gd name="connsiteX2" fmla="*/ 64018 w 1019201"/>
                <a:gd name="connsiteY2" fmla="*/ 1010071 h 1139436"/>
                <a:gd name="connsiteX3" fmla="*/ 0 w 1019201"/>
                <a:gd name="connsiteY3" fmla="*/ 0 h 1139436"/>
                <a:gd name="connsiteX4" fmla="*/ 1019202 w 1019201"/>
                <a:gd name="connsiteY4" fmla="*/ 0 h 1139436"/>
                <a:gd name="connsiteX5" fmla="*/ 950925 w 1019201"/>
                <a:gd name="connsiteY5" fmla="*/ 1010633 h 1139436"/>
                <a:gd name="connsiteX6" fmla="*/ 813229 w 1019201"/>
                <a:gd name="connsiteY6" fmla="*/ 1139419 h 113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201" h="1139436">
                  <a:moveTo>
                    <a:pt x="813229" y="1139436"/>
                  </a:moveTo>
                  <a:lnTo>
                    <a:pt x="201765" y="1139436"/>
                  </a:lnTo>
                  <a:cubicBezTo>
                    <a:pt x="128906" y="1139436"/>
                    <a:pt x="68601" y="1082794"/>
                    <a:pt x="64018" y="1010071"/>
                  </a:cubicBezTo>
                  <a:lnTo>
                    <a:pt x="0" y="0"/>
                  </a:lnTo>
                  <a:lnTo>
                    <a:pt x="1019202" y="0"/>
                  </a:lnTo>
                  <a:lnTo>
                    <a:pt x="950925" y="1010633"/>
                  </a:lnTo>
                  <a:cubicBezTo>
                    <a:pt x="946070" y="1083118"/>
                    <a:pt x="885867" y="1139419"/>
                    <a:pt x="813229" y="1139419"/>
                  </a:cubicBezTo>
                  <a:close/>
                </a:path>
              </a:pathLst>
            </a:custGeom>
            <a:solidFill>
              <a:srgbClr val="EF414A"/>
            </a:solidFill>
            <a:ln w="0" cap="flat">
              <a:noFill/>
              <a:prstDash val="solid"/>
              <a:miter/>
            </a:ln>
          </p:spPr>
          <p:txBody>
            <a:bodyPr rtlCol="0" anchor="ctr"/>
            <a:lstStyle/>
            <a:p>
              <a:endParaRPr lang="en-US"/>
            </a:p>
          </p:txBody>
        </p:sp>
        <p:grpSp>
          <p:nvGrpSpPr>
            <p:cNvPr id="44" name="Graphic 40">
              <a:extLst>
                <a:ext uri="{FF2B5EF4-FFF2-40B4-BE49-F238E27FC236}">
                  <a16:creationId xmlns:a16="http://schemas.microsoft.com/office/drawing/2014/main" id="{9B71E0E1-DC4E-31EB-3277-4268A99689D7}"/>
                </a:ext>
              </a:extLst>
            </p:cNvPr>
            <p:cNvGrpSpPr>
              <a:grpSpLocks noGrp="1" noUngrp="1" noRot="1" noMove="1" noResize="1"/>
            </p:cNvGrpSpPr>
            <p:nvPr/>
          </p:nvGrpSpPr>
          <p:grpSpPr>
            <a:xfrm>
              <a:off x="9519332" y="3264049"/>
              <a:ext cx="1064689" cy="428376"/>
              <a:chOff x="9519340" y="3264050"/>
              <a:chExt cx="1064689" cy="428377"/>
            </a:xfrm>
          </p:grpSpPr>
          <p:sp>
            <p:nvSpPr>
              <p:cNvPr id="45" name="Freeform: Shape 44">
                <a:extLst>
                  <a:ext uri="{FF2B5EF4-FFF2-40B4-BE49-F238E27FC236}">
                    <a16:creationId xmlns:a16="http://schemas.microsoft.com/office/drawing/2014/main" id="{E09CDB3B-E02C-C7C4-676E-B8F3BFD3AD39}"/>
                  </a:ext>
                </a:extLst>
              </p:cNvPr>
              <p:cNvSpPr>
                <a:spLocks noGrp="1" noRot="1" noMove="1" noResize="1" noEditPoints="1" noAdjustHandles="1" noChangeArrowheads="1" noChangeShapeType="1"/>
              </p:cNvSpPr>
              <p:nvPr/>
            </p:nvSpPr>
            <p:spPr>
              <a:xfrm>
                <a:off x="9519340" y="3328040"/>
                <a:ext cx="1064689" cy="364387"/>
              </a:xfrm>
              <a:custGeom>
                <a:avLst/>
                <a:gdLst>
                  <a:gd name="connsiteX0" fmla="*/ 1042029 w 1064689"/>
                  <a:gd name="connsiteY0" fmla="*/ 364387 h 364387"/>
                  <a:gd name="connsiteX1" fmla="*/ 0 w 1064689"/>
                  <a:gd name="connsiteY1" fmla="*/ 141822 h 364387"/>
                  <a:gd name="connsiteX2" fmla="*/ 21498 w 1064689"/>
                  <a:gd name="connsiteY2" fmla="*/ 41178 h 364387"/>
                  <a:gd name="connsiteX3" fmla="*/ 83251 w 1064689"/>
                  <a:gd name="connsiteY3" fmla="*/ 1162 h 364387"/>
                  <a:gd name="connsiteX4" fmla="*/ 1023512 w 1064689"/>
                  <a:gd name="connsiteY4" fmla="*/ 201990 h 364387"/>
                  <a:gd name="connsiteX5" fmla="*/ 1063528 w 1064689"/>
                  <a:gd name="connsiteY5" fmla="*/ 263743 h 364387"/>
                  <a:gd name="connsiteX6" fmla="*/ 1042029 w 1064689"/>
                  <a:gd name="connsiteY6" fmla="*/ 364387 h 36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689" h="364387">
                    <a:moveTo>
                      <a:pt x="1042029" y="364387"/>
                    </a:moveTo>
                    <a:lnTo>
                      <a:pt x="0" y="141822"/>
                    </a:lnTo>
                    <a:lnTo>
                      <a:pt x="21498" y="41178"/>
                    </a:lnTo>
                    <a:cubicBezTo>
                      <a:pt x="27495" y="13070"/>
                      <a:pt x="55143" y="-4851"/>
                      <a:pt x="83251" y="1162"/>
                    </a:cubicBezTo>
                    <a:lnTo>
                      <a:pt x="1023512" y="201990"/>
                    </a:lnTo>
                    <a:cubicBezTo>
                      <a:pt x="1051620" y="207987"/>
                      <a:pt x="1069541" y="235635"/>
                      <a:pt x="1063528" y="263743"/>
                    </a:cubicBezTo>
                    <a:lnTo>
                      <a:pt x="1042029" y="364387"/>
                    </a:lnTo>
                    <a:close/>
                  </a:path>
                </a:pathLst>
              </a:custGeom>
              <a:solidFill>
                <a:srgbClr val="EF414A"/>
              </a:solidFill>
              <a:ln w="0"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338892C9-ECC2-3275-FD58-3E21E7ABE846}"/>
                  </a:ext>
                </a:extLst>
              </p:cNvPr>
              <p:cNvSpPr>
                <a:spLocks noGrp="1" noRot="1" noMove="1" noResize="1" noEditPoints="1" noAdjustHandles="1" noChangeArrowheads="1" noChangeShapeType="1"/>
              </p:cNvSpPr>
              <p:nvPr/>
            </p:nvSpPr>
            <p:spPr>
              <a:xfrm>
                <a:off x="9835804" y="3264050"/>
                <a:ext cx="461408" cy="230529"/>
              </a:xfrm>
              <a:custGeom>
                <a:avLst/>
                <a:gdLst>
                  <a:gd name="connsiteX0" fmla="*/ 0 w 461408"/>
                  <a:gd name="connsiteY0" fmla="*/ 132782 h 230529"/>
                  <a:gd name="connsiteX1" fmla="*/ 0 w 461408"/>
                  <a:gd name="connsiteY1" fmla="*/ 132782 h 230529"/>
                  <a:gd name="connsiteX2" fmla="*/ 199142 w 461408"/>
                  <a:gd name="connsiteY2" fmla="*/ 3740 h 230529"/>
                  <a:gd name="connsiteX3" fmla="*/ 328627 w 461408"/>
                  <a:gd name="connsiteY3" fmla="*/ 31388 h 230529"/>
                  <a:gd name="connsiteX4" fmla="*/ 457669 w 461408"/>
                  <a:gd name="connsiteY4" fmla="*/ 230530 h 230529"/>
                  <a:gd name="connsiteX5" fmla="*/ 457669 w 461408"/>
                  <a:gd name="connsiteY5" fmla="*/ 230530 h 2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408" h="230529">
                    <a:moveTo>
                      <a:pt x="0" y="132782"/>
                    </a:moveTo>
                    <a:lnTo>
                      <a:pt x="0" y="132782"/>
                    </a:lnTo>
                    <a:cubicBezTo>
                      <a:pt x="19352" y="42154"/>
                      <a:pt x="108515" y="-15629"/>
                      <a:pt x="199142" y="3740"/>
                    </a:cubicBezTo>
                    <a:lnTo>
                      <a:pt x="328627" y="31388"/>
                    </a:lnTo>
                    <a:cubicBezTo>
                      <a:pt x="419254" y="50740"/>
                      <a:pt x="477038" y="139902"/>
                      <a:pt x="457669" y="230530"/>
                    </a:cubicBezTo>
                    <a:lnTo>
                      <a:pt x="457669" y="230530"/>
                    </a:lnTo>
                  </a:path>
                </a:pathLst>
              </a:custGeom>
              <a:noFill/>
              <a:ln w="81148" cap="flat">
                <a:solidFill>
                  <a:srgbClr val="EF414A"/>
                </a:solidFill>
                <a:prstDash val="solid"/>
                <a:miter/>
              </a:ln>
            </p:spPr>
            <p:txBody>
              <a:bodyPr rtlCol="0" anchor="ctr"/>
              <a:lstStyle/>
              <a:p>
                <a:endParaRPr lang="en-US"/>
              </a:p>
            </p:txBody>
          </p:sp>
        </p:grpSp>
        <p:grpSp>
          <p:nvGrpSpPr>
            <p:cNvPr id="47" name="Graphic 40">
              <a:extLst>
                <a:ext uri="{FF2B5EF4-FFF2-40B4-BE49-F238E27FC236}">
                  <a16:creationId xmlns:a16="http://schemas.microsoft.com/office/drawing/2014/main" id="{AE950000-16F3-D588-5CE7-5D15995BF4C5}"/>
                </a:ext>
              </a:extLst>
            </p:cNvPr>
            <p:cNvGrpSpPr>
              <a:grpSpLocks noGrp="1" noUngrp="1" noRot="1" noMove="1" noResize="1"/>
            </p:cNvGrpSpPr>
            <p:nvPr/>
          </p:nvGrpSpPr>
          <p:grpSpPr>
            <a:xfrm>
              <a:off x="9732348" y="4048362"/>
              <a:ext cx="583032" cy="565212"/>
              <a:chOff x="9732349" y="4048362"/>
              <a:chExt cx="583032" cy="565212"/>
            </a:xfrm>
            <a:solidFill>
              <a:srgbClr val="FFFFFF"/>
            </a:solidFill>
          </p:grpSpPr>
          <p:sp>
            <p:nvSpPr>
              <p:cNvPr id="48" name="Freeform: Shape 47">
                <a:extLst>
                  <a:ext uri="{FF2B5EF4-FFF2-40B4-BE49-F238E27FC236}">
                    <a16:creationId xmlns:a16="http://schemas.microsoft.com/office/drawing/2014/main" id="{E32A8040-6E28-92DC-C301-330FF9B37866}"/>
                  </a:ext>
                </a:extLst>
              </p:cNvPr>
              <p:cNvSpPr>
                <a:spLocks noGrp="1" noRot="1" noMove="1" noResize="1" noEditPoints="1" noAdjustHandles="1" noChangeArrowheads="1" noChangeShapeType="1"/>
              </p:cNvSpPr>
              <p:nvPr/>
            </p:nvSpPr>
            <p:spPr>
              <a:xfrm>
                <a:off x="10151960" y="4244761"/>
                <a:ext cx="163421" cy="181101"/>
              </a:xfrm>
              <a:custGeom>
                <a:avLst/>
                <a:gdLst>
                  <a:gd name="connsiteX0" fmla="*/ 1211 w 163421"/>
                  <a:gd name="connsiteY0" fmla="*/ 65875 h 181101"/>
                  <a:gd name="connsiteX1" fmla="*/ 4737 w 163421"/>
                  <a:gd name="connsiteY1" fmla="*/ 52997 h 181101"/>
                  <a:gd name="connsiteX2" fmla="*/ 94547 w 163421"/>
                  <a:gd name="connsiteY2" fmla="*/ 1261 h 181101"/>
                  <a:gd name="connsiteX3" fmla="*/ 99248 w 163421"/>
                  <a:gd name="connsiteY3" fmla="*/ 0 h 181101"/>
                  <a:gd name="connsiteX4" fmla="*/ 107528 w 163421"/>
                  <a:gd name="connsiteY4" fmla="*/ 4872 h 181101"/>
                  <a:gd name="connsiteX5" fmla="*/ 152705 w 163421"/>
                  <a:gd name="connsiteY5" fmla="*/ 86335 h 181101"/>
                  <a:gd name="connsiteX6" fmla="*/ 158719 w 163421"/>
                  <a:gd name="connsiteY6" fmla="*/ 155787 h 181101"/>
                  <a:gd name="connsiteX7" fmla="*/ 78448 w 163421"/>
                  <a:gd name="connsiteY7" fmla="*/ 180131 h 181101"/>
                  <a:gd name="connsiteX8" fmla="*/ 65859 w 163421"/>
                  <a:gd name="connsiteY8" fmla="*/ 181102 h 181101"/>
                  <a:gd name="connsiteX9" fmla="*/ 1228 w 163421"/>
                  <a:gd name="connsiteY9" fmla="*/ 65875 h 18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421" h="181101">
                    <a:moveTo>
                      <a:pt x="1211" y="65875"/>
                    </a:moveTo>
                    <a:cubicBezTo>
                      <a:pt x="-1328" y="61361"/>
                      <a:pt x="257" y="55586"/>
                      <a:pt x="4737" y="52997"/>
                    </a:cubicBezTo>
                    <a:lnTo>
                      <a:pt x="94547" y="1261"/>
                    </a:lnTo>
                    <a:cubicBezTo>
                      <a:pt x="95978" y="443"/>
                      <a:pt x="97596" y="0"/>
                      <a:pt x="99248" y="0"/>
                    </a:cubicBezTo>
                    <a:cubicBezTo>
                      <a:pt x="102690" y="0"/>
                      <a:pt x="105858" y="1874"/>
                      <a:pt x="107528" y="4872"/>
                    </a:cubicBezTo>
                    <a:lnTo>
                      <a:pt x="152705" y="86335"/>
                    </a:lnTo>
                    <a:cubicBezTo>
                      <a:pt x="164476" y="107561"/>
                      <a:pt x="166657" y="132841"/>
                      <a:pt x="158719" y="155787"/>
                    </a:cubicBezTo>
                    <a:cubicBezTo>
                      <a:pt x="155652" y="160557"/>
                      <a:pt x="141360" y="174492"/>
                      <a:pt x="78448" y="180131"/>
                    </a:cubicBezTo>
                    <a:cubicBezTo>
                      <a:pt x="74394" y="180488"/>
                      <a:pt x="70169" y="180812"/>
                      <a:pt x="65859" y="181102"/>
                    </a:cubicBezTo>
                    <a:lnTo>
                      <a:pt x="1228" y="65875"/>
                    </a:lnTo>
                    <a:close/>
                  </a:path>
                </a:pathLst>
              </a:custGeom>
              <a:solidFill>
                <a:srgbClr val="FFFFFF"/>
              </a:solidFill>
              <a:ln w="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765C77E-63AC-258E-1E76-8AFFED035EDB}"/>
                  </a:ext>
                </a:extLst>
              </p:cNvPr>
              <p:cNvSpPr>
                <a:spLocks noGrp="1" noRot="1" noMove="1" noResize="1" noEditPoints="1" noAdjustHandles="1" noChangeArrowheads="1" noChangeShapeType="1"/>
              </p:cNvSpPr>
              <p:nvPr/>
            </p:nvSpPr>
            <p:spPr>
              <a:xfrm>
                <a:off x="10053905" y="4423716"/>
                <a:ext cx="232140" cy="189857"/>
              </a:xfrm>
              <a:custGeom>
                <a:avLst/>
                <a:gdLst>
                  <a:gd name="connsiteX0" fmla="*/ 4073 w 232140"/>
                  <a:gd name="connsiteY0" fmla="*/ 105925 h 189857"/>
                  <a:gd name="connsiteX1" fmla="*/ 1 w 232140"/>
                  <a:gd name="connsiteY1" fmla="*/ 96471 h 189857"/>
                  <a:gd name="connsiteX2" fmla="*/ 3834 w 232140"/>
                  <a:gd name="connsiteY2" fmla="*/ 86914 h 189857"/>
                  <a:gd name="connsiteX3" fmla="*/ 89062 w 232140"/>
                  <a:gd name="connsiteY3" fmla="*/ 0 h 189857"/>
                  <a:gd name="connsiteX4" fmla="*/ 89062 w 232140"/>
                  <a:gd name="connsiteY4" fmla="*/ 18228 h 189857"/>
                  <a:gd name="connsiteX5" fmla="*/ 88295 w 232140"/>
                  <a:gd name="connsiteY5" fmla="*/ 33287 h 189857"/>
                  <a:gd name="connsiteX6" fmla="*/ 93951 w 232140"/>
                  <a:gd name="connsiteY6" fmla="*/ 33577 h 189857"/>
                  <a:gd name="connsiteX7" fmla="*/ 121923 w 232140"/>
                  <a:gd name="connsiteY7" fmla="*/ 34156 h 189857"/>
                  <a:gd name="connsiteX8" fmla="*/ 179025 w 232140"/>
                  <a:gd name="connsiteY8" fmla="*/ 31788 h 189857"/>
                  <a:gd name="connsiteX9" fmla="*/ 232141 w 232140"/>
                  <a:gd name="connsiteY9" fmla="*/ 23236 h 189857"/>
                  <a:gd name="connsiteX10" fmla="*/ 168429 w 232140"/>
                  <a:gd name="connsiteY10" fmla="*/ 135873 h 189857"/>
                  <a:gd name="connsiteX11" fmla="*/ 130730 w 232140"/>
                  <a:gd name="connsiteY11" fmla="*/ 157883 h 189857"/>
                  <a:gd name="connsiteX12" fmla="*/ 90510 w 232140"/>
                  <a:gd name="connsiteY12" fmla="*/ 157883 h 189857"/>
                  <a:gd name="connsiteX13" fmla="*/ 90510 w 232140"/>
                  <a:gd name="connsiteY13" fmla="*/ 189858 h 189857"/>
                  <a:gd name="connsiteX14" fmla="*/ 4073 w 232140"/>
                  <a:gd name="connsiteY14" fmla="*/ 105925 h 18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2140" h="189857">
                    <a:moveTo>
                      <a:pt x="4073" y="105925"/>
                    </a:moveTo>
                    <a:cubicBezTo>
                      <a:pt x="1500" y="103421"/>
                      <a:pt x="52" y="100065"/>
                      <a:pt x="1" y="96471"/>
                    </a:cubicBezTo>
                    <a:cubicBezTo>
                      <a:pt x="-50" y="92876"/>
                      <a:pt x="1313" y="89486"/>
                      <a:pt x="3834" y="86914"/>
                    </a:cubicBezTo>
                    <a:lnTo>
                      <a:pt x="89062" y="0"/>
                    </a:lnTo>
                    <a:lnTo>
                      <a:pt x="89062" y="18228"/>
                    </a:lnTo>
                    <a:lnTo>
                      <a:pt x="88295" y="33287"/>
                    </a:lnTo>
                    <a:lnTo>
                      <a:pt x="93951" y="33577"/>
                    </a:lnTo>
                    <a:cubicBezTo>
                      <a:pt x="95126" y="33628"/>
                      <a:pt x="105892" y="34156"/>
                      <a:pt x="121923" y="34156"/>
                    </a:cubicBezTo>
                    <a:cubicBezTo>
                      <a:pt x="142161" y="34156"/>
                      <a:pt x="161376" y="33355"/>
                      <a:pt x="179025" y="31788"/>
                    </a:cubicBezTo>
                    <a:cubicBezTo>
                      <a:pt x="199961" y="29914"/>
                      <a:pt x="217490" y="27103"/>
                      <a:pt x="232141" y="23236"/>
                    </a:cubicBezTo>
                    <a:lnTo>
                      <a:pt x="168429" y="135873"/>
                    </a:lnTo>
                    <a:cubicBezTo>
                      <a:pt x="160746" y="149450"/>
                      <a:pt x="146300" y="157883"/>
                      <a:pt x="130730" y="157883"/>
                    </a:cubicBezTo>
                    <a:lnTo>
                      <a:pt x="90510" y="157883"/>
                    </a:lnTo>
                    <a:lnTo>
                      <a:pt x="90510" y="189858"/>
                    </a:lnTo>
                    <a:lnTo>
                      <a:pt x="4073" y="105925"/>
                    </a:lnTo>
                    <a:close/>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5E3690F9-534D-AF66-41BF-FECB61548B51}"/>
                  </a:ext>
                </a:extLst>
              </p:cNvPr>
              <p:cNvSpPr>
                <a:spLocks noGrp="1" noRot="1" noMove="1" noResize="1" noEditPoints="1" noAdjustHandles="1" noChangeArrowheads="1" noChangeShapeType="1"/>
              </p:cNvSpPr>
              <p:nvPr/>
            </p:nvSpPr>
            <p:spPr>
              <a:xfrm>
                <a:off x="9732349" y="4261319"/>
                <a:ext cx="163333" cy="238970"/>
              </a:xfrm>
              <a:custGeom>
                <a:avLst/>
                <a:gdLst>
                  <a:gd name="connsiteX0" fmla="*/ 6218 w 163333"/>
                  <a:gd name="connsiteY0" fmla="*/ 126384 h 238970"/>
                  <a:gd name="connsiteX1" fmla="*/ 6746 w 163333"/>
                  <a:gd name="connsiteY1" fmla="*/ 82655 h 238970"/>
                  <a:gd name="connsiteX2" fmla="*/ 27410 w 163333"/>
                  <a:gd name="connsiteY2" fmla="*/ 48090 h 238970"/>
                  <a:gd name="connsiteX3" fmla="*/ 0 w 163333"/>
                  <a:gd name="connsiteY3" fmla="*/ 31651 h 238970"/>
                  <a:gd name="connsiteX4" fmla="*/ 116317 w 163333"/>
                  <a:gd name="connsiteY4" fmla="*/ 460 h 238970"/>
                  <a:gd name="connsiteX5" fmla="*/ 119775 w 163333"/>
                  <a:gd name="connsiteY5" fmla="*/ 0 h 238970"/>
                  <a:gd name="connsiteX6" fmla="*/ 132688 w 163333"/>
                  <a:gd name="connsiteY6" fmla="*/ 10017 h 238970"/>
                  <a:gd name="connsiteX7" fmla="*/ 163334 w 163333"/>
                  <a:gd name="connsiteY7" fmla="*/ 127935 h 238970"/>
                  <a:gd name="connsiteX8" fmla="*/ 147730 w 163333"/>
                  <a:gd name="connsiteY8" fmla="*/ 118565 h 238970"/>
                  <a:gd name="connsiteX9" fmla="*/ 135209 w 163333"/>
                  <a:gd name="connsiteY9" fmla="*/ 110167 h 238970"/>
                  <a:gd name="connsiteX10" fmla="*/ 132057 w 163333"/>
                  <a:gd name="connsiteY10" fmla="*/ 114886 h 238970"/>
                  <a:gd name="connsiteX11" fmla="*/ 89895 w 163333"/>
                  <a:gd name="connsiteY11" fmla="*/ 188938 h 238970"/>
                  <a:gd name="connsiteX12" fmla="*/ 69930 w 163333"/>
                  <a:gd name="connsiteY12" fmla="*/ 238970 h 238970"/>
                  <a:gd name="connsiteX13" fmla="*/ 6218 w 163333"/>
                  <a:gd name="connsiteY13" fmla="*/ 126367 h 23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333" h="238970">
                    <a:moveTo>
                      <a:pt x="6218" y="126384"/>
                    </a:moveTo>
                    <a:cubicBezTo>
                      <a:pt x="-1465" y="112807"/>
                      <a:pt x="-1261" y="96045"/>
                      <a:pt x="6746" y="82655"/>
                    </a:cubicBezTo>
                    <a:lnTo>
                      <a:pt x="27410" y="48090"/>
                    </a:lnTo>
                    <a:lnTo>
                      <a:pt x="0" y="31651"/>
                    </a:lnTo>
                    <a:lnTo>
                      <a:pt x="116317" y="460"/>
                    </a:lnTo>
                    <a:cubicBezTo>
                      <a:pt x="117458" y="153"/>
                      <a:pt x="118616" y="0"/>
                      <a:pt x="119775" y="0"/>
                    </a:cubicBezTo>
                    <a:cubicBezTo>
                      <a:pt x="125839" y="0"/>
                      <a:pt x="131154" y="4122"/>
                      <a:pt x="132688" y="10017"/>
                    </a:cubicBezTo>
                    <a:lnTo>
                      <a:pt x="163334" y="127935"/>
                    </a:lnTo>
                    <a:lnTo>
                      <a:pt x="147730" y="118565"/>
                    </a:lnTo>
                    <a:lnTo>
                      <a:pt x="135209" y="110167"/>
                    </a:lnTo>
                    <a:lnTo>
                      <a:pt x="132057" y="114886"/>
                    </a:lnTo>
                    <a:cubicBezTo>
                      <a:pt x="131103" y="116300"/>
                      <a:pt x="108634" y="150149"/>
                      <a:pt x="89895" y="188938"/>
                    </a:cubicBezTo>
                    <a:cubicBezTo>
                      <a:pt x="80730" y="207898"/>
                      <a:pt x="74137" y="224405"/>
                      <a:pt x="69930" y="238970"/>
                    </a:cubicBezTo>
                    <a:lnTo>
                      <a:pt x="6218" y="126367"/>
                    </a:lnTo>
                    <a:close/>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1BAC055-F581-C2F4-9A7B-AD68FDE3C7F2}"/>
                  </a:ext>
                </a:extLst>
              </p:cNvPr>
              <p:cNvSpPr>
                <a:spLocks noGrp="1" noRot="1" noMove="1" noResize="1" noEditPoints="1" noAdjustHandles="1" noChangeArrowheads="1" noChangeShapeType="1"/>
              </p:cNvSpPr>
              <p:nvPr/>
            </p:nvSpPr>
            <p:spPr>
              <a:xfrm>
                <a:off x="9827437" y="4452472"/>
                <a:ext cx="169044" cy="126367"/>
              </a:xfrm>
              <a:custGeom>
                <a:avLst/>
                <a:gdLst>
                  <a:gd name="connsiteX0" fmla="*/ 64481 w 169044"/>
                  <a:gd name="connsiteY0" fmla="*/ 123352 h 126367"/>
                  <a:gd name="connsiteX1" fmla="*/ 1945 w 169044"/>
                  <a:gd name="connsiteY1" fmla="*/ 92859 h 126367"/>
                  <a:gd name="connsiteX2" fmla="*/ 22336 w 169044"/>
                  <a:gd name="connsiteY2" fmla="*/ 11328 h 126367"/>
                  <a:gd name="connsiteX3" fmla="*/ 27975 w 169044"/>
                  <a:gd name="connsiteY3" fmla="*/ 0 h 126367"/>
                  <a:gd name="connsiteX4" fmla="*/ 159844 w 169044"/>
                  <a:gd name="connsiteY4" fmla="*/ 3629 h 126367"/>
                  <a:gd name="connsiteX5" fmla="*/ 169044 w 169044"/>
                  <a:gd name="connsiteY5" fmla="*/ 13271 h 126367"/>
                  <a:gd name="connsiteX6" fmla="*/ 167204 w 169044"/>
                  <a:gd name="connsiteY6" fmla="*/ 117049 h 126367"/>
                  <a:gd name="connsiteX7" fmla="*/ 157766 w 169044"/>
                  <a:gd name="connsiteY7" fmla="*/ 126367 h 126367"/>
                  <a:gd name="connsiteX8" fmla="*/ 64481 w 169044"/>
                  <a:gd name="connsiteY8" fmla="*/ 123335 h 12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44" h="126367">
                    <a:moveTo>
                      <a:pt x="64481" y="123352"/>
                    </a:moveTo>
                    <a:cubicBezTo>
                      <a:pt x="40257" y="122569"/>
                      <a:pt x="17498" y="111462"/>
                      <a:pt x="1945" y="92859"/>
                    </a:cubicBezTo>
                    <a:cubicBezTo>
                      <a:pt x="-576" y="87766"/>
                      <a:pt x="-5159" y="68311"/>
                      <a:pt x="22336" y="11328"/>
                    </a:cubicBezTo>
                    <a:cubicBezTo>
                      <a:pt x="24108" y="7649"/>
                      <a:pt x="25999" y="3867"/>
                      <a:pt x="27975" y="0"/>
                    </a:cubicBezTo>
                    <a:lnTo>
                      <a:pt x="159844" y="3629"/>
                    </a:lnTo>
                    <a:cubicBezTo>
                      <a:pt x="165006" y="3765"/>
                      <a:pt x="169129" y="8092"/>
                      <a:pt x="169044" y="13271"/>
                    </a:cubicBezTo>
                    <a:lnTo>
                      <a:pt x="167204" y="117049"/>
                    </a:lnTo>
                    <a:cubicBezTo>
                      <a:pt x="167119" y="122177"/>
                      <a:pt x="162877" y="126367"/>
                      <a:pt x="157766" y="126367"/>
                    </a:cubicBezTo>
                    <a:lnTo>
                      <a:pt x="64481" y="123335"/>
                    </a:lnTo>
                    <a:close/>
                  </a:path>
                </a:pathLst>
              </a:custGeom>
              <a:solidFill>
                <a:srgbClr val="FFFFFF"/>
              </a:solidFill>
              <a:ln w="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1C65BD6-5F2E-3E05-7396-649EAEC56D5E}"/>
                  </a:ext>
                </a:extLst>
              </p:cNvPr>
              <p:cNvSpPr>
                <a:spLocks noGrp="1" noRot="1" noMove="1" noResize="1" noEditPoints="1" noAdjustHandles="1" noChangeArrowheads="1" noChangeShapeType="1"/>
              </p:cNvSpPr>
              <p:nvPr/>
            </p:nvSpPr>
            <p:spPr>
              <a:xfrm>
                <a:off x="9836224" y="4049503"/>
                <a:ext cx="175264" cy="186178"/>
              </a:xfrm>
              <a:custGeom>
                <a:avLst/>
                <a:gdLst>
                  <a:gd name="connsiteX0" fmla="*/ 98333 w 175264"/>
                  <a:gd name="connsiteY0" fmla="*/ 186161 h 186178"/>
                  <a:gd name="connsiteX1" fmla="*/ 93495 w 175264"/>
                  <a:gd name="connsiteY1" fmla="*/ 184815 h 186178"/>
                  <a:gd name="connsiteX2" fmla="*/ 4605 w 175264"/>
                  <a:gd name="connsiteY2" fmla="*/ 131512 h 186178"/>
                  <a:gd name="connsiteX3" fmla="*/ 278 w 175264"/>
                  <a:gd name="connsiteY3" fmla="*/ 125618 h 186178"/>
                  <a:gd name="connsiteX4" fmla="*/ 1420 w 175264"/>
                  <a:gd name="connsiteY4" fmla="*/ 118378 h 186178"/>
                  <a:gd name="connsiteX5" fmla="*/ 50362 w 175264"/>
                  <a:gd name="connsiteY5" fmla="*/ 39130 h 186178"/>
                  <a:gd name="connsiteX6" fmla="*/ 107907 w 175264"/>
                  <a:gd name="connsiteY6" fmla="*/ 0 h 186178"/>
                  <a:gd name="connsiteX7" fmla="*/ 168280 w 175264"/>
                  <a:gd name="connsiteY7" fmla="*/ 58329 h 186178"/>
                  <a:gd name="connsiteX8" fmla="*/ 175264 w 175264"/>
                  <a:gd name="connsiteY8" fmla="*/ 68891 h 186178"/>
                  <a:gd name="connsiteX9" fmla="*/ 106408 w 175264"/>
                  <a:gd name="connsiteY9" fmla="*/ 181647 h 186178"/>
                  <a:gd name="connsiteX10" fmla="*/ 98333 w 175264"/>
                  <a:gd name="connsiteY10" fmla="*/ 186178 h 18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64" h="186178">
                    <a:moveTo>
                      <a:pt x="98333" y="186161"/>
                    </a:moveTo>
                    <a:cubicBezTo>
                      <a:pt x="96630" y="186161"/>
                      <a:pt x="94960" y="185701"/>
                      <a:pt x="93495" y="184815"/>
                    </a:cubicBezTo>
                    <a:lnTo>
                      <a:pt x="4605" y="131512"/>
                    </a:lnTo>
                    <a:cubicBezTo>
                      <a:pt x="2408" y="130200"/>
                      <a:pt x="875" y="128105"/>
                      <a:pt x="278" y="125618"/>
                    </a:cubicBezTo>
                    <a:cubicBezTo>
                      <a:pt x="-335" y="123131"/>
                      <a:pt x="74" y="120558"/>
                      <a:pt x="1420" y="118378"/>
                    </a:cubicBezTo>
                    <a:lnTo>
                      <a:pt x="50362" y="39130"/>
                    </a:lnTo>
                    <a:cubicBezTo>
                      <a:pt x="63104" y="18483"/>
                      <a:pt x="84058" y="4242"/>
                      <a:pt x="107907" y="0"/>
                    </a:cubicBezTo>
                    <a:cubicBezTo>
                      <a:pt x="113563" y="358"/>
                      <a:pt x="132676" y="6065"/>
                      <a:pt x="168280" y="58329"/>
                    </a:cubicBezTo>
                    <a:cubicBezTo>
                      <a:pt x="170580" y="61702"/>
                      <a:pt x="172914" y="65228"/>
                      <a:pt x="175264" y="68891"/>
                    </a:cubicBezTo>
                    <a:lnTo>
                      <a:pt x="106408" y="181647"/>
                    </a:lnTo>
                    <a:cubicBezTo>
                      <a:pt x="104670" y="184492"/>
                      <a:pt x="101655" y="186178"/>
                      <a:pt x="98333" y="186178"/>
                    </a:cubicBezTo>
                    <a:close/>
                  </a:path>
                </a:pathLst>
              </a:custGeom>
              <a:solidFill>
                <a:srgbClr val="FFFFFF"/>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FB188AF6-FAE0-06E2-7707-451E7D10ED5C}"/>
                  </a:ext>
                </a:extLst>
              </p:cNvPr>
              <p:cNvSpPr>
                <a:spLocks noGrp="1" noRot="1" noMove="1" noResize="1" noEditPoints="1" noAdjustHandles="1" noChangeArrowheads="1" noChangeShapeType="1"/>
              </p:cNvSpPr>
              <p:nvPr/>
            </p:nvSpPr>
            <p:spPr>
              <a:xfrm>
                <a:off x="9996617" y="4048362"/>
                <a:ext cx="214269" cy="169125"/>
              </a:xfrm>
              <a:custGeom>
                <a:avLst/>
                <a:gdLst>
                  <a:gd name="connsiteX0" fmla="*/ 170387 w 214269"/>
                  <a:gd name="connsiteY0" fmla="*/ 169126 h 169125"/>
                  <a:gd name="connsiteX1" fmla="*/ 166860 w 214269"/>
                  <a:gd name="connsiteY1" fmla="*/ 168649 h 169125"/>
                  <a:gd name="connsiteX2" fmla="*/ 49539 w 214269"/>
                  <a:gd name="connsiteY2" fmla="*/ 136503 h 169125"/>
                  <a:gd name="connsiteX3" fmla="*/ 65449 w 214269"/>
                  <a:gd name="connsiteY3" fmla="*/ 127594 h 169125"/>
                  <a:gd name="connsiteX4" fmla="*/ 78941 w 214269"/>
                  <a:gd name="connsiteY4" fmla="*/ 120899 h 169125"/>
                  <a:gd name="connsiteX5" fmla="*/ 76437 w 214269"/>
                  <a:gd name="connsiteY5" fmla="*/ 115823 h 169125"/>
                  <a:gd name="connsiteX6" fmla="*/ 33372 w 214269"/>
                  <a:gd name="connsiteY6" fmla="*/ 42298 h 169125"/>
                  <a:gd name="connsiteX7" fmla="*/ 0 w 214269"/>
                  <a:gd name="connsiteY7" fmla="*/ 0 h 169125"/>
                  <a:gd name="connsiteX8" fmla="*/ 129212 w 214269"/>
                  <a:gd name="connsiteY8" fmla="*/ 767 h 169125"/>
                  <a:gd name="connsiteX9" fmla="*/ 166775 w 214269"/>
                  <a:gd name="connsiteY9" fmla="*/ 22998 h 169125"/>
                  <a:gd name="connsiteX10" fmla="*/ 186400 w 214269"/>
                  <a:gd name="connsiteY10" fmla="*/ 58175 h 169125"/>
                  <a:gd name="connsiteX11" fmla="*/ 214269 w 214269"/>
                  <a:gd name="connsiteY11" fmla="*/ 42571 h 169125"/>
                  <a:gd name="connsiteX12" fmla="*/ 183299 w 214269"/>
                  <a:gd name="connsiteY12" fmla="*/ 159143 h 169125"/>
                  <a:gd name="connsiteX13" fmla="*/ 170404 w 214269"/>
                  <a:gd name="connsiteY13" fmla="*/ 169092 h 169125"/>
                  <a:gd name="connsiteX14" fmla="*/ 170404 w 214269"/>
                  <a:gd name="connsiteY14" fmla="*/ 169092 h 16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4269" h="169125">
                    <a:moveTo>
                      <a:pt x="170387" y="169126"/>
                    </a:moveTo>
                    <a:cubicBezTo>
                      <a:pt x="169194" y="169126"/>
                      <a:pt x="168019" y="168973"/>
                      <a:pt x="166860" y="168649"/>
                    </a:cubicBezTo>
                    <a:lnTo>
                      <a:pt x="49539" y="136503"/>
                    </a:lnTo>
                    <a:lnTo>
                      <a:pt x="65449" y="127594"/>
                    </a:lnTo>
                    <a:lnTo>
                      <a:pt x="78941" y="120899"/>
                    </a:lnTo>
                    <a:lnTo>
                      <a:pt x="76437" y="115823"/>
                    </a:lnTo>
                    <a:cubicBezTo>
                      <a:pt x="75688" y="114289"/>
                      <a:pt x="57698" y="78055"/>
                      <a:pt x="33372" y="42298"/>
                    </a:cubicBezTo>
                    <a:cubicBezTo>
                      <a:pt x="21516" y="24888"/>
                      <a:pt x="10511" y="10920"/>
                      <a:pt x="0" y="0"/>
                    </a:cubicBezTo>
                    <a:lnTo>
                      <a:pt x="129212" y="767"/>
                    </a:lnTo>
                    <a:cubicBezTo>
                      <a:pt x="144783" y="852"/>
                      <a:pt x="159177" y="9386"/>
                      <a:pt x="166775" y="22998"/>
                    </a:cubicBezTo>
                    <a:lnTo>
                      <a:pt x="186400" y="58175"/>
                    </a:lnTo>
                    <a:lnTo>
                      <a:pt x="214269" y="42571"/>
                    </a:lnTo>
                    <a:lnTo>
                      <a:pt x="183299" y="159143"/>
                    </a:lnTo>
                    <a:cubicBezTo>
                      <a:pt x="181749" y="165003"/>
                      <a:pt x="176434" y="169092"/>
                      <a:pt x="170404" y="169092"/>
                    </a:cubicBezTo>
                    <a:lnTo>
                      <a:pt x="170404" y="169092"/>
                    </a:lnTo>
                    <a:close/>
                  </a:path>
                </a:pathLst>
              </a:custGeom>
              <a:solidFill>
                <a:srgbClr val="FFFFFF"/>
              </a:solidFill>
              <a:ln w="0" cap="flat">
                <a:noFill/>
                <a:prstDash val="solid"/>
                <a:miter/>
              </a:ln>
            </p:spPr>
            <p:txBody>
              <a:bodyPr rtlCol="0" anchor="ctr"/>
              <a:lstStyle/>
              <a:p>
                <a:endParaRPr lang="en-US" dirty="0"/>
              </a:p>
            </p:txBody>
          </p:sp>
        </p:grpSp>
      </p:grpSp>
      <p:sp>
        <p:nvSpPr>
          <p:cNvPr id="55" name="Rectangle: Diagonal Corners Rounded 54" hidden="1">
            <a:extLst>
              <a:ext uri="{FF2B5EF4-FFF2-40B4-BE49-F238E27FC236}">
                <a16:creationId xmlns:a16="http://schemas.microsoft.com/office/drawing/2014/main" id="{5FF2D8EE-9142-DEA4-7701-D0D318C6ACD6}"/>
              </a:ext>
            </a:extLst>
          </p:cNvPr>
          <p:cNvSpPr>
            <a:spLocks/>
          </p:cNvSpPr>
          <p:nvPr/>
        </p:nvSpPr>
        <p:spPr>
          <a:xfrm rot="16200000">
            <a:off x="9057673" y="3135573"/>
            <a:ext cx="2190704" cy="4077950"/>
          </a:xfrm>
          <a:prstGeom prst="round2DiagRect">
            <a:avLst>
              <a:gd name="adj1" fmla="val 0"/>
              <a:gd name="adj2" fmla="val 0"/>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hidden="1">
            <a:extLst>
              <a:ext uri="{FF2B5EF4-FFF2-40B4-BE49-F238E27FC236}">
                <a16:creationId xmlns:a16="http://schemas.microsoft.com/office/drawing/2014/main" id="{4C79905F-8065-DDDC-9FEF-A2252B9A179B}"/>
              </a:ext>
            </a:extLst>
          </p:cNvPr>
          <p:cNvSpPr>
            <a:spLocks/>
          </p:cNvSpPr>
          <p:nvPr/>
        </p:nvSpPr>
        <p:spPr>
          <a:xfrm>
            <a:off x="8832781" y="2619375"/>
            <a:ext cx="2640484" cy="2640482"/>
          </a:xfrm>
          <a:prstGeom prst="ellipse">
            <a:avLst/>
          </a:prstGeom>
          <a:solidFill>
            <a:schemeClr val="bg1">
              <a:alpha val="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hidden="1">
            <a:extLst>
              <a:ext uri="{FF2B5EF4-FFF2-40B4-BE49-F238E27FC236}">
                <a16:creationId xmlns:a16="http://schemas.microsoft.com/office/drawing/2014/main" id="{4D7DB974-80EA-7FBA-7CA1-AB78DB62EA46}"/>
              </a:ext>
            </a:extLst>
          </p:cNvPr>
          <p:cNvSpPr>
            <a:spLocks/>
          </p:cNvSpPr>
          <p:nvPr/>
        </p:nvSpPr>
        <p:spPr>
          <a:xfrm>
            <a:off x="9037973" y="2824566"/>
            <a:ext cx="2230102" cy="2230100"/>
          </a:xfrm>
          <a:prstGeom prst="ellipse">
            <a:avLst/>
          </a:prstGeom>
          <a:solidFill>
            <a:srgbClr val="00205C"/>
          </a:solidFill>
          <a:ln>
            <a:solidFill>
              <a:schemeClr val="bg1">
                <a:alpha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hidden="1">
            <a:extLst>
              <a:ext uri="{FF2B5EF4-FFF2-40B4-BE49-F238E27FC236}">
                <a16:creationId xmlns:a16="http://schemas.microsoft.com/office/drawing/2014/main" id="{4EB2DEBE-E422-ADA9-3B13-02985C155A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8693" y="3294984"/>
            <a:ext cx="1648662" cy="1289265"/>
          </a:xfrm>
          <a:prstGeom prst="rect">
            <a:avLst/>
          </a:prstGeom>
        </p:spPr>
      </p:pic>
      <p:sp>
        <p:nvSpPr>
          <p:cNvPr id="5" name="Rectangle 3">
            <a:extLst>
              <a:ext uri="{FF2B5EF4-FFF2-40B4-BE49-F238E27FC236}">
                <a16:creationId xmlns:a16="http://schemas.microsoft.com/office/drawing/2014/main" id="{44430438-78AF-59DA-2D58-F64F8E51D528}"/>
              </a:ext>
            </a:extLst>
          </p:cNvPr>
          <p:cNvSpPr>
            <a:spLocks noChangeArrowheads="1"/>
          </p:cNvSpPr>
          <p:nvPr/>
        </p:nvSpPr>
        <p:spPr bwMode="auto">
          <a:xfrm>
            <a:off x="1615390" y="2489985"/>
            <a:ext cx="5869764"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Clr>
                <a:srgbClr val="09164D"/>
              </a:buClr>
              <a:buSzPct val="100000"/>
            </a:pPr>
            <a:r>
              <a:rPr lang="en-US" sz="2200" dirty="0">
                <a:latin typeface="Atkinson Hyperlegible" pitchFamily="2" charset="0"/>
                <a:cs typeface="Arial"/>
              </a:rPr>
              <a:t>Deepen your understanding of the essential role of WASH in </a:t>
            </a:r>
            <a:r>
              <a:rPr lang="en-US" sz="2200" b="1" dirty="0">
                <a:latin typeface="Atkinson Hyperlegible" pitchFamily="2" charset="0"/>
                <a:cs typeface="Arial"/>
              </a:rPr>
              <a:t>hand</a:t>
            </a:r>
            <a:r>
              <a:rPr lang="en-US" sz="2200" dirty="0">
                <a:latin typeface="Atkinson Hyperlegible" pitchFamily="2" charset="0"/>
                <a:cs typeface="Arial"/>
              </a:rPr>
              <a:t> </a:t>
            </a:r>
            <a:r>
              <a:rPr lang="en-US" sz="2200" b="1" dirty="0">
                <a:latin typeface="Atkinson Hyperlegible" pitchFamily="2" charset="0"/>
                <a:cs typeface="Arial"/>
              </a:rPr>
              <a:t>hygiene practices </a:t>
            </a:r>
            <a:r>
              <a:rPr lang="en-US" sz="2200" dirty="0">
                <a:latin typeface="Atkinson Hyperlegible" pitchFamily="2" charset="0"/>
                <a:cs typeface="Arial"/>
              </a:rPr>
              <a:t>within health care settings.</a:t>
            </a:r>
          </a:p>
        </p:txBody>
      </p:sp>
      <p:cxnSp>
        <p:nvCxnSpPr>
          <p:cNvPr id="8" name="Straight Connector 7">
            <a:extLst>
              <a:ext uri="{FF2B5EF4-FFF2-40B4-BE49-F238E27FC236}">
                <a16:creationId xmlns:a16="http://schemas.microsoft.com/office/drawing/2014/main" id="{FD3C1D9B-35A0-117B-9E8F-6F54A09F459A}"/>
              </a:ext>
            </a:extLst>
          </p:cNvPr>
          <p:cNvCxnSpPr>
            <a:cxnSpLocks/>
          </p:cNvCxnSpPr>
          <p:nvPr/>
        </p:nvCxnSpPr>
        <p:spPr>
          <a:xfrm>
            <a:off x="1740086" y="3658344"/>
            <a:ext cx="5673358"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Teardrop 10">
            <a:extLst>
              <a:ext uri="{FF2B5EF4-FFF2-40B4-BE49-F238E27FC236}">
                <a16:creationId xmlns:a16="http://schemas.microsoft.com/office/drawing/2014/main" id="{C55C58AD-813B-3514-E4D8-0A8F13E60470}"/>
              </a:ext>
            </a:extLst>
          </p:cNvPr>
          <p:cNvSpPr/>
          <p:nvPr/>
        </p:nvSpPr>
        <p:spPr>
          <a:xfrm rot="18839242">
            <a:off x="919571" y="2861102"/>
            <a:ext cx="365760" cy="365760"/>
          </a:xfrm>
          <a:prstGeom prst="teardrop">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F3093B1-014C-DC95-9783-BDC502DA6DE1}"/>
              </a:ext>
            </a:extLst>
          </p:cNvPr>
          <p:cNvGrpSpPr/>
          <p:nvPr/>
        </p:nvGrpSpPr>
        <p:grpSpPr>
          <a:xfrm>
            <a:off x="8041850" y="1849315"/>
            <a:ext cx="4150075" cy="4748194"/>
            <a:chOff x="8041850" y="1569079"/>
            <a:chExt cx="4150075" cy="4748194"/>
          </a:xfrm>
        </p:grpSpPr>
        <p:pic>
          <p:nvPicPr>
            <p:cNvPr id="15" name="Picture 14" descr="A person washing their hands&#10;&#10;Description automatically generated">
              <a:extLst>
                <a:ext uri="{FF2B5EF4-FFF2-40B4-BE49-F238E27FC236}">
                  <a16:creationId xmlns:a16="http://schemas.microsoft.com/office/drawing/2014/main" id="{160AC7EA-13A3-A501-7AEF-1EC16BE5EB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9482" y="1607972"/>
              <a:ext cx="4082443" cy="4709301"/>
            </a:xfrm>
            <a:prstGeom prst="rect">
              <a:avLst/>
            </a:prstGeom>
          </p:spPr>
        </p:pic>
        <p:grpSp>
          <p:nvGrpSpPr>
            <p:cNvPr id="37" name="Group 36">
              <a:extLst>
                <a:ext uri="{FF2B5EF4-FFF2-40B4-BE49-F238E27FC236}">
                  <a16:creationId xmlns:a16="http://schemas.microsoft.com/office/drawing/2014/main" id="{323858B5-D746-45F0-2769-F2B7EB61DC4C}"/>
                </a:ext>
              </a:extLst>
            </p:cNvPr>
            <p:cNvGrpSpPr>
              <a:grpSpLocks/>
            </p:cNvGrpSpPr>
            <p:nvPr/>
          </p:nvGrpSpPr>
          <p:grpSpPr>
            <a:xfrm rot="10800000" flipH="1" flipV="1">
              <a:off x="8041850" y="1569079"/>
              <a:ext cx="822960" cy="844730"/>
              <a:chOff x="4901150" y="2804161"/>
              <a:chExt cx="822960" cy="844730"/>
            </a:xfrm>
          </p:grpSpPr>
          <p:cxnSp>
            <p:nvCxnSpPr>
              <p:cNvPr id="38" name="Straight Connector 37">
                <a:extLst>
                  <a:ext uri="{FF2B5EF4-FFF2-40B4-BE49-F238E27FC236}">
                    <a16:creationId xmlns:a16="http://schemas.microsoft.com/office/drawing/2014/main" id="{31DA6281-DA11-9318-644B-DC00336EEC05}"/>
                  </a:ext>
                </a:extLst>
              </p:cNvPr>
              <p:cNvCxnSpPr>
                <a:cxnSpLocks/>
              </p:cNvCxnSpPr>
              <p:nvPr/>
            </p:nvCxnSpPr>
            <p:spPr>
              <a:xfrm>
                <a:off x="4936868" y="282593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60869AFC-CDAD-8ADF-2380-352CAC84CB58}"/>
                  </a:ext>
                </a:extLst>
              </p:cNvPr>
              <p:cNvCxnSpPr>
                <a:cxnSpLocks/>
              </p:cNvCxnSpPr>
              <p:nvPr/>
            </p:nvCxnSpPr>
            <p:spPr>
              <a:xfrm rot="5400000">
                <a:off x="5312630" y="239268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grpSp>
        <p:sp>
          <p:nvSpPr>
            <p:cNvPr id="20" name="Rectangle 19">
              <a:extLst>
                <a:ext uri="{FF2B5EF4-FFF2-40B4-BE49-F238E27FC236}">
                  <a16:creationId xmlns:a16="http://schemas.microsoft.com/office/drawing/2014/main" id="{A8AB2E86-2B16-2D48-BE5B-130996F9B6AC}"/>
                </a:ext>
              </a:extLst>
            </p:cNvPr>
            <p:cNvSpPr/>
            <p:nvPr/>
          </p:nvSpPr>
          <p:spPr>
            <a:xfrm>
              <a:off x="8119007" y="6065273"/>
              <a:ext cx="936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p>
          </p:txBody>
        </p:sp>
      </p:grpSp>
      <p:pic>
        <p:nvPicPr>
          <p:cNvPr id="22" name="02">
            <a:hlinkClick r:id="" action="ppaction://media"/>
            <a:extLst>
              <a:ext uri="{FF2B5EF4-FFF2-40B4-BE49-F238E27FC236}">
                <a16:creationId xmlns:a16="http://schemas.microsoft.com/office/drawing/2014/main" id="{5089CD05-C31D-2DDB-23F5-320063BC84B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947" y="7051675"/>
            <a:ext cx="609600" cy="609600"/>
          </a:xfrm>
          <a:prstGeom prst="rect">
            <a:avLst/>
          </a:prstGeom>
        </p:spPr>
      </p:pic>
    </p:spTree>
    <p:extLst>
      <p:ext uri="{BB962C8B-B14F-4D97-AF65-F5344CB8AC3E}">
        <p14:creationId xmlns:p14="http://schemas.microsoft.com/office/powerpoint/2010/main" val="1547459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43000"/>
    </mc:Choice>
    <mc:Fallback xmlns="">
      <p:transition spd="slow" advClick="0"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415" fill="hold"/>
                                        <p:tgtEl>
                                          <p:spTgt spid="22"/>
                                        </p:tgtEl>
                                      </p:cBhvr>
                                    </p:cmd>
                                  </p:childTnLst>
                                </p:cTn>
                              </p:par>
                              <p:par>
                                <p:cTn id="7" presetID="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500" fill="hold"/>
                                        <p:tgtEl>
                                          <p:spTgt spid="13"/>
                                        </p:tgtEl>
                                        <p:attrNameLst>
                                          <p:attrName>ppt_x</p:attrName>
                                        </p:attrNameLst>
                                      </p:cBhvr>
                                      <p:tavLst>
                                        <p:tav tm="0">
                                          <p:val>
                                            <p:strVal val="0-#ppt_w/2"/>
                                          </p:val>
                                        </p:tav>
                                        <p:tav tm="100000">
                                          <p:val>
                                            <p:strVal val="#ppt_x"/>
                                          </p:val>
                                        </p:tav>
                                      </p:tavLst>
                                    </p:anim>
                                    <p:anim calcmode="lin" valueType="num">
                                      <p:cBhvr additive="base">
                                        <p:cTn id="10" dur="500" fill="hold"/>
                                        <p:tgtEl>
                                          <p:spTgt spid="13"/>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75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22" presetClass="entr" presetSubtype="8" fill="hold" grpId="0" nodeType="withEffect">
                                  <p:stCondLst>
                                    <p:cond delay="100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par>
                                <p:cTn id="21" presetID="2" presetClass="entr" presetSubtype="2" fill="hold" nodeType="withEffect">
                                  <p:stCondLst>
                                    <p:cond delay="125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par>
                                <p:cTn id="25" presetID="22" presetClass="entr" presetSubtype="1" fill="hold" nodeType="withEffect">
                                  <p:stCondLst>
                                    <p:cond delay="1500"/>
                                  </p:stCondLst>
                                  <p:childTnLst>
                                    <p:set>
                                      <p:cBhvr>
                                        <p:cTn id="26" dur="1" fill="hold">
                                          <p:stCondLst>
                                            <p:cond delay="0"/>
                                          </p:stCondLst>
                                        </p:cTn>
                                        <p:tgtEl>
                                          <p:spTgt spid="2"/>
                                        </p:tgtEl>
                                        <p:attrNameLst>
                                          <p:attrName>style.visibility</p:attrName>
                                        </p:attrNameLst>
                                      </p:cBhvr>
                                      <p:to>
                                        <p:strVal val="visible"/>
                                      </p:to>
                                    </p:set>
                                    <p:animEffect transition="in" filter="wipe(up)">
                                      <p:cBhvr>
                                        <p:cTn id="27" dur="500"/>
                                        <p:tgtEl>
                                          <p:spTgt spid="2"/>
                                        </p:tgtEl>
                                      </p:cBhvr>
                                    </p:animEffect>
                                  </p:childTnLst>
                                </p:cTn>
                              </p:par>
                              <p:par>
                                <p:cTn id="28" presetID="53" presetClass="entr" presetSubtype="16" fill="hold" grpId="0" nodeType="withEffect">
                                  <p:stCondLst>
                                    <p:cond delay="175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par>
                                <p:cTn id="33" presetID="22" presetClass="entr" presetSubtype="8" fill="hold" grpId="0" nodeType="withEffect">
                                  <p:stCondLst>
                                    <p:cond delay="200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par>
                                <p:cTn id="36" presetID="22" presetClass="entr" presetSubtype="1" fill="hold" nodeType="withEffect">
                                  <p:stCondLst>
                                    <p:cond delay="8750"/>
                                  </p:stCondLst>
                                  <p:childTnLst>
                                    <p:set>
                                      <p:cBhvr>
                                        <p:cTn id="37" dur="1" fill="hold">
                                          <p:stCondLst>
                                            <p:cond delay="0"/>
                                          </p:stCondLst>
                                        </p:cTn>
                                        <p:tgtEl>
                                          <p:spTgt spid="4"/>
                                        </p:tgtEl>
                                        <p:attrNameLst>
                                          <p:attrName>style.visibility</p:attrName>
                                        </p:attrNameLst>
                                      </p:cBhvr>
                                      <p:to>
                                        <p:strVal val="visible"/>
                                      </p:to>
                                    </p:set>
                                    <p:animEffect transition="in" filter="wipe(up)">
                                      <p:cBhvr>
                                        <p:cTn id="38" dur="500"/>
                                        <p:tgtEl>
                                          <p:spTgt spid="4"/>
                                        </p:tgtEl>
                                      </p:cBhvr>
                                    </p:animEffect>
                                  </p:childTnLst>
                                </p:cTn>
                              </p:par>
                              <p:par>
                                <p:cTn id="39" presetID="22" presetClass="entr" presetSubtype="8" fill="hold" nodeType="withEffect">
                                  <p:stCondLst>
                                    <p:cond delay="900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par>
                                <p:cTn id="42" presetID="53" presetClass="entr" presetSubtype="16" fill="hold" grpId="0" nodeType="withEffect">
                                  <p:stCondLst>
                                    <p:cond delay="925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par>
                                <p:cTn id="47" presetID="22" presetClass="entr" presetSubtype="8" fill="hold" grpId="0" nodeType="withEffect">
                                  <p:stCondLst>
                                    <p:cond delay="950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par>
                                <p:cTn id="50" presetID="22" presetClass="entr" presetSubtype="8" fill="hold" nodeType="withEffect">
                                  <p:stCondLst>
                                    <p:cond delay="2050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500"/>
                                        <p:tgtEl>
                                          <p:spTgt spid="28"/>
                                        </p:tgtEl>
                                      </p:cBhvr>
                                    </p:animEffect>
                                  </p:childTnLst>
                                </p:cTn>
                              </p:par>
                              <p:par>
                                <p:cTn id="53" presetID="22" presetClass="entr" presetSubtype="1" fill="hold" nodeType="withEffect">
                                  <p:stCondLst>
                                    <p:cond delay="20750"/>
                                  </p:stCondLst>
                                  <p:childTnLst>
                                    <p:set>
                                      <p:cBhvr>
                                        <p:cTn id="54" dur="1" fill="hold">
                                          <p:stCondLst>
                                            <p:cond delay="0"/>
                                          </p:stCondLst>
                                        </p:cTn>
                                        <p:tgtEl>
                                          <p:spTgt spid="12"/>
                                        </p:tgtEl>
                                        <p:attrNameLst>
                                          <p:attrName>style.visibility</p:attrName>
                                        </p:attrNameLst>
                                      </p:cBhvr>
                                      <p:to>
                                        <p:strVal val="visible"/>
                                      </p:to>
                                    </p:set>
                                    <p:animEffect transition="in" filter="wipe(up)">
                                      <p:cBhvr>
                                        <p:cTn id="55" dur="500"/>
                                        <p:tgtEl>
                                          <p:spTgt spid="12"/>
                                        </p:tgtEl>
                                      </p:cBhvr>
                                    </p:animEffect>
                                  </p:childTnLst>
                                </p:cTn>
                              </p:par>
                              <p:par>
                                <p:cTn id="56" presetID="53" presetClass="entr" presetSubtype="16" fill="hold" grpId="0" nodeType="withEffect">
                                  <p:stCondLst>
                                    <p:cond delay="21000"/>
                                  </p:stCondLst>
                                  <p:childTnLst>
                                    <p:set>
                                      <p:cBhvr>
                                        <p:cTn id="57" dur="1" fill="hold">
                                          <p:stCondLst>
                                            <p:cond delay="0"/>
                                          </p:stCondLst>
                                        </p:cTn>
                                        <p:tgtEl>
                                          <p:spTgt spid="30"/>
                                        </p:tgtEl>
                                        <p:attrNameLst>
                                          <p:attrName>style.visibility</p:attrName>
                                        </p:attrNameLst>
                                      </p:cBhvr>
                                      <p:to>
                                        <p:strVal val="visible"/>
                                      </p:to>
                                    </p:set>
                                    <p:anim calcmode="lin" valueType="num">
                                      <p:cBhvr>
                                        <p:cTn id="58" dur="500" fill="hold"/>
                                        <p:tgtEl>
                                          <p:spTgt spid="30"/>
                                        </p:tgtEl>
                                        <p:attrNameLst>
                                          <p:attrName>ppt_w</p:attrName>
                                        </p:attrNameLst>
                                      </p:cBhvr>
                                      <p:tavLst>
                                        <p:tav tm="0">
                                          <p:val>
                                            <p:fltVal val="0"/>
                                          </p:val>
                                        </p:tav>
                                        <p:tav tm="100000">
                                          <p:val>
                                            <p:strVal val="#ppt_w"/>
                                          </p:val>
                                        </p:tav>
                                      </p:tavLst>
                                    </p:anim>
                                    <p:anim calcmode="lin" valueType="num">
                                      <p:cBhvr>
                                        <p:cTn id="59" dur="500" fill="hold"/>
                                        <p:tgtEl>
                                          <p:spTgt spid="30"/>
                                        </p:tgtEl>
                                        <p:attrNameLst>
                                          <p:attrName>ppt_h</p:attrName>
                                        </p:attrNameLst>
                                      </p:cBhvr>
                                      <p:tavLst>
                                        <p:tav tm="0">
                                          <p:val>
                                            <p:fltVal val="0"/>
                                          </p:val>
                                        </p:tav>
                                        <p:tav tm="100000">
                                          <p:val>
                                            <p:strVal val="#ppt_h"/>
                                          </p:val>
                                        </p:tav>
                                      </p:tavLst>
                                    </p:anim>
                                    <p:animEffect transition="in" filter="fade">
                                      <p:cBhvr>
                                        <p:cTn id="60" dur="500"/>
                                        <p:tgtEl>
                                          <p:spTgt spid="30"/>
                                        </p:tgtEl>
                                      </p:cBhvr>
                                    </p:animEffect>
                                  </p:childTnLst>
                                </p:cTn>
                              </p:par>
                              <p:par>
                                <p:cTn id="61" presetID="22" presetClass="entr" presetSubtype="8" fill="hold" grpId="0" nodeType="withEffect">
                                  <p:stCondLst>
                                    <p:cond delay="2125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par>
                                <p:cTn id="64" presetID="22" presetClass="entr" presetSubtype="8" fill="hold" nodeType="withEffect">
                                  <p:stCondLst>
                                    <p:cond delay="27000"/>
                                  </p:stCondLst>
                                  <p:childTnLst>
                                    <p:set>
                                      <p:cBhvr>
                                        <p:cTn id="65" dur="1" fill="hold">
                                          <p:stCondLst>
                                            <p:cond delay="0"/>
                                          </p:stCondLst>
                                        </p:cTn>
                                        <p:tgtEl>
                                          <p:spTgt spid="32"/>
                                        </p:tgtEl>
                                        <p:attrNameLst>
                                          <p:attrName>style.visibility</p:attrName>
                                        </p:attrNameLst>
                                      </p:cBhvr>
                                      <p:to>
                                        <p:strVal val="visible"/>
                                      </p:to>
                                    </p:set>
                                    <p:animEffect transition="in" filter="wipe(left)">
                                      <p:cBhvr>
                                        <p:cTn id="66" dur="500"/>
                                        <p:tgtEl>
                                          <p:spTgt spid="32"/>
                                        </p:tgtEl>
                                      </p:cBhvr>
                                    </p:animEffect>
                                  </p:childTnLst>
                                </p:cTn>
                              </p:par>
                              <p:par>
                                <p:cTn id="67" presetID="22" presetClass="entr" presetSubtype="1" fill="hold" nodeType="withEffect">
                                  <p:stCondLst>
                                    <p:cond delay="27250"/>
                                  </p:stCondLst>
                                  <p:childTnLst>
                                    <p:set>
                                      <p:cBhvr>
                                        <p:cTn id="68" dur="1" fill="hold">
                                          <p:stCondLst>
                                            <p:cond delay="0"/>
                                          </p:stCondLst>
                                        </p:cTn>
                                        <p:tgtEl>
                                          <p:spTgt spid="33"/>
                                        </p:tgtEl>
                                        <p:attrNameLst>
                                          <p:attrName>style.visibility</p:attrName>
                                        </p:attrNameLst>
                                      </p:cBhvr>
                                      <p:to>
                                        <p:strVal val="visible"/>
                                      </p:to>
                                    </p:set>
                                    <p:animEffect transition="in" filter="wipe(up)">
                                      <p:cBhvr>
                                        <p:cTn id="69" dur="500"/>
                                        <p:tgtEl>
                                          <p:spTgt spid="33"/>
                                        </p:tgtEl>
                                      </p:cBhvr>
                                    </p:animEffect>
                                  </p:childTnLst>
                                </p:cTn>
                              </p:par>
                              <p:par>
                                <p:cTn id="70" presetID="53" presetClass="entr" presetSubtype="16" fill="hold" grpId="0" nodeType="withEffect">
                                  <p:stCondLst>
                                    <p:cond delay="27500"/>
                                  </p:stCondLst>
                                  <p:childTnLst>
                                    <p:set>
                                      <p:cBhvr>
                                        <p:cTn id="71" dur="1" fill="hold">
                                          <p:stCondLst>
                                            <p:cond delay="0"/>
                                          </p:stCondLst>
                                        </p:cTn>
                                        <p:tgtEl>
                                          <p:spTgt spid="29"/>
                                        </p:tgtEl>
                                        <p:attrNameLst>
                                          <p:attrName>style.visibility</p:attrName>
                                        </p:attrNameLst>
                                      </p:cBhvr>
                                      <p:to>
                                        <p:strVal val="visible"/>
                                      </p:to>
                                    </p:set>
                                    <p:anim calcmode="lin" valueType="num">
                                      <p:cBhvr>
                                        <p:cTn id="72" dur="500" fill="hold"/>
                                        <p:tgtEl>
                                          <p:spTgt spid="29"/>
                                        </p:tgtEl>
                                        <p:attrNameLst>
                                          <p:attrName>ppt_w</p:attrName>
                                        </p:attrNameLst>
                                      </p:cBhvr>
                                      <p:tavLst>
                                        <p:tav tm="0">
                                          <p:val>
                                            <p:fltVal val="0"/>
                                          </p:val>
                                        </p:tav>
                                        <p:tav tm="100000">
                                          <p:val>
                                            <p:strVal val="#ppt_w"/>
                                          </p:val>
                                        </p:tav>
                                      </p:tavLst>
                                    </p:anim>
                                    <p:anim calcmode="lin" valueType="num">
                                      <p:cBhvr>
                                        <p:cTn id="73" dur="500" fill="hold"/>
                                        <p:tgtEl>
                                          <p:spTgt spid="29"/>
                                        </p:tgtEl>
                                        <p:attrNameLst>
                                          <p:attrName>ppt_h</p:attrName>
                                        </p:attrNameLst>
                                      </p:cBhvr>
                                      <p:tavLst>
                                        <p:tav tm="0">
                                          <p:val>
                                            <p:fltVal val="0"/>
                                          </p:val>
                                        </p:tav>
                                        <p:tav tm="100000">
                                          <p:val>
                                            <p:strVal val="#ppt_h"/>
                                          </p:val>
                                        </p:tav>
                                      </p:tavLst>
                                    </p:anim>
                                    <p:animEffect transition="in" filter="fade">
                                      <p:cBhvr>
                                        <p:cTn id="74" dur="500"/>
                                        <p:tgtEl>
                                          <p:spTgt spid="29"/>
                                        </p:tgtEl>
                                      </p:cBhvr>
                                    </p:animEffect>
                                  </p:childTnLst>
                                </p:cTn>
                              </p:par>
                              <p:par>
                                <p:cTn id="75" presetID="22" presetClass="entr" presetSubtype="8" fill="hold" grpId="0" nodeType="withEffect">
                                  <p:stCondLst>
                                    <p:cond delay="27750"/>
                                  </p:stCondLst>
                                  <p:childTnLst>
                                    <p:set>
                                      <p:cBhvr>
                                        <p:cTn id="76" dur="1" fill="hold">
                                          <p:stCondLst>
                                            <p:cond delay="0"/>
                                          </p:stCondLst>
                                        </p:cTn>
                                        <p:tgtEl>
                                          <p:spTgt spid="31"/>
                                        </p:tgtEl>
                                        <p:attrNameLst>
                                          <p:attrName>style.visibility</p:attrName>
                                        </p:attrNameLst>
                                      </p:cBhvr>
                                      <p:to>
                                        <p:strVal val="visible"/>
                                      </p:to>
                                    </p:set>
                                    <p:animEffect transition="in" filter="wipe(left)">
                                      <p:cBhvr>
                                        <p:cTn id="77" dur="500"/>
                                        <p:tgtEl>
                                          <p:spTgt spid="31"/>
                                        </p:tgtEl>
                                      </p:cBhvr>
                                    </p:animEffect>
                                  </p:childTnLst>
                                </p:cTn>
                              </p:par>
                              <p:par>
                                <p:cTn id="78" presetID="2" presetClass="exit" presetSubtype="2" fill="hold" grpId="1" nodeType="withEffect">
                                  <p:stCondLst>
                                    <p:cond delay="43420"/>
                                  </p:stCondLst>
                                  <p:childTnLst>
                                    <p:anim calcmode="lin" valueType="num">
                                      <p:cBhvr additive="base">
                                        <p:cTn id="79" dur="500"/>
                                        <p:tgtEl>
                                          <p:spTgt spid="26"/>
                                        </p:tgtEl>
                                        <p:attrNameLst>
                                          <p:attrName>ppt_x</p:attrName>
                                        </p:attrNameLst>
                                      </p:cBhvr>
                                      <p:tavLst>
                                        <p:tav tm="0">
                                          <p:val>
                                            <p:strVal val="ppt_x"/>
                                          </p:val>
                                        </p:tav>
                                        <p:tav tm="100000">
                                          <p:val>
                                            <p:strVal val="1+ppt_w/2"/>
                                          </p:val>
                                        </p:tav>
                                      </p:tavLst>
                                    </p:anim>
                                    <p:anim calcmode="lin" valueType="num">
                                      <p:cBhvr additive="base">
                                        <p:cTn id="80" dur="500"/>
                                        <p:tgtEl>
                                          <p:spTgt spid="26"/>
                                        </p:tgtEl>
                                        <p:attrNameLst>
                                          <p:attrName>ppt_y</p:attrName>
                                        </p:attrNameLst>
                                      </p:cBhvr>
                                      <p:tavLst>
                                        <p:tav tm="0">
                                          <p:val>
                                            <p:strVal val="ppt_y"/>
                                          </p:val>
                                        </p:tav>
                                        <p:tav tm="100000">
                                          <p:val>
                                            <p:strVal val="ppt_y"/>
                                          </p:val>
                                        </p:tav>
                                      </p:tavLst>
                                    </p:anim>
                                    <p:set>
                                      <p:cBhvr>
                                        <p:cTn id="81" dur="1" fill="hold">
                                          <p:stCondLst>
                                            <p:cond delay="499"/>
                                          </p:stCondLst>
                                        </p:cTn>
                                        <p:tgtEl>
                                          <p:spTgt spid="26"/>
                                        </p:tgtEl>
                                        <p:attrNameLst>
                                          <p:attrName>style.visibility</p:attrName>
                                        </p:attrNameLst>
                                      </p:cBhvr>
                                      <p:to>
                                        <p:strVal val="hidden"/>
                                      </p:to>
                                    </p:set>
                                  </p:childTnLst>
                                </p:cTn>
                              </p:par>
                              <p:par>
                                <p:cTn id="82" presetID="2" presetClass="exit" presetSubtype="2" fill="hold" grpId="1" nodeType="withEffect">
                                  <p:stCondLst>
                                    <p:cond delay="43420"/>
                                  </p:stCondLst>
                                  <p:childTnLst>
                                    <p:anim calcmode="lin" valueType="num">
                                      <p:cBhvr additive="base">
                                        <p:cTn id="83" dur="500"/>
                                        <p:tgtEl>
                                          <p:spTgt spid="27"/>
                                        </p:tgtEl>
                                        <p:attrNameLst>
                                          <p:attrName>ppt_x</p:attrName>
                                        </p:attrNameLst>
                                      </p:cBhvr>
                                      <p:tavLst>
                                        <p:tav tm="0">
                                          <p:val>
                                            <p:strVal val="ppt_x"/>
                                          </p:val>
                                        </p:tav>
                                        <p:tav tm="100000">
                                          <p:val>
                                            <p:strVal val="1+ppt_w/2"/>
                                          </p:val>
                                        </p:tav>
                                      </p:tavLst>
                                    </p:anim>
                                    <p:anim calcmode="lin" valueType="num">
                                      <p:cBhvr additive="base">
                                        <p:cTn id="84" dur="500"/>
                                        <p:tgtEl>
                                          <p:spTgt spid="27"/>
                                        </p:tgtEl>
                                        <p:attrNameLst>
                                          <p:attrName>ppt_y</p:attrName>
                                        </p:attrNameLst>
                                      </p:cBhvr>
                                      <p:tavLst>
                                        <p:tav tm="0">
                                          <p:val>
                                            <p:strVal val="ppt_y"/>
                                          </p:val>
                                        </p:tav>
                                        <p:tav tm="100000">
                                          <p:val>
                                            <p:strVal val="ppt_y"/>
                                          </p:val>
                                        </p:tav>
                                      </p:tavLst>
                                    </p:anim>
                                    <p:set>
                                      <p:cBhvr>
                                        <p:cTn id="85" dur="1" fill="hold">
                                          <p:stCondLst>
                                            <p:cond delay="499"/>
                                          </p:stCondLst>
                                        </p:cTn>
                                        <p:tgtEl>
                                          <p:spTgt spid="27"/>
                                        </p:tgtEl>
                                        <p:attrNameLst>
                                          <p:attrName>style.visibility</p:attrName>
                                        </p:attrNameLst>
                                      </p:cBhvr>
                                      <p:to>
                                        <p:strVal val="hidden"/>
                                      </p:to>
                                    </p:set>
                                  </p:childTnLst>
                                </p:cTn>
                              </p:par>
                              <p:par>
                                <p:cTn id="86" presetID="2" presetClass="exit" presetSubtype="2" fill="hold" grpId="1" nodeType="withEffect">
                                  <p:stCondLst>
                                    <p:cond delay="43420"/>
                                  </p:stCondLst>
                                  <p:childTnLst>
                                    <p:anim calcmode="lin" valueType="num">
                                      <p:cBhvr additive="base">
                                        <p:cTn id="87" dur="500"/>
                                        <p:tgtEl>
                                          <p:spTgt spid="7"/>
                                        </p:tgtEl>
                                        <p:attrNameLst>
                                          <p:attrName>ppt_x</p:attrName>
                                        </p:attrNameLst>
                                      </p:cBhvr>
                                      <p:tavLst>
                                        <p:tav tm="0">
                                          <p:val>
                                            <p:strVal val="ppt_x"/>
                                          </p:val>
                                        </p:tav>
                                        <p:tav tm="100000">
                                          <p:val>
                                            <p:strVal val="1+ppt_w/2"/>
                                          </p:val>
                                        </p:tav>
                                      </p:tavLst>
                                    </p:anim>
                                    <p:anim calcmode="lin" valueType="num">
                                      <p:cBhvr additive="base">
                                        <p:cTn id="88" dur="500"/>
                                        <p:tgtEl>
                                          <p:spTgt spid="7"/>
                                        </p:tgtEl>
                                        <p:attrNameLst>
                                          <p:attrName>ppt_y</p:attrName>
                                        </p:attrNameLst>
                                      </p:cBhvr>
                                      <p:tavLst>
                                        <p:tav tm="0">
                                          <p:val>
                                            <p:strVal val="ppt_y"/>
                                          </p:val>
                                        </p:tav>
                                        <p:tav tm="100000">
                                          <p:val>
                                            <p:strVal val="ppt_y"/>
                                          </p:val>
                                        </p:tav>
                                      </p:tavLst>
                                    </p:anim>
                                    <p:set>
                                      <p:cBhvr>
                                        <p:cTn id="89" dur="1" fill="hold">
                                          <p:stCondLst>
                                            <p:cond delay="499"/>
                                          </p:stCondLst>
                                        </p:cTn>
                                        <p:tgtEl>
                                          <p:spTgt spid="7"/>
                                        </p:tgtEl>
                                        <p:attrNameLst>
                                          <p:attrName>style.visibility</p:attrName>
                                        </p:attrNameLst>
                                      </p:cBhvr>
                                      <p:to>
                                        <p:strVal val="hidden"/>
                                      </p:to>
                                    </p:set>
                                  </p:childTnLst>
                                </p:cTn>
                              </p:par>
                              <p:par>
                                <p:cTn id="90" presetID="2" presetClass="exit" presetSubtype="2" fill="hold" nodeType="withEffect">
                                  <p:stCondLst>
                                    <p:cond delay="43420"/>
                                  </p:stCondLst>
                                  <p:childTnLst>
                                    <p:anim calcmode="lin" valueType="num">
                                      <p:cBhvr additive="base">
                                        <p:cTn id="91" dur="500"/>
                                        <p:tgtEl>
                                          <p:spTgt spid="28"/>
                                        </p:tgtEl>
                                        <p:attrNameLst>
                                          <p:attrName>ppt_x</p:attrName>
                                        </p:attrNameLst>
                                      </p:cBhvr>
                                      <p:tavLst>
                                        <p:tav tm="0">
                                          <p:val>
                                            <p:strVal val="ppt_x"/>
                                          </p:val>
                                        </p:tav>
                                        <p:tav tm="100000">
                                          <p:val>
                                            <p:strVal val="1+ppt_w/2"/>
                                          </p:val>
                                        </p:tav>
                                      </p:tavLst>
                                    </p:anim>
                                    <p:anim calcmode="lin" valueType="num">
                                      <p:cBhvr additive="base">
                                        <p:cTn id="92" dur="500"/>
                                        <p:tgtEl>
                                          <p:spTgt spid="28"/>
                                        </p:tgtEl>
                                        <p:attrNameLst>
                                          <p:attrName>ppt_y</p:attrName>
                                        </p:attrNameLst>
                                      </p:cBhvr>
                                      <p:tavLst>
                                        <p:tav tm="0">
                                          <p:val>
                                            <p:strVal val="ppt_y"/>
                                          </p:val>
                                        </p:tav>
                                        <p:tav tm="100000">
                                          <p:val>
                                            <p:strVal val="ppt_y"/>
                                          </p:val>
                                        </p:tav>
                                      </p:tavLst>
                                    </p:anim>
                                    <p:set>
                                      <p:cBhvr>
                                        <p:cTn id="93" dur="1" fill="hold">
                                          <p:stCondLst>
                                            <p:cond delay="499"/>
                                          </p:stCondLst>
                                        </p:cTn>
                                        <p:tgtEl>
                                          <p:spTgt spid="28"/>
                                        </p:tgtEl>
                                        <p:attrNameLst>
                                          <p:attrName>style.visibility</p:attrName>
                                        </p:attrNameLst>
                                      </p:cBhvr>
                                      <p:to>
                                        <p:strVal val="hidden"/>
                                      </p:to>
                                    </p:set>
                                  </p:childTnLst>
                                </p:cTn>
                              </p:par>
                              <p:par>
                                <p:cTn id="94" presetID="2" presetClass="exit" presetSubtype="2" fill="hold" grpId="1" nodeType="withEffect">
                                  <p:stCondLst>
                                    <p:cond delay="43420"/>
                                  </p:stCondLst>
                                  <p:childTnLst>
                                    <p:anim calcmode="lin" valueType="num">
                                      <p:cBhvr additive="base">
                                        <p:cTn id="95" dur="500"/>
                                        <p:tgtEl>
                                          <p:spTgt spid="16"/>
                                        </p:tgtEl>
                                        <p:attrNameLst>
                                          <p:attrName>ppt_x</p:attrName>
                                        </p:attrNameLst>
                                      </p:cBhvr>
                                      <p:tavLst>
                                        <p:tav tm="0">
                                          <p:val>
                                            <p:strVal val="ppt_x"/>
                                          </p:val>
                                        </p:tav>
                                        <p:tav tm="100000">
                                          <p:val>
                                            <p:strVal val="1+ppt_w/2"/>
                                          </p:val>
                                        </p:tav>
                                      </p:tavLst>
                                    </p:anim>
                                    <p:anim calcmode="lin" valueType="num">
                                      <p:cBhvr additive="base">
                                        <p:cTn id="96" dur="500"/>
                                        <p:tgtEl>
                                          <p:spTgt spid="16"/>
                                        </p:tgtEl>
                                        <p:attrNameLst>
                                          <p:attrName>ppt_y</p:attrName>
                                        </p:attrNameLst>
                                      </p:cBhvr>
                                      <p:tavLst>
                                        <p:tav tm="0">
                                          <p:val>
                                            <p:strVal val="ppt_y"/>
                                          </p:val>
                                        </p:tav>
                                        <p:tav tm="100000">
                                          <p:val>
                                            <p:strVal val="ppt_y"/>
                                          </p:val>
                                        </p:tav>
                                      </p:tavLst>
                                    </p:anim>
                                    <p:set>
                                      <p:cBhvr>
                                        <p:cTn id="97" dur="1" fill="hold">
                                          <p:stCondLst>
                                            <p:cond delay="499"/>
                                          </p:stCondLst>
                                        </p:cTn>
                                        <p:tgtEl>
                                          <p:spTgt spid="16"/>
                                        </p:tgtEl>
                                        <p:attrNameLst>
                                          <p:attrName>style.visibility</p:attrName>
                                        </p:attrNameLst>
                                      </p:cBhvr>
                                      <p:to>
                                        <p:strVal val="hidden"/>
                                      </p:to>
                                    </p:set>
                                  </p:childTnLst>
                                </p:cTn>
                              </p:par>
                              <p:par>
                                <p:cTn id="98" presetID="2" presetClass="exit" presetSubtype="2" fill="hold" nodeType="withEffect">
                                  <p:stCondLst>
                                    <p:cond delay="43420"/>
                                  </p:stCondLst>
                                  <p:childTnLst>
                                    <p:anim calcmode="lin" valueType="num">
                                      <p:cBhvr additive="base">
                                        <p:cTn id="99" dur="500"/>
                                        <p:tgtEl>
                                          <p:spTgt spid="32"/>
                                        </p:tgtEl>
                                        <p:attrNameLst>
                                          <p:attrName>ppt_x</p:attrName>
                                        </p:attrNameLst>
                                      </p:cBhvr>
                                      <p:tavLst>
                                        <p:tav tm="0">
                                          <p:val>
                                            <p:strVal val="ppt_x"/>
                                          </p:val>
                                        </p:tav>
                                        <p:tav tm="100000">
                                          <p:val>
                                            <p:strVal val="1+ppt_w/2"/>
                                          </p:val>
                                        </p:tav>
                                      </p:tavLst>
                                    </p:anim>
                                    <p:anim calcmode="lin" valueType="num">
                                      <p:cBhvr additive="base">
                                        <p:cTn id="100" dur="500"/>
                                        <p:tgtEl>
                                          <p:spTgt spid="32"/>
                                        </p:tgtEl>
                                        <p:attrNameLst>
                                          <p:attrName>ppt_y</p:attrName>
                                        </p:attrNameLst>
                                      </p:cBhvr>
                                      <p:tavLst>
                                        <p:tav tm="0">
                                          <p:val>
                                            <p:strVal val="ppt_y"/>
                                          </p:val>
                                        </p:tav>
                                        <p:tav tm="100000">
                                          <p:val>
                                            <p:strVal val="ppt_y"/>
                                          </p:val>
                                        </p:tav>
                                      </p:tavLst>
                                    </p:anim>
                                    <p:set>
                                      <p:cBhvr>
                                        <p:cTn id="101" dur="1" fill="hold">
                                          <p:stCondLst>
                                            <p:cond delay="499"/>
                                          </p:stCondLst>
                                        </p:cTn>
                                        <p:tgtEl>
                                          <p:spTgt spid="32"/>
                                        </p:tgtEl>
                                        <p:attrNameLst>
                                          <p:attrName>style.visibility</p:attrName>
                                        </p:attrNameLst>
                                      </p:cBhvr>
                                      <p:to>
                                        <p:strVal val="hidden"/>
                                      </p:to>
                                    </p:set>
                                  </p:childTnLst>
                                </p:cTn>
                              </p:par>
                              <p:par>
                                <p:cTn id="102" presetID="2" presetClass="exit" presetSubtype="2" fill="hold" grpId="1" nodeType="withEffect">
                                  <p:stCondLst>
                                    <p:cond delay="43420"/>
                                  </p:stCondLst>
                                  <p:childTnLst>
                                    <p:anim calcmode="lin" valueType="num">
                                      <p:cBhvr additive="base">
                                        <p:cTn id="103" dur="500"/>
                                        <p:tgtEl>
                                          <p:spTgt spid="31"/>
                                        </p:tgtEl>
                                        <p:attrNameLst>
                                          <p:attrName>ppt_x</p:attrName>
                                        </p:attrNameLst>
                                      </p:cBhvr>
                                      <p:tavLst>
                                        <p:tav tm="0">
                                          <p:val>
                                            <p:strVal val="ppt_x"/>
                                          </p:val>
                                        </p:tav>
                                        <p:tav tm="100000">
                                          <p:val>
                                            <p:strVal val="1+ppt_w/2"/>
                                          </p:val>
                                        </p:tav>
                                      </p:tavLst>
                                    </p:anim>
                                    <p:anim calcmode="lin" valueType="num">
                                      <p:cBhvr additive="base">
                                        <p:cTn id="104" dur="500"/>
                                        <p:tgtEl>
                                          <p:spTgt spid="31"/>
                                        </p:tgtEl>
                                        <p:attrNameLst>
                                          <p:attrName>ppt_y</p:attrName>
                                        </p:attrNameLst>
                                      </p:cBhvr>
                                      <p:tavLst>
                                        <p:tav tm="0">
                                          <p:val>
                                            <p:strVal val="ppt_y"/>
                                          </p:val>
                                        </p:tav>
                                        <p:tav tm="100000">
                                          <p:val>
                                            <p:strVal val="ppt_y"/>
                                          </p:val>
                                        </p:tav>
                                      </p:tavLst>
                                    </p:anim>
                                    <p:set>
                                      <p:cBhvr>
                                        <p:cTn id="105" dur="1" fill="hold">
                                          <p:stCondLst>
                                            <p:cond delay="499"/>
                                          </p:stCondLst>
                                        </p:cTn>
                                        <p:tgtEl>
                                          <p:spTgt spid="31"/>
                                        </p:tgtEl>
                                        <p:attrNameLst>
                                          <p:attrName>style.visibility</p:attrName>
                                        </p:attrNameLst>
                                      </p:cBhvr>
                                      <p:to>
                                        <p:strVal val="hidden"/>
                                      </p:to>
                                    </p:set>
                                  </p:childTnLst>
                                </p:cTn>
                              </p:par>
                              <p:par>
                                <p:cTn id="106" presetID="2" presetClass="exit" presetSubtype="8" fill="hold" grpId="1" nodeType="withEffect">
                                  <p:stCondLst>
                                    <p:cond delay="43420"/>
                                  </p:stCondLst>
                                  <p:childTnLst>
                                    <p:anim calcmode="lin" valueType="num">
                                      <p:cBhvr additive="base">
                                        <p:cTn id="107" dur="500"/>
                                        <p:tgtEl>
                                          <p:spTgt spid="13"/>
                                        </p:tgtEl>
                                        <p:attrNameLst>
                                          <p:attrName>ppt_x</p:attrName>
                                        </p:attrNameLst>
                                      </p:cBhvr>
                                      <p:tavLst>
                                        <p:tav tm="0">
                                          <p:val>
                                            <p:strVal val="ppt_x"/>
                                          </p:val>
                                        </p:tav>
                                        <p:tav tm="100000">
                                          <p:val>
                                            <p:strVal val="0-ppt_w/2"/>
                                          </p:val>
                                        </p:tav>
                                      </p:tavLst>
                                    </p:anim>
                                    <p:anim calcmode="lin" valueType="num">
                                      <p:cBhvr additive="base">
                                        <p:cTn id="108" dur="500"/>
                                        <p:tgtEl>
                                          <p:spTgt spid="13"/>
                                        </p:tgtEl>
                                        <p:attrNameLst>
                                          <p:attrName>ppt_y</p:attrName>
                                        </p:attrNameLst>
                                      </p:cBhvr>
                                      <p:tavLst>
                                        <p:tav tm="0">
                                          <p:val>
                                            <p:strVal val="ppt_y"/>
                                          </p:val>
                                        </p:tav>
                                        <p:tav tm="100000">
                                          <p:val>
                                            <p:strVal val="ppt_y"/>
                                          </p:val>
                                        </p:tav>
                                      </p:tavLst>
                                    </p:anim>
                                    <p:set>
                                      <p:cBhvr>
                                        <p:cTn id="109" dur="1" fill="hold">
                                          <p:stCondLst>
                                            <p:cond delay="499"/>
                                          </p:stCondLst>
                                        </p:cTn>
                                        <p:tgtEl>
                                          <p:spTgt spid="13"/>
                                        </p:tgtEl>
                                        <p:attrNameLst>
                                          <p:attrName>style.visibility</p:attrName>
                                        </p:attrNameLst>
                                      </p:cBhvr>
                                      <p:to>
                                        <p:strVal val="hidden"/>
                                      </p:to>
                                    </p:set>
                                  </p:childTnLst>
                                </p:cTn>
                              </p:par>
                              <p:par>
                                <p:cTn id="110" presetID="2" presetClass="exit" presetSubtype="8" fill="hold" nodeType="withEffect">
                                  <p:stCondLst>
                                    <p:cond delay="43420"/>
                                  </p:stCondLst>
                                  <p:childTnLst>
                                    <p:anim calcmode="lin" valueType="num">
                                      <p:cBhvr additive="base">
                                        <p:cTn id="111" dur="500"/>
                                        <p:tgtEl>
                                          <p:spTgt spid="10"/>
                                        </p:tgtEl>
                                        <p:attrNameLst>
                                          <p:attrName>ppt_x</p:attrName>
                                        </p:attrNameLst>
                                      </p:cBhvr>
                                      <p:tavLst>
                                        <p:tav tm="0">
                                          <p:val>
                                            <p:strVal val="ppt_x"/>
                                          </p:val>
                                        </p:tav>
                                        <p:tav tm="100000">
                                          <p:val>
                                            <p:strVal val="0-ppt_w/2"/>
                                          </p:val>
                                        </p:tav>
                                      </p:tavLst>
                                    </p:anim>
                                    <p:anim calcmode="lin" valueType="num">
                                      <p:cBhvr additive="base">
                                        <p:cTn id="112" dur="500"/>
                                        <p:tgtEl>
                                          <p:spTgt spid="10"/>
                                        </p:tgtEl>
                                        <p:attrNameLst>
                                          <p:attrName>ppt_y</p:attrName>
                                        </p:attrNameLst>
                                      </p:cBhvr>
                                      <p:tavLst>
                                        <p:tav tm="0">
                                          <p:val>
                                            <p:strVal val="ppt_y"/>
                                          </p:val>
                                        </p:tav>
                                        <p:tav tm="100000">
                                          <p:val>
                                            <p:strVal val="ppt_y"/>
                                          </p:val>
                                        </p:tav>
                                      </p:tavLst>
                                    </p:anim>
                                    <p:set>
                                      <p:cBhvr>
                                        <p:cTn id="113" dur="1" fill="hold">
                                          <p:stCondLst>
                                            <p:cond delay="499"/>
                                          </p:stCondLst>
                                        </p:cTn>
                                        <p:tgtEl>
                                          <p:spTgt spid="10"/>
                                        </p:tgtEl>
                                        <p:attrNameLst>
                                          <p:attrName>style.visibility</p:attrName>
                                        </p:attrNameLst>
                                      </p:cBhvr>
                                      <p:to>
                                        <p:strVal val="hidden"/>
                                      </p:to>
                                    </p:set>
                                  </p:childTnLst>
                                </p:cTn>
                              </p:par>
                              <p:par>
                                <p:cTn id="114" presetID="2" presetClass="exit" presetSubtype="8" fill="hold" nodeType="withEffect">
                                  <p:stCondLst>
                                    <p:cond delay="43420"/>
                                  </p:stCondLst>
                                  <p:childTnLst>
                                    <p:anim calcmode="lin" valueType="num">
                                      <p:cBhvr additive="base">
                                        <p:cTn id="115" dur="500"/>
                                        <p:tgtEl>
                                          <p:spTgt spid="2"/>
                                        </p:tgtEl>
                                        <p:attrNameLst>
                                          <p:attrName>ppt_x</p:attrName>
                                        </p:attrNameLst>
                                      </p:cBhvr>
                                      <p:tavLst>
                                        <p:tav tm="0">
                                          <p:val>
                                            <p:strVal val="ppt_x"/>
                                          </p:val>
                                        </p:tav>
                                        <p:tav tm="100000">
                                          <p:val>
                                            <p:strVal val="0-ppt_w/2"/>
                                          </p:val>
                                        </p:tav>
                                      </p:tavLst>
                                    </p:anim>
                                    <p:anim calcmode="lin" valueType="num">
                                      <p:cBhvr additive="base">
                                        <p:cTn id="116" dur="500"/>
                                        <p:tgtEl>
                                          <p:spTgt spid="2"/>
                                        </p:tgtEl>
                                        <p:attrNameLst>
                                          <p:attrName>ppt_y</p:attrName>
                                        </p:attrNameLst>
                                      </p:cBhvr>
                                      <p:tavLst>
                                        <p:tav tm="0">
                                          <p:val>
                                            <p:strVal val="ppt_y"/>
                                          </p:val>
                                        </p:tav>
                                        <p:tav tm="100000">
                                          <p:val>
                                            <p:strVal val="ppt_y"/>
                                          </p:val>
                                        </p:tav>
                                      </p:tavLst>
                                    </p:anim>
                                    <p:set>
                                      <p:cBhvr>
                                        <p:cTn id="117" dur="1" fill="hold">
                                          <p:stCondLst>
                                            <p:cond delay="499"/>
                                          </p:stCondLst>
                                        </p:cTn>
                                        <p:tgtEl>
                                          <p:spTgt spid="2"/>
                                        </p:tgtEl>
                                        <p:attrNameLst>
                                          <p:attrName>style.visibility</p:attrName>
                                        </p:attrNameLst>
                                      </p:cBhvr>
                                      <p:to>
                                        <p:strVal val="hidden"/>
                                      </p:to>
                                    </p:set>
                                  </p:childTnLst>
                                </p:cTn>
                              </p:par>
                              <p:par>
                                <p:cTn id="118" presetID="2" presetClass="exit" presetSubtype="8" fill="hold" grpId="1" nodeType="withEffect">
                                  <p:stCondLst>
                                    <p:cond delay="43420"/>
                                  </p:stCondLst>
                                  <p:childTnLst>
                                    <p:anim calcmode="lin" valueType="num">
                                      <p:cBhvr additive="base">
                                        <p:cTn id="119" dur="500"/>
                                        <p:tgtEl>
                                          <p:spTgt spid="25"/>
                                        </p:tgtEl>
                                        <p:attrNameLst>
                                          <p:attrName>ppt_x</p:attrName>
                                        </p:attrNameLst>
                                      </p:cBhvr>
                                      <p:tavLst>
                                        <p:tav tm="0">
                                          <p:val>
                                            <p:strVal val="ppt_x"/>
                                          </p:val>
                                        </p:tav>
                                        <p:tav tm="100000">
                                          <p:val>
                                            <p:strVal val="0-ppt_w/2"/>
                                          </p:val>
                                        </p:tav>
                                      </p:tavLst>
                                    </p:anim>
                                    <p:anim calcmode="lin" valueType="num">
                                      <p:cBhvr additive="base">
                                        <p:cTn id="120" dur="500"/>
                                        <p:tgtEl>
                                          <p:spTgt spid="25"/>
                                        </p:tgtEl>
                                        <p:attrNameLst>
                                          <p:attrName>ppt_y</p:attrName>
                                        </p:attrNameLst>
                                      </p:cBhvr>
                                      <p:tavLst>
                                        <p:tav tm="0">
                                          <p:val>
                                            <p:strVal val="ppt_y"/>
                                          </p:val>
                                        </p:tav>
                                        <p:tav tm="100000">
                                          <p:val>
                                            <p:strVal val="ppt_y"/>
                                          </p:val>
                                        </p:tav>
                                      </p:tavLst>
                                    </p:anim>
                                    <p:set>
                                      <p:cBhvr>
                                        <p:cTn id="121" dur="1" fill="hold">
                                          <p:stCondLst>
                                            <p:cond delay="499"/>
                                          </p:stCondLst>
                                        </p:cTn>
                                        <p:tgtEl>
                                          <p:spTgt spid="25"/>
                                        </p:tgtEl>
                                        <p:attrNameLst>
                                          <p:attrName>style.visibility</p:attrName>
                                        </p:attrNameLst>
                                      </p:cBhvr>
                                      <p:to>
                                        <p:strVal val="hidden"/>
                                      </p:to>
                                    </p:set>
                                  </p:childTnLst>
                                </p:cTn>
                              </p:par>
                              <p:par>
                                <p:cTn id="122" presetID="2" presetClass="exit" presetSubtype="8" fill="hold" nodeType="withEffect">
                                  <p:stCondLst>
                                    <p:cond delay="43420"/>
                                  </p:stCondLst>
                                  <p:childTnLst>
                                    <p:anim calcmode="lin" valueType="num">
                                      <p:cBhvr additive="base">
                                        <p:cTn id="123" dur="500"/>
                                        <p:tgtEl>
                                          <p:spTgt spid="4"/>
                                        </p:tgtEl>
                                        <p:attrNameLst>
                                          <p:attrName>ppt_x</p:attrName>
                                        </p:attrNameLst>
                                      </p:cBhvr>
                                      <p:tavLst>
                                        <p:tav tm="0">
                                          <p:val>
                                            <p:strVal val="ppt_x"/>
                                          </p:val>
                                        </p:tav>
                                        <p:tav tm="100000">
                                          <p:val>
                                            <p:strVal val="0-ppt_w/2"/>
                                          </p:val>
                                        </p:tav>
                                      </p:tavLst>
                                    </p:anim>
                                    <p:anim calcmode="lin" valueType="num">
                                      <p:cBhvr additive="base">
                                        <p:cTn id="124" dur="500"/>
                                        <p:tgtEl>
                                          <p:spTgt spid="4"/>
                                        </p:tgtEl>
                                        <p:attrNameLst>
                                          <p:attrName>ppt_y</p:attrName>
                                        </p:attrNameLst>
                                      </p:cBhvr>
                                      <p:tavLst>
                                        <p:tav tm="0">
                                          <p:val>
                                            <p:strVal val="ppt_y"/>
                                          </p:val>
                                        </p:tav>
                                        <p:tav tm="100000">
                                          <p:val>
                                            <p:strVal val="ppt_y"/>
                                          </p:val>
                                        </p:tav>
                                      </p:tavLst>
                                    </p:anim>
                                    <p:set>
                                      <p:cBhvr>
                                        <p:cTn id="125" dur="1" fill="hold">
                                          <p:stCondLst>
                                            <p:cond delay="499"/>
                                          </p:stCondLst>
                                        </p:cTn>
                                        <p:tgtEl>
                                          <p:spTgt spid="4"/>
                                        </p:tgtEl>
                                        <p:attrNameLst>
                                          <p:attrName>style.visibility</p:attrName>
                                        </p:attrNameLst>
                                      </p:cBhvr>
                                      <p:to>
                                        <p:strVal val="hidden"/>
                                      </p:to>
                                    </p:set>
                                  </p:childTnLst>
                                </p:cTn>
                              </p:par>
                              <p:par>
                                <p:cTn id="126" presetID="2" presetClass="exit" presetSubtype="8" fill="hold" grpId="1" nodeType="withEffect">
                                  <p:stCondLst>
                                    <p:cond delay="43420"/>
                                  </p:stCondLst>
                                  <p:childTnLst>
                                    <p:anim calcmode="lin" valueType="num">
                                      <p:cBhvr additive="base">
                                        <p:cTn id="127" dur="500"/>
                                        <p:tgtEl>
                                          <p:spTgt spid="30"/>
                                        </p:tgtEl>
                                        <p:attrNameLst>
                                          <p:attrName>ppt_x</p:attrName>
                                        </p:attrNameLst>
                                      </p:cBhvr>
                                      <p:tavLst>
                                        <p:tav tm="0">
                                          <p:val>
                                            <p:strVal val="ppt_x"/>
                                          </p:val>
                                        </p:tav>
                                        <p:tav tm="100000">
                                          <p:val>
                                            <p:strVal val="0-ppt_w/2"/>
                                          </p:val>
                                        </p:tav>
                                      </p:tavLst>
                                    </p:anim>
                                    <p:anim calcmode="lin" valueType="num">
                                      <p:cBhvr additive="base">
                                        <p:cTn id="128" dur="500"/>
                                        <p:tgtEl>
                                          <p:spTgt spid="30"/>
                                        </p:tgtEl>
                                        <p:attrNameLst>
                                          <p:attrName>ppt_y</p:attrName>
                                        </p:attrNameLst>
                                      </p:cBhvr>
                                      <p:tavLst>
                                        <p:tav tm="0">
                                          <p:val>
                                            <p:strVal val="ppt_y"/>
                                          </p:val>
                                        </p:tav>
                                        <p:tav tm="100000">
                                          <p:val>
                                            <p:strVal val="ppt_y"/>
                                          </p:val>
                                        </p:tav>
                                      </p:tavLst>
                                    </p:anim>
                                    <p:set>
                                      <p:cBhvr>
                                        <p:cTn id="129" dur="1" fill="hold">
                                          <p:stCondLst>
                                            <p:cond delay="499"/>
                                          </p:stCondLst>
                                        </p:cTn>
                                        <p:tgtEl>
                                          <p:spTgt spid="30"/>
                                        </p:tgtEl>
                                        <p:attrNameLst>
                                          <p:attrName>style.visibility</p:attrName>
                                        </p:attrNameLst>
                                      </p:cBhvr>
                                      <p:to>
                                        <p:strVal val="hidden"/>
                                      </p:to>
                                    </p:set>
                                  </p:childTnLst>
                                </p:cTn>
                              </p:par>
                              <p:par>
                                <p:cTn id="130" presetID="2" presetClass="exit" presetSubtype="8" fill="hold" nodeType="withEffect">
                                  <p:stCondLst>
                                    <p:cond delay="43420"/>
                                  </p:stCondLst>
                                  <p:childTnLst>
                                    <p:anim calcmode="lin" valueType="num">
                                      <p:cBhvr additive="base">
                                        <p:cTn id="131" dur="500"/>
                                        <p:tgtEl>
                                          <p:spTgt spid="33"/>
                                        </p:tgtEl>
                                        <p:attrNameLst>
                                          <p:attrName>ppt_x</p:attrName>
                                        </p:attrNameLst>
                                      </p:cBhvr>
                                      <p:tavLst>
                                        <p:tav tm="0">
                                          <p:val>
                                            <p:strVal val="ppt_x"/>
                                          </p:val>
                                        </p:tav>
                                        <p:tav tm="100000">
                                          <p:val>
                                            <p:strVal val="0-ppt_w/2"/>
                                          </p:val>
                                        </p:tav>
                                      </p:tavLst>
                                    </p:anim>
                                    <p:anim calcmode="lin" valueType="num">
                                      <p:cBhvr additive="base">
                                        <p:cTn id="132" dur="500"/>
                                        <p:tgtEl>
                                          <p:spTgt spid="33"/>
                                        </p:tgtEl>
                                        <p:attrNameLst>
                                          <p:attrName>ppt_y</p:attrName>
                                        </p:attrNameLst>
                                      </p:cBhvr>
                                      <p:tavLst>
                                        <p:tav tm="0">
                                          <p:val>
                                            <p:strVal val="ppt_y"/>
                                          </p:val>
                                        </p:tav>
                                        <p:tav tm="100000">
                                          <p:val>
                                            <p:strVal val="ppt_y"/>
                                          </p:val>
                                        </p:tav>
                                      </p:tavLst>
                                    </p:anim>
                                    <p:set>
                                      <p:cBhvr>
                                        <p:cTn id="133" dur="1" fill="hold">
                                          <p:stCondLst>
                                            <p:cond delay="499"/>
                                          </p:stCondLst>
                                        </p:cTn>
                                        <p:tgtEl>
                                          <p:spTgt spid="33"/>
                                        </p:tgtEl>
                                        <p:attrNameLst>
                                          <p:attrName>style.visibility</p:attrName>
                                        </p:attrNameLst>
                                      </p:cBhvr>
                                      <p:to>
                                        <p:strVal val="hidden"/>
                                      </p:to>
                                    </p:set>
                                  </p:childTnLst>
                                </p:cTn>
                              </p:par>
                              <p:par>
                                <p:cTn id="134" presetID="2" presetClass="exit" presetSubtype="8" fill="hold" grpId="1" nodeType="withEffect">
                                  <p:stCondLst>
                                    <p:cond delay="43420"/>
                                  </p:stCondLst>
                                  <p:childTnLst>
                                    <p:anim calcmode="lin" valueType="num">
                                      <p:cBhvr additive="base">
                                        <p:cTn id="135" dur="500"/>
                                        <p:tgtEl>
                                          <p:spTgt spid="29"/>
                                        </p:tgtEl>
                                        <p:attrNameLst>
                                          <p:attrName>ppt_x</p:attrName>
                                        </p:attrNameLst>
                                      </p:cBhvr>
                                      <p:tavLst>
                                        <p:tav tm="0">
                                          <p:val>
                                            <p:strVal val="ppt_x"/>
                                          </p:val>
                                        </p:tav>
                                        <p:tav tm="100000">
                                          <p:val>
                                            <p:strVal val="0-ppt_w/2"/>
                                          </p:val>
                                        </p:tav>
                                      </p:tavLst>
                                    </p:anim>
                                    <p:anim calcmode="lin" valueType="num">
                                      <p:cBhvr additive="base">
                                        <p:cTn id="136" dur="500"/>
                                        <p:tgtEl>
                                          <p:spTgt spid="29"/>
                                        </p:tgtEl>
                                        <p:attrNameLst>
                                          <p:attrName>ppt_y</p:attrName>
                                        </p:attrNameLst>
                                      </p:cBhvr>
                                      <p:tavLst>
                                        <p:tav tm="0">
                                          <p:val>
                                            <p:strVal val="ppt_y"/>
                                          </p:val>
                                        </p:tav>
                                        <p:tav tm="100000">
                                          <p:val>
                                            <p:strVal val="ppt_y"/>
                                          </p:val>
                                        </p:tav>
                                      </p:tavLst>
                                    </p:anim>
                                    <p:set>
                                      <p:cBhvr>
                                        <p:cTn id="137" dur="1" fill="hold">
                                          <p:stCondLst>
                                            <p:cond delay="499"/>
                                          </p:stCondLst>
                                        </p:cTn>
                                        <p:tgtEl>
                                          <p:spTgt spid="29"/>
                                        </p:tgtEl>
                                        <p:attrNameLst>
                                          <p:attrName>style.visibility</p:attrName>
                                        </p:attrNameLst>
                                      </p:cBhvr>
                                      <p:to>
                                        <p:strVal val="hidden"/>
                                      </p:to>
                                    </p:set>
                                  </p:childTnLst>
                                </p:cTn>
                              </p:par>
                              <p:par>
                                <p:cTn id="138" presetID="2" presetClass="exit" presetSubtype="2" fill="hold" grpId="1" nodeType="withEffect">
                                  <p:stCondLst>
                                    <p:cond delay="43420"/>
                                  </p:stCondLst>
                                  <p:childTnLst>
                                    <p:anim calcmode="lin" valueType="num">
                                      <p:cBhvr additive="base">
                                        <p:cTn id="139" dur="500"/>
                                        <p:tgtEl>
                                          <p:spTgt spid="5"/>
                                        </p:tgtEl>
                                        <p:attrNameLst>
                                          <p:attrName>ppt_x</p:attrName>
                                        </p:attrNameLst>
                                      </p:cBhvr>
                                      <p:tavLst>
                                        <p:tav tm="0">
                                          <p:val>
                                            <p:strVal val="ppt_x"/>
                                          </p:val>
                                        </p:tav>
                                        <p:tav tm="100000">
                                          <p:val>
                                            <p:strVal val="1+ppt_w/2"/>
                                          </p:val>
                                        </p:tav>
                                      </p:tavLst>
                                    </p:anim>
                                    <p:anim calcmode="lin" valueType="num">
                                      <p:cBhvr additive="base">
                                        <p:cTn id="140" dur="500"/>
                                        <p:tgtEl>
                                          <p:spTgt spid="5"/>
                                        </p:tgtEl>
                                        <p:attrNameLst>
                                          <p:attrName>ppt_y</p:attrName>
                                        </p:attrNameLst>
                                      </p:cBhvr>
                                      <p:tavLst>
                                        <p:tav tm="0">
                                          <p:val>
                                            <p:strVal val="ppt_y"/>
                                          </p:val>
                                        </p:tav>
                                        <p:tav tm="100000">
                                          <p:val>
                                            <p:strVal val="ppt_y"/>
                                          </p:val>
                                        </p:tav>
                                      </p:tavLst>
                                    </p:anim>
                                    <p:set>
                                      <p:cBhvr>
                                        <p:cTn id="141" dur="1" fill="hold">
                                          <p:stCondLst>
                                            <p:cond delay="499"/>
                                          </p:stCondLst>
                                        </p:cTn>
                                        <p:tgtEl>
                                          <p:spTgt spid="5"/>
                                        </p:tgtEl>
                                        <p:attrNameLst>
                                          <p:attrName>style.visibility</p:attrName>
                                        </p:attrNameLst>
                                      </p:cBhvr>
                                      <p:to>
                                        <p:strVal val="hidden"/>
                                      </p:to>
                                    </p:set>
                                  </p:childTnLst>
                                </p:cTn>
                              </p:par>
                              <p:par>
                                <p:cTn id="142" presetID="2" presetClass="exit" presetSubtype="2" fill="hold" nodeType="withEffect">
                                  <p:stCondLst>
                                    <p:cond delay="43420"/>
                                  </p:stCondLst>
                                  <p:childTnLst>
                                    <p:anim calcmode="lin" valueType="num">
                                      <p:cBhvr additive="base">
                                        <p:cTn id="143" dur="500"/>
                                        <p:tgtEl>
                                          <p:spTgt spid="8"/>
                                        </p:tgtEl>
                                        <p:attrNameLst>
                                          <p:attrName>ppt_x</p:attrName>
                                        </p:attrNameLst>
                                      </p:cBhvr>
                                      <p:tavLst>
                                        <p:tav tm="0">
                                          <p:val>
                                            <p:strVal val="ppt_x"/>
                                          </p:val>
                                        </p:tav>
                                        <p:tav tm="100000">
                                          <p:val>
                                            <p:strVal val="1+ppt_w/2"/>
                                          </p:val>
                                        </p:tav>
                                      </p:tavLst>
                                    </p:anim>
                                    <p:anim calcmode="lin" valueType="num">
                                      <p:cBhvr additive="base">
                                        <p:cTn id="144" dur="500"/>
                                        <p:tgtEl>
                                          <p:spTgt spid="8"/>
                                        </p:tgtEl>
                                        <p:attrNameLst>
                                          <p:attrName>ppt_y</p:attrName>
                                        </p:attrNameLst>
                                      </p:cBhvr>
                                      <p:tavLst>
                                        <p:tav tm="0">
                                          <p:val>
                                            <p:strVal val="ppt_y"/>
                                          </p:val>
                                        </p:tav>
                                        <p:tav tm="100000">
                                          <p:val>
                                            <p:strVal val="ppt_y"/>
                                          </p:val>
                                        </p:tav>
                                      </p:tavLst>
                                    </p:anim>
                                    <p:set>
                                      <p:cBhvr>
                                        <p:cTn id="145" dur="1" fill="hold">
                                          <p:stCondLst>
                                            <p:cond delay="499"/>
                                          </p:stCondLst>
                                        </p:cTn>
                                        <p:tgtEl>
                                          <p:spTgt spid="8"/>
                                        </p:tgtEl>
                                        <p:attrNameLst>
                                          <p:attrName>style.visibility</p:attrName>
                                        </p:attrNameLst>
                                      </p:cBhvr>
                                      <p:to>
                                        <p:strVal val="hidden"/>
                                      </p:to>
                                    </p:set>
                                  </p:childTnLst>
                                </p:cTn>
                              </p:par>
                              <p:par>
                                <p:cTn id="146" presetID="2" presetClass="exit" presetSubtype="8" fill="hold" grpId="1" nodeType="withEffect">
                                  <p:stCondLst>
                                    <p:cond delay="43420"/>
                                  </p:stCondLst>
                                  <p:childTnLst>
                                    <p:anim calcmode="lin" valueType="num">
                                      <p:cBhvr additive="base">
                                        <p:cTn id="147" dur="500"/>
                                        <p:tgtEl>
                                          <p:spTgt spid="11"/>
                                        </p:tgtEl>
                                        <p:attrNameLst>
                                          <p:attrName>ppt_x</p:attrName>
                                        </p:attrNameLst>
                                      </p:cBhvr>
                                      <p:tavLst>
                                        <p:tav tm="0">
                                          <p:val>
                                            <p:strVal val="ppt_x"/>
                                          </p:val>
                                        </p:tav>
                                        <p:tav tm="100000">
                                          <p:val>
                                            <p:strVal val="0-ppt_w/2"/>
                                          </p:val>
                                        </p:tav>
                                      </p:tavLst>
                                    </p:anim>
                                    <p:anim calcmode="lin" valueType="num">
                                      <p:cBhvr additive="base">
                                        <p:cTn id="148" dur="500"/>
                                        <p:tgtEl>
                                          <p:spTgt spid="11"/>
                                        </p:tgtEl>
                                        <p:attrNameLst>
                                          <p:attrName>ppt_y</p:attrName>
                                        </p:attrNameLst>
                                      </p:cBhvr>
                                      <p:tavLst>
                                        <p:tav tm="0">
                                          <p:val>
                                            <p:strVal val="ppt_y"/>
                                          </p:val>
                                        </p:tav>
                                        <p:tav tm="100000">
                                          <p:val>
                                            <p:strVal val="ppt_y"/>
                                          </p:val>
                                        </p:tav>
                                      </p:tavLst>
                                    </p:anim>
                                    <p:set>
                                      <p:cBhvr>
                                        <p:cTn id="149" dur="1" fill="hold">
                                          <p:stCondLst>
                                            <p:cond delay="499"/>
                                          </p:stCondLst>
                                        </p:cTn>
                                        <p:tgtEl>
                                          <p:spTgt spid="11"/>
                                        </p:tgtEl>
                                        <p:attrNameLst>
                                          <p:attrName>style.visibility</p:attrName>
                                        </p:attrNameLst>
                                      </p:cBhvr>
                                      <p:to>
                                        <p:strVal val="hidden"/>
                                      </p:to>
                                    </p:set>
                                  </p:childTnLst>
                                </p:cTn>
                              </p:par>
                              <p:par>
                                <p:cTn id="150" presetID="2" presetClass="exit" presetSubtype="8" fill="hold" nodeType="withEffect">
                                  <p:stCondLst>
                                    <p:cond delay="43420"/>
                                  </p:stCondLst>
                                  <p:childTnLst>
                                    <p:anim calcmode="lin" valueType="num">
                                      <p:cBhvr additive="base">
                                        <p:cTn id="151" dur="500"/>
                                        <p:tgtEl>
                                          <p:spTgt spid="12"/>
                                        </p:tgtEl>
                                        <p:attrNameLst>
                                          <p:attrName>ppt_x</p:attrName>
                                        </p:attrNameLst>
                                      </p:cBhvr>
                                      <p:tavLst>
                                        <p:tav tm="0">
                                          <p:val>
                                            <p:strVal val="ppt_x"/>
                                          </p:val>
                                        </p:tav>
                                        <p:tav tm="100000">
                                          <p:val>
                                            <p:strVal val="0-ppt_w/2"/>
                                          </p:val>
                                        </p:tav>
                                      </p:tavLst>
                                    </p:anim>
                                    <p:anim calcmode="lin" valueType="num">
                                      <p:cBhvr additive="base">
                                        <p:cTn id="152" dur="500"/>
                                        <p:tgtEl>
                                          <p:spTgt spid="12"/>
                                        </p:tgtEl>
                                        <p:attrNameLst>
                                          <p:attrName>ppt_y</p:attrName>
                                        </p:attrNameLst>
                                      </p:cBhvr>
                                      <p:tavLst>
                                        <p:tav tm="0">
                                          <p:val>
                                            <p:strVal val="ppt_y"/>
                                          </p:val>
                                        </p:tav>
                                        <p:tav tm="100000">
                                          <p:val>
                                            <p:strVal val="ppt_y"/>
                                          </p:val>
                                        </p:tav>
                                      </p:tavLst>
                                    </p:anim>
                                    <p:set>
                                      <p:cBhvr>
                                        <p:cTn id="153" dur="1" fill="hold">
                                          <p:stCondLst>
                                            <p:cond delay="499"/>
                                          </p:stCondLst>
                                        </p:cTn>
                                        <p:tgtEl>
                                          <p:spTgt spid="12"/>
                                        </p:tgtEl>
                                        <p:attrNameLst>
                                          <p:attrName>style.visibility</p:attrName>
                                        </p:attrNameLst>
                                      </p:cBhvr>
                                      <p:to>
                                        <p:strVal val="hidden"/>
                                      </p:to>
                                    </p:set>
                                  </p:childTnLst>
                                </p:cTn>
                              </p:par>
                              <p:par>
                                <p:cTn id="154" presetID="2" presetClass="exit" presetSubtype="2" fill="hold" nodeType="withEffect">
                                  <p:stCondLst>
                                    <p:cond delay="43420"/>
                                  </p:stCondLst>
                                  <p:childTnLst>
                                    <p:anim calcmode="lin" valueType="num">
                                      <p:cBhvr additive="base">
                                        <p:cTn id="155" dur="500"/>
                                        <p:tgtEl>
                                          <p:spTgt spid="14"/>
                                        </p:tgtEl>
                                        <p:attrNameLst>
                                          <p:attrName>ppt_x</p:attrName>
                                        </p:attrNameLst>
                                      </p:cBhvr>
                                      <p:tavLst>
                                        <p:tav tm="0">
                                          <p:val>
                                            <p:strVal val="ppt_x"/>
                                          </p:val>
                                        </p:tav>
                                        <p:tav tm="100000">
                                          <p:val>
                                            <p:strVal val="1+ppt_w/2"/>
                                          </p:val>
                                        </p:tav>
                                      </p:tavLst>
                                    </p:anim>
                                    <p:anim calcmode="lin" valueType="num">
                                      <p:cBhvr additive="base">
                                        <p:cTn id="156" dur="500"/>
                                        <p:tgtEl>
                                          <p:spTgt spid="14"/>
                                        </p:tgtEl>
                                        <p:attrNameLst>
                                          <p:attrName>ppt_y</p:attrName>
                                        </p:attrNameLst>
                                      </p:cBhvr>
                                      <p:tavLst>
                                        <p:tav tm="0">
                                          <p:val>
                                            <p:strVal val="ppt_y"/>
                                          </p:val>
                                        </p:tav>
                                        <p:tav tm="100000">
                                          <p:val>
                                            <p:strVal val="ppt_y"/>
                                          </p:val>
                                        </p:tav>
                                      </p:tavLst>
                                    </p:anim>
                                    <p:set>
                                      <p:cBhvr>
                                        <p:cTn id="15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8" fill="hold" display="0">
                  <p:stCondLst>
                    <p:cond delay="indefinite"/>
                  </p:stCondLst>
                  <p:endCondLst>
                    <p:cond evt="onStopAudio" delay="0">
                      <p:tgtEl>
                        <p:sldTgt/>
                      </p:tgtEl>
                    </p:cond>
                  </p:endCondLst>
                </p:cTn>
                <p:tgtEl>
                  <p:spTgt spid="22"/>
                </p:tgtEl>
              </p:cMediaNode>
            </p:audio>
          </p:childTnLst>
        </p:cTn>
      </p:par>
    </p:tnLst>
    <p:bldLst>
      <p:bldP spid="7" grpId="0"/>
      <p:bldP spid="7" grpId="1"/>
      <p:bldP spid="16" grpId="0"/>
      <p:bldP spid="16" grpId="1"/>
      <p:bldP spid="26" grpId="0"/>
      <p:bldP spid="26" grpId="1"/>
      <p:bldP spid="27" grpId="0" animBg="1"/>
      <p:bldP spid="27" grpId="1" animBg="1"/>
      <p:bldP spid="13" grpId="0"/>
      <p:bldP spid="13" grpId="1"/>
      <p:bldP spid="31" grpId="0"/>
      <p:bldP spid="31" grpId="1"/>
      <p:bldP spid="25" grpId="0" animBg="1"/>
      <p:bldP spid="25" grpId="1" animBg="1"/>
      <p:bldP spid="29" grpId="0" animBg="1"/>
      <p:bldP spid="29" grpId="1" animBg="1"/>
      <p:bldP spid="30" grpId="0" animBg="1"/>
      <p:bldP spid="30" grpId="1" animBg="1"/>
      <p:bldP spid="5" grpId="0"/>
      <p:bldP spid="5" grpId="1"/>
      <p:bldP spid="11" grpId="0" animBg="1"/>
      <p:bldP spid="1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EFCE9022-2F33-8BE4-6D75-77F3E7820CEA}"/>
              </a:ext>
            </a:extLst>
          </p:cNvPr>
          <p:cNvSpPr/>
          <p:nvPr/>
        </p:nvSpPr>
        <p:spPr>
          <a:xfrm>
            <a:off x="6715125" y="979986"/>
            <a:ext cx="5476874" cy="5724000"/>
          </a:xfrm>
          <a:prstGeom prst="triangle">
            <a:avLst>
              <a:gd name="adj" fmla="val 100000"/>
            </a:avLst>
          </a:prstGeom>
          <a:solidFill>
            <a:srgbClr val="009AD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3F52986-D790-FF47-57D9-86C861F9B4C1}"/>
              </a:ext>
            </a:extLst>
          </p:cNvPr>
          <p:cNvSpPr/>
          <p:nvPr/>
        </p:nvSpPr>
        <p:spPr>
          <a:xfrm>
            <a:off x="8703738" y="6290773"/>
            <a:ext cx="2614591" cy="307777"/>
          </a:xfrm>
          <a:prstGeom prst="rect">
            <a:avLst/>
          </a:prstGeom>
        </p:spPr>
        <p:txBody>
          <a:bodyPr wrap="square" lIns="91440" tIns="45720" rIns="91440" bIns="45720" anchor="t">
            <a:spAutoFit/>
          </a:bodyPr>
          <a:lstStyle/>
          <a:p>
            <a:pPr rtl="0"/>
            <a:r>
              <a:rPr lang="en-US" sz="1400" i="1" dirty="0">
                <a:latin typeface="Atkinson Hyperlegible" pitchFamily="2" charset="0"/>
                <a:cs typeface="Arial"/>
              </a:rPr>
              <a:t>Health care facility in Bhutan </a:t>
            </a:r>
          </a:p>
        </p:txBody>
      </p:sp>
      <p:grpSp>
        <p:nvGrpSpPr>
          <p:cNvPr id="26" name="Group 25">
            <a:extLst>
              <a:ext uri="{FF2B5EF4-FFF2-40B4-BE49-F238E27FC236}">
                <a16:creationId xmlns:a16="http://schemas.microsoft.com/office/drawing/2014/main" id="{5B8BB0CC-E62E-DBE0-39EC-94DCAE9E6C5C}"/>
              </a:ext>
            </a:extLst>
          </p:cNvPr>
          <p:cNvGrpSpPr/>
          <p:nvPr/>
        </p:nvGrpSpPr>
        <p:grpSpPr>
          <a:xfrm>
            <a:off x="202846" y="1785878"/>
            <a:ext cx="6407632" cy="1097280"/>
            <a:chOff x="380646" y="1214378"/>
            <a:chExt cx="6407632" cy="1097280"/>
          </a:xfrm>
        </p:grpSpPr>
        <p:sp>
          <p:nvSpPr>
            <p:cNvPr id="11" name="Rectangle: Diagonal Corners Rounded 10">
              <a:extLst>
                <a:ext uri="{FF2B5EF4-FFF2-40B4-BE49-F238E27FC236}">
                  <a16:creationId xmlns:a16="http://schemas.microsoft.com/office/drawing/2014/main" id="{D8D6AE7B-5FE6-2425-7D07-0D2819CA76C1}"/>
                </a:ext>
              </a:extLst>
            </p:cNvPr>
            <p:cNvSpPr/>
            <p:nvPr/>
          </p:nvSpPr>
          <p:spPr>
            <a:xfrm flipV="1">
              <a:off x="380646" y="1214378"/>
              <a:ext cx="6407632" cy="1097280"/>
            </a:xfrm>
            <a:prstGeom prst="round2DiagRect">
              <a:avLst/>
            </a:prstGeom>
            <a:solidFill>
              <a:srgbClr val="F1BE01">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142C7D1F-5A41-8877-DE43-777977F4714D}"/>
                </a:ext>
              </a:extLst>
            </p:cNvPr>
            <p:cNvSpPr txBox="1">
              <a:spLocks/>
            </p:cNvSpPr>
            <p:nvPr/>
          </p:nvSpPr>
          <p:spPr>
            <a:xfrm>
              <a:off x="533302" y="1532186"/>
              <a:ext cx="4566602" cy="461665"/>
            </a:xfrm>
            <a:prstGeom prst="rect">
              <a:avLst/>
            </a:prstGeom>
            <a:noFill/>
            <a:ln>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SzPct val="100000"/>
                <a:buNone/>
              </a:pPr>
              <a:r>
                <a:rPr lang="en-US" sz="2400" dirty="0">
                  <a:latin typeface="Atkinson Hyperlegible" pitchFamily="2" charset="0"/>
                  <a:ea typeface="+mn-lt"/>
                  <a:cs typeface="+mn-lt"/>
                </a:rPr>
                <a:t>Create a culture of safety.</a:t>
              </a:r>
            </a:p>
          </p:txBody>
        </p:sp>
      </p:grpSp>
      <p:grpSp>
        <p:nvGrpSpPr>
          <p:cNvPr id="28" name="Group 27">
            <a:extLst>
              <a:ext uri="{FF2B5EF4-FFF2-40B4-BE49-F238E27FC236}">
                <a16:creationId xmlns:a16="http://schemas.microsoft.com/office/drawing/2014/main" id="{A97CA4B4-C474-75AA-3A0C-3FB2334283E2}"/>
              </a:ext>
            </a:extLst>
          </p:cNvPr>
          <p:cNvGrpSpPr/>
          <p:nvPr/>
        </p:nvGrpSpPr>
        <p:grpSpPr>
          <a:xfrm>
            <a:off x="202846" y="2964727"/>
            <a:ext cx="6407632" cy="1097280"/>
            <a:chOff x="380646" y="2473349"/>
            <a:chExt cx="6407632" cy="1097280"/>
          </a:xfrm>
        </p:grpSpPr>
        <p:sp>
          <p:nvSpPr>
            <p:cNvPr id="14" name="Rectangle: Diagonal Corners Rounded 13">
              <a:extLst>
                <a:ext uri="{FF2B5EF4-FFF2-40B4-BE49-F238E27FC236}">
                  <a16:creationId xmlns:a16="http://schemas.microsoft.com/office/drawing/2014/main" id="{58B24C68-1196-F228-F9CC-30EE9A1322EC}"/>
                </a:ext>
              </a:extLst>
            </p:cNvPr>
            <p:cNvSpPr/>
            <p:nvPr/>
          </p:nvSpPr>
          <p:spPr>
            <a:xfrm flipV="1">
              <a:off x="380646" y="2473349"/>
              <a:ext cx="6407632" cy="1097280"/>
            </a:xfrm>
            <a:prstGeom prst="round2DiagRect">
              <a:avLst/>
            </a:prstGeom>
            <a:solidFill>
              <a:srgbClr val="EF414A">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C2A29ECC-E902-2635-A471-8F86617A3E8E}"/>
                </a:ext>
              </a:extLst>
            </p:cNvPr>
            <p:cNvSpPr txBox="1">
              <a:spLocks/>
            </p:cNvSpPr>
            <p:nvPr/>
          </p:nvSpPr>
          <p:spPr>
            <a:xfrm>
              <a:off x="533300" y="2791157"/>
              <a:ext cx="6254977" cy="461665"/>
            </a:xfrm>
            <a:prstGeom prst="rect">
              <a:avLst/>
            </a:prstGeom>
            <a:noFill/>
            <a:ln>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SzPct val="100000"/>
                <a:buNone/>
              </a:pPr>
              <a:r>
                <a:rPr lang="en-US" dirty="0">
                  <a:latin typeface="Atkinson Hyperlegible" pitchFamily="2" charset="0"/>
                  <a:ea typeface="+mn-lt"/>
                  <a:cs typeface="+mn-lt"/>
                </a:rPr>
                <a:t>Engage the WASH FIT, IPC or quality team.</a:t>
              </a:r>
            </a:p>
          </p:txBody>
        </p:sp>
      </p:grpSp>
      <p:grpSp>
        <p:nvGrpSpPr>
          <p:cNvPr id="30" name="Group 29">
            <a:extLst>
              <a:ext uri="{FF2B5EF4-FFF2-40B4-BE49-F238E27FC236}">
                <a16:creationId xmlns:a16="http://schemas.microsoft.com/office/drawing/2014/main" id="{DF9201D4-A27E-8973-21EC-73610245E51B}"/>
              </a:ext>
            </a:extLst>
          </p:cNvPr>
          <p:cNvGrpSpPr/>
          <p:nvPr/>
        </p:nvGrpSpPr>
        <p:grpSpPr>
          <a:xfrm>
            <a:off x="202846" y="4143576"/>
            <a:ext cx="6407632" cy="1097280"/>
            <a:chOff x="380646" y="3717529"/>
            <a:chExt cx="6407632" cy="1097280"/>
          </a:xfrm>
        </p:grpSpPr>
        <p:sp>
          <p:nvSpPr>
            <p:cNvPr id="16" name="Rectangle: Diagonal Corners Rounded 15">
              <a:extLst>
                <a:ext uri="{FF2B5EF4-FFF2-40B4-BE49-F238E27FC236}">
                  <a16:creationId xmlns:a16="http://schemas.microsoft.com/office/drawing/2014/main" id="{C843AA55-6D06-8ACD-150A-3FB4CE47C31A}"/>
                </a:ext>
              </a:extLst>
            </p:cNvPr>
            <p:cNvSpPr/>
            <p:nvPr/>
          </p:nvSpPr>
          <p:spPr>
            <a:xfrm flipV="1">
              <a:off x="380646" y="3717529"/>
              <a:ext cx="6407632" cy="1097280"/>
            </a:xfrm>
            <a:prstGeom prst="round2DiagRect">
              <a:avLst/>
            </a:prstGeom>
            <a:solidFill>
              <a:srgbClr val="00205C">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3">
              <a:extLst>
                <a:ext uri="{FF2B5EF4-FFF2-40B4-BE49-F238E27FC236}">
                  <a16:creationId xmlns:a16="http://schemas.microsoft.com/office/drawing/2014/main" id="{97050C7B-7523-700A-DED1-D6E76345B3C3}"/>
                </a:ext>
              </a:extLst>
            </p:cNvPr>
            <p:cNvSpPr txBox="1">
              <a:spLocks/>
            </p:cNvSpPr>
            <p:nvPr/>
          </p:nvSpPr>
          <p:spPr>
            <a:xfrm>
              <a:off x="533302" y="4035337"/>
              <a:ext cx="5749344" cy="461665"/>
            </a:xfrm>
            <a:prstGeom prst="rect">
              <a:avLst/>
            </a:prstGeom>
            <a:noFill/>
            <a:ln>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SzPct val="100000"/>
                <a:buNone/>
              </a:pPr>
              <a:r>
                <a:rPr lang="en-US" dirty="0">
                  <a:latin typeface="Atkinson Hyperlegible" pitchFamily="2" charset="0"/>
                  <a:ea typeface="+mn-lt"/>
                  <a:cs typeface="+mn-lt"/>
                </a:rPr>
                <a:t>Conduct regular performance reviews.</a:t>
              </a:r>
            </a:p>
          </p:txBody>
        </p:sp>
      </p:grpSp>
      <p:grpSp>
        <p:nvGrpSpPr>
          <p:cNvPr id="4" name="Group 3">
            <a:extLst>
              <a:ext uri="{FF2B5EF4-FFF2-40B4-BE49-F238E27FC236}">
                <a16:creationId xmlns:a16="http://schemas.microsoft.com/office/drawing/2014/main" id="{C4F6BB1F-B68A-7214-EC56-EF9C4E289A35}"/>
              </a:ext>
            </a:extLst>
          </p:cNvPr>
          <p:cNvGrpSpPr>
            <a:grpSpLocks noChangeAspect="1"/>
          </p:cNvGrpSpPr>
          <p:nvPr/>
        </p:nvGrpSpPr>
        <p:grpSpPr>
          <a:xfrm>
            <a:off x="287263" y="819413"/>
            <a:ext cx="792000" cy="792001"/>
            <a:chOff x="645320" y="5625700"/>
            <a:chExt cx="1096144" cy="1096145"/>
          </a:xfrm>
        </p:grpSpPr>
        <p:grpSp>
          <p:nvGrpSpPr>
            <p:cNvPr id="7" name="Group 6">
              <a:extLst>
                <a:ext uri="{FF2B5EF4-FFF2-40B4-BE49-F238E27FC236}">
                  <a16:creationId xmlns:a16="http://schemas.microsoft.com/office/drawing/2014/main" id="{461F76AA-9819-DEDF-4A29-69DFBF5950C8}"/>
                </a:ext>
              </a:extLst>
            </p:cNvPr>
            <p:cNvGrpSpPr>
              <a:grpSpLocks noChangeAspect="1"/>
            </p:cNvGrpSpPr>
            <p:nvPr/>
          </p:nvGrpSpPr>
          <p:grpSpPr>
            <a:xfrm>
              <a:off x="645320" y="5625700"/>
              <a:ext cx="1096144" cy="1096145"/>
              <a:chOff x="4752473" y="1275342"/>
              <a:chExt cx="2520000" cy="2520000"/>
            </a:xfrm>
          </p:grpSpPr>
          <p:sp>
            <p:nvSpPr>
              <p:cNvPr id="9" name="Oval 8">
                <a:extLst>
                  <a:ext uri="{FF2B5EF4-FFF2-40B4-BE49-F238E27FC236}">
                    <a16:creationId xmlns:a16="http://schemas.microsoft.com/office/drawing/2014/main" id="{12CF8648-87CB-0650-6A58-08F33BAE1ACC}"/>
                  </a:ext>
                </a:extLst>
              </p:cNvPr>
              <p:cNvSpPr>
                <a:spLocks noChangeAspect="1"/>
              </p:cNvSpPr>
              <p:nvPr/>
            </p:nvSpPr>
            <p:spPr>
              <a:xfrm>
                <a:off x="4752473" y="1275342"/>
                <a:ext cx="2520000" cy="2520000"/>
              </a:xfrm>
              <a:prstGeom prst="ellipse">
                <a:avLst/>
              </a:prstGeom>
              <a:solidFill>
                <a:srgbClr val="4CB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a:extLst>
                  <a:ext uri="{FF2B5EF4-FFF2-40B4-BE49-F238E27FC236}">
                    <a16:creationId xmlns:a16="http://schemas.microsoft.com/office/drawing/2014/main" id="{C708FB05-519C-C554-06B6-3A3CB5E5177A}"/>
                  </a:ext>
                </a:extLst>
              </p:cNvPr>
              <p:cNvSpPr>
                <a:spLocks noChangeAspect="1"/>
              </p:cNvSpPr>
              <p:nvPr/>
            </p:nvSpPr>
            <p:spPr>
              <a:xfrm>
                <a:off x="4881704" y="1404573"/>
                <a:ext cx="2261538" cy="226153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8" name="Graphic 7" descr="Heart with solid fill">
              <a:extLst>
                <a:ext uri="{FF2B5EF4-FFF2-40B4-BE49-F238E27FC236}">
                  <a16:creationId xmlns:a16="http://schemas.microsoft.com/office/drawing/2014/main" id="{67DBCF0E-FB7F-F979-46FD-F71BED6DC8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4285" y="5862147"/>
              <a:ext cx="682070" cy="682071"/>
            </a:xfrm>
            <a:prstGeom prst="rect">
              <a:avLst/>
            </a:prstGeom>
          </p:spPr>
        </p:pic>
      </p:grpSp>
      <p:sp>
        <p:nvSpPr>
          <p:cNvPr id="27" name="TextBox 26">
            <a:extLst>
              <a:ext uri="{FF2B5EF4-FFF2-40B4-BE49-F238E27FC236}">
                <a16:creationId xmlns:a16="http://schemas.microsoft.com/office/drawing/2014/main" id="{9610C630-A97A-2C97-CCF3-74BACD4941F9}"/>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AB47BC"/>
                </a:solidFill>
                <a:latin typeface="Atkinson Hyperlegible" pitchFamily="2" charset="0"/>
              </a:rPr>
              <a:t>'Live It': safety climate/culture change</a:t>
            </a:r>
          </a:p>
        </p:txBody>
      </p:sp>
      <p:grpSp>
        <p:nvGrpSpPr>
          <p:cNvPr id="21" name="Group 20">
            <a:extLst>
              <a:ext uri="{FF2B5EF4-FFF2-40B4-BE49-F238E27FC236}">
                <a16:creationId xmlns:a16="http://schemas.microsoft.com/office/drawing/2014/main" id="{43BDF60B-DDB7-AEA0-6366-1DB52072BDBC}"/>
              </a:ext>
            </a:extLst>
          </p:cNvPr>
          <p:cNvGrpSpPr/>
          <p:nvPr/>
        </p:nvGrpSpPr>
        <p:grpSpPr>
          <a:xfrm>
            <a:off x="8205371" y="1191944"/>
            <a:ext cx="3615662" cy="5128439"/>
            <a:chOff x="8205371" y="1191944"/>
            <a:chExt cx="3615662" cy="5128439"/>
          </a:xfrm>
        </p:grpSpPr>
        <p:sp>
          <p:nvSpPr>
            <p:cNvPr id="3" name="Rectangle 2">
              <a:extLst>
                <a:ext uri="{FF2B5EF4-FFF2-40B4-BE49-F238E27FC236}">
                  <a16:creationId xmlns:a16="http://schemas.microsoft.com/office/drawing/2014/main" id="{AD69627A-CEAE-2F6C-0FBB-D8032A0B64B9}"/>
                </a:ext>
              </a:extLst>
            </p:cNvPr>
            <p:cNvSpPr/>
            <p:nvPr/>
          </p:nvSpPr>
          <p:spPr>
            <a:xfrm>
              <a:off x="11172221" y="5578884"/>
              <a:ext cx="648812" cy="741499"/>
            </a:xfrm>
            <a:prstGeom prst="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7E34F6-04BC-1EBD-5BCD-D66CA5A5381C}"/>
                </a:ext>
              </a:extLst>
            </p:cNvPr>
            <p:cNvSpPr/>
            <p:nvPr/>
          </p:nvSpPr>
          <p:spPr>
            <a:xfrm>
              <a:off x="8205371" y="1191944"/>
              <a:ext cx="648812" cy="741499"/>
            </a:xfrm>
            <a:prstGeom prst="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sign with hands tied around a circle&#10;&#10;Description automatically generated">
              <a:extLst>
                <a:ext uri="{FF2B5EF4-FFF2-40B4-BE49-F238E27FC236}">
                  <a16:creationId xmlns:a16="http://schemas.microsoft.com/office/drawing/2014/main" id="{81775116-4DDE-09DA-331B-80AB986E6965}"/>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17895" t="23801" r="20481" b="18889"/>
            <a:stretch/>
          </p:blipFill>
          <p:spPr>
            <a:xfrm rot="5400000">
              <a:off x="7504225" y="2007523"/>
              <a:ext cx="5013616" cy="3496973"/>
            </a:xfrm>
            <a:prstGeom prst="rect">
              <a:avLst/>
            </a:prstGeom>
          </p:spPr>
        </p:pic>
        <p:sp>
          <p:nvSpPr>
            <p:cNvPr id="25" name="TextBox 5">
              <a:extLst>
                <a:ext uri="{FF2B5EF4-FFF2-40B4-BE49-F238E27FC236}">
                  <a16:creationId xmlns:a16="http://schemas.microsoft.com/office/drawing/2014/main" id="{63A989C7-28D7-1236-21AE-DF08251FFAC8}"/>
                </a:ext>
              </a:extLst>
            </p:cNvPr>
            <p:cNvSpPr txBox="1"/>
            <p:nvPr/>
          </p:nvSpPr>
          <p:spPr>
            <a:xfrm>
              <a:off x="9846527" y="6020444"/>
              <a:ext cx="1912993" cy="253916"/>
            </a:xfrm>
            <a:prstGeom prst="rect">
              <a:avLst/>
            </a:prstGeom>
            <a:solidFill>
              <a:schemeClr val="bg1">
                <a:alpha val="70000"/>
              </a:schemeClr>
            </a:solidFill>
          </p:spPr>
          <p:txBody>
            <a:bodyPr wrap="square" lIns="91440" tIns="45720" rIns="91440" bIns="45720" rtlCol="0" anchor="ct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dirty="0">
                  <a:latin typeface="Atkinson Hyperlegible" pitchFamily="2" charset="0"/>
                </a:rPr>
                <a:t>Credit: </a:t>
              </a:r>
              <a:r>
                <a:rPr lang="en-US" sz="1050" dirty="0">
                  <a:latin typeface="Atkinson Hyperlegible" pitchFamily="2" charset="0"/>
                  <a:cs typeface="Arial"/>
                </a:rPr>
                <a:t>WHO/Arabella Hayter</a:t>
              </a:r>
              <a:endParaRPr lang="en-US" sz="1050" dirty="0">
                <a:latin typeface="Atkinson Hyperlegible" pitchFamily="2" charset="0"/>
              </a:endParaRPr>
            </a:p>
          </p:txBody>
        </p:sp>
      </p:grpSp>
      <p:grpSp>
        <p:nvGrpSpPr>
          <p:cNvPr id="31" name="Group 30">
            <a:extLst>
              <a:ext uri="{FF2B5EF4-FFF2-40B4-BE49-F238E27FC236}">
                <a16:creationId xmlns:a16="http://schemas.microsoft.com/office/drawing/2014/main" id="{3C32FF33-613E-2503-CBB3-0D125E62EEA9}"/>
              </a:ext>
            </a:extLst>
          </p:cNvPr>
          <p:cNvGrpSpPr/>
          <p:nvPr/>
        </p:nvGrpSpPr>
        <p:grpSpPr>
          <a:xfrm>
            <a:off x="202846" y="5322425"/>
            <a:ext cx="6407632" cy="1280160"/>
            <a:chOff x="424968" y="5030325"/>
            <a:chExt cx="6407632" cy="1280160"/>
          </a:xfrm>
        </p:grpSpPr>
        <p:sp>
          <p:nvSpPr>
            <p:cNvPr id="23" name="Rectangle: Diagonal Corners Rounded 22">
              <a:extLst>
                <a:ext uri="{FF2B5EF4-FFF2-40B4-BE49-F238E27FC236}">
                  <a16:creationId xmlns:a16="http://schemas.microsoft.com/office/drawing/2014/main" id="{4B8ED9E2-26B5-B96C-E78B-291A3FAFB938}"/>
                </a:ext>
              </a:extLst>
            </p:cNvPr>
            <p:cNvSpPr/>
            <p:nvPr/>
          </p:nvSpPr>
          <p:spPr>
            <a:xfrm flipV="1">
              <a:off x="424968" y="5030325"/>
              <a:ext cx="6407632" cy="1280160"/>
            </a:xfrm>
            <a:prstGeom prst="round2DiagRect">
              <a:avLst/>
            </a:prstGeom>
            <a:solidFill>
              <a:srgbClr val="BDD58A">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3">
              <a:extLst>
                <a:ext uri="{FF2B5EF4-FFF2-40B4-BE49-F238E27FC236}">
                  <a16:creationId xmlns:a16="http://schemas.microsoft.com/office/drawing/2014/main" id="{10201D5F-DD00-E03F-EC27-5B32120A1154}"/>
                </a:ext>
              </a:extLst>
            </p:cNvPr>
            <p:cNvSpPr txBox="1">
              <a:spLocks/>
            </p:cNvSpPr>
            <p:nvPr/>
          </p:nvSpPr>
          <p:spPr>
            <a:xfrm>
              <a:off x="577624" y="5254907"/>
              <a:ext cx="6137501" cy="830997"/>
            </a:xfrm>
            <a:prstGeom prst="rect">
              <a:avLst/>
            </a:prstGeom>
            <a:noFill/>
            <a:ln>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SzPct val="100000"/>
                <a:buNone/>
              </a:pPr>
              <a:r>
                <a:rPr lang="en-US" dirty="0">
                  <a:latin typeface="Atkinson Hyperlegible" pitchFamily="2" charset="0"/>
                  <a:ea typeface="+mn-lt"/>
                  <a:cs typeface="+mn-lt"/>
                </a:rPr>
                <a:t>All staff have clear, documented description of WASH/IPC responsibilities.</a:t>
              </a:r>
            </a:p>
          </p:txBody>
        </p:sp>
      </p:grpSp>
      <p:pic>
        <p:nvPicPr>
          <p:cNvPr id="5" name="20">
            <a:hlinkClick r:id="" action="ppaction://media"/>
            <a:extLst>
              <a:ext uri="{FF2B5EF4-FFF2-40B4-BE49-F238E27FC236}">
                <a16:creationId xmlns:a16="http://schemas.microsoft.com/office/drawing/2014/main" id="{69D74CED-F635-E1B4-FE35-C285E2C7BFF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124700" y="7350125"/>
            <a:ext cx="609600" cy="609600"/>
          </a:xfrm>
          <a:prstGeom prst="rect">
            <a:avLst/>
          </a:prstGeom>
        </p:spPr>
      </p:pic>
    </p:spTree>
    <p:extLst>
      <p:ext uri="{BB962C8B-B14F-4D97-AF65-F5344CB8AC3E}">
        <p14:creationId xmlns:p14="http://schemas.microsoft.com/office/powerpoint/2010/main" val="1270133319"/>
      </p:ext>
    </p:extLst>
  </p:cSld>
  <p:clrMapOvr>
    <a:masterClrMapping/>
  </p:clrMapOvr>
  <mc:AlternateContent xmlns:mc="http://schemas.openxmlformats.org/markup-compatibility/2006" xmlns:p14="http://schemas.microsoft.com/office/powerpoint/2010/main">
    <mc:Choice Requires="p14">
      <p:transition spd="slow" p14:dur="2000" advTm="52500"/>
    </mc:Choice>
    <mc:Fallback xmlns="">
      <p:transition spd="slow" advTm="5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166" fill="hold"/>
                                        <p:tgtEl>
                                          <p:spTgt spid="5"/>
                                        </p:tgtEl>
                                      </p:cBhvr>
                                    </p:cmd>
                                  </p:childTnLst>
                                </p:cTn>
                              </p:par>
                              <p:par>
                                <p:cTn id="7" presetID="2" presetClass="entr" presetSubtype="8" fill="hold" grpId="1" nodeType="withEffect">
                                  <p:stCondLst>
                                    <p:cond delay="0"/>
                                  </p:stCondLst>
                                  <p:childTnLst>
                                    <p:set>
                                      <p:cBhvr>
                                        <p:cTn id="8" dur="1" fill="hold">
                                          <p:stCondLst>
                                            <p:cond delay="0"/>
                                          </p:stCondLst>
                                        </p:cTn>
                                        <p:tgtEl>
                                          <p:spTgt spid="27"/>
                                        </p:tgtEl>
                                        <p:attrNameLst>
                                          <p:attrName>style.visibility</p:attrName>
                                        </p:attrNameLst>
                                      </p:cBhvr>
                                      <p:to>
                                        <p:strVal val="visible"/>
                                      </p:to>
                                    </p:set>
                                    <p:anim calcmode="lin" valueType="num">
                                      <p:cBhvr additive="base">
                                        <p:cTn id="9" dur="500" fill="hold"/>
                                        <p:tgtEl>
                                          <p:spTgt spid="27"/>
                                        </p:tgtEl>
                                        <p:attrNameLst>
                                          <p:attrName>ppt_x</p:attrName>
                                        </p:attrNameLst>
                                      </p:cBhvr>
                                      <p:tavLst>
                                        <p:tav tm="0">
                                          <p:val>
                                            <p:strVal val="0-#ppt_w/2"/>
                                          </p:val>
                                        </p:tav>
                                        <p:tav tm="100000">
                                          <p:val>
                                            <p:strVal val="#ppt_x"/>
                                          </p:val>
                                        </p:tav>
                                      </p:tavLst>
                                    </p:anim>
                                    <p:anim calcmode="lin" valueType="num">
                                      <p:cBhvr additive="base">
                                        <p:cTn id="10" dur="500" fill="hold"/>
                                        <p:tgtEl>
                                          <p:spTgt spid="27"/>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25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2" presetClass="entr" presetSubtype="2" fill="hold" nodeType="withEffect">
                                  <p:stCondLst>
                                    <p:cond delay="50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1+#ppt_w/2"/>
                                          </p:val>
                                        </p:tav>
                                        <p:tav tm="100000">
                                          <p:val>
                                            <p:strVal val="#ppt_x"/>
                                          </p:val>
                                        </p:tav>
                                      </p:tavLst>
                                    </p:anim>
                                    <p:anim calcmode="lin" valueType="num">
                                      <p:cBhvr additive="base">
                                        <p:cTn id="19" dur="500" fill="hold"/>
                                        <p:tgtEl>
                                          <p:spTgt spid="21"/>
                                        </p:tgtEl>
                                        <p:attrNameLst>
                                          <p:attrName>ppt_y</p:attrName>
                                        </p:attrNameLst>
                                      </p:cBhvr>
                                      <p:tavLst>
                                        <p:tav tm="0">
                                          <p:val>
                                            <p:strVal val="#ppt_y"/>
                                          </p:val>
                                        </p:tav>
                                        <p:tav tm="100000">
                                          <p:val>
                                            <p:strVal val="#ppt_y"/>
                                          </p:val>
                                        </p:tav>
                                      </p:tavLst>
                                    </p:anim>
                                  </p:childTnLst>
                                </p:cTn>
                              </p:par>
                              <p:par>
                                <p:cTn id="20" presetID="10" presetClass="entr" presetSubtype="0" fill="hold" grpId="0" nodeType="with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22" presetClass="entr" presetSubtype="2" fill="hold" grpId="0" nodeType="withEffect">
                                  <p:stCondLst>
                                    <p:cond delay="250"/>
                                  </p:stCondLst>
                                  <p:childTnLst>
                                    <p:set>
                                      <p:cBhvr>
                                        <p:cTn id="24" dur="1" fill="hold">
                                          <p:stCondLst>
                                            <p:cond delay="0"/>
                                          </p:stCondLst>
                                        </p:cTn>
                                        <p:tgtEl>
                                          <p:spTgt spid="17"/>
                                        </p:tgtEl>
                                        <p:attrNameLst>
                                          <p:attrName>style.visibility</p:attrName>
                                        </p:attrNameLst>
                                      </p:cBhvr>
                                      <p:to>
                                        <p:strVal val="visible"/>
                                      </p:to>
                                    </p:set>
                                    <p:animEffect transition="in" filter="wipe(right)">
                                      <p:cBhvr>
                                        <p:cTn id="25" dur="500"/>
                                        <p:tgtEl>
                                          <p:spTgt spid="17"/>
                                        </p:tgtEl>
                                      </p:cBhvr>
                                    </p:animEffect>
                                  </p:childTnLst>
                                </p:cTn>
                              </p:par>
                              <p:par>
                                <p:cTn id="26" presetID="2" presetClass="entr" presetSubtype="8" fill="hold" nodeType="withEffect">
                                  <p:stCondLst>
                                    <p:cond delay="100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1900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0-#ppt_w/2"/>
                                          </p:val>
                                        </p:tav>
                                        <p:tav tm="100000">
                                          <p:val>
                                            <p:strVal val="#ppt_x"/>
                                          </p:val>
                                        </p:tav>
                                      </p:tavLst>
                                    </p:anim>
                                    <p:anim calcmode="lin" valueType="num">
                                      <p:cBhvr additive="base">
                                        <p:cTn id="33" dur="500" fill="hold"/>
                                        <p:tgtEl>
                                          <p:spTgt spid="2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3100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fill="hold"/>
                                        <p:tgtEl>
                                          <p:spTgt spid="30"/>
                                        </p:tgtEl>
                                        <p:attrNameLst>
                                          <p:attrName>ppt_x</p:attrName>
                                        </p:attrNameLst>
                                      </p:cBhvr>
                                      <p:tavLst>
                                        <p:tav tm="0">
                                          <p:val>
                                            <p:strVal val="0-#ppt_w/2"/>
                                          </p:val>
                                        </p:tav>
                                        <p:tav tm="100000">
                                          <p:val>
                                            <p:strVal val="#ppt_x"/>
                                          </p:val>
                                        </p:tav>
                                      </p:tavLst>
                                    </p:anim>
                                    <p:anim calcmode="lin" valueType="num">
                                      <p:cBhvr additive="base">
                                        <p:cTn id="37" dur="500" fill="hold"/>
                                        <p:tgtEl>
                                          <p:spTgt spid="30"/>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4200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0-#ppt_w/2"/>
                                          </p:val>
                                        </p:tav>
                                        <p:tav tm="100000">
                                          <p:val>
                                            <p:strVal val="#ppt_x"/>
                                          </p:val>
                                        </p:tav>
                                      </p:tavLst>
                                    </p:anim>
                                    <p:anim calcmode="lin" valueType="num">
                                      <p:cBhvr additive="base">
                                        <p:cTn id="41" dur="500" fill="hold"/>
                                        <p:tgtEl>
                                          <p:spTgt spid="31"/>
                                        </p:tgtEl>
                                        <p:attrNameLst>
                                          <p:attrName>ppt_y</p:attrName>
                                        </p:attrNameLst>
                                      </p:cBhvr>
                                      <p:tavLst>
                                        <p:tav tm="0">
                                          <p:val>
                                            <p:strVal val="#ppt_y"/>
                                          </p:val>
                                        </p:tav>
                                        <p:tav tm="100000">
                                          <p:val>
                                            <p:strVal val="#ppt_y"/>
                                          </p:val>
                                        </p:tav>
                                      </p:tavLst>
                                    </p:anim>
                                  </p:childTnLst>
                                </p:cTn>
                              </p:par>
                              <p:par>
                                <p:cTn id="42" presetID="2" presetClass="exit" presetSubtype="8" fill="hold" grpId="0" nodeType="withEffect">
                                  <p:stCondLst>
                                    <p:cond delay="52500"/>
                                  </p:stCondLst>
                                  <p:childTnLst>
                                    <p:anim calcmode="lin" valueType="num">
                                      <p:cBhvr additive="base">
                                        <p:cTn id="43" dur="500"/>
                                        <p:tgtEl>
                                          <p:spTgt spid="27"/>
                                        </p:tgtEl>
                                        <p:attrNameLst>
                                          <p:attrName>ppt_x</p:attrName>
                                        </p:attrNameLst>
                                      </p:cBhvr>
                                      <p:tavLst>
                                        <p:tav tm="0">
                                          <p:val>
                                            <p:strVal val="ppt_x"/>
                                          </p:val>
                                        </p:tav>
                                        <p:tav tm="100000">
                                          <p:val>
                                            <p:strVal val="0-ppt_w/2"/>
                                          </p:val>
                                        </p:tav>
                                      </p:tavLst>
                                    </p:anim>
                                    <p:anim calcmode="lin" valueType="num">
                                      <p:cBhvr additive="base">
                                        <p:cTn id="44" dur="500"/>
                                        <p:tgtEl>
                                          <p:spTgt spid="27"/>
                                        </p:tgtEl>
                                        <p:attrNameLst>
                                          <p:attrName>ppt_y</p:attrName>
                                        </p:attrNameLst>
                                      </p:cBhvr>
                                      <p:tavLst>
                                        <p:tav tm="0">
                                          <p:val>
                                            <p:strVal val="ppt_y"/>
                                          </p:val>
                                        </p:tav>
                                        <p:tav tm="100000">
                                          <p:val>
                                            <p:strVal val="ppt_y"/>
                                          </p:val>
                                        </p:tav>
                                      </p:tavLst>
                                    </p:anim>
                                    <p:set>
                                      <p:cBhvr>
                                        <p:cTn id="45" dur="1" fill="hold">
                                          <p:stCondLst>
                                            <p:cond delay="499"/>
                                          </p:stCondLst>
                                        </p:cTn>
                                        <p:tgtEl>
                                          <p:spTgt spid="27"/>
                                        </p:tgtEl>
                                        <p:attrNameLst>
                                          <p:attrName>style.visibility</p:attrName>
                                        </p:attrNameLst>
                                      </p:cBhvr>
                                      <p:to>
                                        <p:strVal val="hidden"/>
                                      </p:to>
                                    </p:set>
                                  </p:childTnLst>
                                </p:cTn>
                              </p:par>
                              <p:par>
                                <p:cTn id="46" presetID="53" presetClass="exit" presetSubtype="32" fill="hold" nodeType="withEffect">
                                  <p:stCondLst>
                                    <p:cond delay="52500"/>
                                  </p:stCondLst>
                                  <p:childTnLst>
                                    <p:anim calcmode="lin" valueType="num">
                                      <p:cBhvr>
                                        <p:cTn id="47" dur="500"/>
                                        <p:tgtEl>
                                          <p:spTgt spid="4"/>
                                        </p:tgtEl>
                                        <p:attrNameLst>
                                          <p:attrName>ppt_w</p:attrName>
                                        </p:attrNameLst>
                                      </p:cBhvr>
                                      <p:tavLst>
                                        <p:tav tm="0">
                                          <p:val>
                                            <p:strVal val="ppt_w"/>
                                          </p:val>
                                        </p:tav>
                                        <p:tav tm="100000">
                                          <p:val>
                                            <p:fltVal val="0"/>
                                          </p:val>
                                        </p:tav>
                                      </p:tavLst>
                                    </p:anim>
                                    <p:anim calcmode="lin" valueType="num">
                                      <p:cBhvr>
                                        <p:cTn id="48" dur="500"/>
                                        <p:tgtEl>
                                          <p:spTgt spid="4"/>
                                        </p:tgtEl>
                                        <p:attrNameLst>
                                          <p:attrName>ppt_h</p:attrName>
                                        </p:attrNameLst>
                                      </p:cBhvr>
                                      <p:tavLst>
                                        <p:tav tm="0">
                                          <p:val>
                                            <p:strVal val="ppt_h"/>
                                          </p:val>
                                        </p:tav>
                                        <p:tav tm="100000">
                                          <p:val>
                                            <p:fltVal val="0"/>
                                          </p:val>
                                        </p:tav>
                                      </p:tavLst>
                                    </p:anim>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par>
                                <p:cTn id="51" presetID="2" presetClass="exit" presetSubtype="2" fill="hold" nodeType="withEffect">
                                  <p:stCondLst>
                                    <p:cond delay="52500"/>
                                  </p:stCondLst>
                                  <p:childTnLst>
                                    <p:anim calcmode="lin" valueType="num">
                                      <p:cBhvr additive="base">
                                        <p:cTn id="52" dur="500"/>
                                        <p:tgtEl>
                                          <p:spTgt spid="21"/>
                                        </p:tgtEl>
                                        <p:attrNameLst>
                                          <p:attrName>ppt_x</p:attrName>
                                        </p:attrNameLst>
                                      </p:cBhvr>
                                      <p:tavLst>
                                        <p:tav tm="0">
                                          <p:val>
                                            <p:strVal val="ppt_x"/>
                                          </p:val>
                                        </p:tav>
                                        <p:tav tm="100000">
                                          <p:val>
                                            <p:strVal val="1+ppt_w/2"/>
                                          </p:val>
                                        </p:tav>
                                      </p:tavLst>
                                    </p:anim>
                                    <p:anim calcmode="lin" valueType="num">
                                      <p:cBhvr additive="base">
                                        <p:cTn id="53" dur="500"/>
                                        <p:tgtEl>
                                          <p:spTgt spid="21"/>
                                        </p:tgtEl>
                                        <p:attrNameLst>
                                          <p:attrName>ppt_y</p:attrName>
                                        </p:attrNameLst>
                                      </p:cBhvr>
                                      <p:tavLst>
                                        <p:tav tm="0">
                                          <p:val>
                                            <p:strVal val="ppt_y"/>
                                          </p:val>
                                        </p:tav>
                                        <p:tav tm="100000">
                                          <p:val>
                                            <p:strVal val="ppt_y"/>
                                          </p:val>
                                        </p:tav>
                                      </p:tavLst>
                                    </p:anim>
                                    <p:set>
                                      <p:cBhvr>
                                        <p:cTn id="54" dur="1" fill="hold">
                                          <p:stCondLst>
                                            <p:cond delay="499"/>
                                          </p:stCondLst>
                                        </p:cTn>
                                        <p:tgtEl>
                                          <p:spTgt spid="21"/>
                                        </p:tgtEl>
                                        <p:attrNameLst>
                                          <p:attrName>style.visibility</p:attrName>
                                        </p:attrNameLst>
                                      </p:cBhvr>
                                      <p:to>
                                        <p:strVal val="hidden"/>
                                      </p:to>
                                    </p:set>
                                  </p:childTnLst>
                                </p:cTn>
                              </p:par>
                              <p:par>
                                <p:cTn id="55" presetID="2" presetClass="exit" presetSubtype="2" fill="hold" grpId="1" nodeType="withEffect">
                                  <p:stCondLst>
                                    <p:cond delay="52500"/>
                                  </p:stCondLst>
                                  <p:childTnLst>
                                    <p:anim calcmode="lin" valueType="num">
                                      <p:cBhvr additive="base">
                                        <p:cTn id="56" dur="500"/>
                                        <p:tgtEl>
                                          <p:spTgt spid="18"/>
                                        </p:tgtEl>
                                        <p:attrNameLst>
                                          <p:attrName>ppt_x</p:attrName>
                                        </p:attrNameLst>
                                      </p:cBhvr>
                                      <p:tavLst>
                                        <p:tav tm="0">
                                          <p:val>
                                            <p:strVal val="ppt_x"/>
                                          </p:val>
                                        </p:tav>
                                        <p:tav tm="100000">
                                          <p:val>
                                            <p:strVal val="1+ppt_w/2"/>
                                          </p:val>
                                        </p:tav>
                                      </p:tavLst>
                                    </p:anim>
                                    <p:anim calcmode="lin" valueType="num">
                                      <p:cBhvr additive="base">
                                        <p:cTn id="57" dur="500"/>
                                        <p:tgtEl>
                                          <p:spTgt spid="18"/>
                                        </p:tgtEl>
                                        <p:attrNameLst>
                                          <p:attrName>ppt_y</p:attrName>
                                        </p:attrNameLst>
                                      </p:cBhvr>
                                      <p:tavLst>
                                        <p:tav tm="0">
                                          <p:val>
                                            <p:strVal val="ppt_y"/>
                                          </p:val>
                                        </p:tav>
                                        <p:tav tm="100000">
                                          <p:val>
                                            <p:strVal val="ppt_y"/>
                                          </p:val>
                                        </p:tav>
                                      </p:tavLst>
                                    </p:anim>
                                    <p:set>
                                      <p:cBhvr>
                                        <p:cTn id="58" dur="1" fill="hold">
                                          <p:stCondLst>
                                            <p:cond delay="499"/>
                                          </p:stCondLst>
                                        </p:cTn>
                                        <p:tgtEl>
                                          <p:spTgt spid="18"/>
                                        </p:tgtEl>
                                        <p:attrNameLst>
                                          <p:attrName>style.visibility</p:attrName>
                                        </p:attrNameLst>
                                      </p:cBhvr>
                                      <p:to>
                                        <p:strVal val="hidden"/>
                                      </p:to>
                                    </p:set>
                                  </p:childTnLst>
                                </p:cTn>
                              </p:par>
                              <p:par>
                                <p:cTn id="59" presetID="2" presetClass="exit" presetSubtype="2" fill="hold" grpId="1" nodeType="withEffect">
                                  <p:stCondLst>
                                    <p:cond delay="52500"/>
                                  </p:stCondLst>
                                  <p:childTnLst>
                                    <p:anim calcmode="lin" valueType="num">
                                      <p:cBhvr additive="base">
                                        <p:cTn id="60" dur="500"/>
                                        <p:tgtEl>
                                          <p:spTgt spid="17"/>
                                        </p:tgtEl>
                                        <p:attrNameLst>
                                          <p:attrName>ppt_x</p:attrName>
                                        </p:attrNameLst>
                                      </p:cBhvr>
                                      <p:tavLst>
                                        <p:tav tm="0">
                                          <p:val>
                                            <p:strVal val="ppt_x"/>
                                          </p:val>
                                        </p:tav>
                                        <p:tav tm="100000">
                                          <p:val>
                                            <p:strVal val="1+ppt_w/2"/>
                                          </p:val>
                                        </p:tav>
                                      </p:tavLst>
                                    </p:anim>
                                    <p:anim calcmode="lin" valueType="num">
                                      <p:cBhvr additive="base">
                                        <p:cTn id="61" dur="500"/>
                                        <p:tgtEl>
                                          <p:spTgt spid="17"/>
                                        </p:tgtEl>
                                        <p:attrNameLst>
                                          <p:attrName>ppt_y</p:attrName>
                                        </p:attrNameLst>
                                      </p:cBhvr>
                                      <p:tavLst>
                                        <p:tav tm="0">
                                          <p:val>
                                            <p:strVal val="ppt_y"/>
                                          </p:val>
                                        </p:tav>
                                        <p:tav tm="100000">
                                          <p:val>
                                            <p:strVal val="ppt_y"/>
                                          </p:val>
                                        </p:tav>
                                      </p:tavLst>
                                    </p:anim>
                                    <p:set>
                                      <p:cBhvr>
                                        <p:cTn id="62" dur="1" fill="hold">
                                          <p:stCondLst>
                                            <p:cond delay="499"/>
                                          </p:stCondLst>
                                        </p:cTn>
                                        <p:tgtEl>
                                          <p:spTgt spid="17"/>
                                        </p:tgtEl>
                                        <p:attrNameLst>
                                          <p:attrName>style.visibility</p:attrName>
                                        </p:attrNameLst>
                                      </p:cBhvr>
                                      <p:to>
                                        <p:strVal val="hidden"/>
                                      </p:to>
                                    </p:set>
                                  </p:childTnLst>
                                </p:cTn>
                              </p:par>
                              <p:par>
                                <p:cTn id="63" presetID="2" presetClass="exit" presetSubtype="8" fill="hold" nodeType="withEffect">
                                  <p:stCondLst>
                                    <p:cond delay="52500"/>
                                  </p:stCondLst>
                                  <p:childTnLst>
                                    <p:anim calcmode="lin" valueType="num">
                                      <p:cBhvr additive="base">
                                        <p:cTn id="64" dur="500"/>
                                        <p:tgtEl>
                                          <p:spTgt spid="26"/>
                                        </p:tgtEl>
                                        <p:attrNameLst>
                                          <p:attrName>ppt_x</p:attrName>
                                        </p:attrNameLst>
                                      </p:cBhvr>
                                      <p:tavLst>
                                        <p:tav tm="0">
                                          <p:val>
                                            <p:strVal val="ppt_x"/>
                                          </p:val>
                                        </p:tav>
                                        <p:tav tm="100000">
                                          <p:val>
                                            <p:strVal val="0-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par>
                                <p:cTn id="67" presetID="2" presetClass="exit" presetSubtype="8" fill="hold" nodeType="withEffect">
                                  <p:stCondLst>
                                    <p:cond delay="52500"/>
                                  </p:stCondLst>
                                  <p:childTnLst>
                                    <p:anim calcmode="lin" valueType="num">
                                      <p:cBhvr additive="base">
                                        <p:cTn id="68" dur="500"/>
                                        <p:tgtEl>
                                          <p:spTgt spid="28"/>
                                        </p:tgtEl>
                                        <p:attrNameLst>
                                          <p:attrName>ppt_x</p:attrName>
                                        </p:attrNameLst>
                                      </p:cBhvr>
                                      <p:tavLst>
                                        <p:tav tm="0">
                                          <p:val>
                                            <p:strVal val="ppt_x"/>
                                          </p:val>
                                        </p:tav>
                                        <p:tav tm="100000">
                                          <p:val>
                                            <p:strVal val="0-ppt_w/2"/>
                                          </p:val>
                                        </p:tav>
                                      </p:tavLst>
                                    </p:anim>
                                    <p:anim calcmode="lin" valueType="num">
                                      <p:cBhvr additive="base">
                                        <p:cTn id="69" dur="500"/>
                                        <p:tgtEl>
                                          <p:spTgt spid="28"/>
                                        </p:tgtEl>
                                        <p:attrNameLst>
                                          <p:attrName>ppt_y</p:attrName>
                                        </p:attrNameLst>
                                      </p:cBhvr>
                                      <p:tavLst>
                                        <p:tav tm="0">
                                          <p:val>
                                            <p:strVal val="ppt_y"/>
                                          </p:val>
                                        </p:tav>
                                        <p:tav tm="100000">
                                          <p:val>
                                            <p:strVal val="ppt_y"/>
                                          </p:val>
                                        </p:tav>
                                      </p:tavLst>
                                    </p:anim>
                                    <p:set>
                                      <p:cBhvr>
                                        <p:cTn id="70" dur="1" fill="hold">
                                          <p:stCondLst>
                                            <p:cond delay="499"/>
                                          </p:stCondLst>
                                        </p:cTn>
                                        <p:tgtEl>
                                          <p:spTgt spid="28"/>
                                        </p:tgtEl>
                                        <p:attrNameLst>
                                          <p:attrName>style.visibility</p:attrName>
                                        </p:attrNameLst>
                                      </p:cBhvr>
                                      <p:to>
                                        <p:strVal val="hidden"/>
                                      </p:to>
                                    </p:set>
                                  </p:childTnLst>
                                </p:cTn>
                              </p:par>
                              <p:par>
                                <p:cTn id="71" presetID="2" presetClass="exit" presetSubtype="8" fill="hold" nodeType="withEffect">
                                  <p:stCondLst>
                                    <p:cond delay="52500"/>
                                  </p:stCondLst>
                                  <p:childTnLst>
                                    <p:anim calcmode="lin" valueType="num">
                                      <p:cBhvr additive="base">
                                        <p:cTn id="72" dur="500"/>
                                        <p:tgtEl>
                                          <p:spTgt spid="30"/>
                                        </p:tgtEl>
                                        <p:attrNameLst>
                                          <p:attrName>ppt_x</p:attrName>
                                        </p:attrNameLst>
                                      </p:cBhvr>
                                      <p:tavLst>
                                        <p:tav tm="0">
                                          <p:val>
                                            <p:strVal val="ppt_x"/>
                                          </p:val>
                                        </p:tav>
                                        <p:tav tm="100000">
                                          <p:val>
                                            <p:strVal val="0-ppt_w/2"/>
                                          </p:val>
                                        </p:tav>
                                      </p:tavLst>
                                    </p:anim>
                                    <p:anim calcmode="lin" valueType="num">
                                      <p:cBhvr additive="base">
                                        <p:cTn id="73" dur="500"/>
                                        <p:tgtEl>
                                          <p:spTgt spid="30"/>
                                        </p:tgtEl>
                                        <p:attrNameLst>
                                          <p:attrName>ppt_y</p:attrName>
                                        </p:attrNameLst>
                                      </p:cBhvr>
                                      <p:tavLst>
                                        <p:tav tm="0">
                                          <p:val>
                                            <p:strVal val="ppt_y"/>
                                          </p:val>
                                        </p:tav>
                                        <p:tav tm="100000">
                                          <p:val>
                                            <p:strVal val="ppt_y"/>
                                          </p:val>
                                        </p:tav>
                                      </p:tavLst>
                                    </p:anim>
                                    <p:set>
                                      <p:cBhvr>
                                        <p:cTn id="74" dur="1" fill="hold">
                                          <p:stCondLst>
                                            <p:cond delay="499"/>
                                          </p:stCondLst>
                                        </p:cTn>
                                        <p:tgtEl>
                                          <p:spTgt spid="30"/>
                                        </p:tgtEl>
                                        <p:attrNameLst>
                                          <p:attrName>style.visibility</p:attrName>
                                        </p:attrNameLst>
                                      </p:cBhvr>
                                      <p:to>
                                        <p:strVal val="hidden"/>
                                      </p:to>
                                    </p:set>
                                  </p:childTnLst>
                                </p:cTn>
                              </p:par>
                              <p:par>
                                <p:cTn id="75" presetID="2" presetClass="exit" presetSubtype="8" fill="hold" nodeType="withEffect">
                                  <p:stCondLst>
                                    <p:cond delay="52500"/>
                                  </p:stCondLst>
                                  <p:childTnLst>
                                    <p:anim calcmode="lin" valueType="num">
                                      <p:cBhvr additive="base">
                                        <p:cTn id="76" dur="500"/>
                                        <p:tgtEl>
                                          <p:spTgt spid="31"/>
                                        </p:tgtEl>
                                        <p:attrNameLst>
                                          <p:attrName>ppt_x</p:attrName>
                                        </p:attrNameLst>
                                      </p:cBhvr>
                                      <p:tavLst>
                                        <p:tav tm="0">
                                          <p:val>
                                            <p:strVal val="ppt_x"/>
                                          </p:val>
                                        </p:tav>
                                        <p:tav tm="100000">
                                          <p:val>
                                            <p:strVal val="0-ppt_w/2"/>
                                          </p:val>
                                        </p:tav>
                                      </p:tavLst>
                                    </p:anim>
                                    <p:anim calcmode="lin" valueType="num">
                                      <p:cBhvr additive="base">
                                        <p:cTn id="77" dur="500"/>
                                        <p:tgtEl>
                                          <p:spTgt spid="31"/>
                                        </p:tgtEl>
                                        <p:attrNameLst>
                                          <p:attrName>ppt_y</p:attrName>
                                        </p:attrNameLst>
                                      </p:cBhvr>
                                      <p:tavLst>
                                        <p:tav tm="0">
                                          <p:val>
                                            <p:strVal val="ppt_y"/>
                                          </p:val>
                                        </p:tav>
                                        <p:tav tm="100000">
                                          <p:val>
                                            <p:strVal val="ppt_y"/>
                                          </p:val>
                                        </p:tav>
                                      </p:tavLst>
                                    </p:anim>
                                    <p:set>
                                      <p:cBhvr>
                                        <p:cTn id="78"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5"/>
                </p:tgtEl>
              </p:cMediaNode>
            </p:audio>
          </p:childTnLst>
        </p:cTn>
      </p:par>
    </p:tnLst>
    <p:bldLst>
      <p:bldP spid="17" grpId="0" animBg="1"/>
      <p:bldP spid="17" grpId="1" animBg="1"/>
      <p:bldP spid="18" grpId="0"/>
      <p:bldP spid="18" grpId="1"/>
      <p:bldP spid="27" grpId="0"/>
      <p:bldP spid="2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3B4C127-A68C-5882-7B0D-25359C16D4FC}"/>
              </a:ext>
            </a:extLst>
          </p:cNvPr>
          <p:cNvGrpSpPr/>
          <p:nvPr/>
        </p:nvGrpSpPr>
        <p:grpSpPr>
          <a:xfrm>
            <a:off x="289455" y="4954282"/>
            <a:ext cx="4385188" cy="1280160"/>
            <a:chOff x="773552" y="4892990"/>
            <a:chExt cx="4385188" cy="1280160"/>
          </a:xfrm>
        </p:grpSpPr>
        <p:grpSp>
          <p:nvGrpSpPr>
            <p:cNvPr id="36" name="Group 35">
              <a:extLst>
                <a:ext uri="{FF2B5EF4-FFF2-40B4-BE49-F238E27FC236}">
                  <a16:creationId xmlns:a16="http://schemas.microsoft.com/office/drawing/2014/main" id="{9A686486-7D0E-A421-0746-3E17D28D10B7}"/>
                </a:ext>
              </a:extLst>
            </p:cNvPr>
            <p:cNvGrpSpPr/>
            <p:nvPr/>
          </p:nvGrpSpPr>
          <p:grpSpPr>
            <a:xfrm>
              <a:off x="773552" y="4892990"/>
              <a:ext cx="3420000" cy="1280160"/>
              <a:chOff x="959013" y="1206509"/>
              <a:chExt cx="3420000" cy="1280160"/>
            </a:xfrm>
            <a:solidFill>
              <a:srgbClr val="F2F8E5"/>
            </a:solidFill>
          </p:grpSpPr>
          <p:sp>
            <p:nvSpPr>
              <p:cNvPr id="38" name="Rectangle: Diagonal Corners Rounded 37">
                <a:extLst>
                  <a:ext uri="{FF2B5EF4-FFF2-40B4-BE49-F238E27FC236}">
                    <a16:creationId xmlns:a16="http://schemas.microsoft.com/office/drawing/2014/main" id="{FA50A6B5-C2D1-979F-1EA0-534780634A07}"/>
                  </a:ext>
                </a:extLst>
              </p:cNvPr>
              <p:cNvSpPr/>
              <p:nvPr/>
            </p:nvSpPr>
            <p:spPr>
              <a:xfrm>
                <a:off x="959013" y="1206509"/>
                <a:ext cx="3420000" cy="1280160"/>
              </a:xfrm>
              <a:prstGeom prst="round2DiagRect">
                <a:avLst/>
              </a:prstGeom>
              <a:solidFill>
                <a:srgbClr val="EF414A">
                  <a:alpha val="20000"/>
                </a:srgbClr>
              </a:solidFill>
              <a:ln w="25400">
                <a:solidFill>
                  <a:srgbClr val="EF414A"/>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7" name="Text Placeholder 3">
                <a:extLst>
                  <a:ext uri="{FF2B5EF4-FFF2-40B4-BE49-F238E27FC236}">
                    <a16:creationId xmlns:a16="http://schemas.microsoft.com/office/drawing/2014/main" id="{5629F3A9-A564-2858-1BA6-F28CF99FEAB9}"/>
                  </a:ext>
                </a:extLst>
              </p:cNvPr>
              <p:cNvSpPr txBox="1">
                <a:spLocks/>
              </p:cNvSpPr>
              <p:nvPr/>
            </p:nvSpPr>
            <p:spPr>
              <a:xfrm>
                <a:off x="1070648" y="1338758"/>
                <a:ext cx="3196731" cy="1015663"/>
              </a:xfrm>
              <a:prstGeom prst="rect">
                <a:avLst/>
              </a:prstGeom>
              <a:noFill/>
              <a:ln>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lnSpc>
                    <a:spcPct val="100000"/>
                  </a:lnSpc>
                  <a:spcAft>
                    <a:spcPts val="1200"/>
                  </a:spcAft>
                  <a:buSzPct val="100000"/>
                  <a:buNone/>
                </a:pPr>
                <a:r>
                  <a:rPr lang="en-US" sz="2200" dirty="0">
                    <a:latin typeface="Atkinson Hyperlegible" pitchFamily="2" charset="0"/>
                    <a:ea typeface="+mn-lt"/>
                    <a:cs typeface="+mn-lt"/>
                  </a:rPr>
                  <a:t>Are senior managers, champions, opinion leaders engaged? </a:t>
                </a:r>
              </a:p>
            </p:txBody>
          </p:sp>
        </p:grpSp>
        <p:cxnSp>
          <p:nvCxnSpPr>
            <p:cNvPr id="56" name="Connector: Elbow 55">
              <a:extLst>
                <a:ext uri="{FF2B5EF4-FFF2-40B4-BE49-F238E27FC236}">
                  <a16:creationId xmlns:a16="http://schemas.microsoft.com/office/drawing/2014/main" id="{08E4470C-3E13-F584-0830-49F0691EC09F}"/>
                </a:ext>
              </a:extLst>
            </p:cNvPr>
            <p:cNvCxnSpPr>
              <a:cxnSpLocks/>
            </p:cNvCxnSpPr>
            <p:nvPr/>
          </p:nvCxnSpPr>
          <p:spPr>
            <a:xfrm flipV="1">
              <a:off x="4202553" y="5006340"/>
              <a:ext cx="956187" cy="642519"/>
            </a:xfrm>
            <a:prstGeom prst="bentConnector3">
              <a:avLst>
                <a:gd name="adj1" fmla="val 50000"/>
              </a:avLst>
            </a:prstGeom>
            <a:ln w="25400">
              <a:solidFill>
                <a:srgbClr val="EF414A"/>
              </a:solidFill>
              <a:prstDash val="dash"/>
            </a:ln>
          </p:spPr>
          <p:style>
            <a:lnRef idx="2">
              <a:schemeClr val="accent1"/>
            </a:lnRef>
            <a:fillRef idx="0">
              <a:schemeClr val="accent1"/>
            </a:fillRef>
            <a:effectRef idx="1">
              <a:schemeClr val="accent1"/>
            </a:effectRef>
            <a:fontRef idx="minor">
              <a:schemeClr val="tx1"/>
            </a:fontRef>
          </p:style>
        </p:cxnSp>
      </p:grpSp>
      <p:grpSp>
        <p:nvGrpSpPr>
          <p:cNvPr id="6" name="Group 5">
            <a:extLst>
              <a:ext uri="{FF2B5EF4-FFF2-40B4-BE49-F238E27FC236}">
                <a16:creationId xmlns:a16="http://schemas.microsoft.com/office/drawing/2014/main" id="{F5D31317-400E-B2F7-C9C0-16FE407338D1}"/>
              </a:ext>
            </a:extLst>
          </p:cNvPr>
          <p:cNvGrpSpPr/>
          <p:nvPr/>
        </p:nvGrpSpPr>
        <p:grpSpPr>
          <a:xfrm>
            <a:off x="7394091" y="4954282"/>
            <a:ext cx="4529968" cy="1280160"/>
            <a:chOff x="6888480" y="4887298"/>
            <a:chExt cx="4529968" cy="1280160"/>
          </a:xfrm>
        </p:grpSpPr>
        <p:grpSp>
          <p:nvGrpSpPr>
            <p:cNvPr id="42" name="Group 41">
              <a:extLst>
                <a:ext uri="{FF2B5EF4-FFF2-40B4-BE49-F238E27FC236}">
                  <a16:creationId xmlns:a16="http://schemas.microsoft.com/office/drawing/2014/main" id="{4193E6D6-BCE7-2D10-F762-9FB3F63248AA}"/>
                </a:ext>
              </a:extLst>
            </p:cNvPr>
            <p:cNvGrpSpPr/>
            <p:nvPr/>
          </p:nvGrpSpPr>
          <p:grpSpPr>
            <a:xfrm>
              <a:off x="7998448" y="4887298"/>
              <a:ext cx="3420000" cy="1280160"/>
              <a:chOff x="1009707" y="1200817"/>
              <a:chExt cx="3420000" cy="1280160"/>
            </a:xfrm>
          </p:grpSpPr>
          <p:sp>
            <p:nvSpPr>
              <p:cNvPr id="44" name="Rectangle: Diagonal Corners Rounded 43">
                <a:extLst>
                  <a:ext uri="{FF2B5EF4-FFF2-40B4-BE49-F238E27FC236}">
                    <a16:creationId xmlns:a16="http://schemas.microsoft.com/office/drawing/2014/main" id="{AA00D1D6-AAE9-70A0-E01C-1969459BA159}"/>
                  </a:ext>
                </a:extLst>
              </p:cNvPr>
              <p:cNvSpPr/>
              <p:nvPr/>
            </p:nvSpPr>
            <p:spPr>
              <a:xfrm>
                <a:off x="1009707" y="1200817"/>
                <a:ext cx="3420000" cy="1280160"/>
              </a:xfrm>
              <a:prstGeom prst="round2DiagRect">
                <a:avLst/>
              </a:prstGeom>
              <a:solidFill>
                <a:srgbClr val="FED02F">
                  <a:alpha val="20000"/>
                </a:srgbClr>
              </a:solidFill>
              <a:ln w="25400">
                <a:solidFill>
                  <a:srgbClr val="FED02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3" name="Text Placeholder 3">
                <a:extLst>
                  <a:ext uri="{FF2B5EF4-FFF2-40B4-BE49-F238E27FC236}">
                    <a16:creationId xmlns:a16="http://schemas.microsoft.com/office/drawing/2014/main" id="{23B2E135-9C85-5548-F007-BD49F9E99C35}"/>
                  </a:ext>
                </a:extLst>
              </p:cNvPr>
              <p:cNvSpPr txBox="1">
                <a:spLocks/>
              </p:cNvSpPr>
              <p:nvPr/>
            </p:nvSpPr>
            <p:spPr>
              <a:xfrm>
                <a:off x="1121342" y="1502343"/>
                <a:ext cx="3196731" cy="677108"/>
              </a:xfrm>
              <a:prstGeom prst="rect">
                <a:avLst/>
              </a:prstGeom>
              <a:noFill/>
              <a:ln>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lnSpc>
                    <a:spcPct val="100000"/>
                  </a:lnSpc>
                  <a:spcAft>
                    <a:spcPts val="1200"/>
                  </a:spcAft>
                  <a:buSzPct val="100000"/>
                  <a:buNone/>
                </a:pPr>
                <a:r>
                  <a:rPr lang="en-US" sz="2200" dirty="0">
                    <a:latin typeface="Atkinson Hyperlegible" pitchFamily="2" charset="0"/>
                    <a:ea typeface="+mn-lt"/>
                    <a:cs typeface="+mn-lt"/>
                  </a:rPr>
                  <a:t>How can role models have greater influence? </a:t>
                </a:r>
              </a:p>
            </p:txBody>
          </p:sp>
        </p:grpSp>
        <p:cxnSp>
          <p:nvCxnSpPr>
            <p:cNvPr id="62" name="Connector: Elbow 61">
              <a:extLst>
                <a:ext uri="{FF2B5EF4-FFF2-40B4-BE49-F238E27FC236}">
                  <a16:creationId xmlns:a16="http://schemas.microsoft.com/office/drawing/2014/main" id="{8085C372-4A2F-8E70-BAF8-A2F59A24DA0B}"/>
                </a:ext>
              </a:extLst>
            </p:cNvPr>
            <p:cNvCxnSpPr>
              <a:cxnSpLocks/>
            </p:cNvCxnSpPr>
            <p:nvPr/>
          </p:nvCxnSpPr>
          <p:spPr>
            <a:xfrm rot="10800000">
              <a:off x="6888480" y="4991101"/>
              <a:ext cx="1083200" cy="652067"/>
            </a:xfrm>
            <a:prstGeom prst="bentConnector3">
              <a:avLst>
                <a:gd name="adj1" fmla="val 50000"/>
              </a:avLst>
            </a:prstGeom>
            <a:ln w="25400">
              <a:solidFill>
                <a:srgbClr val="FED02F"/>
              </a:solidFill>
              <a:prstDash val="dash"/>
            </a:ln>
          </p:spPr>
          <p:style>
            <a:lnRef idx="2">
              <a:schemeClr val="accent1"/>
            </a:lnRef>
            <a:fillRef idx="0">
              <a:schemeClr val="accent1"/>
            </a:fillRef>
            <a:effectRef idx="1">
              <a:schemeClr val="accent1"/>
            </a:effectRef>
            <a:fontRef idx="minor">
              <a:schemeClr val="tx1"/>
            </a:fontRef>
          </p:style>
        </p:cxnSp>
      </p:grpSp>
      <p:grpSp>
        <p:nvGrpSpPr>
          <p:cNvPr id="4" name="Group 3">
            <a:extLst>
              <a:ext uri="{FF2B5EF4-FFF2-40B4-BE49-F238E27FC236}">
                <a16:creationId xmlns:a16="http://schemas.microsoft.com/office/drawing/2014/main" id="{C4F6BB1F-B68A-7214-EC56-EF9C4E289A35}"/>
              </a:ext>
            </a:extLst>
          </p:cNvPr>
          <p:cNvGrpSpPr>
            <a:grpSpLocks noChangeAspect="1"/>
          </p:cNvGrpSpPr>
          <p:nvPr/>
        </p:nvGrpSpPr>
        <p:grpSpPr>
          <a:xfrm>
            <a:off x="287263" y="819413"/>
            <a:ext cx="792000" cy="792001"/>
            <a:chOff x="645320" y="5625700"/>
            <a:chExt cx="1096144" cy="1096145"/>
          </a:xfrm>
        </p:grpSpPr>
        <p:grpSp>
          <p:nvGrpSpPr>
            <p:cNvPr id="7" name="Group 6">
              <a:extLst>
                <a:ext uri="{FF2B5EF4-FFF2-40B4-BE49-F238E27FC236}">
                  <a16:creationId xmlns:a16="http://schemas.microsoft.com/office/drawing/2014/main" id="{461F76AA-9819-DEDF-4A29-69DFBF5950C8}"/>
                </a:ext>
              </a:extLst>
            </p:cNvPr>
            <p:cNvGrpSpPr>
              <a:grpSpLocks noChangeAspect="1"/>
            </p:cNvGrpSpPr>
            <p:nvPr/>
          </p:nvGrpSpPr>
          <p:grpSpPr>
            <a:xfrm>
              <a:off x="645320" y="5625700"/>
              <a:ext cx="1096144" cy="1096145"/>
              <a:chOff x="4752473" y="1275342"/>
              <a:chExt cx="2520000" cy="2520000"/>
            </a:xfrm>
          </p:grpSpPr>
          <p:sp>
            <p:nvSpPr>
              <p:cNvPr id="9" name="Oval 8">
                <a:extLst>
                  <a:ext uri="{FF2B5EF4-FFF2-40B4-BE49-F238E27FC236}">
                    <a16:creationId xmlns:a16="http://schemas.microsoft.com/office/drawing/2014/main" id="{12CF8648-87CB-0650-6A58-08F33BAE1ACC}"/>
                  </a:ext>
                </a:extLst>
              </p:cNvPr>
              <p:cNvSpPr>
                <a:spLocks noChangeAspect="1"/>
              </p:cNvSpPr>
              <p:nvPr/>
            </p:nvSpPr>
            <p:spPr>
              <a:xfrm>
                <a:off x="4752473" y="1275342"/>
                <a:ext cx="2520000" cy="2520000"/>
              </a:xfrm>
              <a:prstGeom prst="ellipse">
                <a:avLst/>
              </a:prstGeom>
              <a:solidFill>
                <a:srgbClr val="4CB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a:extLst>
                  <a:ext uri="{FF2B5EF4-FFF2-40B4-BE49-F238E27FC236}">
                    <a16:creationId xmlns:a16="http://schemas.microsoft.com/office/drawing/2014/main" id="{C708FB05-519C-C554-06B6-3A3CB5E5177A}"/>
                  </a:ext>
                </a:extLst>
              </p:cNvPr>
              <p:cNvSpPr>
                <a:spLocks noChangeAspect="1"/>
              </p:cNvSpPr>
              <p:nvPr/>
            </p:nvSpPr>
            <p:spPr>
              <a:xfrm>
                <a:off x="4881704" y="1404573"/>
                <a:ext cx="2261538" cy="226153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8" name="Graphic 7" descr="Heart with solid fill">
              <a:extLst>
                <a:ext uri="{FF2B5EF4-FFF2-40B4-BE49-F238E27FC236}">
                  <a16:creationId xmlns:a16="http://schemas.microsoft.com/office/drawing/2014/main" id="{67DBCF0E-FB7F-F979-46FD-F71BED6DC8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4285" y="5862147"/>
              <a:ext cx="682070" cy="682071"/>
            </a:xfrm>
            <a:prstGeom prst="rect">
              <a:avLst/>
            </a:prstGeom>
          </p:spPr>
        </p:pic>
      </p:grpSp>
      <p:sp>
        <p:nvSpPr>
          <p:cNvPr id="27" name="TextBox 26">
            <a:extLst>
              <a:ext uri="{FF2B5EF4-FFF2-40B4-BE49-F238E27FC236}">
                <a16:creationId xmlns:a16="http://schemas.microsoft.com/office/drawing/2014/main" id="{9610C630-A97A-2C97-CCF3-74BACD4941F9}"/>
              </a:ext>
            </a:extLst>
          </p:cNvPr>
          <p:cNvSpPr txBox="1"/>
          <p:nvPr/>
        </p:nvSpPr>
        <p:spPr>
          <a:xfrm>
            <a:off x="128016" y="96886"/>
            <a:ext cx="9001470" cy="584775"/>
          </a:xfrm>
          <a:prstGeom prst="rect">
            <a:avLst/>
          </a:prstGeom>
          <a:noFill/>
        </p:spPr>
        <p:txBody>
          <a:bodyPr wrap="square" rtlCol="0">
            <a:spAutoFit/>
          </a:bodyPr>
          <a:lstStyle/>
          <a:p>
            <a:r>
              <a:rPr lang="en-US" sz="3200" b="1" dirty="0">
                <a:solidFill>
                  <a:srgbClr val="AB47BC"/>
                </a:solidFill>
                <a:latin typeface="Atkinson Hyperlegible" pitchFamily="2" charset="0"/>
              </a:rPr>
              <a:t>Safety climate/culture change</a:t>
            </a:r>
          </a:p>
        </p:txBody>
      </p:sp>
      <p:grpSp>
        <p:nvGrpSpPr>
          <p:cNvPr id="3" name="Group 2">
            <a:extLst>
              <a:ext uri="{FF2B5EF4-FFF2-40B4-BE49-F238E27FC236}">
                <a16:creationId xmlns:a16="http://schemas.microsoft.com/office/drawing/2014/main" id="{34CFFFF3-CF99-60FB-FCD3-6CD46A6618C3}"/>
              </a:ext>
            </a:extLst>
          </p:cNvPr>
          <p:cNvGrpSpPr/>
          <p:nvPr/>
        </p:nvGrpSpPr>
        <p:grpSpPr>
          <a:xfrm>
            <a:off x="289455" y="1733821"/>
            <a:ext cx="3738377" cy="1280161"/>
            <a:chOff x="773552" y="1624340"/>
            <a:chExt cx="3738377" cy="1280161"/>
          </a:xfrm>
        </p:grpSpPr>
        <p:grpSp>
          <p:nvGrpSpPr>
            <p:cNvPr id="35" name="Group 34">
              <a:extLst>
                <a:ext uri="{FF2B5EF4-FFF2-40B4-BE49-F238E27FC236}">
                  <a16:creationId xmlns:a16="http://schemas.microsoft.com/office/drawing/2014/main" id="{C029F6D3-4F08-44B7-CCC6-E6FC4CC2997D}"/>
                </a:ext>
              </a:extLst>
            </p:cNvPr>
            <p:cNvGrpSpPr/>
            <p:nvPr/>
          </p:nvGrpSpPr>
          <p:grpSpPr>
            <a:xfrm>
              <a:off x="773552" y="1624340"/>
              <a:ext cx="3420000" cy="1280160"/>
              <a:chOff x="953539" y="1258253"/>
              <a:chExt cx="3420000" cy="1280160"/>
            </a:xfrm>
          </p:grpSpPr>
          <p:sp>
            <p:nvSpPr>
              <p:cNvPr id="26" name="Rectangle: Diagonal Corners Rounded 25">
                <a:extLst>
                  <a:ext uri="{FF2B5EF4-FFF2-40B4-BE49-F238E27FC236}">
                    <a16:creationId xmlns:a16="http://schemas.microsoft.com/office/drawing/2014/main" id="{72C842ED-B9E9-F178-2057-44F4FA49BBE1}"/>
                  </a:ext>
                </a:extLst>
              </p:cNvPr>
              <p:cNvSpPr/>
              <p:nvPr/>
            </p:nvSpPr>
            <p:spPr>
              <a:xfrm>
                <a:off x="953539" y="1258253"/>
                <a:ext cx="3420000" cy="1280160"/>
              </a:xfrm>
              <a:prstGeom prst="round2DiagRect">
                <a:avLst/>
              </a:prstGeom>
              <a:solidFill>
                <a:srgbClr val="9A519F">
                  <a:alpha val="30000"/>
                </a:srgbClr>
              </a:solidFill>
              <a:ln w="25400">
                <a:solidFill>
                  <a:srgbClr val="9A519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Text Placeholder 3">
                <a:extLst>
                  <a:ext uri="{FF2B5EF4-FFF2-40B4-BE49-F238E27FC236}">
                    <a16:creationId xmlns:a16="http://schemas.microsoft.com/office/drawing/2014/main" id="{97050C7B-7523-700A-DED1-D6E76345B3C3}"/>
                  </a:ext>
                </a:extLst>
              </p:cNvPr>
              <p:cNvSpPr txBox="1">
                <a:spLocks/>
              </p:cNvSpPr>
              <p:nvPr/>
            </p:nvSpPr>
            <p:spPr>
              <a:xfrm>
                <a:off x="1210480" y="1390502"/>
                <a:ext cx="2906119" cy="1015663"/>
              </a:xfrm>
              <a:prstGeom prst="rect">
                <a:avLst/>
              </a:prstGeom>
              <a:noFill/>
              <a:ln>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lnSpc>
                    <a:spcPct val="100000"/>
                  </a:lnSpc>
                  <a:spcAft>
                    <a:spcPts val="1200"/>
                  </a:spcAft>
                  <a:buSzPct val="100000"/>
                  <a:buNone/>
                </a:pPr>
                <a:r>
                  <a:rPr lang="en-US" sz="2200" dirty="0">
                    <a:latin typeface="Atkinson Hyperlegible" pitchFamily="2" charset="0"/>
                    <a:ea typeface="+mn-lt"/>
                    <a:cs typeface="+mn-lt"/>
                  </a:rPr>
                  <a:t>Is hand hygiene a priority for managers and senior leadership?</a:t>
                </a:r>
              </a:p>
            </p:txBody>
          </p:sp>
        </p:grpSp>
        <p:cxnSp>
          <p:nvCxnSpPr>
            <p:cNvPr id="34" name="Connector: Elbow 33">
              <a:extLst>
                <a:ext uri="{FF2B5EF4-FFF2-40B4-BE49-F238E27FC236}">
                  <a16:creationId xmlns:a16="http://schemas.microsoft.com/office/drawing/2014/main" id="{F1563BAD-6421-99E4-52CB-A916F59964F1}"/>
                </a:ext>
              </a:extLst>
            </p:cNvPr>
            <p:cNvCxnSpPr>
              <a:cxnSpLocks/>
            </p:cNvCxnSpPr>
            <p:nvPr/>
          </p:nvCxnSpPr>
          <p:spPr>
            <a:xfrm rot="16200000" flipH="1">
              <a:off x="3903337" y="2295909"/>
              <a:ext cx="898805" cy="318379"/>
            </a:xfrm>
            <a:prstGeom prst="bentConnector3">
              <a:avLst>
                <a:gd name="adj1" fmla="val 50000"/>
              </a:avLst>
            </a:prstGeom>
            <a:ln w="25400">
              <a:solidFill>
                <a:srgbClr val="9A519F"/>
              </a:solidFill>
              <a:prstDash val="dash"/>
            </a:ln>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0425C387-78A8-DF65-EF3D-54D40B1A2046}"/>
              </a:ext>
            </a:extLst>
          </p:cNvPr>
          <p:cNvGrpSpPr/>
          <p:nvPr/>
        </p:nvGrpSpPr>
        <p:grpSpPr>
          <a:xfrm>
            <a:off x="8185683" y="1733821"/>
            <a:ext cx="3689416" cy="1280162"/>
            <a:chOff x="7680072" y="1524468"/>
            <a:chExt cx="3689416" cy="1280162"/>
          </a:xfrm>
        </p:grpSpPr>
        <p:grpSp>
          <p:nvGrpSpPr>
            <p:cNvPr id="39" name="Group 38">
              <a:extLst>
                <a:ext uri="{FF2B5EF4-FFF2-40B4-BE49-F238E27FC236}">
                  <a16:creationId xmlns:a16="http://schemas.microsoft.com/office/drawing/2014/main" id="{D802BCE5-1AC2-8E6E-83A1-7DB16866B572}"/>
                </a:ext>
              </a:extLst>
            </p:cNvPr>
            <p:cNvGrpSpPr/>
            <p:nvPr/>
          </p:nvGrpSpPr>
          <p:grpSpPr>
            <a:xfrm>
              <a:off x="7949488" y="1524468"/>
              <a:ext cx="3420000" cy="1280160"/>
              <a:chOff x="993168" y="1206509"/>
              <a:chExt cx="3420000" cy="1280160"/>
            </a:xfrm>
          </p:grpSpPr>
          <p:sp>
            <p:nvSpPr>
              <p:cNvPr id="41" name="Rectangle: Diagonal Corners Rounded 40">
                <a:extLst>
                  <a:ext uri="{FF2B5EF4-FFF2-40B4-BE49-F238E27FC236}">
                    <a16:creationId xmlns:a16="http://schemas.microsoft.com/office/drawing/2014/main" id="{8687AA1C-29CA-343C-C192-15CF1F75F650}"/>
                  </a:ext>
                </a:extLst>
              </p:cNvPr>
              <p:cNvSpPr/>
              <p:nvPr/>
            </p:nvSpPr>
            <p:spPr>
              <a:xfrm>
                <a:off x="993168" y="1206509"/>
                <a:ext cx="3420000" cy="1280160"/>
              </a:xfrm>
              <a:prstGeom prst="round2DiagRect">
                <a:avLst/>
              </a:prstGeom>
              <a:solidFill>
                <a:srgbClr val="00205C">
                  <a:alpha val="10000"/>
                </a:srgbClr>
              </a:solidFill>
              <a:ln w="25400">
                <a:solidFill>
                  <a:srgbClr val="00205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Text Placeholder 3">
                <a:extLst>
                  <a:ext uri="{FF2B5EF4-FFF2-40B4-BE49-F238E27FC236}">
                    <a16:creationId xmlns:a16="http://schemas.microsoft.com/office/drawing/2014/main" id="{BB3B1042-EF74-D289-95F7-BDCFEC0A176B}"/>
                  </a:ext>
                </a:extLst>
              </p:cNvPr>
              <p:cNvSpPr txBox="1">
                <a:spLocks/>
              </p:cNvSpPr>
              <p:nvPr/>
            </p:nvSpPr>
            <p:spPr>
              <a:xfrm>
                <a:off x="1034620" y="1338758"/>
                <a:ext cx="3337097" cy="1015663"/>
              </a:xfrm>
              <a:prstGeom prst="rect">
                <a:avLst/>
              </a:prstGeom>
              <a:noFill/>
              <a:ln>
                <a:noFill/>
              </a:ln>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lnSpc>
                    <a:spcPct val="100000"/>
                  </a:lnSpc>
                  <a:spcAft>
                    <a:spcPts val="1200"/>
                  </a:spcAft>
                  <a:buSzPct val="100000"/>
                  <a:buNone/>
                </a:pPr>
                <a:r>
                  <a:rPr lang="en-US" sz="2200" dirty="0">
                    <a:latin typeface="Atkinson Hyperlegible" pitchFamily="2" charset="0"/>
                    <a:ea typeface="+mn-lt"/>
                    <a:cs typeface="+mn-lt"/>
                  </a:rPr>
                  <a:t>Do managers/leaders understand and practice the Five Moments? </a:t>
                </a:r>
              </a:p>
            </p:txBody>
          </p:sp>
        </p:grpSp>
        <p:cxnSp>
          <p:nvCxnSpPr>
            <p:cNvPr id="61" name="Connector: Elbow 60">
              <a:extLst>
                <a:ext uri="{FF2B5EF4-FFF2-40B4-BE49-F238E27FC236}">
                  <a16:creationId xmlns:a16="http://schemas.microsoft.com/office/drawing/2014/main" id="{CB9F8F93-6F7B-AA5E-DCD0-6026E8F77A99}"/>
                </a:ext>
              </a:extLst>
            </p:cNvPr>
            <p:cNvCxnSpPr>
              <a:cxnSpLocks/>
            </p:cNvCxnSpPr>
            <p:nvPr/>
          </p:nvCxnSpPr>
          <p:spPr>
            <a:xfrm rot="5400000">
              <a:off x="7374010" y="2229149"/>
              <a:ext cx="881543" cy="269419"/>
            </a:xfrm>
            <a:prstGeom prst="bentConnector3">
              <a:avLst>
                <a:gd name="adj1" fmla="val 50000"/>
              </a:avLst>
            </a:prstGeom>
            <a:ln w="25400">
              <a:solidFill>
                <a:srgbClr val="00205C"/>
              </a:solidFill>
              <a:prstDash val="dash"/>
            </a:ln>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91F5540B-096B-B288-DD50-81ADA159C77B}"/>
              </a:ext>
            </a:extLst>
          </p:cNvPr>
          <p:cNvGrpSpPr/>
          <p:nvPr/>
        </p:nvGrpSpPr>
        <p:grpSpPr>
          <a:xfrm>
            <a:off x="3815453" y="1493692"/>
            <a:ext cx="4561094" cy="4936085"/>
            <a:chOff x="4116481" y="1815087"/>
            <a:chExt cx="3960000" cy="4285570"/>
          </a:xfrm>
        </p:grpSpPr>
        <p:grpSp>
          <p:nvGrpSpPr>
            <p:cNvPr id="24" name="Group 23">
              <a:extLst>
                <a:ext uri="{FF2B5EF4-FFF2-40B4-BE49-F238E27FC236}">
                  <a16:creationId xmlns:a16="http://schemas.microsoft.com/office/drawing/2014/main" id="{ECC8E5CE-D4CD-6FCB-B592-21CB8D703A40}"/>
                </a:ext>
              </a:extLst>
            </p:cNvPr>
            <p:cNvGrpSpPr/>
            <p:nvPr/>
          </p:nvGrpSpPr>
          <p:grpSpPr>
            <a:xfrm>
              <a:off x="4116481" y="1815087"/>
              <a:ext cx="3960000" cy="3960000"/>
              <a:chOff x="3919182" y="1359541"/>
              <a:chExt cx="3960000" cy="3960000"/>
            </a:xfrm>
          </p:grpSpPr>
          <p:sp>
            <p:nvSpPr>
              <p:cNvPr id="23" name="Oval 22">
                <a:extLst>
                  <a:ext uri="{FF2B5EF4-FFF2-40B4-BE49-F238E27FC236}">
                    <a16:creationId xmlns:a16="http://schemas.microsoft.com/office/drawing/2014/main" id="{D234455D-FFE7-EF42-EEA1-38CEFB70DACC}"/>
                  </a:ext>
                </a:extLst>
              </p:cNvPr>
              <p:cNvSpPr>
                <a:spLocks noChangeAspect="1"/>
              </p:cNvSpPr>
              <p:nvPr/>
            </p:nvSpPr>
            <p:spPr>
              <a:xfrm>
                <a:off x="3919182" y="1359541"/>
                <a:ext cx="3960000" cy="3960000"/>
              </a:xfrm>
              <a:prstGeom prst="ellipse">
                <a:avLst/>
              </a:prstGeom>
              <a:solidFill>
                <a:schemeClr val="bg1">
                  <a:lumMod val="95000"/>
                </a:schemeClr>
              </a:solidFill>
              <a:ln w="254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2" name="Picture 21">
                <a:extLst>
                  <a:ext uri="{FF2B5EF4-FFF2-40B4-BE49-F238E27FC236}">
                    <a16:creationId xmlns:a16="http://schemas.microsoft.com/office/drawing/2014/main" id="{2A7C3A46-47CE-5157-24F6-06CB994FFD4A}"/>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1217" t="6900" b="6900"/>
              <a:stretch/>
            </p:blipFill>
            <p:spPr>
              <a:xfrm>
                <a:off x="4031474" y="1467541"/>
                <a:ext cx="3735417" cy="3744000"/>
              </a:xfrm>
              <a:custGeom>
                <a:avLst/>
                <a:gdLst>
                  <a:gd name="connsiteX0" fmla="*/ 1872000 w 3735417"/>
                  <a:gd name="connsiteY0" fmla="*/ 0 h 3744000"/>
                  <a:gd name="connsiteX1" fmla="*/ 3734335 w 3735417"/>
                  <a:gd name="connsiteY1" fmla="*/ 1680599 h 3744000"/>
                  <a:gd name="connsiteX2" fmla="*/ 3735417 w 3735417"/>
                  <a:gd name="connsiteY2" fmla="*/ 1702026 h 3744000"/>
                  <a:gd name="connsiteX3" fmla="*/ 3735417 w 3735417"/>
                  <a:gd name="connsiteY3" fmla="*/ 2041975 h 3744000"/>
                  <a:gd name="connsiteX4" fmla="*/ 3734335 w 3735417"/>
                  <a:gd name="connsiteY4" fmla="*/ 2063401 h 3744000"/>
                  <a:gd name="connsiteX5" fmla="*/ 1872000 w 3735417"/>
                  <a:gd name="connsiteY5" fmla="*/ 3744000 h 3744000"/>
                  <a:gd name="connsiteX6" fmla="*/ 0 w 3735417"/>
                  <a:gd name="connsiteY6" fmla="*/ 1872000 h 3744000"/>
                  <a:gd name="connsiteX7" fmla="*/ 1872000 w 3735417"/>
                  <a:gd name="connsiteY7" fmla="*/ 0 h 37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5417" h="3744000">
                    <a:moveTo>
                      <a:pt x="1872000" y="0"/>
                    </a:moveTo>
                    <a:cubicBezTo>
                      <a:pt x="2841260" y="0"/>
                      <a:pt x="3638470" y="736632"/>
                      <a:pt x="3734335" y="1680599"/>
                    </a:cubicBezTo>
                    <a:lnTo>
                      <a:pt x="3735417" y="1702026"/>
                    </a:lnTo>
                    <a:lnTo>
                      <a:pt x="3735417" y="2041975"/>
                    </a:lnTo>
                    <a:lnTo>
                      <a:pt x="3734335" y="2063401"/>
                    </a:lnTo>
                    <a:cubicBezTo>
                      <a:pt x="3638470" y="3007369"/>
                      <a:pt x="2841260" y="3744000"/>
                      <a:pt x="1872000" y="3744000"/>
                    </a:cubicBezTo>
                    <a:cubicBezTo>
                      <a:pt x="838123" y="3744000"/>
                      <a:pt x="0" y="2905877"/>
                      <a:pt x="0" y="1872000"/>
                    </a:cubicBezTo>
                    <a:cubicBezTo>
                      <a:pt x="0" y="838123"/>
                      <a:pt x="838123" y="0"/>
                      <a:pt x="1872000" y="0"/>
                    </a:cubicBezTo>
                    <a:close/>
                  </a:path>
                </a:pathLst>
              </a:custGeom>
              <a:ln w="25400">
                <a:solidFill>
                  <a:srgbClr val="00205C"/>
                </a:solidFill>
              </a:ln>
              <a:effectLst/>
            </p:spPr>
          </p:pic>
        </p:grpSp>
        <p:sp>
          <p:nvSpPr>
            <p:cNvPr id="69" name="Rectangle 68">
              <a:extLst>
                <a:ext uri="{FF2B5EF4-FFF2-40B4-BE49-F238E27FC236}">
                  <a16:creationId xmlns:a16="http://schemas.microsoft.com/office/drawing/2014/main" id="{3074DCA7-C24C-926C-BBDE-09D2EFA768D8}"/>
                </a:ext>
              </a:extLst>
            </p:cNvPr>
            <p:cNvSpPr/>
            <p:nvPr/>
          </p:nvSpPr>
          <p:spPr>
            <a:xfrm>
              <a:off x="5207498" y="5914937"/>
              <a:ext cx="1777966" cy="18572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White Ribbon Alliance</a:t>
              </a:r>
            </a:p>
          </p:txBody>
        </p:sp>
      </p:grpSp>
      <p:pic>
        <p:nvPicPr>
          <p:cNvPr id="12" name="21">
            <a:hlinkClick r:id="" action="ppaction://media"/>
            <a:extLst>
              <a:ext uri="{FF2B5EF4-FFF2-40B4-BE49-F238E27FC236}">
                <a16:creationId xmlns:a16="http://schemas.microsoft.com/office/drawing/2014/main" id="{C34604B9-9CFD-45B9-2300-BD84FF0AC49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75250" y="8112125"/>
            <a:ext cx="609600" cy="609600"/>
          </a:xfrm>
          <a:prstGeom prst="rect">
            <a:avLst/>
          </a:prstGeom>
        </p:spPr>
      </p:pic>
    </p:spTree>
    <p:extLst>
      <p:ext uri="{BB962C8B-B14F-4D97-AF65-F5344CB8AC3E}">
        <p14:creationId xmlns:p14="http://schemas.microsoft.com/office/powerpoint/2010/main" val="771201012"/>
      </p:ext>
    </p:extLst>
  </p:cSld>
  <p:clrMapOvr>
    <a:masterClrMapping/>
  </p:clrMapOvr>
  <mc:AlternateContent xmlns:mc="http://schemas.openxmlformats.org/markup-compatibility/2006" xmlns:p14="http://schemas.microsoft.com/office/powerpoint/2010/main">
    <mc:Choice Requires="p14">
      <p:transition spd="slow" p14:dur="2000" advTm="58000"/>
    </mc:Choice>
    <mc:Fallback xmlns="">
      <p:transition spd="slow" advTm="5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155" fill="hold"/>
                                        <p:tgtEl>
                                          <p:spTgt spid="12"/>
                                        </p:tgtEl>
                                      </p:cBhvr>
                                    </p:cmd>
                                  </p:childTnLst>
                                </p:cTn>
                              </p:par>
                              <p:par>
                                <p:cTn id="7" presetID="2" presetClass="entr" presetSubtype="8"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 calcmode="lin" valueType="num">
                                      <p:cBhvr additive="base">
                                        <p:cTn id="9" dur="500" fill="hold"/>
                                        <p:tgtEl>
                                          <p:spTgt spid="27"/>
                                        </p:tgtEl>
                                        <p:attrNameLst>
                                          <p:attrName>ppt_x</p:attrName>
                                        </p:attrNameLst>
                                      </p:cBhvr>
                                      <p:tavLst>
                                        <p:tav tm="0">
                                          <p:val>
                                            <p:strVal val="0-#ppt_w/2"/>
                                          </p:val>
                                        </p:tav>
                                        <p:tav tm="100000">
                                          <p:val>
                                            <p:strVal val="#ppt_x"/>
                                          </p:val>
                                        </p:tav>
                                      </p:tavLst>
                                    </p:anim>
                                    <p:anim calcmode="lin" valueType="num">
                                      <p:cBhvr additive="base">
                                        <p:cTn id="10" dur="500" fill="hold"/>
                                        <p:tgtEl>
                                          <p:spTgt spid="27"/>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25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50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22" presetClass="entr" presetSubtype="2" fill="hold"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wipe(right)">
                                      <p:cBhvr>
                                        <p:cTn id="23" dur="500"/>
                                        <p:tgtEl>
                                          <p:spTgt spid="3"/>
                                        </p:tgtEl>
                                      </p:cBhvr>
                                    </p:animEffec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500"/>
                                        <p:tgtEl>
                                          <p:spTgt spid="5"/>
                                        </p:tgtEl>
                                      </p:cBhvr>
                                    </p:animEffect>
                                  </p:childTnLst>
                                </p:cTn>
                              </p:par>
                              <p:par>
                                <p:cTn id="27" presetID="22" presetClass="entr" presetSubtype="8" fill="hold" nodeType="withEffect">
                                  <p:stCondLst>
                                    <p:cond delay="100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par>
                                <p:cTn id="30" presetID="22" presetClass="entr" presetSubtype="8" fill="hold" nodeType="withEffect">
                                  <p:stCondLst>
                                    <p:cond delay="100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6" presetClass="emph" presetSubtype="0" fill="hold" nodeType="withEffect">
                                  <p:stCondLst>
                                    <p:cond delay="3600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par>
                                <p:cTn id="36" presetID="26" presetClass="emph" presetSubtype="0" fill="hold" nodeType="withEffect">
                                  <p:stCondLst>
                                    <p:cond delay="36500"/>
                                  </p:stCondLst>
                                  <p:childTnLst>
                                    <p:animEffect transition="out" filter="fade">
                                      <p:cBhvr>
                                        <p:cTn id="37" dur="500" tmFilter="0, 0; .2, .5; .8, .5; 1, 0"/>
                                        <p:tgtEl>
                                          <p:spTgt spid="3"/>
                                        </p:tgtEl>
                                      </p:cBhvr>
                                    </p:animEffect>
                                    <p:animScale>
                                      <p:cBhvr>
                                        <p:cTn id="38" dur="250" autoRev="1" fill="hold"/>
                                        <p:tgtEl>
                                          <p:spTgt spid="3"/>
                                        </p:tgtEl>
                                      </p:cBhvr>
                                      <p:by x="105000" y="105000"/>
                                    </p:animScale>
                                  </p:childTnLst>
                                </p:cTn>
                              </p:par>
                              <p:par>
                                <p:cTn id="39" presetID="26" presetClass="emph" presetSubtype="0" fill="hold" nodeType="withEffect">
                                  <p:stCondLst>
                                    <p:cond delay="40750"/>
                                  </p:stCondLst>
                                  <p:childTnLst>
                                    <p:animEffect transition="out" filter="fade">
                                      <p:cBhvr>
                                        <p:cTn id="40" dur="500" tmFilter="0, 0; .2, .5; .8, .5; 1, 0"/>
                                        <p:tgtEl>
                                          <p:spTgt spid="5"/>
                                        </p:tgtEl>
                                      </p:cBhvr>
                                    </p:animEffect>
                                    <p:animScale>
                                      <p:cBhvr>
                                        <p:cTn id="41" dur="250" autoRev="1" fill="hold"/>
                                        <p:tgtEl>
                                          <p:spTgt spid="5"/>
                                        </p:tgtEl>
                                      </p:cBhvr>
                                      <p:by x="105000" y="105000"/>
                                    </p:animScale>
                                  </p:childTnLst>
                                </p:cTn>
                              </p:par>
                              <p:par>
                                <p:cTn id="42" presetID="26" presetClass="emph" presetSubtype="0" fill="hold" nodeType="withEffect">
                                  <p:stCondLst>
                                    <p:cond delay="4125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par>
                                <p:cTn id="45" presetID="26" presetClass="emph" presetSubtype="0" fill="hold" nodeType="withEffect">
                                  <p:stCondLst>
                                    <p:cond delay="42000"/>
                                  </p:stCondLst>
                                  <p:childTnLst>
                                    <p:animEffect transition="out" filter="fade">
                                      <p:cBhvr>
                                        <p:cTn id="46" dur="500" tmFilter="0, 0; .2, .5; .8, .5; 1, 0"/>
                                        <p:tgtEl>
                                          <p:spTgt spid="10"/>
                                        </p:tgtEl>
                                      </p:cBhvr>
                                    </p:animEffect>
                                    <p:animScale>
                                      <p:cBhvr>
                                        <p:cTn id="47" dur="250" autoRev="1" fill="hold"/>
                                        <p:tgtEl>
                                          <p:spTgt spid="10"/>
                                        </p:tgtEl>
                                      </p:cBhvr>
                                      <p:by x="105000" y="105000"/>
                                    </p:animScale>
                                  </p:childTnLst>
                                </p:cTn>
                              </p:par>
                              <p:par>
                                <p:cTn id="48" presetID="26" presetClass="emph" presetSubtype="0" fill="hold" nodeType="withEffect">
                                  <p:stCondLst>
                                    <p:cond delay="42500"/>
                                  </p:stCondLst>
                                  <p:childTnLst>
                                    <p:animEffect transition="out" filter="fade">
                                      <p:cBhvr>
                                        <p:cTn id="49" dur="500" tmFilter="0, 0; .2, .5; .8, .5; 1, 0"/>
                                        <p:tgtEl>
                                          <p:spTgt spid="10"/>
                                        </p:tgtEl>
                                      </p:cBhvr>
                                    </p:animEffect>
                                    <p:animScale>
                                      <p:cBhvr>
                                        <p:cTn id="50" dur="250" autoRev="1" fill="hold"/>
                                        <p:tgtEl>
                                          <p:spTgt spid="10"/>
                                        </p:tgtEl>
                                      </p:cBhvr>
                                      <p:by x="105000" y="105000"/>
                                    </p:animScale>
                                  </p:childTnLst>
                                </p:cTn>
                              </p:par>
                              <p:par>
                                <p:cTn id="51" presetID="26" presetClass="emph" presetSubtype="0" fill="hold" nodeType="withEffect">
                                  <p:stCondLst>
                                    <p:cond delay="44750"/>
                                  </p:stCondLst>
                                  <p:childTnLst>
                                    <p:animEffect transition="out" filter="fade">
                                      <p:cBhvr>
                                        <p:cTn id="52" dur="500" tmFilter="0, 0; .2, .5; .8, .5; 1, 0"/>
                                        <p:tgtEl>
                                          <p:spTgt spid="6"/>
                                        </p:tgtEl>
                                      </p:cBhvr>
                                    </p:animEffect>
                                    <p:animScale>
                                      <p:cBhvr>
                                        <p:cTn id="53" dur="250" autoRev="1" fill="hold"/>
                                        <p:tgtEl>
                                          <p:spTgt spid="6"/>
                                        </p:tgtEl>
                                      </p:cBhvr>
                                      <p:by x="105000" y="105000"/>
                                    </p:animScale>
                                  </p:childTnLst>
                                </p:cTn>
                              </p:par>
                              <p:par>
                                <p:cTn id="54" presetID="26" presetClass="emph" presetSubtype="0" fill="hold" nodeType="withEffect">
                                  <p:stCondLst>
                                    <p:cond delay="45250"/>
                                  </p:stCondLst>
                                  <p:childTnLst>
                                    <p:animEffect transition="out" filter="fade">
                                      <p:cBhvr>
                                        <p:cTn id="55" dur="500" tmFilter="0, 0; .2, .5; .8, .5; 1, 0"/>
                                        <p:tgtEl>
                                          <p:spTgt spid="6"/>
                                        </p:tgtEl>
                                      </p:cBhvr>
                                    </p:animEffect>
                                    <p:animScale>
                                      <p:cBhvr>
                                        <p:cTn id="56" dur="250" autoRev="1" fill="hold"/>
                                        <p:tgtEl>
                                          <p:spTgt spid="6"/>
                                        </p:tgtEl>
                                      </p:cBhvr>
                                      <p:by x="105000" y="105000"/>
                                    </p:animScale>
                                  </p:childTnLst>
                                </p:cTn>
                              </p:par>
                              <p:par>
                                <p:cTn id="57" presetID="53" presetClass="exit" presetSubtype="32" fill="hold" nodeType="withEffect">
                                  <p:stCondLst>
                                    <p:cond delay="58000"/>
                                  </p:stCondLst>
                                  <p:childTnLst>
                                    <p:anim calcmode="lin" valueType="num">
                                      <p:cBhvr>
                                        <p:cTn id="58" dur="500"/>
                                        <p:tgtEl>
                                          <p:spTgt spid="4"/>
                                        </p:tgtEl>
                                        <p:attrNameLst>
                                          <p:attrName>ppt_w</p:attrName>
                                        </p:attrNameLst>
                                      </p:cBhvr>
                                      <p:tavLst>
                                        <p:tav tm="0">
                                          <p:val>
                                            <p:strVal val="ppt_w"/>
                                          </p:val>
                                        </p:tav>
                                        <p:tav tm="100000">
                                          <p:val>
                                            <p:fltVal val="0"/>
                                          </p:val>
                                        </p:tav>
                                      </p:tavLst>
                                    </p:anim>
                                    <p:anim calcmode="lin" valueType="num">
                                      <p:cBhvr>
                                        <p:cTn id="59" dur="500"/>
                                        <p:tgtEl>
                                          <p:spTgt spid="4"/>
                                        </p:tgtEl>
                                        <p:attrNameLst>
                                          <p:attrName>ppt_h</p:attrName>
                                        </p:attrNameLst>
                                      </p:cBhvr>
                                      <p:tavLst>
                                        <p:tav tm="0">
                                          <p:val>
                                            <p:strVal val="ppt_h"/>
                                          </p:val>
                                        </p:tav>
                                        <p:tav tm="100000">
                                          <p:val>
                                            <p:fltVal val="0"/>
                                          </p:val>
                                        </p:tav>
                                      </p:tavLst>
                                    </p:anim>
                                    <p:animEffect transition="out" filter="fade">
                                      <p:cBhvr>
                                        <p:cTn id="60" dur="500"/>
                                        <p:tgtEl>
                                          <p:spTgt spid="4"/>
                                        </p:tgtEl>
                                      </p:cBhvr>
                                    </p:animEffect>
                                    <p:set>
                                      <p:cBhvr>
                                        <p:cTn id="61" dur="1" fill="hold">
                                          <p:stCondLst>
                                            <p:cond delay="499"/>
                                          </p:stCondLst>
                                        </p:cTn>
                                        <p:tgtEl>
                                          <p:spTgt spid="4"/>
                                        </p:tgtEl>
                                        <p:attrNameLst>
                                          <p:attrName>style.visibility</p:attrName>
                                        </p:attrNameLst>
                                      </p:cBhvr>
                                      <p:to>
                                        <p:strVal val="hidden"/>
                                      </p:to>
                                    </p:set>
                                  </p:childTnLst>
                                </p:cTn>
                              </p:par>
                              <p:par>
                                <p:cTn id="62" presetID="2" presetClass="exit" presetSubtype="8" fill="hold" nodeType="withEffect">
                                  <p:stCondLst>
                                    <p:cond delay="58000"/>
                                  </p:stCondLst>
                                  <p:childTnLst>
                                    <p:anim calcmode="lin" valueType="num">
                                      <p:cBhvr additive="base">
                                        <p:cTn id="63" dur="500"/>
                                        <p:tgtEl>
                                          <p:spTgt spid="3"/>
                                        </p:tgtEl>
                                        <p:attrNameLst>
                                          <p:attrName>ppt_x</p:attrName>
                                        </p:attrNameLst>
                                      </p:cBhvr>
                                      <p:tavLst>
                                        <p:tav tm="0">
                                          <p:val>
                                            <p:strVal val="ppt_x"/>
                                          </p:val>
                                        </p:tav>
                                        <p:tav tm="100000">
                                          <p:val>
                                            <p:strVal val="0-ppt_w/2"/>
                                          </p:val>
                                        </p:tav>
                                      </p:tavLst>
                                    </p:anim>
                                    <p:anim calcmode="lin" valueType="num">
                                      <p:cBhvr additive="base">
                                        <p:cTn id="64" dur="500"/>
                                        <p:tgtEl>
                                          <p:spTgt spid="3"/>
                                        </p:tgtEl>
                                        <p:attrNameLst>
                                          <p:attrName>ppt_y</p:attrName>
                                        </p:attrNameLst>
                                      </p:cBhvr>
                                      <p:tavLst>
                                        <p:tav tm="0">
                                          <p:val>
                                            <p:strVal val="ppt_y"/>
                                          </p:val>
                                        </p:tav>
                                        <p:tav tm="100000">
                                          <p:val>
                                            <p:strVal val="ppt_y"/>
                                          </p:val>
                                        </p:tav>
                                      </p:tavLst>
                                    </p:anim>
                                    <p:set>
                                      <p:cBhvr>
                                        <p:cTn id="65" dur="1" fill="hold">
                                          <p:stCondLst>
                                            <p:cond delay="499"/>
                                          </p:stCondLst>
                                        </p:cTn>
                                        <p:tgtEl>
                                          <p:spTgt spid="3"/>
                                        </p:tgtEl>
                                        <p:attrNameLst>
                                          <p:attrName>style.visibility</p:attrName>
                                        </p:attrNameLst>
                                      </p:cBhvr>
                                      <p:to>
                                        <p:strVal val="hidden"/>
                                      </p:to>
                                    </p:set>
                                  </p:childTnLst>
                                </p:cTn>
                              </p:par>
                              <p:par>
                                <p:cTn id="66" presetID="2" presetClass="exit" presetSubtype="8" fill="hold" nodeType="withEffect">
                                  <p:stCondLst>
                                    <p:cond delay="58000"/>
                                  </p:stCondLst>
                                  <p:childTnLst>
                                    <p:anim calcmode="lin" valueType="num">
                                      <p:cBhvr additive="base">
                                        <p:cTn id="67" dur="500"/>
                                        <p:tgtEl>
                                          <p:spTgt spid="5"/>
                                        </p:tgtEl>
                                        <p:attrNameLst>
                                          <p:attrName>ppt_x</p:attrName>
                                        </p:attrNameLst>
                                      </p:cBhvr>
                                      <p:tavLst>
                                        <p:tav tm="0">
                                          <p:val>
                                            <p:strVal val="ppt_x"/>
                                          </p:val>
                                        </p:tav>
                                        <p:tav tm="100000">
                                          <p:val>
                                            <p:strVal val="0-ppt_w/2"/>
                                          </p:val>
                                        </p:tav>
                                      </p:tavLst>
                                    </p:anim>
                                    <p:anim calcmode="lin" valueType="num">
                                      <p:cBhvr additive="base">
                                        <p:cTn id="68" dur="500"/>
                                        <p:tgtEl>
                                          <p:spTgt spid="5"/>
                                        </p:tgtEl>
                                        <p:attrNameLst>
                                          <p:attrName>ppt_y</p:attrName>
                                        </p:attrNameLst>
                                      </p:cBhvr>
                                      <p:tavLst>
                                        <p:tav tm="0">
                                          <p:val>
                                            <p:strVal val="ppt_y"/>
                                          </p:val>
                                        </p:tav>
                                        <p:tav tm="100000">
                                          <p:val>
                                            <p:strVal val="ppt_y"/>
                                          </p:val>
                                        </p:tav>
                                      </p:tavLst>
                                    </p:anim>
                                    <p:set>
                                      <p:cBhvr>
                                        <p:cTn id="69" dur="1" fill="hold">
                                          <p:stCondLst>
                                            <p:cond delay="499"/>
                                          </p:stCondLst>
                                        </p:cTn>
                                        <p:tgtEl>
                                          <p:spTgt spid="5"/>
                                        </p:tgtEl>
                                        <p:attrNameLst>
                                          <p:attrName>style.visibility</p:attrName>
                                        </p:attrNameLst>
                                      </p:cBhvr>
                                      <p:to>
                                        <p:strVal val="hidden"/>
                                      </p:to>
                                    </p:set>
                                  </p:childTnLst>
                                </p:cTn>
                              </p:par>
                              <p:par>
                                <p:cTn id="70" presetID="2" presetClass="exit" presetSubtype="2" fill="hold" nodeType="withEffect">
                                  <p:stCondLst>
                                    <p:cond delay="58000"/>
                                  </p:stCondLst>
                                  <p:childTnLst>
                                    <p:anim calcmode="lin" valueType="num">
                                      <p:cBhvr additive="base">
                                        <p:cTn id="71" dur="500"/>
                                        <p:tgtEl>
                                          <p:spTgt spid="10"/>
                                        </p:tgtEl>
                                        <p:attrNameLst>
                                          <p:attrName>ppt_x</p:attrName>
                                        </p:attrNameLst>
                                      </p:cBhvr>
                                      <p:tavLst>
                                        <p:tav tm="0">
                                          <p:val>
                                            <p:strVal val="ppt_x"/>
                                          </p:val>
                                        </p:tav>
                                        <p:tav tm="100000">
                                          <p:val>
                                            <p:strVal val="1+ppt_w/2"/>
                                          </p:val>
                                        </p:tav>
                                      </p:tavLst>
                                    </p:anim>
                                    <p:anim calcmode="lin" valueType="num">
                                      <p:cBhvr additive="base">
                                        <p:cTn id="72" dur="500"/>
                                        <p:tgtEl>
                                          <p:spTgt spid="10"/>
                                        </p:tgtEl>
                                        <p:attrNameLst>
                                          <p:attrName>ppt_y</p:attrName>
                                        </p:attrNameLst>
                                      </p:cBhvr>
                                      <p:tavLst>
                                        <p:tav tm="0">
                                          <p:val>
                                            <p:strVal val="ppt_y"/>
                                          </p:val>
                                        </p:tav>
                                        <p:tav tm="100000">
                                          <p:val>
                                            <p:strVal val="ppt_y"/>
                                          </p:val>
                                        </p:tav>
                                      </p:tavLst>
                                    </p:anim>
                                    <p:set>
                                      <p:cBhvr>
                                        <p:cTn id="73" dur="1" fill="hold">
                                          <p:stCondLst>
                                            <p:cond delay="499"/>
                                          </p:stCondLst>
                                        </p:cTn>
                                        <p:tgtEl>
                                          <p:spTgt spid="10"/>
                                        </p:tgtEl>
                                        <p:attrNameLst>
                                          <p:attrName>style.visibility</p:attrName>
                                        </p:attrNameLst>
                                      </p:cBhvr>
                                      <p:to>
                                        <p:strVal val="hidden"/>
                                      </p:to>
                                    </p:set>
                                  </p:childTnLst>
                                </p:cTn>
                              </p:par>
                              <p:par>
                                <p:cTn id="74" presetID="2" presetClass="exit" presetSubtype="2" fill="hold" nodeType="withEffect">
                                  <p:stCondLst>
                                    <p:cond delay="58000"/>
                                  </p:stCondLst>
                                  <p:childTnLst>
                                    <p:anim calcmode="lin" valueType="num">
                                      <p:cBhvr additive="base">
                                        <p:cTn id="75" dur="500"/>
                                        <p:tgtEl>
                                          <p:spTgt spid="6"/>
                                        </p:tgtEl>
                                        <p:attrNameLst>
                                          <p:attrName>ppt_x</p:attrName>
                                        </p:attrNameLst>
                                      </p:cBhvr>
                                      <p:tavLst>
                                        <p:tav tm="0">
                                          <p:val>
                                            <p:strVal val="ppt_x"/>
                                          </p:val>
                                        </p:tav>
                                        <p:tav tm="100000">
                                          <p:val>
                                            <p:strVal val="1+ppt_w/2"/>
                                          </p:val>
                                        </p:tav>
                                      </p:tavLst>
                                    </p:anim>
                                    <p:anim calcmode="lin" valueType="num">
                                      <p:cBhvr additive="base">
                                        <p:cTn id="76" dur="500"/>
                                        <p:tgtEl>
                                          <p:spTgt spid="6"/>
                                        </p:tgtEl>
                                        <p:attrNameLst>
                                          <p:attrName>ppt_y</p:attrName>
                                        </p:attrNameLst>
                                      </p:cBhvr>
                                      <p:tavLst>
                                        <p:tav tm="0">
                                          <p:val>
                                            <p:strVal val="ppt_y"/>
                                          </p:val>
                                        </p:tav>
                                        <p:tav tm="100000">
                                          <p:val>
                                            <p:strVal val="ppt_y"/>
                                          </p:val>
                                        </p:tav>
                                      </p:tavLst>
                                    </p:anim>
                                    <p:set>
                                      <p:cBhvr>
                                        <p:cTn id="77" dur="1" fill="hold">
                                          <p:stCondLst>
                                            <p:cond delay="499"/>
                                          </p:stCondLst>
                                        </p:cTn>
                                        <p:tgtEl>
                                          <p:spTgt spid="6"/>
                                        </p:tgtEl>
                                        <p:attrNameLst>
                                          <p:attrName>style.visibility</p:attrName>
                                        </p:attrNameLst>
                                      </p:cBhvr>
                                      <p:to>
                                        <p:strVal val="hidden"/>
                                      </p:to>
                                    </p:set>
                                  </p:childTnLst>
                                </p:cTn>
                              </p:par>
                              <p:par>
                                <p:cTn id="78" presetID="53" presetClass="exit" presetSubtype="32" fill="hold" nodeType="withEffect">
                                  <p:stCondLst>
                                    <p:cond delay="58000"/>
                                  </p:stCondLst>
                                  <p:childTnLst>
                                    <p:anim calcmode="lin" valueType="num">
                                      <p:cBhvr>
                                        <p:cTn id="79" dur="500"/>
                                        <p:tgtEl>
                                          <p:spTgt spid="11"/>
                                        </p:tgtEl>
                                        <p:attrNameLst>
                                          <p:attrName>ppt_w</p:attrName>
                                        </p:attrNameLst>
                                      </p:cBhvr>
                                      <p:tavLst>
                                        <p:tav tm="0">
                                          <p:val>
                                            <p:strVal val="ppt_w"/>
                                          </p:val>
                                        </p:tav>
                                        <p:tav tm="100000">
                                          <p:val>
                                            <p:fltVal val="0"/>
                                          </p:val>
                                        </p:tav>
                                      </p:tavLst>
                                    </p:anim>
                                    <p:anim calcmode="lin" valueType="num">
                                      <p:cBhvr>
                                        <p:cTn id="80" dur="500"/>
                                        <p:tgtEl>
                                          <p:spTgt spid="11"/>
                                        </p:tgtEl>
                                        <p:attrNameLst>
                                          <p:attrName>ppt_h</p:attrName>
                                        </p:attrNameLst>
                                      </p:cBhvr>
                                      <p:tavLst>
                                        <p:tav tm="0">
                                          <p:val>
                                            <p:strVal val="ppt_h"/>
                                          </p:val>
                                        </p:tav>
                                        <p:tav tm="100000">
                                          <p:val>
                                            <p:fltVal val="0"/>
                                          </p:val>
                                        </p:tav>
                                      </p:tavLst>
                                    </p:anim>
                                    <p:animEffect transition="out" filter="fade">
                                      <p:cBhvr>
                                        <p:cTn id="81" dur="500"/>
                                        <p:tgtEl>
                                          <p:spTgt spid="11"/>
                                        </p:tgtEl>
                                      </p:cBhvr>
                                    </p:animEffect>
                                    <p:set>
                                      <p:cBhvr>
                                        <p:cTn id="8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3" fill="hold" display="0">
                  <p:stCondLst>
                    <p:cond delay="indefinite"/>
                  </p:stCondLst>
                  <p:endCondLst>
                    <p:cond evt="onStopAudio" delay="0">
                      <p:tgtEl>
                        <p:sldTgt/>
                      </p:tgtEl>
                    </p:cond>
                  </p:endCondLst>
                </p:cTn>
                <p:tgtEl>
                  <p:spTgt spid="12"/>
                </p:tgtEl>
              </p:cMediaNode>
            </p:audio>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411,900+ Hand Hygiene Stock Photos, Pictures &amp; Royalty-Free ...">
            <a:extLst>
              <a:ext uri="{FF2B5EF4-FFF2-40B4-BE49-F238E27FC236}">
                <a16:creationId xmlns:a16="http://schemas.microsoft.com/office/drawing/2014/main" id="{FE8E8790-E387-FBDD-5F19-1D7E066FDA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090" t="24691" r="15903" b="19602"/>
          <a:stretch/>
        </p:blipFill>
        <p:spPr bwMode="auto">
          <a:xfrm>
            <a:off x="-1" y="0"/>
            <a:ext cx="12188929"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E2F7BF0-C33C-A7FE-3487-64774B161BD1}"/>
              </a:ext>
            </a:extLst>
          </p:cNvPr>
          <p:cNvSpPr/>
          <p:nvPr/>
        </p:nvSpPr>
        <p:spPr>
          <a:xfrm>
            <a:off x="-3072" y="0"/>
            <a:ext cx="12192000" cy="6858000"/>
          </a:xfrm>
          <a:prstGeom prst="rect">
            <a:avLst/>
          </a:prstGeom>
          <a:solidFill>
            <a:srgbClr val="00205C">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F6D5BC88-37D8-45F3-AA60-E61A2CD1A4E9}"/>
              </a:ext>
            </a:extLst>
          </p:cNvPr>
          <p:cNvGrpSpPr/>
          <p:nvPr/>
        </p:nvGrpSpPr>
        <p:grpSpPr>
          <a:xfrm>
            <a:off x="907409" y="308958"/>
            <a:ext cx="10377182" cy="6240084"/>
            <a:chOff x="907409" y="529015"/>
            <a:chExt cx="10377182" cy="6240084"/>
          </a:xfrm>
        </p:grpSpPr>
        <p:grpSp>
          <p:nvGrpSpPr>
            <p:cNvPr id="65" name="Graphic 58">
              <a:extLst>
                <a:ext uri="{FF2B5EF4-FFF2-40B4-BE49-F238E27FC236}">
                  <a16:creationId xmlns:a16="http://schemas.microsoft.com/office/drawing/2014/main" id="{169A1DB4-5C66-5726-8B58-973DA9300620}"/>
                </a:ext>
              </a:extLst>
            </p:cNvPr>
            <p:cNvGrpSpPr/>
            <p:nvPr/>
          </p:nvGrpSpPr>
          <p:grpSpPr>
            <a:xfrm>
              <a:off x="3472313" y="1368220"/>
              <a:ext cx="44637" cy="90601"/>
              <a:chOff x="3475568" y="1427993"/>
              <a:chExt cx="44637" cy="90601"/>
            </a:xfrm>
            <a:solidFill>
              <a:srgbClr val="EF414A"/>
            </a:solidFill>
          </p:grpSpPr>
          <p:sp>
            <p:nvSpPr>
              <p:cNvPr id="66" name="Freeform: Shape 65">
                <a:extLst>
                  <a:ext uri="{FF2B5EF4-FFF2-40B4-BE49-F238E27FC236}">
                    <a16:creationId xmlns:a16="http://schemas.microsoft.com/office/drawing/2014/main" id="{6D295DE0-D9E9-01A6-FC83-BA2236029EAF}"/>
                  </a:ext>
                </a:extLst>
              </p:cNvPr>
              <p:cNvSpPr/>
              <p:nvPr/>
            </p:nvSpPr>
            <p:spPr>
              <a:xfrm>
                <a:off x="3485760" y="1428298"/>
                <a:ext cx="34445" cy="90296"/>
              </a:xfrm>
              <a:custGeom>
                <a:avLst/>
                <a:gdLst>
                  <a:gd name="connsiteX0" fmla="*/ 95 w 34445"/>
                  <a:gd name="connsiteY0" fmla="*/ 86868 h 90296"/>
                  <a:gd name="connsiteX1" fmla="*/ 25527 w 34445"/>
                  <a:gd name="connsiteY1" fmla="*/ 0 h 90296"/>
                  <a:gd name="connsiteX2" fmla="*/ 26194 w 34445"/>
                  <a:gd name="connsiteY2" fmla="*/ 0 h 90296"/>
                  <a:gd name="connsiteX3" fmla="*/ 34004 w 34445"/>
                  <a:gd name="connsiteY3" fmla="*/ 13811 h 90296"/>
                  <a:gd name="connsiteX4" fmla="*/ 34195 w 34445"/>
                  <a:gd name="connsiteY4" fmla="*/ 13811 h 90296"/>
                  <a:gd name="connsiteX5" fmla="*/ 11811 w 34445"/>
                  <a:gd name="connsiteY5" fmla="*/ 90297 h 90296"/>
                  <a:gd name="connsiteX6" fmla="*/ 0 w 34445"/>
                  <a:gd name="connsiteY6" fmla="*/ 86773 h 9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45" h="90296">
                    <a:moveTo>
                      <a:pt x="95" y="86868"/>
                    </a:moveTo>
                    <a:lnTo>
                      <a:pt x="25527" y="0"/>
                    </a:lnTo>
                    <a:cubicBezTo>
                      <a:pt x="25527" y="0"/>
                      <a:pt x="26003" y="0"/>
                      <a:pt x="26194" y="0"/>
                    </a:cubicBezTo>
                    <a:cubicBezTo>
                      <a:pt x="32290" y="1810"/>
                      <a:pt x="35719" y="7906"/>
                      <a:pt x="34004" y="13811"/>
                    </a:cubicBezTo>
                    <a:lnTo>
                      <a:pt x="34195" y="13811"/>
                    </a:lnTo>
                    <a:cubicBezTo>
                      <a:pt x="34195" y="13811"/>
                      <a:pt x="11811" y="90297"/>
                      <a:pt x="11811" y="90297"/>
                    </a:cubicBezTo>
                    <a:lnTo>
                      <a:pt x="0" y="86773"/>
                    </a:lnTo>
                    <a:close/>
                  </a:path>
                </a:pathLst>
              </a:custGeom>
              <a:grpFill/>
              <a:ln w="0" cap="flat">
                <a:solidFill>
                  <a:srgbClr val="EF414A"/>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3B10A5D-8923-7A1A-B64E-D2B1DA6B141B}"/>
                  </a:ext>
                </a:extLst>
              </p:cNvPr>
              <p:cNvSpPr/>
              <p:nvPr/>
            </p:nvSpPr>
            <p:spPr>
              <a:xfrm>
                <a:off x="3475568" y="1427993"/>
                <a:ext cx="35718" cy="87172"/>
              </a:xfrm>
              <a:custGeom>
                <a:avLst/>
                <a:gdLst>
                  <a:gd name="connsiteX0" fmla="*/ 0 w 35718"/>
                  <a:gd name="connsiteY0" fmla="*/ 84125 h 87172"/>
                  <a:gd name="connsiteX1" fmla="*/ 22384 w 35718"/>
                  <a:gd name="connsiteY1" fmla="*/ 7734 h 87172"/>
                  <a:gd name="connsiteX2" fmla="*/ 35719 w 35718"/>
                  <a:gd name="connsiteY2" fmla="*/ 305 h 87172"/>
                  <a:gd name="connsiteX3" fmla="*/ 10287 w 35718"/>
                  <a:gd name="connsiteY3" fmla="*/ 87173 h 87172"/>
                  <a:gd name="connsiteX4" fmla="*/ 0 w 35718"/>
                  <a:gd name="connsiteY4" fmla="*/ 84125 h 8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 h="87172">
                    <a:moveTo>
                      <a:pt x="0" y="84125"/>
                    </a:moveTo>
                    <a:lnTo>
                      <a:pt x="22384" y="7734"/>
                    </a:lnTo>
                    <a:cubicBezTo>
                      <a:pt x="24003" y="2115"/>
                      <a:pt x="29908" y="-1029"/>
                      <a:pt x="35719" y="305"/>
                    </a:cubicBezTo>
                    <a:lnTo>
                      <a:pt x="10287" y="87173"/>
                    </a:lnTo>
                    <a:lnTo>
                      <a:pt x="0" y="84125"/>
                    </a:lnTo>
                    <a:close/>
                  </a:path>
                </a:pathLst>
              </a:custGeom>
              <a:grpFill/>
              <a:ln w="0" cap="flat">
                <a:solidFill>
                  <a:srgbClr val="EF414A"/>
                </a:solidFill>
                <a:prstDash val="solid"/>
                <a:miter/>
              </a:ln>
            </p:spPr>
            <p:txBody>
              <a:bodyPr rtlCol="0" anchor="ctr"/>
              <a:lstStyle/>
              <a:p>
                <a:endParaRPr lang="en-US"/>
              </a:p>
            </p:txBody>
          </p:sp>
        </p:grpSp>
        <p:sp>
          <p:nvSpPr>
            <p:cNvPr id="17" name="Rectangle: Rounded Corners 16">
              <a:extLst>
                <a:ext uri="{FF2B5EF4-FFF2-40B4-BE49-F238E27FC236}">
                  <a16:creationId xmlns:a16="http://schemas.microsoft.com/office/drawing/2014/main" id="{7B423F07-C813-D94B-6910-2208F5F04806}"/>
                </a:ext>
              </a:extLst>
            </p:cNvPr>
            <p:cNvSpPr/>
            <p:nvPr/>
          </p:nvSpPr>
          <p:spPr>
            <a:xfrm>
              <a:off x="907409" y="923680"/>
              <a:ext cx="10377182" cy="5845419"/>
            </a:xfrm>
            <a:prstGeom prst="roundRect">
              <a:avLst>
                <a:gd name="adj" fmla="val 2561"/>
              </a:avLst>
            </a:prstGeom>
            <a:solidFill>
              <a:schemeClr val="bg1"/>
            </a:solidFill>
            <a:ln>
              <a:noFill/>
            </a:ln>
            <a:effectLst>
              <a:outerShdw blurRad="2921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Graphic 74">
              <a:extLst>
                <a:ext uri="{FF2B5EF4-FFF2-40B4-BE49-F238E27FC236}">
                  <a16:creationId xmlns:a16="http://schemas.microsoft.com/office/drawing/2014/main" id="{AA4E2B2A-12BC-D83A-3B0A-D58FB1A28B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49541">
              <a:off x="1286373" y="825906"/>
              <a:ext cx="1293811" cy="1319687"/>
            </a:xfrm>
            <a:prstGeom prst="rect">
              <a:avLst/>
            </a:prstGeom>
          </p:spPr>
        </p:pic>
        <p:sp>
          <p:nvSpPr>
            <p:cNvPr id="63" name="Freeform: Shape 62">
              <a:extLst>
                <a:ext uri="{FF2B5EF4-FFF2-40B4-BE49-F238E27FC236}">
                  <a16:creationId xmlns:a16="http://schemas.microsoft.com/office/drawing/2014/main" id="{6B22132A-D4E2-77CF-DF6D-AC20DC6DE6E7}"/>
                </a:ext>
              </a:extLst>
            </p:cNvPr>
            <p:cNvSpPr/>
            <p:nvPr/>
          </p:nvSpPr>
          <p:spPr>
            <a:xfrm>
              <a:off x="1254851" y="863283"/>
              <a:ext cx="2534031" cy="1157548"/>
            </a:xfrm>
            <a:custGeom>
              <a:avLst/>
              <a:gdLst>
                <a:gd name="connsiteX0" fmla="*/ 134874 w 1477899"/>
                <a:gd name="connsiteY0" fmla="*/ 1432941 h 1446955"/>
                <a:gd name="connsiteX1" fmla="*/ 1477899 w 1477899"/>
                <a:gd name="connsiteY1" fmla="*/ 1262539 h 1446955"/>
                <a:gd name="connsiteX2" fmla="*/ 1304639 w 1477899"/>
                <a:gd name="connsiteY2" fmla="*/ 0 h 1446955"/>
                <a:gd name="connsiteX3" fmla="*/ 0 w 1477899"/>
                <a:gd name="connsiteY3" fmla="*/ 217075 h 1446955"/>
                <a:gd name="connsiteX4" fmla="*/ 14288 w 1477899"/>
                <a:gd name="connsiteY4" fmla="*/ 338900 h 1446955"/>
                <a:gd name="connsiteX5" fmla="*/ 134969 w 1477899"/>
                <a:gd name="connsiteY5" fmla="*/ 1432941 h 1446955"/>
                <a:gd name="connsiteX0" fmla="*/ 134969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4288 w 1477899"/>
                <a:gd name="connsiteY4" fmla="*/ 338900 h 1432941"/>
                <a:gd name="connsiteX5" fmla="*/ 134969 w 1477899"/>
                <a:gd name="connsiteY5" fmla="*/ 1432941 h 1432941"/>
                <a:gd name="connsiteX0" fmla="*/ 17042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4288 w 1477899"/>
                <a:gd name="connsiteY4" fmla="*/ 338900 h 1432941"/>
                <a:gd name="connsiteX5" fmla="*/ 17042 w 1477899"/>
                <a:gd name="connsiteY5" fmla="*/ 1432941 h 1432941"/>
                <a:gd name="connsiteX0" fmla="*/ 17042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7042 w 1477899"/>
                <a:gd name="connsiteY4" fmla="*/ 1432941 h 1432941"/>
                <a:gd name="connsiteX0" fmla="*/ 17042 w 1477899"/>
                <a:gd name="connsiteY0" fmla="*/ 1242125 h 1242125"/>
                <a:gd name="connsiteX1" fmla="*/ 1477899 w 1477899"/>
                <a:gd name="connsiteY1" fmla="*/ 1071723 h 1242125"/>
                <a:gd name="connsiteX2" fmla="*/ 1016928 w 1477899"/>
                <a:gd name="connsiteY2" fmla="*/ 13370 h 1242125"/>
                <a:gd name="connsiteX3" fmla="*/ 0 w 1477899"/>
                <a:gd name="connsiteY3" fmla="*/ 26259 h 1242125"/>
                <a:gd name="connsiteX4" fmla="*/ 17042 w 1477899"/>
                <a:gd name="connsiteY4" fmla="*/ 1242125 h 1242125"/>
                <a:gd name="connsiteX0" fmla="*/ 17042 w 1025320"/>
                <a:gd name="connsiteY0" fmla="*/ 1242125 h 1242125"/>
                <a:gd name="connsiteX1" fmla="*/ 1025320 w 1025320"/>
                <a:gd name="connsiteY1" fmla="*/ 1124989 h 1242125"/>
                <a:gd name="connsiteX2" fmla="*/ 1016928 w 1025320"/>
                <a:gd name="connsiteY2" fmla="*/ 13370 h 1242125"/>
                <a:gd name="connsiteX3" fmla="*/ 0 w 1025320"/>
                <a:gd name="connsiteY3" fmla="*/ 26259 h 1242125"/>
                <a:gd name="connsiteX4" fmla="*/ 17042 w 1025320"/>
                <a:gd name="connsiteY4" fmla="*/ 1242125 h 1242125"/>
                <a:gd name="connsiteX0" fmla="*/ 13810 w 1022088"/>
                <a:gd name="connsiteY0" fmla="*/ 1228755 h 1228755"/>
                <a:gd name="connsiteX1" fmla="*/ 1022088 w 1022088"/>
                <a:gd name="connsiteY1" fmla="*/ 1111619 h 1228755"/>
                <a:gd name="connsiteX2" fmla="*/ 1013696 w 1022088"/>
                <a:gd name="connsiteY2" fmla="*/ 0 h 1228755"/>
                <a:gd name="connsiteX3" fmla="*/ 0 w 1022088"/>
                <a:gd name="connsiteY3" fmla="*/ 128299 h 1228755"/>
                <a:gd name="connsiteX4" fmla="*/ 13810 w 1022088"/>
                <a:gd name="connsiteY4" fmla="*/ 1228755 h 1228755"/>
                <a:gd name="connsiteX0" fmla="*/ 17043 w 1025321"/>
                <a:gd name="connsiteY0" fmla="*/ 1228755 h 1228755"/>
                <a:gd name="connsiteX1" fmla="*/ 1025321 w 1025321"/>
                <a:gd name="connsiteY1" fmla="*/ 1111619 h 1228755"/>
                <a:gd name="connsiteX2" fmla="*/ 1016929 w 1025321"/>
                <a:gd name="connsiteY2" fmla="*/ 0 h 1228755"/>
                <a:gd name="connsiteX3" fmla="*/ 0 w 1025321"/>
                <a:gd name="connsiteY3" fmla="*/ 39522 h 1228755"/>
                <a:gd name="connsiteX4" fmla="*/ 17043 w 1025321"/>
                <a:gd name="connsiteY4" fmla="*/ 1228755 h 1228755"/>
                <a:gd name="connsiteX0" fmla="*/ 17043 w 1025321"/>
                <a:gd name="connsiteY0" fmla="*/ 1228755 h 1228755"/>
                <a:gd name="connsiteX1" fmla="*/ 1025321 w 1025321"/>
                <a:gd name="connsiteY1" fmla="*/ 1218151 h 1228755"/>
                <a:gd name="connsiteX2" fmla="*/ 1016929 w 1025321"/>
                <a:gd name="connsiteY2" fmla="*/ 0 h 1228755"/>
                <a:gd name="connsiteX3" fmla="*/ 0 w 1025321"/>
                <a:gd name="connsiteY3" fmla="*/ 39522 h 1228755"/>
                <a:gd name="connsiteX4" fmla="*/ 17043 w 1025321"/>
                <a:gd name="connsiteY4" fmla="*/ 1228755 h 1228755"/>
                <a:gd name="connsiteX0" fmla="*/ 17043 w 1025321"/>
                <a:gd name="connsiteY0" fmla="*/ 1131101 h 1218151"/>
                <a:gd name="connsiteX1" fmla="*/ 1025321 w 1025321"/>
                <a:gd name="connsiteY1" fmla="*/ 1218151 h 1218151"/>
                <a:gd name="connsiteX2" fmla="*/ 1016929 w 1025321"/>
                <a:gd name="connsiteY2" fmla="*/ 0 h 1218151"/>
                <a:gd name="connsiteX3" fmla="*/ 0 w 1025321"/>
                <a:gd name="connsiteY3" fmla="*/ 39522 h 1218151"/>
                <a:gd name="connsiteX4" fmla="*/ 17043 w 1025321"/>
                <a:gd name="connsiteY4" fmla="*/ 1131101 h 1218151"/>
                <a:gd name="connsiteX0" fmla="*/ 13810 w 1025321"/>
                <a:gd name="connsiteY0" fmla="*/ 1308655 h 1308655"/>
                <a:gd name="connsiteX1" fmla="*/ 1025321 w 1025321"/>
                <a:gd name="connsiteY1" fmla="*/ 1218151 h 1308655"/>
                <a:gd name="connsiteX2" fmla="*/ 1016929 w 1025321"/>
                <a:gd name="connsiteY2" fmla="*/ 0 h 1308655"/>
                <a:gd name="connsiteX3" fmla="*/ 0 w 1025321"/>
                <a:gd name="connsiteY3" fmla="*/ 39522 h 1308655"/>
                <a:gd name="connsiteX4" fmla="*/ 13810 w 1025321"/>
                <a:gd name="connsiteY4" fmla="*/ 1308655 h 1308655"/>
                <a:gd name="connsiteX0" fmla="*/ 13810 w 1025321"/>
                <a:gd name="connsiteY0" fmla="*/ 1299777 h 1299777"/>
                <a:gd name="connsiteX1" fmla="*/ 1025321 w 1025321"/>
                <a:gd name="connsiteY1" fmla="*/ 1209273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101666 h 1299777"/>
                <a:gd name="connsiteX4" fmla="*/ 13810 w 1025321"/>
                <a:gd name="connsiteY4" fmla="*/ 1299777 h 1299777"/>
                <a:gd name="connsiteX0" fmla="*/ 13810 w 1025321"/>
                <a:gd name="connsiteY0" fmla="*/ 1219878 h 1219878"/>
                <a:gd name="connsiteX1" fmla="*/ 1025321 w 1025321"/>
                <a:gd name="connsiteY1" fmla="*/ 1164884 h 1219878"/>
                <a:gd name="connsiteX2" fmla="*/ 987835 w 1025321"/>
                <a:gd name="connsiteY2" fmla="*/ 0 h 1219878"/>
                <a:gd name="connsiteX3" fmla="*/ 0 w 1025321"/>
                <a:gd name="connsiteY3" fmla="*/ 101666 h 1219878"/>
                <a:gd name="connsiteX4" fmla="*/ 13810 w 1025321"/>
                <a:gd name="connsiteY4" fmla="*/ 1219878 h 1219878"/>
                <a:gd name="connsiteX0" fmla="*/ 13810 w 1025321"/>
                <a:gd name="connsiteY0" fmla="*/ 1219878 h 1274064"/>
                <a:gd name="connsiteX1" fmla="*/ 1025321 w 1025321"/>
                <a:gd name="connsiteY1" fmla="*/ 1164884 h 1274064"/>
                <a:gd name="connsiteX2" fmla="*/ 987835 w 1025321"/>
                <a:gd name="connsiteY2" fmla="*/ 0 h 1274064"/>
                <a:gd name="connsiteX3" fmla="*/ 0 w 1025321"/>
                <a:gd name="connsiteY3" fmla="*/ 101666 h 1274064"/>
                <a:gd name="connsiteX4" fmla="*/ 13810 w 1025321"/>
                <a:gd name="connsiteY4" fmla="*/ 1219878 h 1274064"/>
                <a:gd name="connsiteX0" fmla="*/ 13810 w 1025321"/>
                <a:gd name="connsiteY0" fmla="*/ 1219878 h 1274064"/>
                <a:gd name="connsiteX1" fmla="*/ 1025321 w 1025321"/>
                <a:gd name="connsiteY1" fmla="*/ 1164884 h 1274064"/>
                <a:gd name="connsiteX2" fmla="*/ 987835 w 1025321"/>
                <a:gd name="connsiteY2" fmla="*/ 0 h 1274064"/>
                <a:gd name="connsiteX3" fmla="*/ 0 w 1025321"/>
                <a:gd name="connsiteY3" fmla="*/ 101666 h 1274064"/>
                <a:gd name="connsiteX4" fmla="*/ 13810 w 1025321"/>
                <a:gd name="connsiteY4" fmla="*/ 1219878 h 1274064"/>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978" h="1278276">
                  <a:moveTo>
                    <a:pt x="13810" y="1219878"/>
                  </a:moveTo>
                  <a:cubicBezTo>
                    <a:pt x="199043" y="1361345"/>
                    <a:pt x="685040" y="1210355"/>
                    <a:pt x="1018978" y="1138758"/>
                  </a:cubicBezTo>
                  <a:cubicBezTo>
                    <a:pt x="1003496" y="768218"/>
                    <a:pt x="1000330" y="379417"/>
                    <a:pt x="987835" y="0"/>
                  </a:cubicBezTo>
                  <a:cubicBezTo>
                    <a:pt x="676463" y="36195"/>
                    <a:pt x="445776" y="41869"/>
                    <a:pt x="0" y="101666"/>
                  </a:cubicBezTo>
                  <a:cubicBezTo>
                    <a:pt x="14117" y="491820"/>
                    <a:pt x="22138" y="767242"/>
                    <a:pt x="13810" y="1219878"/>
                  </a:cubicBezTo>
                  <a:close/>
                </a:path>
              </a:pathLst>
            </a:custGeom>
            <a:solidFill>
              <a:srgbClr val="FED02F"/>
            </a:solidFill>
            <a:ln w="0" cap="flat">
              <a:noFill/>
              <a:prstDash val="solid"/>
              <a:miter/>
            </a:ln>
          </p:spPr>
          <p:txBody>
            <a:bodyPr rtlCol="0" anchor="ctr"/>
            <a:lstStyle/>
            <a:p>
              <a:endParaRPr lang="en-US" dirty="0"/>
            </a:p>
          </p:txBody>
        </p:sp>
        <p:sp>
          <p:nvSpPr>
            <p:cNvPr id="15" name="TextBox 14">
              <a:extLst>
                <a:ext uri="{FF2B5EF4-FFF2-40B4-BE49-F238E27FC236}">
                  <a16:creationId xmlns:a16="http://schemas.microsoft.com/office/drawing/2014/main" id="{DC6D6ADF-A0E8-8120-A894-2DFF3E5F8DD6}"/>
                </a:ext>
              </a:extLst>
            </p:cNvPr>
            <p:cNvSpPr txBox="1"/>
            <p:nvPr/>
          </p:nvSpPr>
          <p:spPr>
            <a:xfrm>
              <a:off x="1504126" y="1340919"/>
              <a:ext cx="2035481" cy="523220"/>
            </a:xfrm>
            <a:prstGeom prst="rect">
              <a:avLst/>
            </a:prstGeom>
            <a:noFill/>
          </p:spPr>
          <p:txBody>
            <a:bodyPr wrap="square" rtlCol="0">
              <a:spAutoFit/>
            </a:bodyPr>
            <a:lstStyle/>
            <a:p>
              <a:pPr algn="ctr"/>
              <a:r>
                <a:rPr lang="en-US" sz="2800" b="1" dirty="0">
                  <a:solidFill>
                    <a:srgbClr val="00205C"/>
                  </a:solidFill>
                  <a:latin typeface="Atkinson Hyperlegible" pitchFamily="2" charset="0"/>
                </a:rPr>
                <a:t>Key points</a:t>
              </a:r>
            </a:p>
          </p:txBody>
        </p:sp>
        <p:grpSp>
          <p:nvGrpSpPr>
            <p:cNvPr id="68" name="Graphic 58">
              <a:extLst>
                <a:ext uri="{FF2B5EF4-FFF2-40B4-BE49-F238E27FC236}">
                  <a16:creationId xmlns:a16="http://schemas.microsoft.com/office/drawing/2014/main" id="{F291B31B-7023-E514-60AD-5CDD7D79A411}"/>
                </a:ext>
              </a:extLst>
            </p:cNvPr>
            <p:cNvGrpSpPr/>
            <p:nvPr/>
          </p:nvGrpSpPr>
          <p:grpSpPr>
            <a:xfrm>
              <a:off x="1980728" y="529015"/>
              <a:ext cx="447711" cy="778727"/>
              <a:chOff x="3153789" y="1213623"/>
              <a:chExt cx="447711" cy="778727"/>
            </a:xfrm>
            <a:solidFill>
              <a:srgbClr val="EF414A"/>
            </a:solidFill>
          </p:grpSpPr>
          <p:sp>
            <p:nvSpPr>
              <p:cNvPr id="69" name="Freeform: Shape 68">
                <a:extLst>
                  <a:ext uri="{FF2B5EF4-FFF2-40B4-BE49-F238E27FC236}">
                    <a16:creationId xmlns:a16="http://schemas.microsoft.com/office/drawing/2014/main" id="{CC1421E3-1003-FE7B-EFB5-FCC4139CE48D}"/>
                  </a:ext>
                </a:extLst>
              </p:cNvPr>
              <p:cNvSpPr/>
              <p:nvPr/>
            </p:nvSpPr>
            <p:spPr>
              <a:xfrm>
                <a:off x="3167875" y="1226038"/>
                <a:ext cx="420285" cy="752332"/>
              </a:xfrm>
              <a:custGeom>
                <a:avLst/>
                <a:gdLst>
                  <a:gd name="connsiteX0" fmla="*/ 125289 w 420285"/>
                  <a:gd name="connsiteY0" fmla="*/ 169684 h 752332"/>
                  <a:gd name="connsiteX1" fmla="*/ 134148 w 420285"/>
                  <a:gd name="connsiteY1" fmla="*/ 185400 h 752332"/>
                  <a:gd name="connsiteX2" fmla="*/ 134433 w 420285"/>
                  <a:gd name="connsiteY2" fmla="*/ 185400 h 752332"/>
                  <a:gd name="connsiteX3" fmla="*/ 77283 w 420285"/>
                  <a:gd name="connsiteY3" fmla="*/ 380567 h 752332"/>
                  <a:gd name="connsiteX4" fmla="*/ 16419 w 420285"/>
                  <a:gd name="connsiteY4" fmla="*/ 588308 h 752332"/>
                  <a:gd name="connsiteX5" fmla="*/ 100334 w 420285"/>
                  <a:gd name="connsiteY5" fmla="*/ 735945 h 752332"/>
                  <a:gd name="connsiteX6" fmla="*/ 250638 w 420285"/>
                  <a:gd name="connsiteY6" fmla="*/ 656888 h 752332"/>
                  <a:gd name="connsiteX7" fmla="*/ 318552 w 420285"/>
                  <a:gd name="connsiteY7" fmla="*/ 425049 h 752332"/>
                  <a:gd name="connsiteX8" fmla="*/ 368653 w 420285"/>
                  <a:gd name="connsiteY8" fmla="*/ 254075 h 752332"/>
                  <a:gd name="connsiteX9" fmla="*/ 368844 w 420285"/>
                  <a:gd name="connsiteY9" fmla="*/ 254075 h 752332"/>
                  <a:gd name="connsiteX10" fmla="*/ 403896 w 420285"/>
                  <a:gd name="connsiteY10" fmla="*/ 134537 h 752332"/>
                  <a:gd name="connsiteX11" fmla="*/ 337030 w 420285"/>
                  <a:gd name="connsiteY11" fmla="*/ 16903 h 752332"/>
                  <a:gd name="connsiteX12" fmla="*/ 217301 w 420285"/>
                  <a:gd name="connsiteY12" fmla="*/ 79863 h 752332"/>
                  <a:gd name="connsiteX13" fmla="*/ 182249 w 420285"/>
                  <a:gd name="connsiteY13" fmla="*/ 199497 h 752332"/>
                  <a:gd name="connsiteX14" fmla="*/ 182058 w 420285"/>
                  <a:gd name="connsiteY14" fmla="*/ 199497 h 752332"/>
                  <a:gd name="connsiteX15" fmla="*/ 126337 w 420285"/>
                  <a:gd name="connsiteY15" fmla="*/ 389616 h 752332"/>
                  <a:gd name="connsiteX16" fmla="*/ 115383 w 420285"/>
                  <a:gd name="connsiteY16" fmla="*/ 386568 h 752332"/>
                  <a:gd name="connsiteX17" fmla="*/ 209109 w 420285"/>
                  <a:gd name="connsiteY17" fmla="*/ 66433 h 752332"/>
                  <a:gd name="connsiteX18" fmla="*/ 330553 w 420285"/>
                  <a:gd name="connsiteY18" fmla="*/ 2615 h 752332"/>
                  <a:gd name="connsiteX19" fmla="*/ 419707 w 420285"/>
                  <a:gd name="connsiteY19" fmla="*/ 125107 h 752332"/>
                  <a:gd name="connsiteX20" fmla="*/ 331125 w 420285"/>
                  <a:gd name="connsiteY20" fmla="*/ 427430 h 752332"/>
                  <a:gd name="connsiteX21" fmla="*/ 261402 w 420285"/>
                  <a:gd name="connsiteY21" fmla="*/ 665365 h 752332"/>
                  <a:gd name="connsiteX22" fmla="*/ 104906 w 420285"/>
                  <a:gd name="connsiteY22" fmla="*/ 750042 h 752332"/>
                  <a:gd name="connsiteX23" fmla="*/ 5084 w 420285"/>
                  <a:gd name="connsiteY23" fmla="*/ 576878 h 752332"/>
                  <a:gd name="connsiteX24" fmla="*/ 63282 w 420285"/>
                  <a:gd name="connsiteY24" fmla="*/ 378186 h 752332"/>
                  <a:gd name="connsiteX25" fmla="*/ 124337 w 420285"/>
                  <a:gd name="connsiteY25" fmla="*/ 169779 h 752332"/>
                  <a:gd name="connsiteX26" fmla="*/ 125099 w 420285"/>
                  <a:gd name="connsiteY26" fmla="*/ 169779 h 7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0285" h="752332">
                    <a:moveTo>
                      <a:pt x="125289" y="169684"/>
                    </a:moveTo>
                    <a:cubicBezTo>
                      <a:pt x="132147" y="171684"/>
                      <a:pt x="136148" y="178733"/>
                      <a:pt x="134148" y="185400"/>
                    </a:cubicBezTo>
                    <a:lnTo>
                      <a:pt x="134433" y="185400"/>
                    </a:lnTo>
                    <a:cubicBezTo>
                      <a:pt x="134433" y="185400"/>
                      <a:pt x="77283" y="380567"/>
                      <a:pt x="77283" y="380567"/>
                    </a:cubicBezTo>
                    <a:lnTo>
                      <a:pt x="16419" y="588308"/>
                    </a:lnTo>
                    <a:cubicBezTo>
                      <a:pt x="-1869" y="650792"/>
                      <a:pt x="35754" y="717086"/>
                      <a:pt x="100334" y="735945"/>
                    </a:cubicBezTo>
                    <a:cubicBezTo>
                      <a:pt x="164913" y="754900"/>
                      <a:pt x="232350" y="719372"/>
                      <a:pt x="250638" y="656888"/>
                    </a:cubicBezTo>
                    <a:lnTo>
                      <a:pt x="318552" y="425049"/>
                    </a:lnTo>
                    <a:lnTo>
                      <a:pt x="368653" y="254075"/>
                    </a:lnTo>
                    <a:lnTo>
                      <a:pt x="368844" y="254075"/>
                    </a:lnTo>
                    <a:cubicBezTo>
                      <a:pt x="368844" y="254075"/>
                      <a:pt x="403896" y="134537"/>
                      <a:pt x="403896" y="134537"/>
                    </a:cubicBezTo>
                    <a:cubicBezTo>
                      <a:pt x="418564" y="84721"/>
                      <a:pt x="388465" y="31952"/>
                      <a:pt x="337030" y="16903"/>
                    </a:cubicBezTo>
                    <a:cubicBezTo>
                      <a:pt x="285595" y="1853"/>
                      <a:pt x="231874" y="30047"/>
                      <a:pt x="217301" y="79863"/>
                    </a:cubicBezTo>
                    <a:lnTo>
                      <a:pt x="182249" y="199497"/>
                    </a:lnTo>
                    <a:lnTo>
                      <a:pt x="182058" y="199497"/>
                    </a:lnTo>
                    <a:cubicBezTo>
                      <a:pt x="182058" y="199497"/>
                      <a:pt x="126337" y="389616"/>
                      <a:pt x="126337" y="389616"/>
                    </a:cubicBezTo>
                    <a:lnTo>
                      <a:pt x="115383" y="386568"/>
                    </a:lnTo>
                    <a:lnTo>
                      <a:pt x="209109" y="66433"/>
                    </a:lnTo>
                    <a:cubicBezTo>
                      <a:pt x="249210" y="-19768"/>
                      <a:pt x="330553" y="2615"/>
                      <a:pt x="330553" y="2615"/>
                    </a:cubicBezTo>
                    <a:cubicBezTo>
                      <a:pt x="433137" y="28047"/>
                      <a:pt x="419707" y="125107"/>
                      <a:pt x="419707" y="125107"/>
                    </a:cubicBezTo>
                    <a:lnTo>
                      <a:pt x="331125" y="427430"/>
                    </a:lnTo>
                    <a:lnTo>
                      <a:pt x="261402" y="665365"/>
                    </a:lnTo>
                    <a:cubicBezTo>
                      <a:pt x="215586" y="774236"/>
                      <a:pt x="104906" y="750042"/>
                      <a:pt x="104906" y="750042"/>
                    </a:cubicBezTo>
                    <a:cubicBezTo>
                      <a:pt x="-34064" y="702131"/>
                      <a:pt x="5084" y="576878"/>
                      <a:pt x="5084" y="576878"/>
                    </a:cubicBezTo>
                    <a:lnTo>
                      <a:pt x="63282" y="378186"/>
                    </a:lnTo>
                    <a:lnTo>
                      <a:pt x="124337" y="169779"/>
                    </a:lnTo>
                    <a:cubicBezTo>
                      <a:pt x="124337" y="169779"/>
                      <a:pt x="124813" y="169779"/>
                      <a:pt x="125099" y="169779"/>
                    </a:cubicBezTo>
                    <a:close/>
                  </a:path>
                </a:pathLst>
              </a:custGeom>
              <a:grpFill/>
              <a:ln w="0" cap="flat">
                <a:solidFill>
                  <a:srgbClr val="EF414A"/>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CD2C27E-6891-B358-301C-0F2D1E41A697}"/>
                  </a:ext>
                </a:extLst>
              </p:cNvPr>
              <p:cNvSpPr/>
              <p:nvPr/>
            </p:nvSpPr>
            <p:spPr>
              <a:xfrm>
                <a:off x="3153789" y="1213623"/>
                <a:ext cx="447711" cy="778727"/>
              </a:xfrm>
              <a:custGeom>
                <a:avLst/>
                <a:gdLst>
                  <a:gd name="connsiteX0" fmla="*/ 138614 w 447711"/>
                  <a:gd name="connsiteY0" fmla="*/ 182003 h 778727"/>
                  <a:gd name="connsiteX1" fmla="*/ 77559 w 447711"/>
                  <a:gd name="connsiteY1" fmla="*/ 390410 h 778727"/>
                  <a:gd name="connsiteX2" fmla="*/ 19361 w 447711"/>
                  <a:gd name="connsiteY2" fmla="*/ 589102 h 778727"/>
                  <a:gd name="connsiteX3" fmla="*/ 119183 w 447711"/>
                  <a:gd name="connsiteY3" fmla="*/ 762267 h 778727"/>
                  <a:gd name="connsiteX4" fmla="*/ 275679 w 447711"/>
                  <a:gd name="connsiteY4" fmla="*/ 677589 h 778727"/>
                  <a:gd name="connsiteX5" fmla="*/ 345402 w 447711"/>
                  <a:gd name="connsiteY5" fmla="*/ 439655 h 778727"/>
                  <a:gd name="connsiteX6" fmla="*/ 433984 w 447711"/>
                  <a:gd name="connsiteY6" fmla="*/ 137331 h 778727"/>
                  <a:gd name="connsiteX7" fmla="*/ 344830 w 447711"/>
                  <a:gd name="connsiteY7" fmla="*/ 14840 h 778727"/>
                  <a:gd name="connsiteX8" fmla="*/ 223386 w 447711"/>
                  <a:gd name="connsiteY8" fmla="*/ 78657 h 778727"/>
                  <a:gd name="connsiteX9" fmla="*/ 129660 w 447711"/>
                  <a:gd name="connsiteY9" fmla="*/ 398792 h 778727"/>
                  <a:gd name="connsiteX10" fmla="*/ 113468 w 447711"/>
                  <a:gd name="connsiteY10" fmla="*/ 394030 h 778727"/>
                  <a:gd name="connsiteX11" fmla="*/ 171285 w 447711"/>
                  <a:gd name="connsiteY11" fmla="*/ 204292 h 778727"/>
                  <a:gd name="connsiteX12" fmla="*/ 171666 w 447711"/>
                  <a:gd name="connsiteY12" fmla="*/ 204292 h 778727"/>
                  <a:gd name="connsiteX13" fmla="*/ 206718 w 447711"/>
                  <a:gd name="connsiteY13" fmla="*/ 84848 h 778727"/>
                  <a:gd name="connsiteX14" fmla="*/ 358356 w 447711"/>
                  <a:gd name="connsiteY14" fmla="*/ 5124 h 778727"/>
                  <a:gd name="connsiteX15" fmla="*/ 443033 w 447711"/>
                  <a:gd name="connsiteY15" fmla="*/ 154095 h 778727"/>
                  <a:gd name="connsiteX16" fmla="*/ 407981 w 447711"/>
                  <a:gd name="connsiteY16" fmla="*/ 273634 h 778727"/>
                  <a:gd name="connsiteX17" fmla="*/ 407981 w 447711"/>
                  <a:gd name="connsiteY17" fmla="*/ 273634 h 778727"/>
                  <a:gd name="connsiteX18" fmla="*/ 358641 w 447711"/>
                  <a:gd name="connsiteY18" fmla="*/ 442036 h 778727"/>
                  <a:gd name="connsiteX19" fmla="*/ 289966 w 447711"/>
                  <a:gd name="connsiteY19" fmla="*/ 676542 h 778727"/>
                  <a:gd name="connsiteX20" fmla="*/ 107467 w 447711"/>
                  <a:gd name="connsiteY20" fmla="*/ 772553 h 778727"/>
                  <a:gd name="connsiteX21" fmla="*/ 5645 w 447711"/>
                  <a:gd name="connsiteY21" fmla="*/ 593198 h 778727"/>
                  <a:gd name="connsiteX22" fmla="*/ 65748 w 447711"/>
                  <a:gd name="connsiteY22" fmla="*/ 388029 h 778727"/>
                  <a:gd name="connsiteX23" fmla="*/ 123660 w 447711"/>
                  <a:gd name="connsiteY23" fmla="*/ 190290 h 778727"/>
                  <a:gd name="connsiteX24" fmla="*/ 138900 w 447711"/>
                  <a:gd name="connsiteY24" fmla="*/ 181813 h 77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711" h="778727">
                    <a:moveTo>
                      <a:pt x="138614" y="182003"/>
                    </a:moveTo>
                    <a:lnTo>
                      <a:pt x="77559" y="390410"/>
                    </a:lnTo>
                    <a:lnTo>
                      <a:pt x="19361" y="589102"/>
                    </a:lnTo>
                    <a:cubicBezTo>
                      <a:pt x="19361" y="589102"/>
                      <a:pt x="-19787" y="714356"/>
                      <a:pt x="119183" y="762267"/>
                    </a:cubicBezTo>
                    <a:cubicBezTo>
                      <a:pt x="119183" y="762267"/>
                      <a:pt x="229863" y="786460"/>
                      <a:pt x="275679" y="677589"/>
                    </a:cubicBezTo>
                    <a:lnTo>
                      <a:pt x="345402" y="439655"/>
                    </a:lnTo>
                    <a:lnTo>
                      <a:pt x="433984" y="137331"/>
                    </a:lnTo>
                    <a:cubicBezTo>
                      <a:pt x="433984" y="137331"/>
                      <a:pt x="447319" y="40271"/>
                      <a:pt x="344830" y="14840"/>
                    </a:cubicBezTo>
                    <a:cubicBezTo>
                      <a:pt x="344830" y="14840"/>
                      <a:pt x="263487" y="-7449"/>
                      <a:pt x="223386" y="78657"/>
                    </a:cubicBezTo>
                    <a:lnTo>
                      <a:pt x="129660" y="398792"/>
                    </a:lnTo>
                    <a:lnTo>
                      <a:pt x="113468" y="394030"/>
                    </a:lnTo>
                    <a:lnTo>
                      <a:pt x="171285" y="204292"/>
                    </a:lnTo>
                    <a:lnTo>
                      <a:pt x="171666" y="204292"/>
                    </a:lnTo>
                    <a:cubicBezTo>
                      <a:pt x="171666" y="204292"/>
                      <a:pt x="206718" y="84848"/>
                      <a:pt x="206718" y="84848"/>
                    </a:cubicBezTo>
                    <a:cubicBezTo>
                      <a:pt x="225196" y="21793"/>
                      <a:pt x="293300" y="-13926"/>
                      <a:pt x="358356" y="5124"/>
                    </a:cubicBezTo>
                    <a:cubicBezTo>
                      <a:pt x="423602" y="24174"/>
                      <a:pt x="461511" y="91040"/>
                      <a:pt x="443033" y="154095"/>
                    </a:cubicBezTo>
                    <a:lnTo>
                      <a:pt x="407981" y="273634"/>
                    </a:lnTo>
                    <a:lnTo>
                      <a:pt x="407981" y="273634"/>
                    </a:lnTo>
                    <a:cubicBezTo>
                      <a:pt x="407981" y="273634"/>
                      <a:pt x="358641" y="442036"/>
                      <a:pt x="358641" y="442036"/>
                    </a:cubicBezTo>
                    <a:lnTo>
                      <a:pt x="289966" y="676542"/>
                    </a:lnTo>
                    <a:cubicBezTo>
                      <a:pt x="267773" y="752456"/>
                      <a:pt x="185858" y="795509"/>
                      <a:pt x="107467" y="772553"/>
                    </a:cubicBezTo>
                    <a:cubicBezTo>
                      <a:pt x="29076" y="749598"/>
                      <a:pt x="-16644" y="669112"/>
                      <a:pt x="5645" y="593198"/>
                    </a:cubicBezTo>
                    <a:lnTo>
                      <a:pt x="65748" y="388029"/>
                    </a:lnTo>
                    <a:lnTo>
                      <a:pt x="123660" y="190290"/>
                    </a:lnTo>
                    <a:cubicBezTo>
                      <a:pt x="125565" y="183908"/>
                      <a:pt x="132232" y="180289"/>
                      <a:pt x="138900" y="181813"/>
                    </a:cubicBezTo>
                    <a:close/>
                  </a:path>
                </a:pathLst>
              </a:custGeom>
              <a:grpFill/>
              <a:ln w="0" cap="flat">
                <a:solidFill>
                  <a:srgbClr val="EF414A"/>
                </a:solidFill>
                <a:prstDash val="solid"/>
                <a:miter/>
              </a:ln>
            </p:spPr>
            <p:txBody>
              <a:bodyPr rtlCol="0" anchor="ctr"/>
              <a:lstStyle/>
              <a:p>
                <a:endParaRPr lang="en-US"/>
              </a:p>
            </p:txBody>
          </p:sp>
        </p:grpSp>
      </p:grpSp>
      <p:sp>
        <p:nvSpPr>
          <p:cNvPr id="12" name="TextBox 11">
            <a:extLst>
              <a:ext uri="{FF2B5EF4-FFF2-40B4-BE49-F238E27FC236}">
                <a16:creationId xmlns:a16="http://schemas.microsoft.com/office/drawing/2014/main" id="{3C7B33FD-4714-A152-3D95-671218E77CB9}"/>
              </a:ext>
            </a:extLst>
          </p:cNvPr>
          <p:cNvSpPr txBox="1"/>
          <p:nvPr/>
        </p:nvSpPr>
        <p:spPr>
          <a:xfrm>
            <a:off x="1297271" y="1982266"/>
            <a:ext cx="9552699" cy="3323987"/>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dirty="0">
                <a:latin typeface="Atkinson Hyperlegible" pitchFamily="2" charset="77"/>
              </a:rPr>
              <a:t>Without prompt and proper hand hygiene, achieving health for all through quality care remains unattainable.</a:t>
            </a:r>
          </a:p>
          <a:p>
            <a:pPr marL="342900" indent="-342900">
              <a:spcAft>
                <a:spcPts val="1200"/>
              </a:spcAft>
              <a:buFont typeface="Arial" panose="020B0604020202020204" pitchFamily="34" charset="0"/>
              <a:buChar char="•"/>
            </a:pPr>
            <a:r>
              <a:rPr lang="en-US" sz="2000" dirty="0">
                <a:latin typeface="Atkinson Hyperlegible" pitchFamily="2" charset="77"/>
              </a:rPr>
              <a:t>An environment equipped with necessary water, sanitation and hygiene services is crucial for enabling hand hygiene practices at the correct times and in the appropriate manner.</a:t>
            </a:r>
          </a:p>
          <a:p>
            <a:pPr marL="342900" indent="-342900">
              <a:spcAft>
                <a:spcPts val="1200"/>
              </a:spcAft>
              <a:buFont typeface="Arial" panose="020B0604020202020204" pitchFamily="34" charset="0"/>
              <a:buChar char="•"/>
            </a:pPr>
            <a:r>
              <a:rPr lang="en-US" sz="2000" dirty="0">
                <a:latin typeface="Atkinson Hyperlegible" pitchFamily="2" charset="77"/>
              </a:rPr>
              <a:t>Implementing and customizing a multimodal strategy enhances access to hand hygiene facilities and fosters better hygiene </a:t>
            </a:r>
            <a:r>
              <a:rPr lang="en-US" sz="2000" dirty="0" err="1">
                <a:latin typeface="Atkinson Hyperlegible" pitchFamily="2" charset="77"/>
              </a:rPr>
              <a:t>behaviours</a:t>
            </a:r>
            <a:r>
              <a:rPr lang="en-US" sz="2000" dirty="0">
                <a:latin typeface="Atkinson Hyperlegible" pitchFamily="2" charset="77"/>
              </a:rPr>
              <a:t>.</a:t>
            </a:r>
          </a:p>
          <a:p>
            <a:pPr marL="342900" indent="-342900">
              <a:spcAft>
                <a:spcPts val="1200"/>
              </a:spcAft>
              <a:buFont typeface="Arial" panose="020B0604020202020204" pitchFamily="34" charset="0"/>
              <a:buChar char="•"/>
            </a:pPr>
            <a:r>
              <a:rPr lang="en-US" sz="2000" dirty="0">
                <a:latin typeface="Atkinson Hyperlegible" pitchFamily="2" charset="77"/>
              </a:rPr>
              <a:t>Improving hand hygiene serves as a gateway to broader infection prevention and control enhancements.</a:t>
            </a:r>
          </a:p>
        </p:txBody>
      </p:sp>
      <p:pic>
        <p:nvPicPr>
          <p:cNvPr id="4" name="22_1">
            <a:hlinkClick r:id="" action="ppaction://media"/>
            <a:extLst>
              <a:ext uri="{FF2B5EF4-FFF2-40B4-BE49-F238E27FC236}">
                <a16:creationId xmlns:a16="http://schemas.microsoft.com/office/drawing/2014/main" id="{A0AD12D3-E632-A79C-EAF0-CC147561B6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61375" y="7718425"/>
            <a:ext cx="609600" cy="609600"/>
          </a:xfrm>
          <a:prstGeom prst="rect">
            <a:avLst/>
          </a:prstGeom>
        </p:spPr>
      </p:pic>
      <p:sp>
        <p:nvSpPr>
          <p:cNvPr id="2" name="Rectangle 1">
            <a:extLst>
              <a:ext uri="{FF2B5EF4-FFF2-40B4-BE49-F238E27FC236}">
                <a16:creationId xmlns:a16="http://schemas.microsoft.com/office/drawing/2014/main" id="{658529ED-B0EB-4C44-E069-4F7B918F1E7D}"/>
              </a:ext>
            </a:extLst>
          </p:cNvPr>
          <p:cNvSpPr/>
          <p:nvPr/>
        </p:nvSpPr>
        <p:spPr>
          <a:xfrm>
            <a:off x="0" y="6606000"/>
            <a:ext cx="936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p>
        </p:txBody>
      </p:sp>
    </p:spTree>
    <p:extLst>
      <p:ext uri="{BB962C8B-B14F-4D97-AF65-F5344CB8AC3E}">
        <p14:creationId xmlns:p14="http://schemas.microsoft.com/office/powerpoint/2010/main" val="2080299737"/>
      </p:ext>
    </p:extLst>
  </p:cSld>
  <p:clrMapOvr>
    <a:masterClrMapping/>
  </p:clrMapOvr>
  <mc:AlternateContent xmlns:mc="http://schemas.openxmlformats.org/markup-compatibility/2006" xmlns:p14="http://schemas.microsoft.com/office/powerpoint/2010/main">
    <mc:Choice Requires="p14">
      <p:transition spd="slow" p14:dur="2000" advTm="47000"/>
    </mc:Choice>
    <mc:Fallback xmlns="">
      <p:transition spd="slow" advTm="4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524" fill="hold"/>
                                        <p:tgtEl>
                                          <p:spTgt spid="4"/>
                                        </p:tgtEl>
                                      </p:cBhvr>
                                    </p:cmd>
                                  </p:childTnLst>
                                </p:cTn>
                              </p:par>
                              <p:par>
                                <p:cTn id="7" presetID="14" presetClass="entr" presetSubtype="1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randombar(horizontal)">
                                      <p:cBhvr>
                                        <p:cTn id="9" dur="500"/>
                                        <p:tgtEl>
                                          <p:spTgt spid="7"/>
                                        </p:tgtEl>
                                      </p:cBhvr>
                                    </p:animEffect>
                                  </p:childTnLst>
                                </p:cTn>
                              </p:par>
                              <p:par>
                                <p:cTn id="10" presetID="10" presetClass="entr" presetSubtype="0" fill="hold" grpId="0" nodeType="with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5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22" presetClass="entr" presetSubtype="1" fill="hold" nodeType="withEffect">
                                  <p:stCondLst>
                                    <p:cond delay="600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8" fill="hold" nodeType="withEffect">
                                  <p:stCondLst>
                                    <p:cond delay="625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left)">
                                      <p:cBhvr>
                                        <p:cTn id="21" dur="500"/>
                                        <p:tgtEl>
                                          <p:spTgt spid="12">
                                            <p:txEl>
                                              <p:pRg st="0" end="0"/>
                                            </p:txEl>
                                          </p:spTgt>
                                        </p:tgtEl>
                                      </p:cBhvr>
                                    </p:animEffect>
                                  </p:childTnLst>
                                </p:cTn>
                              </p:par>
                              <p:par>
                                <p:cTn id="22" presetID="22" presetClass="entr" presetSubtype="8" fill="hold" nodeType="withEffect">
                                  <p:stCondLst>
                                    <p:cond delay="1560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wipe(left)">
                                      <p:cBhvr>
                                        <p:cTn id="24" dur="500"/>
                                        <p:tgtEl>
                                          <p:spTgt spid="12">
                                            <p:txEl>
                                              <p:pRg st="1" end="1"/>
                                            </p:txEl>
                                          </p:spTgt>
                                        </p:tgtEl>
                                      </p:cBhvr>
                                    </p:animEffect>
                                  </p:childTnLst>
                                </p:cTn>
                              </p:par>
                              <p:par>
                                <p:cTn id="25" presetID="22" presetClass="entr" presetSubtype="8" fill="hold" nodeType="withEffect">
                                  <p:stCondLst>
                                    <p:cond delay="2900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wipe(left)">
                                      <p:cBhvr>
                                        <p:cTn id="27" dur="500"/>
                                        <p:tgtEl>
                                          <p:spTgt spid="12">
                                            <p:txEl>
                                              <p:pRg st="2" end="2"/>
                                            </p:txEl>
                                          </p:spTgt>
                                        </p:tgtEl>
                                      </p:cBhvr>
                                    </p:animEffect>
                                  </p:childTnLst>
                                </p:cTn>
                              </p:par>
                              <p:par>
                                <p:cTn id="28" presetID="22" presetClass="entr" presetSubtype="8" fill="hold" nodeType="withEffect">
                                  <p:stCondLst>
                                    <p:cond delay="39000"/>
                                  </p:stCondLst>
                                  <p:childTnLst>
                                    <p:set>
                                      <p:cBhvr>
                                        <p:cTn id="29" dur="1" fill="hold">
                                          <p:stCondLst>
                                            <p:cond delay="0"/>
                                          </p:stCondLst>
                                        </p:cTn>
                                        <p:tgtEl>
                                          <p:spTgt spid="12">
                                            <p:txEl>
                                              <p:pRg st="3" end="3"/>
                                            </p:txEl>
                                          </p:spTgt>
                                        </p:tgtEl>
                                        <p:attrNameLst>
                                          <p:attrName>style.visibility</p:attrName>
                                        </p:attrNameLst>
                                      </p:cBhvr>
                                      <p:to>
                                        <p:strVal val="visible"/>
                                      </p:to>
                                    </p:set>
                                    <p:animEffect transition="in" filter="wipe(left)">
                                      <p:cBhvr>
                                        <p:cTn id="30"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childTnLst>
        </p:cTn>
      </p:par>
    </p:tnLst>
    <p:bldLst>
      <p:bldP spid="9"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464C669-F8B1-AB40-3452-DBC1CA8369B5}"/>
              </a:ext>
            </a:extLst>
          </p:cNvPr>
          <p:cNvGrpSpPr/>
          <p:nvPr/>
        </p:nvGrpSpPr>
        <p:grpSpPr>
          <a:xfrm>
            <a:off x="-3072" y="0"/>
            <a:ext cx="12192000" cy="6858000"/>
            <a:chOff x="-3072" y="0"/>
            <a:chExt cx="12192000" cy="6858000"/>
          </a:xfrm>
        </p:grpSpPr>
        <p:pic>
          <p:nvPicPr>
            <p:cNvPr id="7" name="Picture 6" descr="411,900+ Hand Hygiene Stock Photos, Pictures &amp; Royalty-Free ...">
              <a:extLst>
                <a:ext uri="{FF2B5EF4-FFF2-40B4-BE49-F238E27FC236}">
                  <a16:creationId xmlns:a16="http://schemas.microsoft.com/office/drawing/2014/main" id="{FE8E8790-E387-FBDD-5F19-1D7E066FDA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090" t="24691" r="15903" b="19602"/>
            <a:stretch/>
          </p:blipFill>
          <p:spPr bwMode="auto">
            <a:xfrm>
              <a:off x="-1" y="0"/>
              <a:ext cx="12188929"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E2F7BF0-C33C-A7FE-3487-64774B161BD1}"/>
                </a:ext>
              </a:extLst>
            </p:cNvPr>
            <p:cNvSpPr/>
            <p:nvPr/>
          </p:nvSpPr>
          <p:spPr>
            <a:xfrm>
              <a:off x="-3072" y="0"/>
              <a:ext cx="12192000" cy="6858000"/>
            </a:xfrm>
            <a:prstGeom prst="rect">
              <a:avLst/>
            </a:prstGeom>
            <a:solidFill>
              <a:srgbClr val="00205C">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F6D5BC88-37D8-45F3-AA60-E61A2CD1A4E9}"/>
              </a:ext>
            </a:extLst>
          </p:cNvPr>
          <p:cNvGrpSpPr/>
          <p:nvPr/>
        </p:nvGrpSpPr>
        <p:grpSpPr>
          <a:xfrm>
            <a:off x="907409" y="308958"/>
            <a:ext cx="10377182" cy="6240084"/>
            <a:chOff x="907409" y="529015"/>
            <a:chExt cx="10377182" cy="6240084"/>
          </a:xfrm>
        </p:grpSpPr>
        <p:grpSp>
          <p:nvGrpSpPr>
            <p:cNvPr id="65" name="Graphic 58">
              <a:extLst>
                <a:ext uri="{FF2B5EF4-FFF2-40B4-BE49-F238E27FC236}">
                  <a16:creationId xmlns:a16="http://schemas.microsoft.com/office/drawing/2014/main" id="{169A1DB4-5C66-5726-8B58-973DA9300620}"/>
                </a:ext>
              </a:extLst>
            </p:cNvPr>
            <p:cNvGrpSpPr/>
            <p:nvPr/>
          </p:nvGrpSpPr>
          <p:grpSpPr>
            <a:xfrm>
              <a:off x="3472313" y="1368220"/>
              <a:ext cx="44637" cy="90601"/>
              <a:chOff x="3475568" y="1427993"/>
              <a:chExt cx="44637" cy="90601"/>
            </a:xfrm>
            <a:solidFill>
              <a:srgbClr val="EF414A"/>
            </a:solidFill>
          </p:grpSpPr>
          <p:sp>
            <p:nvSpPr>
              <p:cNvPr id="66" name="Freeform: Shape 65">
                <a:extLst>
                  <a:ext uri="{FF2B5EF4-FFF2-40B4-BE49-F238E27FC236}">
                    <a16:creationId xmlns:a16="http://schemas.microsoft.com/office/drawing/2014/main" id="{6D295DE0-D9E9-01A6-FC83-BA2236029EAF}"/>
                  </a:ext>
                </a:extLst>
              </p:cNvPr>
              <p:cNvSpPr/>
              <p:nvPr/>
            </p:nvSpPr>
            <p:spPr>
              <a:xfrm>
                <a:off x="3485760" y="1428298"/>
                <a:ext cx="34445" cy="90296"/>
              </a:xfrm>
              <a:custGeom>
                <a:avLst/>
                <a:gdLst>
                  <a:gd name="connsiteX0" fmla="*/ 95 w 34445"/>
                  <a:gd name="connsiteY0" fmla="*/ 86868 h 90296"/>
                  <a:gd name="connsiteX1" fmla="*/ 25527 w 34445"/>
                  <a:gd name="connsiteY1" fmla="*/ 0 h 90296"/>
                  <a:gd name="connsiteX2" fmla="*/ 26194 w 34445"/>
                  <a:gd name="connsiteY2" fmla="*/ 0 h 90296"/>
                  <a:gd name="connsiteX3" fmla="*/ 34004 w 34445"/>
                  <a:gd name="connsiteY3" fmla="*/ 13811 h 90296"/>
                  <a:gd name="connsiteX4" fmla="*/ 34195 w 34445"/>
                  <a:gd name="connsiteY4" fmla="*/ 13811 h 90296"/>
                  <a:gd name="connsiteX5" fmla="*/ 11811 w 34445"/>
                  <a:gd name="connsiteY5" fmla="*/ 90297 h 90296"/>
                  <a:gd name="connsiteX6" fmla="*/ 0 w 34445"/>
                  <a:gd name="connsiteY6" fmla="*/ 86773 h 9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45" h="90296">
                    <a:moveTo>
                      <a:pt x="95" y="86868"/>
                    </a:moveTo>
                    <a:lnTo>
                      <a:pt x="25527" y="0"/>
                    </a:lnTo>
                    <a:cubicBezTo>
                      <a:pt x="25527" y="0"/>
                      <a:pt x="26003" y="0"/>
                      <a:pt x="26194" y="0"/>
                    </a:cubicBezTo>
                    <a:cubicBezTo>
                      <a:pt x="32290" y="1810"/>
                      <a:pt x="35719" y="7906"/>
                      <a:pt x="34004" y="13811"/>
                    </a:cubicBezTo>
                    <a:lnTo>
                      <a:pt x="34195" y="13811"/>
                    </a:lnTo>
                    <a:cubicBezTo>
                      <a:pt x="34195" y="13811"/>
                      <a:pt x="11811" y="90297"/>
                      <a:pt x="11811" y="90297"/>
                    </a:cubicBezTo>
                    <a:lnTo>
                      <a:pt x="0" y="86773"/>
                    </a:lnTo>
                    <a:close/>
                  </a:path>
                </a:pathLst>
              </a:custGeom>
              <a:grpFill/>
              <a:ln w="0" cap="flat">
                <a:solidFill>
                  <a:srgbClr val="EF414A"/>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3B10A5D-8923-7A1A-B64E-D2B1DA6B141B}"/>
                  </a:ext>
                </a:extLst>
              </p:cNvPr>
              <p:cNvSpPr/>
              <p:nvPr/>
            </p:nvSpPr>
            <p:spPr>
              <a:xfrm>
                <a:off x="3475568" y="1427993"/>
                <a:ext cx="35718" cy="87172"/>
              </a:xfrm>
              <a:custGeom>
                <a:avLst/>
                <a:gdLst>
                  <a:gd name="connsiteX0" fmla="*/ 0 w 35718"/>
                  <a:gd name="connsiteY0" fmla="*/ 84125 h 87172"/>
                  <a:gd name="connsiteX1" fmla="*/ 22384 w 35718"/>
                  <a:gd name="connsiteY1" fmla="*/ 7734 h 87172"/>
                  <a:gd name="connsiteX2" fmla="*/ 35719 w 35718"/>
                  <a:gd name="connsiteY2" fmla="*/ 305 h 87172"/>
                  <a:gd name="connsiteX3" fmla="*/ 10287 w 35718"/>
                  <a:gd name="connsiteY3" fmla="*/ 87173 h 87172"/>
                  <a:gd name="connsiteX4" fmla="*/ 0 w 35718"/>
                  <a:gd name="connsiteY4" fmla="*/ 84125 h 8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 h="87172">
                    <a:moveTo>
                      <a:pt x="0" y="84125"/>
                    </a:moveTo>
                    <a:lnTo>
                      <a:pt x="22384" y="7734"/>
                    </a:lnTo>
                    <a:cubicBezTo>
                      <a:pt x="24003" y="2115"/>
                      <a:pt x="29908" y="-1029"/>
                      <a:pt x="35719" y="305"/>
                    </a:cubicBezTo>
                    <a:lnTo>
                      <a:pt x="10287" y="87173"/>
                    </a:lnTo>
                    <a:lnTo>
                      <a:pt x="0" y="84125"/>
                    </a:lnTo>
                    <a:close/>
                  </a:path>
                </a:pathLst>
              </a:custGeom>
              <a:grpFill/>
              <a:ln w="0" cap="flat">
                <a:solidFill>
                  <a:srgbClr val="EF414A"/>
                </a:solidFill>
                <a:prstDash val="solid"/>
                <a:miter/>
              </a:ln>
            </p:spPr>
            <p:txBody>
              <a:bodyPr rtlCol="0" anchor="ctr"/>
              <a:lstStyle/>
              <a:p>
                <a:endParaRPr lang="en-US"/>
              </a:p>
            </p:txBody>
          </p:sp>
        </p:grpSp>
        <p:sp>
          <p:nvSpPr>
            <p:cNvPr id="17" name="Rectangle: Rounded Corners 16">
              <a:extLst>
                <a:ext uri="{FF2B5EF4-FFF2-40B4-BE49-F238E27FC236}">
                  <a16:creationId xmlns:a16="http://schemas.microsoft.com/office/drawing/2014/main" id="{7B423F07-C813-D94B-6910-2208F5F04806}"/>
                </a:ext>
              </a:extLst>
            </p:cNvPr>
            <p:cNvSpPr/>
            <p:nvPr/>
          </p:nvSpPr>
          <p:spPr>
            <a:xfrm>
              <a:off x="907409" y="923680"/>
              <a:ext cx="10377182" cy="5845419"/>
            </a:xfrm>
            <a:prstGeom prst="roundRect">
              <a:avLst>
                <a:gd name="adj" fmla="val 2561"/>
              </a:avLst>
            </a:prstGeom>
            <a:solidFill>
              <a:schemeClr val="bg1"/>
            </a:solidFill>
            <a:ln>
              <a:noFill/>
            </a:ln>
            <a:effectLst>
              <a:outerShdw blurRad="2921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Graphic 74">
              <a:extLst>
                <a:ext uri="{FF2B5EF4-FFF2-40B4-BE49-F238E27FC236}">
                  <a16:creationId xmlns:a16="http://schemas.microsoft.com/office/drawing/2014/main" id="{AA4E2B2A-12BC-D83A-3B0A-D58FB1A28B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49541">
              <a:off x="1286373" y="825906"/>
              <a:ext cx="1293811" cy="1319687"/>
            </a:xfrm>
            <a:prstGeom prst="rect">
              <a:avLst/>
            </a:prstGeom>
          </p:spPr>
        </p:pic>
        <p:sp>
          <p:nvSpPr>
            <p:cNvPr id="63" name="Freeform: Shape 62">
              <a:extLst>
                <a:ext uri="{FF2B5EF4-FFF2-40B4-BE49-F238E27FC236}">
                  <a16:creationId xmlns:a16="http://schemas.microsoft.com/office/drawing/2014/main" id="{6B22132A-D4E2-77CF-DF6D-AC20DC6DE6E7}"/>
                </a:ext>
              </a:extLst>
            </p:cNvPr>
            <p:cNvSpPr/>
            <p:nvPr/>
          </p:nvSpPr>
          <p:spPr>
            <a:xfrm>
              <a:off x="1254851" y="863283"/>
              <a:ext cx="2534031" cy="1157548"/>
            </a:xfrm>
            <a:custGeom>
              <a:avLst/>
              <a:gdLst>
                <a:gd name="connsiteX0" fmla="*/ 134874 w 1477899"/>
                <a:gd name="connsiteY0" fmla="*/ 1432941 h 1446955"/>
                <a:gd name="connsiteX1" fmla="*/ 1477899 w 1477899"/>
                <a:gd name="connsiteY1" fmla="*/ 1262539 h 1446955"/>
                <a:gd name="connsiteX2" fmla="*/ 1304639 w 1477899"/>
                <a:gd name="connsiteY2" fmla="*/ 0 h 1446955"/>
                <a:gd name="connsiteX3" fmla="*/ 0 w 1477899"/>
                <a:gd name="connsiteY3" fmla="*/ 217075 h 1446955"/>
                <a:gd name="connsiteX4" fmla="*/ 14288 w 1477899"/>
                <a:gd name="connsiteY4" fmla="*/ 338900 h 1446955"/>
                <a:gd name="connsiteX5" fmla="*/ 134969 w 1477899"/>
                <a:gd name="connsiteY5" fmla="*/ 1432941 h 1446955"/>
                <a:gd name="connsiteX0" fmla="*/ 134969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4288 w 1477899"/>
                <a:gd name="connsiteY4" fmla="*/ 338900 h 1432941"/>
                <a:gd name="connsiteX5" fmla="*/ 134969 w 1477899"/>
                <a:gd name="connsiteY5" fmla="*/ 1432941 h 1432941"/>
                <a:gd name="connsiteX0" fmla="*/ 17042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4288 w 1477899"/>
                <a:gd name="connsiteY4" fmla="*/ 338900 h 1432941"/>
                <a:gd name="connsiteX5" fmla="*/ 17042 w 1477899"/>
                <a:gd name="connsiteY5" fmla="*/ 1432941 h 1432941"/>
                <a:gd name="connsiteX0" fmla="*/ 17042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7042 w 1477899"/>
                <a:gd name="connsiteY4" fmla="*/ 1432941 h 1432941"/>
                <a:gd name="connsiteX0" fmla="*/ 17042 w 1477899"/>
                <a:gd name="connsiteY0" fmla="*/ 1242125 h 1242125"/>
                <a:gd name="connsiteX1" fmla="*/ 1477899 w 1477899"/>
                <a:gd name="connsiteY1" fmla="*/ 1071723 h 1242125"/>
                <a:gd name="connsiteX2" fmla="*/ 1016928 w 1477899"/>
                <a:gd name="connsiteY2" fmla="*/ 13370 h 1242125"/>
                <a:gd name="connsiteX3" fmla="*/ 0 w 1477899"/>
                <a:gd name="connsiteY3" fmla="*/ 26259 h 1242125"/>
                <a:gd name="connsiteX4" fmla="*/ 17042 w 1477899"/>
                <a:gd name="connsiteY4" fmla="*/ 1242125 h 1242125"/>
                <a:gd name="connsiteX0" fmla="*/ 17042 w 1025320"/>
                <a:gd name="connsiteY0" fmla="*/ 1242125 h 1242125"/>
                <a:gd name="connsiteX1" fmla="*/ 1025320 w 1025320"/>
                <a:gd name="connsiteY1" fmla="*/ 1124989 h 1242125"/>
                <a:gd name="connsiteX2" fmla="*/ 1016928 w 1025320"/>
                <a:gd name="connsiteY2" fmla="*/ 13370 h 1242125"/>
                <a:gd name="connsiteX3" fmla="*/ 0 w 1025320"/>
                <a:gd name="connsiteY3" fmla="*/ 26259 h 1242125"/>
                <a:gd name="connsiteX4" fmla="*/ 17042 w 1025320"/>
                <a:gd name="connsiteY4" fmla="*/ 1242125 h 1242125"/>
                <a:gd name="connsiteX0" fmla="*/ 13810 w 1022088"/>
                <a:gd name="connsiteY0" fmla="*/ 1228755 h 1228755"/>
                <a:gd name="connsiteX1" fmla="*/ 1022088 w 1022088"/>
                <a:gd name="connsiteY1" fmla="*/ 1111619 h 1228755"/>
                <a:gd name="connsiteX2" fmla="*/ 1013696 w 1022088"/>
                <a:gd name="connsiteY2" fmla="*/ 0 h 1228755"/>
                <a:gd name="connsiteX3" fmla="*/ 0 w 1022088"/>
                <a:gd name="connsiteY3" fmla="*/ 128299 h 1228755"/>
                <a:gd name="connsiteX4" fmla="*/ 13810 w 1022088"/>
                <a:gd name="connsiteY4" fmla="*/ 1228755 h 1228755"/>
                <a:gd name="connsiteX0" fmla="*/ 17043 w 1025321"/>
                <a:gd name="connsiteY0" fmla="*/ 1228755 h 1228755"/>
                <a:gd name="connsiteX1" fmla="*/ 1025321 w 1025321"/>
                <a:gd name="connsiteY1" fmla="*/ 1111619 h 1228755"/>
                <a:gd name="connsiteX2" fmla="*/ 1016929 w 1025321"/>
                <a:gd name="connsiteY2" fmla="*/ 0 h 1228755"/>
                <a:gd name="connsiteX3" fmla="*/ 0 w 1025321"/>
                <a:gd name="connsiteY3" fmla="*/ 39522 h 1228755"/>
                <a:gd name="connsiteX4" fmla="*/ 17043 w 1025321"/>
                <a:gd name="connsiteY4" fmla="*/ 1228755 h 1228755"/>
                <a:gd name="connsiteX0" fmla="*/ 17043 w 1025321"/>
                <a:gd name="connsiteY0" fmla="*/ 1228755 h 1228755"/>
                <a:gd name="connsiteX1" fmla="*/ 1025321 w 1025321"/>
                <a:gd name="connsiteY1" fmla="*/ 1218151 h 1228755"/>
                <a:gd name="connsiteX2" fmla="*/ 1016929 w 1025321"/>
                <a:gd name="connsiteY2" fmla="*/ 0 h 1228755"/>
                <a:gd name="connsiteX3" fmla="*/ 0 w 1025321"/>
                <a:gd name="connsiteY3" fmla="*/ 39522 h 1228755"/>
                <a:gd name="connsiteX4" fmla="*/ 17043 w 1025321"/>
                <a:gd name="connsiteY4" fmla="*/ 1228755 h 1228755"/>
                <a:gd name="connsiteX0" fmla="*/ 17043 w 1025321"/>
                <a:gd name="connsiteY0" fmla="*/ 1131101 h 1218151"/>
                <a:gd name="connsiteX1" fmla="*/ 1025321 w 1025321"/>
                <a:gd name="connsiteY1" fmla="*/ 1218151 h 1218151"/>
                <a:gd name="connsiteX2" fmla="*/ 1016929 w 1025321"/>
                <a:gd name="connsiteY2" fmla="*/ 0 h 1218151"/>
                <a:gd name="connsiteX3" fmla="*/ 0 w 1025321"/>
                <a:gd name="connsiteY3" fmla="*/ 39522 h 1218151"/>
                <a:gd name="connsiteX4" fmla="*/ 17043 w 1025321"/>
                <a:gd name="connsiteY4" fmla="*/ 1131101 h 1218151"/>
                <a:gd name="connsiteX0" fmla="*/ 13810 w 1025321"/>
                <a:gd name="connsiteY0" fmla="*/ 1308655 h 1308655"/>
                <a:gd name="connsiteX1" fmla="*/ 1025321 w 1025321"/>
                <a:gd name="connsiteY1" fmla="*/ 1218151 h 1308655"/>
                <a:gd name="connsiteX2" fmla="*/ 1016929 w 1025321"/>
                <a:gd name="connsiteY2" fmla="*/ 0 h 1308655"/>
                <a:gd name="connsiteX3" fmla="*/ 0 w 1025321"/>
                <a:gd name="connsiteY3" fmla="*/ 39522 h 1308655"/>
                <a:gd name="connsiteX4" fmla="*/ 13810 w 1025321"/>
                <a:gd name="connsiteY4" fmla="*/ 1308655 h 1308655"/>
                <a:gd name="connsiteX0" fmla="*/ 13810 w 1025321"/>
                <a:gd name="connsiteY0" fmla="*/ 1299777 h 1299777"/>
                <a:gd name="connsiteX1" fmla="*/ 1025321 w 1025321"/>
                <a:gd name="connsiteY1" fmla="*/ 1209273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101666 h 1299777"/>
                <a:gd name="connsiteX4" fmla="*/ 13810 w 1025321"/>
                <a:gd name="connsiteY4" fmla="*/ 1299777 h 1299777"/>
                <a:gd name="connsiteX0" fmla="*/ 13810 w 1025321"/>
                <a:gd name="connsiteY0" fmla="*/ 1219878 h 1219878"/>
                <a:gd name="connsiteX1" fmla="*/ 1025321 w 1025321"/>
                <a:gd name="connsiteY1" fmla="*/ 1164884 h 1219878"/>
                <a:gd name="connsiteX2" fmla="*/ 987835 w 1025321"/>
                <a:gd name="connsiteY2" fmla="*/ 0 h 1219878"/>
                <a:gd name="connsiteX3" fmla="*/ 0 w 1025321"/>
                <a:gd name="connsiteY3" fmla="*/ 101666 h 1219878"/>
                <a:gd name="connsiteX4" fmla="*/ 13810 w 1025321"/>
                <a:gd name="connsiteY4" fmla="*/ 1219878 h 1219878"/>
                <a:gd name="connsiteX0" fmla="*/ 13810 w 1025321"/>
                <a:gd name="connsiteY0" fmla="*/ 1219878 h 1274064"/>
                <a:gd name="connsiteX1" fmla="*/ 1025321 w 1025321"/>
                <a:gd name="connsiteY1" fmla="*/ 1164884 h 1274064"/>
                <a:gd name="connsiteX2" fmla="*/ 987835 w 1025321"/>
                <a:gd name="connsiteY2" fmla="*/ 0 h 1274064"/>
                <a:gd name="connsiteX3" fmla="*/ 0 w 1025321"/>
                <a:gd name="connsiteY3" fmla="*/ 101666 h 1274064"/>
                <a:gd name="connsiteX4" fmla="*/ 13810 w 1025321"/>
                <a:gd name="connsiteY4" fmla="*/ 1219878 h 1274064"/>
                <a:gd name="connsiteX0" fmla="*/ 13810 w 1025321"/>
                <a:gd name="connsiteY0" fmla="*/ 1219878 h 1274064"/>
                <a:gd name="connsiteX1" fmla="*/ 1025321 w 1025321"/>
                <a:gd name="connsiteY1" fmla="*/ 1164884 h 1274064"/>
                <a:gd name="connsiteX2" fmla="*/ 987835 w 1025321"/>
                <a:gd name="connsiteY2" fmla="*/ 0 h 1274064"/>
                <a:gd name="connsiteX3" fmla="*/ 0 w 1025321"/>
                <a:gd name="connsiteY3" fmla="*/ 101666 h 1274064"/>
                <a:gd name="connsiteX4" fmla="*/ 13810 w 1025321"/>
                <a:gd name="connsiteY4" fmla="*/ 1219878 h 1274064"/>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978" h="1278276">
                  <a:moveTo>
                    <a:pt x="13810" y="1219878"/>
                  </a:moveTo>
                  <a:cubicBezTo>
                    <a:pt x="199043" y="1361345"/>
                    <a:pt x="685040" y="1210355"/>
                    <a:pt x="1018978" y="1138758"/>
                  </a:cubicBezTo>
                  <a:cubicBezTo>
                    <a:pt x="1003496" y="768218"/>
                    <a:pt x="1000330" y="379417"/>
                    <a:pt x="987835" y="0"/>
                  </a:cubicBezTo>
                  <a:cubicBezTo>
                    <a:pt x="676463" y="36195"/>
                    <a:pt x="445776" y="41869"/>
                    <a:pt x="0" y="101666"/>
                  </a:cubicBezTo>
                  <a:cubicBezTo>
                    <a:pt x="14117" y="491820"/>
                    <a:pt x="22138" y="767242"/>
                    <a:pt x="13810" y="1219878"/>
                  </a:cubicBezTo>
                  <a:close/>
                </a:path>
              </a:pathLst>
            </a:custGeom>
            <a:solidFill>
              <a:srgbClr val="FED02F"/>
            </a:solidFill>
            <a:ln w="0" cap="flat">
              <a:noFill/>
              <a:prstDash val="solid"/>
              <a:miter/>
            </a:ln>
          </p:spPr>
          <p:txBody>
            <a:bodyPr rtlCol="0" anchor="ctr"/>
            <a:lstStyle/>
            <a:p>
              <a:endParaRPr lang="en-US" dirty="0"/>
            </a:p>
          </p:txBody>
        </p:sp>
        <p:sp>
          <p:nvSpPr>
            <p:cNvPr id="15" name="TextBox 14">
              <a:extLst>
                <a:ext uri="{FF2B5EF4-FFF2-40B4-BE49-F238E27FC236}">
                  <a16:creationId xmlns:a16="http://schemas.microsoft.com/office/drawing/2014/main" id="{DC6D6ADF-A0E8-8120-A894-2DFF3E5F8DD6}"/>
                </a:ext>
              </a:extLst>
            </p:cNvPr>
            <p:cNvSpPr txBox="1"/>
            <p:nvPr/>
          </p:nvSpPr>
          <p:spPr>
            <a:xfrm>
              <a:off x="1504126" y="1340919"/>
              <a:ext cx="2035481" cy="523220"/>
            </a:xfrm>
            <a:prstGeom prst="rect">
              <a:avLst/>
            </a:prstGeom>
            <a:noFill/>
          </p:spPr>
          <p:txBody>
            <a:bodyPr wrap="square" rtlCol="0">
              <a:spAutoFit/>
            </a:bodyPr>
            <a:lstStyle/>
            <a:p>
              <a:pPr algn="ctr"/>
              <a:r>
                <a:rPr lang="en-US" sz="2800" b="1" dirty="0">
                  <a:solidFill>
                    <a:srgbClr val="00205C"/>
                  </a:solidFill>
                  <a:latin typeface="Atkinson Hyperlegible" pitchFamily="2" charset="0"/>
                </a:rPr>
                <a:t>Key points</a:t>
              </a:r>
            </a:p>
          </p:txBody>
        </p:sp>
        <p:grpSp>
          <p:nvGrpSpPr>
            <p:cNvPr id="68" name="Graphic 58">
              <a:extLst>
                <a:ext uri="{FF2B5EF4-FFF2-40B4-BE49-F238E27FC236}">
                  <a16:creationId xmlns:a16="http://schemas.microsoft.com/office/drawing/2014/main" id="{F291B31B-7023-E514-60AD-5CDD7D79A411}"/>
                </a:ext>
              </a:extLst>
            </p:cNvPr>
            <p:cNvGrpSpPr/>
            <p:nvPr/>
          </p:nvGrpSpPr>
          <p:grpSpPr>
            <a:xfrm>
              <a:off x="1980728" y="529015"/>
              <a:ext cx="447711" cy="778727"/>
              <a:chOff x="3153789" y="1213623"/>
              <a:chExt cx="447711" cy="778727"/>
            </a:xfrm>
            <a:solidFill>
              <a:srgbClr val="EF414A"/>
            </a:solidFill>
          </p:grpSpPr>
          <p:sp>
            <p:nvSpPr>
              <p:cNvPr id="69" name="Freeform: Shape 68">
                <a:extLst>
                  <a:ext uri="{FF2B5EF4-FFF2-40B4-BE49-F238E27FC236}">
                    <a16:creationId xmlns:a16="http://schemas.microsoft.com/office/drawing/2014/main" id="{CC1421E3-1003-FE7B-EFB5-FCC4139CE48D}"/>
                  </a:ext>
                </a:extLst>
              </p:cNvPr>
              <p:cNvSpPr/>
              <p:nvPr/>
            </p:nvSpPr>
            <p:spPr>
              <a:xfrm>
                <a:off x="3167875" y="1226038"/>
                <a:ext cx="420285" cy="752332"/>
              </a:xfrm>
              <a:custGeom>
                <a:avLst/>
                <a:gdLst>
                  <a:gd name="connsiteX0" fmla="*/ 125289 w 420285"/>
                  <a:gd name="connsiteY0" fmla="*/ 169684 h 752332"/>
                  <a:gd name="connsiteX1" fmla="*/ 134148 w 420285"/>
                  <a:gd name="connsiteY1" fmla="*/ 185400 h 752332"/>
                  <a:gd name="connsiteX2" fmla="*/ 134433 w 420285"/>
                  <a:gd name="connsiteY2" fmla="*/ 185400 h 752332"/>
                  <a:gd name="connsiteX3" fmla="*/ 77283 w 420285"/>
                  <a:gd name="connsiteY3" fmla="*/ 380567 h 752332"/>
                  <a:gd name="connsiteX4" fmla="*/ 16419 w 420285"/>
                  <a:gd name="connsiteY4" fmla="*/ 588308 h 752332"/>
                  <a:gd name="connsiteX5" fmla="*/ 100334 w 420285"/>
                  <a:gd name="connsiteY5" fmla="*/ 735945 h 752332"/>
                  <a:gd name="connsiteX6" fmla="*/ 250638 w 420285"/>
                  <a:gd name="connsiteY6" fmla="*/ 656888 h 752332"/>
                  <a:gd name="connsiteX7" fmla="*/ 318552 w 420285"/>
                  <a:gd name="connsiteY7" fmla="*/ 425049 h 752332"/>
                  <a:gd name="connsiteX8" fmla="*/ 368653 w 420285"/>
                  <a:gd name="connsiteY8" fmla="*/ 254075 h 752332"/>
                  <a:gd name="connsiteX9" fmla="*/ 368844 w 420285"/>
                  <a:gd name="connsiteY9" fmla="*/ 254075 h 752332"/>
                  <a:gd name="connsiteX10" fmla="*/ 403896 w 420285"/>
                  <a:gd name="connsiteY10" fmla="*/ 134537 h 752332"/>
                  <a:gd name="connsiteX11" fmla="*/ 337030 w 420285"/>
                  <a:gd name="connsiteY11" fmla="*/ 16903 h 752332"/>
                  <a:gd name="connsiteX12" fmla="*/ 217301 w 420285"/>
                  <a:gd name="connsiteY12" fmla="*/ 79863 h 752332"/>
                  <a:gd name="connsiteX13" fmla="*/ 182249 w 420285"/>
                  <a:gd name="connsiteY13" fmla="*/ 199497 h 752332"/>
                  <a:gd name="connsiteX14" fmla="*/ 182058 w 420285"/>
                  <a:gd name="connsiteY14" fmla="*/ 199497 h 752332"/>
                  <a:gd name="connsiteX15" fmla="*/ 126337 w 420285"/>
                  <a:gd name="connsiteY15" fmla="*/ 389616 h 752332"/>
                  <a:gd name="connsiteX16" fmla="*/ 115383 w 420285"/>
                  <a:gd name="connsiteY16" fmla="*/ 386568 h 752332"/>
                  <a:gd name="connsiteX17" fmla="*/ 209109 w 420285"/>
                  <a:gd name="connsiteY17" fmla="*/ 66433 h 752332"/>
                  <a:gd name="connsiteX18" fmla="*/ 330553 w 420285"/>
                  <a:gd name="connsiteY18" fmla="*/ 2615 h 752332"/>
                  <a:gd name="connsiteX19" fmla="*/ 419707 w 420285"/>
                  <a:gd name="connsiteY19" fmla="*/ 125107 h 752332"/>
                  <a:gd name="connsiteX20" fmla="*/ 331125 w 420285"/>
                  <a:gd name="connsiteY20" fmla="*/ 427430 h 752332"/>
                  <a:gd name="connsiteX21" fmla="*/ 261402 w 420285"/>
                  <a:gd name="connsiteY21" fmla="*/ 665365 h 752332"/>
                  <a:gd name="connsiteX22" fmla="*/ 104906 w 420285"/>
                  <a:gd name="connsiteY22" fmla="*/ 750042 h 752332"/>
                  <a:gd name="connsiteX23" fmla="*/ 5084 w 420285"/>
                  <a:gd name="connsiteY23" fmla="*/ 576878 h 752332"/>
                  <a:gd name="connsiteX24" fmla="*/ 63282 w 420285"/>
                  <a:gd name="connsiteY24" fmla="*/ 378186 h 752332"/>
                  <a:gd name="connsiteX25" fmla="*/ 124337 w 420285"/>
                  <a:gd name="connsiteY25" fmla="*/ 169779 h 752332"/>
                  <a:gd name="connsiteX26" fmla="*/ 125099 w 420285"/>
                  <a:gd name="connsiteY26" fmla="*/ 169779 h 7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0285" h="752332">
                    <a:moveTo>
                      <a:pt x="125289" y="169684"/>
                    </a:moveTo>
                    <a:cubicBezTo>
                      <a:pt x="132147" y="171684"/>
                      <a:pt x="136148" y="178733"/>
                      <a:pt x="134148" y="185400"/>
                    </a:cubicBezTo>
                    <a:lnTo>
                      <a:pt x="134433" y="185400"/>
                    </a:lnTo>
                    <a:cubicBezTo>
                      <a:pt x="134433" y="185400"/>
                      <a:pt x="77283" y="380567"/>
                      <a:pt x="77283" y="380567"/>
                    </a:cubicBezTo>
                    <a:lnTo>
                      <a:pt x="16419" y="588308"/>
                    </a:lnTo>
                    <a:cubicBezTo>
                      <a:pt x="-1869" y="650792"/>
                      <a:pt x="35754" y="717086"/>
                      <a:pt x="100334" y="735945"/>
                    </a:cubicBezTo>
                    <a:cubicBezTo>
                      <a:pt x="164913" y="754900"/>
                      <a:pt x="232350" y="719372"/>
                      <a:pt x="250638" y="656888"/>
                    </a:cubicBezTo>
                    <a:lnTo>
                      <a:pt x="318552" y="425049"/>
                    </a:lnTo>
                    <a:lnTo>
                      <a:pt x="368653" y="254075"/>
                    </a:lnTo>
                    <a:lnTo>
                      <a:pt x="368844" y="254075"/>
                    </a:lnTo>
                    <a:cubicBezTo>
                      <a:pt x="368844" y="254075"/>
                      <a:pt x="403896" y="134537"/>
                      <a:pt x="403896" y="134537"/>
                    </a:cubicBezTo>
                    <a:cubicBezTo>
                      <a:pt x="418564" y="84721"/>
                      <a:pt x="388465" y="31952"/>
                      <a:pt x="337030" y="16903"/>
                    </a:cubicBezTo>
                    <a:cubicBezTo>
                      <a:pt x="285595" y="1853"/>
                      <a:pt x="231874" y="30047"/>
                      <a:pt x="217301" y="79863"/>
                    </a:cubicBezTo>
                    <a:lnTo>
                      <a:pt x="182249" y="199497"/>
                    </a:lnTo>
                    <a:lnTo>
                      <a:pt x="182058" y="199497"/>
                    </a:lnTo>
                    <a:cubicBezTo>
                      <a:pt x="182058" y="199497"/>
                      <a:pt x="126337" y="389616"/>
                      <a:pt x="126337" y="389616"/>
                    </a:cubicBezTo>
                    <a:lnTo>
                      <a:pt x="115383" y="386568"/>
                    </a:lnTo>
                    <a:lnTo>
                      <a:pt x="209109" y="66433"/>
                    </a:lnTo>
                    <a:cubicBezTo>
                      <a:pt x="249210" y="-19768"/>
                      <a:pt x="330553" y="2615"/>
                      <a:pt x="330553" y="2615"/>
                    </a:cubicBezTo>
                    <a:cubicBezTo>
                      <a:pt x="433137" y="28047"/>
                      <a:pt x="419707" y="125107"/>
                      <a:pt x="419707" y="125107"/>
                    </a:cubicBezTo>
                    <a:lnTo>
                      <a:pt x="331125" y="427430"/>
                    </a:lnTo>
                    <a:lnTo>
                      <a:pt x="261402" y="665365"/>
                    </a:lnTo>
                    <a:cubicBezTo>
                      <a:pt x="215586" y="774236"/>
                      <a:pt x="104906" y="750042"/>
                      <a:pt x="104906" y="750042"/>
                    </a:cubicBezTo>
                    <a:cubicBezTo>
                      <a:pt x="-34064" y="702131"/>
                      <a:pt x="5084" y="576878"/>
                      <a:pt x="5084" y="576878"/>
                    </a:cubicBezTo>
                    <a:lnTo>
                      <a:pt x="63282" y="378186"/>
                    </a:lnTo>
                    <a:lnTo>
                      <a:pt x="124337" y="169779"/>
                    </a:lnTo>
                    <a:cubicBezTo>
                      <a:pt x="124337" y="169779"/>
                      <a:pt x="124813" y="169779"/>
                      <a:pt x="125099" y="169779"/>
                    </a:cubicBezTo>
                    <a:close/>
                  </a:path>
                </a:pathLst>
              </a:custGeom>
              <a:grpFill/>
              <a:ln w="0" cap="flat">
                <a:solidFill>
                  <a:srgbClr val="EF414A"/>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CD2C27E-6891-B358-301C-0F2D1E41A697}"/>
                  </a:ext>
                </a:extLst>
              </p:cNvPr>
              <p:cNvSpPr/>
              <p:nvPr/>
            </p:nvSpPr>
            <p:spPr>
              <a:xfrm>
                <a:off x="3153789" y="1213623"/>
                <a:ext cx="447711" cy="778727"/>
              </a:xfrm>
              <a:custGeom>
                <a:avLst/>
                <a:gdLst>
                  <a:gd name="connsiteX0" fmla="*/ 138614 w 447711"/>
                  <a:gd name="connsiteY0" fmla="*/ 182003 h 778727"/>
                  <a:gd name="connsiteX1" fmla="*/ 77559 w 447711"/>
                  <a:gd name="connsiteY1" fmla="*/ 390410 h 778727"/>
                  <a:gd name="connsiteX2" fmla="*/ 19361 w 447711"/>
                  <a:gd name="connsiteY2" fmla="*/ 589102 h 778727"/>
                  <a:gd name="connsiteX3" fmla="*/ 119183 w 447711"/>
                  <a:gd name="connsiteY3" fmla="*/ 762267 h 778727"/>
                  <a:gd name="connsiteX4" fmla="*/ 275679 w 447711"/>
                  <a:gd name="connsiteY4" fmla="*/ 677589 h 778727"/>
                  <a:gd name="connsiteX5" fmla="*/ 345402 w 447711"/>
                  <a:gd name="connsiteY5" fmla="*/ 439655 h 778727"/>
                  <a:gd name="connsiteX6" fmla="*/ 433984 w 447711"/>
                  <a:gd name="connsiteY6" fmla="*/ 137331 h 778727"/>
                  <a:gd name="connsiteX7" fmla="*/ 344830 w 447711"/>
                  <a:gd name="connsiteY7" fmla="*/ 14840 h 778727"/>
                  <a:gd name="connsiteX8" fmla="*/ 223386 w 447711"/>
                  <a:gd name="connsiteY8" fmla="*/ 78657 h 778727"/>
                  <a:gd name="connsiteX9" fmla="*/ 129660 w 447711"/>
                  <a:gd name="connsiteY9" fmla="*/ 398792 h 778727"/>
                  <a:gd name="connsiteX10" fmla="*/ 113468 w 447711"/>
                  <a:gd name="connsiteY10" fmla="*/ 394030 h 778727"/>
                  <a:gd name="connsiteX11" fmla="*/ 171285 w 447711"/>
                  <a:gd name="connsiteY11" fmla="*/ 204292 h 778727"/>
                  <a:gd name="connsiteX12" fmla="*/ 171666 w 447711"/>
                  <a:gd name="connsiteY12" fmla="*/ 204292 h 778727"/>
                  <a:gd name="connsiteX13" fmla="*/ 206718 w 447711"/>
                  <a:gd name="connsiteY13" fmla="*/ 84848 h 778727"/>
                  <a:gd name="connsiteX14" fmla="*/ 358356 w 447711"/>
                  <a:gd name="connsiteY14" fmla="*/ 5124 h 778727"/>
                  <a:gd name="connsiteX15" fmla="*/ 443033 w 447711"/>
                  <a:gd name="connsiteY15" fmla="*/ 154095 h 778727"/>
                  <a:gd name="connsiteX16" fmla="*/ 407981 w 447711"/>
                  <a:gd name="connsiteY16" fmla="*/ 273634 h 778727"/>
                  <a:gd name="connsiteX17" fmla="*/ 407981 w 447711"/>
                  <a:gd name="connsiteY17" fmla="*/ 273634 h 778727"/>
                  <a:gd name="connsiteX18" fmla="*/ 358641 w 447711"/>
                  <a:gd name="connsiteY18" fmla="*/ 442036 h 778727"/>
                  <a:gd name="connsiteX19" fmla="*/ 289966 w 447711"/>
                  <a:gd name="connsiteY19" fmla="*/ 676542 h 778727"/>
                  <a:gd name="connsiteX20" fmla="*/ 107467 w 447711"/>
                  <a:gd name="connsiteY20" fmla="*/ 772553 h 778727"/>
                  <a:gd name="connsiteX21" fmla="*/ 5645 w 447711"/>
                  <a:gd name="connsiteY21" fmla="*/ 593198 h 778727"/>
                  <a:gd name="connsiteX22" fmla="*/ 65748 w 447711"/>
                  <a:gd name="connsiteY22" fmla="*/ 388029 h 778727"/>
                  <a:gd name="connsiteX23" fmla="*/ 123660 w 447711"/>
                  <a:gd name="connsiteY23" fmla="*/ 190290 h 778727"/>
                  <a:gd name="connsiteX24" fmla="*/ 138900 w 447711"/>
                  <a:gd name="connsiteY24" fmla="*/ 181813 h 77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711" h="778727">
                    <a:moveTo>
                      <a:pt x="138614" y="182003"/>
                    </a:moveTo>
                    <a:lnTo>
                      <a:pt x="77559" y="390410"/>
                    </a:lnTo>
                    <a:lnTo>
                      <a:pt x="19361" y="589102"/>
                    </a:lnTo>
                    <a:cubicBezTo>
                      <a:pt x="19361" y="589102"/>
                      <a:pt x="-19787" y="714356"/>
                      <a:pt x="119183" y="762267"/>
                    </a:cubicBezTo>
                    <a:cubicBezTo>
                      <a:pt x="119183" y="762267"/>
                      <a:pt x="229863" y="786460"/>
                      <a:pt x="275679" y="677589"/>
                    </a:cubicBezTo>
                    <a:lnTo>
                      <a:pt x="345402" y="439655"/>
                    </a:lnTo>
                    <a:lnTo>
                      <a:pt x="433984" y="137331"/>
                    </a:lnTo>
                    <a:cubicBezTo>
                      <a:pt x="433984" y="137331"/>
                      <a:pt x="447319" y="40271"/>
                      <a:pt x="344830" y="14840"/>
                    </a:cubicBezTo>
                    <a:cubicBezTo>
                      <a:pt x="344830" y="14840"/>
                      <a:pt x="263487" y="-7449"/>
                      <a:pt x="223386" y="78657"/>
                    </a:cubicBezTo>
                    <a:lnTo>
                      <a:pt x="129660" y="398792"/>
                    </a:lnTo>
                    <a:lnTo>
                      <a:pt x="113468" y="394030"/>
                    </a:lnTo>
                    <a:lnTo>
                      <a:pt x="171285" y="204292"/>
                    </a:lnTo>
                    <a:lnTo>
                      <a:pt x="171666" y="204292"/>
                    </a:lnTo>
                    <a:cubicBezTo>
                      <a:pt x="171666" y="204292"/>
                      <a:pt x="206718" y="84848"/>
                      <a:pt x="206718" y="84848"/>
                    </a:cubicBezTo>
                    <a:cubicBezTo>
                      <a:pt x="225196" y="21793"/>
                      <a:pt x="293300" y="-13926"/>
                      <a:pt x="358356" y="5124"/>
                    </a:cubicBezTo>
                    <a:cubicBezTo>
                      <a:pt x="423602" y="24174"/>
                      <a:pt x="461511" y="91040"/>
                      <a:pt x="443033" y="154095"/>
                    </a:cubicBezTo>
                    <a:lnTo>
                      <a:pt x="407981" y="273634"/>
                    </a:lnTo>
                    <a:lnTo>
                      <a:pt x="407981" y="273634"/>
                    </a:lnTo>
                    <a:cubicBezTo>
                      <a:pt x="407981" y="273634"/>
                      <a:pt x="358641" y="442036"/>
                      <a:pt x="358641" y="442036"/>
                    </a:cubicBezTo>
                    <a:lnTo>
                      <a:pt x="289966" y="676542"/>
                    </a:lnTo>
                    <a:cubicBezTo>
                      <a:pt x="267773" y="752456"/>
                      <a:pt x="185858" y="795509"/>
                      <a:pt x="107467" y="772553"/>
                    </a:cubicBezTo>
                    <a:cubicBezTo>
                      <a:pt x="29076" y="749598"/>
                      <a:pt x="-16644" y="669112"/>
                      <a:pt x="5645" y="593198"/>
                    </a:cubicBezTo>
                    <a:lnTo>
                      <a:pt x="65748" y="388029"/>
                    </a:lnTo>
                    <a:lnTo>
                      <a:pt x="123660" y="190290"/>
                    </a:lnTo>
                    <a:cubicBezTo>
                      <a:pt x="125565" y="183908"/>
                      <a:pt x="132232" y="180289"/>
                      <a:pt x="138900" y="181813"/>
                    </a:cubicBezTo>
                    <a:close/>
                  </a:path>
                </a:pathLst>
              </a:custGeom>
              <a:grpFill/>
              <a:ln w="0" cap="flat">
                <a:solidFill>
                  <a:srgbClr val="EF414A"/>
                </a:solidFill>
                <a:prstDash val="solid"/>
                <a:miter/>
              </a:ln>
            </p:spPr>
            <p:txBody>
              <a:bodyPr rtlCol="0" anchor="ctr"/>
              <a:lstStyle/>
              <a:p>
                <a:endParaRPr lang="en-US"/>
              </a:p>
            </p:txBody>
          </p:sp>
        </p:grpSp>
      </p:grpSp>
      <p:sp>
        <p:nvSpPr>
          <p:cNvPr id="12" name="TextBox 11">
            <a:extLst>
              <a:ext uri="{FF2B5EF4-FFF2-40B4-BE49-F238E27FC236}">
                <a16:creationId xmlns:a16="http://schemas.microsoft.com/office/drawing/2014/main" id="{3C7B33FD-4714-A152-3D95-671218E77CB9}"/>
              </a:ext>
            </a:extLst>
          </p:cNvPr>
          <p:cNvSpPr txBox="1"/>
          <p:nvPr/>
        </p:nvSpPr>
        <p:spPr>
          <a:xfrm>
            <a:off x="1297271" y="1982266"/>
            <a:ext cx="9552699" cy="4401205"/>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dirty="0">
                <a:latin typeface="Atkinson Hyperlegible" pitchFamily="2" charset="77"/>
              </a:rPr>
              <a:t>Without prompt and proper hand hygiene, achieving health for all through quality care remains unattainable.</a:t>
            </a:r>
          </a:p>
          <a:p>
            <a:pPr marL="342900" indent="-342900">
              <a:spcAft>
                <a:spcPts val="1200"/>
              </a:spcAft>
              <a:buFont typeface="Arial" panose="020B0604020202020204" pitchFamily="34" charset="0"/>
              <a:buChar char="•"/>
            </a:pPr>
            <a:r>
              <a:rPr lang="en-US" sz="2000" dirty="0">
                <a:latin typeface="Atkinson Hyperlegible" pitchFamily="2" charset="77"/>
              </a:rPr>
              <a:t>An environment equipped with necessary water, sanitation and hygiene services is crucial for enabling hand hygiene practices at the correct times and in the appropriate manner.</a:t>
            </a:r>
          </a:p>
          <a:p>
            <a:pPr marL="342900" indent="-342900">
              <a:spcAft>
                <a:spcPts val="1200"/>
              </a:spcAft>
              <a:buFont typeface="Arial" panose="020B0604020202020204" pitchFamily="34" charset="0"/>
              <a:buChar char="•"/>
            </a:pPr>
            <a:r>
              <a:rPr lang="en-US" sz="2000" dirty="0">
                <a:latin typeface="Atkinson Hyperlegible" pitchFamily="2" charset="77"/>
              </a:rPr>
              <a:t>Implementing and customizing a multimodal strategy enhances access to hand hygiene facilities and fosters better hygiene </a:t>
            </a:r>
            <a:r>
              <a:rPr lang="en-US" sz="2000" dirty="0" err="1">
                <a:latin typeface="Atkinson Hyperlegible" pitchFamily="2" charset="77"/>
              </a:rPr>
              <a:t>behaviours</a:t>
            </a:r>
            <a:r>
              <a:rPr lang="en-US" sz="2000" dirty="0">
                <a:latin typeface="Atkinson Hyperlegible" pitchFamily="2" charset="77"/>
              </a:rPr>
              <a:t>.</a:t>
            </a:r>
          </a:p>
          <a:p>
            <a:pPr marL="342900" indent="-342900">
              <a:spcAft>
                <a:spcPts val="1200"/>
              </a:spcAft>
              <a:buFont typeface="Arial" panose="020B0604020202020204" pitchFamily="34" charset="0"/>
              <a:buChar char="•"/>
            </a:pPr>
            <a:r>
              <a:rPr lang="en-US" sz="2000" dirty="0">
                <a:latin typeface="Atkinson Hyperlegible" pitchFamily="2" charset="77"/>
              </a:rPr>
              <a:t>Improving hand hygiene serves as a gateway to broader infection prevention and control enhancements.</a:t>
            </a:r>
          </a:p>
          <a:p>
            <a:pPr marL="342900" indent="-342900">
              <a:spcAft>
                <a:spcPts val="1200"/>
              </a:spcAft>
              <a:buFont typeface="Arial" panose="020B0604020202020204" pitchFamily="34" charset="0"/>
              <a:buChar char="•"/>
            </a:pPr>
            <a:r>
              <a:rPr lang="en-US" sz="2000" dirty="0">
                <a:latin typeface="Atkinson Hyperlegible" pitchFamily="2" charset="77"/>
              </a:rPr>
              <a:t>Hand hygiene stands as a critical performance metric in diminishing the impact of antimicrobial resistance, controlling outbreaks and preventing all preventable health care-associated infections.</a:t>
            </a:r>
          </a:p>
        </p:txBody>
      </p:sp>
      <p:pic>
        <p:nvPicPr>
          <p:cNvPr id="2" name="22_2">
            <a:hlinkClick r:id="" action="ppaction://media"/>
            <a:extLst>
              <a:ext uri="{FF2B5EF4-FFF2-40B4-BE49-F238E27FC236}">
                <a16:creationId xmlns:a16="http://schemas.microsoft.com/office/drawing/2014/main" id="{6584D51A-0CAF-4813-EFF3-61E1A43100C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28025" y="7927975"/>
            <a:ext cx="609600" cy="609600"/>
          </a:xfrm>
          <a:prstGeom prst="rect">
            <a:avLst/>
          </a:prstGeom>
        </p:spPr>
      </p:pic>
      <p:sp>
        <p:nvSpPr>
          <p:cNvPr id="3" name="Rectangle 2">
            <a:extLst>
              <a:ext uri="{FF2B5EF4-FFF2-40B4-BE49-F238E27FC236}">
                <a16:creationId xmlns:a16="http://schemas.microsoft.com/office/drawing/2014/main" id="{65732963-E283-8E21-257A-D8AE9B1E79B2}"/>
              </a:ext>
            </a:extLst>
          </p:cNvPr>
          <p:cNvSpPr/>
          <p:nvPr/>
        </p:nvSpPr>
        <p:spPr>
          <a:xfrm>
            <a:off x="0" y="6606000"/>
            <a:ext cx="936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p>
        </p:txBody>
      </p:sp>
    </p:spTree>
    <p:extLst>
      <p:ext uri="{BB962C8B-B14F-4D97-AF65-F5344CB8AC3E}">
        <p14:creationId xmlns:p14="http://schemas.microsoft.com/office/powerpoint/2010/main" val="4918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151" fill="hold"/>
                                        <p:tgtEl>
                                          <p:spTgt spid="2"/>
                                        </p:tgtEl>
                                      </p:cBhvr>
                                    </p:cmd>
                                  </p:childTnLst>
                                </p:cTn>
                              </p:par>
                              <p:par>
                                <p:cTn id="7" presetID="22" presetClass="entr" presetSubtype="8" fill="hold" grpId="0" nodeType="withEffect">
                                  <p:stCondLst>
                                    <p:cond delay="250"/>
                                  </p:stCondLst>
                                  <p:childTnLst>
                                    <p:set>
                                      <p:cBhvr>
                                        <p:cTn id="8" dur="1" fill="hold">
                                          <p:stCondLst>
                                            <p:cond delay="0"/>
                                          </p:stCondLst>
                                        </p:cTn>
                                        <p:tgtEl>
                                          <p:spTgt spid="12">
                                            <p:txEl>
                                              <p:pRg st="4" end="4"/>
                                            </p:txEl>
                                          </p:spTgt>
                                        </p:tgtEl>
                                        <p:attrNameLst>
                                          <p:attrName>style.visibility</p:attrName>
                                        </p:attrNameLst>
                                      </p:cBhvr>
                                      <p:to>
                                        <p:strVal val="visible"/>
                                      </p:to>
                                    </p:set>
                                    <p:animEffect transition="in" filter="wipe(left)">
                                      <p:cBhvr>
                                        <p:cTn id="9"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479DC5-4A7F-3A0D-2084-A18CF56FD949}"/>
              </a:ext>
            </a:extLst>
          </p:cNvPr>
          <p:cNvSpPr txBox="1"/>
          <p:nvPr/>
        </p:nvSpPr>
        <p:spPr>
          <a:xfrm>
            <a:off x="128016" y="96886"/>
            <a:ext cx="11771884" cy="1077218"/>
          </a:xfrm>
          <a:prstGeom prst="rect">
            <a:avLst/>
          </a:prstGeom>
          <a:noFill/>
        </p:spPr>
        <p:txBody>
          <a:bodyPr wrap="square" rtlCol="0">
            <a:spAutoFit/>
          </a:bodyPr>
          <a:lstStyle/>
          <a:p>
            <a:r>
              <a:rPr lang="en-US" sz="3200" b="1" dirty="0">
                <a:solidFill>
                  <a:srgbClr val="AB47BC"/>
                </a:solidFill>
                <a:latin typeface="Atkinson Hyperlegible" pitchFamily="2" charset="0"/>
              </a:rPr>
              <a:t>Achieving hand hygiene at points of care is still a challenge </a:t>
            </a:r>
            <a:r>
              <a:rPr lang="en-US" sz="3200" b="1" u="sng" dirty="0">
                <a:solidFill>
                  <a:srgbClr val="AB47BC"/>
                </a:solidFill>
                <a:latin typeface="Atkinson Hyperlegible" pitchFamily="2" charset="0"/>
              </a:rPr>
              <a:t>everywhere</a:t>
            </a:r>
          </a:p>
        </p:txBody>
      </p:sp>
      <p:grpSp>
        <p:nvGrpSpPr>
          <p:cNvPr id="60" name="Group 59">
            <a:extLst>
              <a:ext uri="{FF2B5EF4-FFF2-40B4-BE49-F238E27FC236}">
                <a16:creationId xmlns:a16="http://schemas.microsoft.com/office/drawing/2014/main" id="{3651FCB7-2384-02BB-6C97-7FF52DC31CDB}"/>
              </a:ext>
            </a:extLst>
          </p:cNvPr>
          <p:cNvGrpSpPr/>
          <p:nvPr/>
        </p:nvGrpSpPr>
        <p:grpSpPr>
          <a:xfrm>
            <a:off x="3348038" y="1321476"/>
            <a:ext cx="5495925" cy="5300453"/>
            <a:chOff x="6534150" y="1321476"/>
            <a:chExt cx="5495925" cy="5300453"/>
          </a:xfrm>
        </p:grpSpPr>
        <p:sp>
          <p:nvSpPr>
            <p:cNvPr id="4" name="Rectangle 3">
              <a:extLst>
                <a:ext uri="{FF2B5EF4-FFF2-40B4-BE49-F238E27FC236}">
                  <a16:creationId xmlns:a16="http://schemas.microsoft.com/office/drawing/2014/main" id="{CDF7847B-1BB3-9B56-C4F5-4AB37C7E1472}"/>
                </a:ext>
              </a:extLst>
            </p:cNvPr>
            <p:cNvSpPr/>
            <p:nvPr/>
          </p:nvSpPr>
          <p:spPr>
            <a:xfrm flipH="1">
              <a:off x="11396193" y="5805847"/>
              <a:ext cx="633882" cy="816082"/>
            </a:xfrm>
            <a:prstGeom prst="rect">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A652704-83D4-7024-0C34-83EA7CCBF66F}"/>
                </a:ext>
              </a:extLst>
            </p:cNvPr>
            <p:cNvSpPr/>
            <p:nvPr/>
          </p:nvSpPr>
          <p:spPr>
            <a:xfrm flipH="1">
              <a:off x="6534150" y="1321476"/>
              <a:ext cx="633882" cy="816082"/>
            </a:xfrm>
            <a:prstGeom prst="rect">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B0CEB485-5D0F-0732-6F2B-31487F8A53D5}"/>
                </a:ext>
              </a:extLst>
            </p:cNvPr>
            <p:cNvPicPr>
              <a:picLocks noChangeAspect="1"/>
            </p:cNvPicPr>
            <p:nvPr/>
          </p:nvPicPr>
          <p:blipFill>
            <a:blip r:embed="rId5">
              <a:extLst>
                <a:ext uri="{28A0092B-C50C-407E-A947-70E740481C1C}">
                  <a14:useLocalDpi xmlns:a14="http://schemas.microsoft.com/office/drawing/2010/main" val="0"/>
                </a:ext>
              </a:extLst>
            </a:blip>
            <a:srcRect l="22706" t="7043" r="25116" b="3562"/>
            <a:stretch/>
          </p:blipFill>
          <p:spPr>
            <a:xfrm>
              <a:off x="6600825" y="1388152"/>
              <a:ext cx="5362575" cy="5167103"/>
            </a:xfrm>
            <a:custGeom>
              <a:avLst/>
              <a:gdLst>
                <a:gd name="connsiteX0" fmla="*/ 0 w 5362575"/>
                <a:gd name="connsiteY0" fmla="*/ 0 h 5167103"/>
                <a:gd name="connsiteX1" fmla="*/ 5362575 w 5362575"/>
                <a:gd name="connsiteY1" fmla="*/ 0 h 5167103"/>
                <a:gd name="connsiteX2" fmla="*/ 5362575 w 5362575"/>
                <a:gd name="connsiteY2" fmla="*/ 5167103 h 5167103"/>
                <a:gd name="connsiteX3" fmla="*/ 0 w 5362575"/>
                <a:gd name="connsiteY3" fmla="*/ 5167103 h 5167103"/>
              </a:gdLst>
              <a:ahLst/>
              <a:cxnLst>
                <a:cxn ang="0">
                  <a:pos x="connsiteX0" y="connsiteY0"/>
                </a:cxn>
                <a:cxn ang="0">
                  <a:pos x="connsiteX1" y="connsiteY1"/>
                </a:cxn>
                <a:cxn ang="0">
                  <a:pos x="connsiteX2" y="connsiteY2"/>
                </a:cxn>
                <a:cxn ang="0">
                  <a:pos x="connsiteX3" y="connsiteY3"/>
                </a:cxn>
              </a:cxnLst>
              <a:rect l="l" t="t" r="r" b="b"/>
              <a:pathLst>
                <a:path w="5362575" h="5167103">
                  <a:moveTo>
                    <a:pt x="0" y="0"/>
                  </a:moveTo>
                  <a:lnTo>
                    <a:pt x="5362575" y="0"/>
                  </a:lnTo>
                  <a:lnTo>
                    <a:pt x="5362575" y="5167103"/>
                  </a:lnTo>
                  <a:lnTo>
                    <a:pt x="0" y="5167103"/>
                  </a:lnTo>
                  <a:close/>
                </a:path>
              </a:pathLst>
            </a:custGeom>
          </p:spPr>
        </p:pic>
        <p:sp>
          <p:nvSpPr>
            <p:cNvPr id="5" name="Rectangle 4">
              <a:extLst>
                <a:ext uri="{FF2B5EF4-FFF2-40B4-BE49-F238E27FC236}">
                  <a16:creationId xmlns:a16="http://schemas.microsoft.com/office/drawing/2014/main" id="{61C89C0E-5FDF-C3FF-5D7F-504C6900C5B0}"/>
                </a:ext>
              </a:extLst>
            </p:cNvPr>
            <p:cNvSpPr/>
            <p:nvPr/>
          </p:nvSpPr>
          <p:spPr>
            <a:xfrm>
              <a:off x="10557856" y="6303254"/>
              <a:ext cx="1405544"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a:t>
              </a:r>
            </a:p>
          </p:txBody>
        </p:sp>
      </p:grpSp>
      <p:pic>
        <p:nvPicPr>
          <p:cNvPr id="10" name="03_1">
            <a:hlinkClick r:id="" action="ppaction://media"/>
            <a:extLst>
              <a:ext uri="{FF2B5EF4-FFF2-40B4-BE49-F238E27FC236}">
                <a16:creationId xmlns:a16="http://schemas.microsoft.com/office/drawing/2014/main" id="{75463EBB-A034-F515-E6C2-3DED60D765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44575" y="6499225"/>
            <a:ext cx="609600" cy="609600"/>
          </a:xfrm>
          <a:prstGeom prst="rect">
            <a:avLst/>
          </a:prstGeom>
        </p:spPr>
      </p:pic>
      <p:grpSp>
        <p:nvGrpSpPr>
          <p:cNvPr id="3" name="Group 2">
            <a:extLst>
              <a:ext uri="{FF2B5EF4-FFF2-40B4-BE49-F238E27FC236}">
                <a16:creationId xmlns:a16="http://schemas.microsoft.com/office/drawing/2014/main" id="{8257BE3D-A6C5-223C-DD28-C19AE427F588}"/>
              </a:ext>
            </a:extLst>
          </p:cNvPr>
          <p:cNvGrpSpPr/>
          <p:nvPr/>
        </p:nvGrpSpPr>
        <p:grpSpPr>
          <a:xfrm>
            <a:off x="274598" y="1388151"/>
            <a:ext cx="5959803" cy="1017221"/>
            <a:chOff x="417473" y="3131226"/>
            <a:chExt cx="5959803" cy="1017221"/>
          </a:xfrm>
        </p:grpSpPr>
        <p:sp>
          <p:nvSpPr>
            <p:cNvPr id="6" name="Rectangle 5">
              <a:extLst>
                <a:ext uri="{FF2B5EF4-FFF2-40B4-BE49-F238E27FC236}">
                  <a16:creationId xmlns:a16="http://schemas.microsoft.com/office/drawing/2014/main" id="{F8BBFCCA-9DA0-84FB-A818-8E54B264E0D8}"/>
                </a:ext>
              </a:extLst>
            </p:cNvPr>
            <p:cNvSpPr/>
            <p:nvPr/>
          </p:nvSpPr>
          <p:spPr>
            <a:xfrm>
              <a:off x="489199" y="3202925"/>
              <a:ext cx="5888077" cy="945522"/>
            </a:xfrm>
            <a:prstGeom prst="rect">
              <a:avLst/>
            </a:prstGeom>
            <a:solidFill>
              <a:srgbClr val="F7C260"/>
            </a:solidFill>
            <a:ln w="12700">
              <a:noFill/>
            </a:ln>
          </p:spPr>
          <p:style>
            <a:lnRef idx="2">
              <a:schemeClr val="dk1"/>
            </a:lnRef>
            <a:fillRef idx="1">
              <a:schemeClr val="lt1"/>
            </a:fillRef>
            <a:effectRef idx="0">
              <a:schemeClr val="dk1"/>
            </a:effectRef>
            <a:fontRef idx="minor">
              <a:schemeClr val="dk1"/>
            </a:fontRef>
          </p:style>
          <p:txBody>
            <a:bodyPr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algn="ctr"/>
              <a:endParaRPr lang="en-US" sz="2699"/>
            </a:p>
          </p:txBody>
        </p:sp>
        <p:sp>
          <p:nvSpPr>
            <p:cNvPr id="7" name="Rectangle 6">
              <a:extLst>
                <a:ext uri="{FF2B5EF4-FFF2-40B4-BE49-F238E27FC236}">
                  <a16:creationId xmlns:a16="http://schemas.microsoft.com/office/drawing/2014/main" id="{C97F5E41-04CC-1E48-9011-157ACD30A6D5}"/>
                </a:ext>
              </a:extLst>
            </p:cNvPr>
            <p:cNvSpPr/>
            <p:nvPr/>
          </p:nvSpPr>
          <p:spPr>
            <a:xfrm>
              <a:off x="417473" y="3131226"/>
              <a:ext cx="5888077" cy="947276"/>
            </a:xfrm>
            <a:prstGeom prst="rect">
              <a:avLst/>
            </a:prstGeom>
            <a:solidFill>
              <a:schemeClr val="bg1"/>
            </a:solidFill>
            <a:ln w="12700">
              <a:solidFill>
                <a:srgbClr val="F7C260"/>
              </a:solidFill>
            </a:ln>
          </p:spPr>
          <p:style>
            <a:lnRef idx="2">
              <a:schemeClr val="dk1"/>
            </a:lnRef>
            <a:fillRef idx="1">
              <a:schemeClr val="lt1"/>
            </a:fillRef>
            <a:effectRef idx="0">
              <a:schemeClr val="dk1"/>
            </a:effectRef>
            <a:fontRef idx="minor">
              <a:schemeClr val="dk1"/>
            </a:fontRef>
          </p:style>
          <p:txBody>
            <a:bodyPr lIns="91416" tIns="45708" rIns="91416" bIns="45708"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marL="285664" indent="-285664">
                <a:spcBef>
                  <a:spcPts val="0"/>
                </a:spcBef>
                <a:spcAft>
                  <a:spcPts val="0"/>
                </a:spcAft>
                <a:buFont typeface="Arial"/>
                <a:buChar char="•"/>
              </a:pPr>
              <a:endParaRPr lang="en-AU" sz="2199" b="1" dirty="0">
                <a:solidFill>
                  <a:srgbClr val="000000"/>
                </a:solidFill>
                <a:latin typeface="Atkinson Hyperlegible"/>
                <a:ea typeface="+mn-lt"/>
                <a:cs typeface="+mn-lt"/>
              </a:endParaRPr>
            </a:p>
            <a:p>
              <a:pPr algn="ctr"/>
              <a:endParaRPr lang="en-US" sz="2199" b="1" dirty="0">
                <a:solidFill>
                  <a:srgbClr val="000000"/>
                </a:solidFill>
                <a:latin typeface="Atkinson Hyperlegible"/>
                <a:cs typeface="Arial"/>
              </a:endParaRPr>
            </a:p>
          </p:txBody>
        </p:sp>
        <p:sp>
          <p:nvSpPr>
            <p:cNvPr id="9" name="TextBox 8">
              <a:extLst>
                <a:ext uri="{FF2B5EF4-FFF2-40B4-BE49-F238E27FC236}">
                  <a16:creationId xmlns:a16="http://schemas.microsoft.com/office/drawing/2014/main" id="{CF5B0A0C-22BC-B055-E52D-D418DD4683D0}"/>
                </a:ext>
              </a:extLst>
            </p:cNvPr>
            <p:cNvSpPr txBox="1"/>
            <p:nvPr/>
          </p:nvSpPr>
          <p:spPr>
            <a:xfrm>
              <a:off x="523875" y="3216862"/>
              <a:ext cx="562927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800"/>
                </a:spcAft>
              </a:pPr>
              <a:r>
                <a:rPr lang="en-US" sz="2200" dirty="0">
                  <a:latin typeface="Atkinson Hyperlegible" pitchFamily="2" charset="0"/>
                  <a:cs typeface="Arial"/>
                </a:rPr>
                <a:t>Infections may be spread when delivering care and from the health care environment.</a:t>
              </a:r>
            </a:p>
          </p:txBody>
        </p:sp>
      </p:grpSp>
      <p:grpSp>
        <p:nvGrpSpPr>
          <p:cNvPr id="11" name="Group 10">
            <a:extLst>
              <a:ext uri="{FF2B5EF4-FFF2-40B4-BE49-F238E27FC236}">
                <a16:creationId xmlns:a16="http://schemas.microsoft.com/office/drawing/2014/main" id="{A9D8FF31-53D4-B1BA-F817-F6BBABA7114C}"/>
              </a:ext>
            </a:extLst>
          </p:cNvPr>
          <p:cNvGrpSpPr/>
          <p:nvPr/>
        </p:nvGrpSpPr>
        <p:grpSpPr>
          <a:xfrm>
            <a:off x="274598" y="2505887"/>
            <a:ext cx="6026478" cy="721534"/>
            <a:chOff x="417473" y="3131227"/>
            <a:chExt cx="6026478" cy="721534"/>
          </a:xfrm>
        </p:grpSpPr>
        <p:sp>
          <p:nvSpPr>
            <p:cNvPr id="12" name="Rectangle 11">
              <a:extLst>
                <a:ext uri="{FF2B5EF4-FFF2-40B4-BE49-F238E27FC236}">
                  <a16:creationId xmlns:a16="http://schemas.microsoft.com/office/drawing/2014/main" id="{816F5BAA-2529-BDEB-ECC5-DF6F300294D9}"/>
                </a:ext>
              </a:extLst>
            </p:cNvPr>
            <p:cNvSpPr/>
            <p:nvPr/>
          </p:nvSpPr>
          <p:spPr>
            <a:xfrm>
              <a:off x="489199" y="3202925"/>
              <a:ext cx="5888077" cy="649836"/>
            </a:xfrm>
            <a:prstGeom prst="rect">
              <a:avLst/>
            </a:prstGeom>
            <a:solidFill>
              <a:srgbClr val="CC98C2"/>
            </a:solidFill>
            <a:ln w="12700">
              <a:noFill/>
            </a:ln>
          </p:spPr>
          <p:style>
            <a:lnRef idx="2">
              <a:schemeClr val="dk1"/>
            </a:lnRef>
            <a:fillRef idx="1">
              <a:schemeClr val="lt1"/>
            </a:fillRef>
            <a:effectRef idx="0">
              <a:schemeClr val="dk1"/>
            </a:effectRef>
            <a:fontRef idx="minor">
              <a:schemeClr val="dk1"/>
            </a:fontRef>
          </p:style>
          <p:txBody>
            <a:bodyPr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algn="ctr"/>
              <a:endParaRPr lang="en-US" sz="2699"/>
            </a:p>
          </p:txBody>
        </p:sp>
        <p:sp>
          <p:nvSpPr>
            <p:cNvPr id="13" name="Rectangle 12">
              <a:extLst>
                <a:ext uri="{FF2B5EF4-FFF2-40B4-BE49-F238E27FC236}">
                  <a16:creationId xmlns:a16="http://schemas.microsoft.com/office/drawing/2014/main" id="{7BB1119E-527F-8231-CC53-3A04629988CA}"/>
                </a:ext>
              </a:extLst>
            </p:cNvPr>
            <p:cNvSpPr/>
            <p:nvPr/>
          </p:nvSpPr>
          <p:spPr>
            <a:xfrm>
              <a:off x="417473" y="3131227"/>
              <a:ext cx="5888077" cy="650064"/>
            </a:xfrm>
            <a:prstGeom prst="rect">
              <a:avLst/>
            </a:prstGeom>
            <a:solidFill>
              <a:schemeClr val="bg1"/>
            </a:solidFill>
            <a:ln w="12700">
              <a:solidFill>
                <a:srgbClr val="CC98C2"/>
              </a:solidFill>
            </a:ln>
          </p:spPr>
          <p:style>
            <a:lnRef idx="2">
              <a:schemeClr val="dk1"/>
            </a:lnRef>
            <a:fillRef idx="1">
              <a:schemeClr val="lt1"/>
            </a:fillRef>
            <a:effectRef idx="0">
              <a:schemeClr val="dk1"/>
            </a:effectRef>
            <a:fontRef idx="minor">
              <a:schemeClr val="dk1"/>
            </a:fontRef>
          </p:style>
          <p:txBody>
            <a:bodyPr lIns="91416" tIns="45708" rIns="91416" bIns="45708"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marL="285664" indent="-285664">
                <a:spcBef>
                  <a:spcPts val="0"/>
                </a:spcBef>
                <a:spcAft>
                  <a:spcPts val="0"/>
                </a:spcAft>
                <a:buFont typeface="Arial"/>
                <a:buChar char="•"/>
              </a:pPr>
              <a:endParaRPr lang="en-AU" sz="2199" b="1" dirty="0">
                <a:solidFill>
                  <a:srgbClr val="000000"/>
                </a:solidFill>
                <a:latin typeface="Atkinson Hyperlegible"/>
                <a:ea typeface="+mn-lt"/>
                <a:cs typeface="+mn-lt"/>
              </a:endParaRPr>
            </a:p>
            <a:p>
              <a:pPr algn="ctr"/>
              <a:endParaRPr lang="en-US" sz="2199" b="1" dirty="0">
                <a:solidFill>
                  <a:srgbClr val="000000"/>
                </a:solidFill>
                <a:latin typeface="Atkinson Hyperlegible"/>
                <a:cs typeface="Arial"/>
              </a:endParaRPr>
            </a:p>
          </p:txBody>
        </p:sp>
        <p:sp>
          <p:nvSpPr>
            <p:cNvPr id="14" name="TextBox 13">
              <a:extLst>
                <a:ext uri="{FF2B5EF4-FFF2-40B4-BE49-F238E27FC236}">
                  <a16:creationId xmlns:a16="http://schemas.microsoft.com/office/drawing/2014/main" id="{239C4F32-5DA9-6E0C-BFEE-82DED054C630}"/>
                </a:ext>
              </a:extLst>
            </p:cNvPr>
            <p:cNvSpPr txBox="1"/>
            <p:nvPr/>
          </p:nvSpPr>
          <p:spPr>
            <a:xfrm>
              <a:off x="523875" y="3216862"/>
              <a:ext cx="592007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800"/>
                </a:spcAft>
              </a:pPr>
              <a:r>
                <a:rPr lang="en-US" sz="2200" dirty="0">
                  <a:latin typeface="Atkinson Hyperlegible" pitchFamily="2" charset="0"/>
                  <a:cs typeface="Arial"/>
                </a:rPr>
                <a:t>IPC measures are proven to prevent harm.</a:t>
              </a:r>
            </a:p>
          </p:txBody>
        </p:sp>
      </p:grpSp>
      <p:grpSp>
        <p:nvGrpSpPr>
          <p:cNvPr id="15" name="Group 14">
            <a:extLst>
              <a:ext uri="{FF2B5EF4-FFF2-40B4-BE49-F238E27FC236}">
                <a16:creationId xmlns:a16="http://schemas.microsoft.com/office/drawing/2014/main" id="{F9E677A2-8770-8E82-9E3D-07FEE993B240}"/>
              </a:ext>
            </a:extLst>
          </p:cNvPr>
          <p:cNvGrpSpPr/>
          <p:nvPr/>
        </p:nvGrpSpPr>
        <p:grpSpPr>
          <a:xfrm>
            <a:off x="274598" y="3327936"/>
            <a:ext cx="5959803" cy="1077539"/>
            <a:chOff x="417473" y="3131226"/>
            <a:chExt cx="5959803" cy="1077539"/>
          </a:xfrm>
        </p:grpSpPr>
        <p:sp>
          <p:nvSpPr>
            <p:cNvPr id="16" name="Rectangle 15">
              <a:extLst>
                <a:ext uri="{FF2B5EF4-FFF2-40B4-BE49-F238E27FC236}">
                  <a16:creationId xmlns:a16="http://schemas.microsoft.com/office/drawing/2014/main" id="{DBEA6286-EBD0-4548-DC8C-6E423C1FA1C0}"/>
                </a:ext>
              </a:extLst>
            </p:cNvPr>
            <p:cNvSpPr/>
            <p:nvPr/>
          </p:nvSpPr>
          <p:spPr>
            <a:xfrm>
              <a:off x="489199" y="3202925"/>
              <a:ext cx="5888077" cy="1005840"/>
            </a:xfrm>
            <a:prstGeom prst="rect">
              <a:avLst/>
            </a:prstGeom>
            <a:solidFill>
              <a:srgbClr val="BDD58A"/>
            </a:solidFill>
            <a:ln w="12700">
              <a:noFill/>
            </a:ln>
          </p:spPr>
          <p:style>
            <a:lnRef idx="2">
              <a:schemeClr val="dk1"/>
            </a:lnRef>
            <a:fillRef idx="1">
              <a:schemeClr val="lt1"/>
            </a:fillRef>
            <a:effectRef idx="0">
              <a:schemeClr val="dk1"/>
            </a:effectRef>
            <a:fontRef idx="minor">
              <a:schemeClr val="dk1"/>
            </a:fontRef>
          </p:style>
          <p:txBody>
            <a:bodyPr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algn="ctr"/>
              <a:endParaRPr lang="en-US" sz="2699"/>
            </a:p>
          </p:txBody>
        </p:sp>
        <p:sp>
          <p:nvSpPr>
            <p:cNvPr id="17" name="Rectangle 16">
              <a:extLst>
                <a:ext uri="{FF2B5EF4-FFF2-40B4-BE49-F238E27FC236}">
                  <a16:creationId xmlns:a16="http://schemas.microsoft.com/office/drawing/2014/main" id="{A03CFCB6-65EF-BDCB-C9D0-75A2B948FBB5}"/>
                </a:ext>
              </a:extLst>
            </p:cNvPr>
            <p:cNvSpPr/>
            <p:nvPr/>
          </p:nvSpPr>
          <p:spPr>
            <a:xfrm>
              <a:off x="417473" y="3131226"/>
              <a:ext cx="5888077" cy="1005840"/>
            </a:xfrm>
            <a:prstGeom prst="rect">
              <a:avLst/>
            </a:prstGeom>
            <a:solidFill>
              <a:schemeClr val="bg1"/>
            </a:solidFill>
            <a:ln w="12700">
              <a:solidFill>
                <a:srgbClr val="BDD58A"/>
              </a:solidFill>
            </a:ln>
          </p:spPr>
          <p:style>
            <a:lnRef idx="2">
              <a:schemeClr val="dk1"/>
            </a:lnRef>
            <a:fillRef idx="1">
              <a:schemeClr val="lt1"/>
            </a:fillRef>
            <a:effectRef idx="0">
              <a:schemeClr val="dk1"/>
            </a:effectRef>
            <a:fontRef idx="minor">
              <a:schemeClr val="dk1"/>
            </a:fontRef>
          </p:style>
          <p:txBody>
            <a:bodyPr lIns="91416" tIns="45708" rIns="91416" bIns="45708"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marL="285664" indent="-285664">
                <a:spcBef>
                  <a:spcPts val="0"/>
                </a:spcBef>
                <a:spcAft>
                  <a:spcPts val="0"/>
                </a:spcAft>
                <a:buFont typeface="Arial"/>
                <a:buChar char="•"/>
              </a:pPr>
              <a:endParaRPr lang="en-AU" sz="2199" b="1" dirty="0">
                <a:solidFill>
                  <a:srgbClr val="000000"/>
                </a:solidFill>
                <a:latin typeface="Atkinson Hyperlegible"/>
                <a:ea typeface="+mn-lt"/>
                <a:cs typeface="+mn-lt"/>
              </a:endParaRPr>
            </a:p>
            <a:p>
              <a:pPr algn="ctr"/>
              <a:endParaRPr lang="en-US" sz="2199" b="1" dirty="0">
                <a:solidFill>
                  <a:srgbClr val="000000"/>
                </a:solidFill>
                <a:latin typeface="Atkinson Hyperlegible"/>
                <a:cs typeface="Arial"/>
              </a:endParaRPr>
            </a:p>
          </p:txBody>
        </p:sp>
        <p:sp>
          <p:nvSpPr>
            <p:cNvPr id="18" name="TextBox 17">
              <a:extLst>
                <a:ext uri="{FF2B5EF4-FFF2-40B4-BE49-F238E27FC236}">
                  <a16:creationId xmlns:a16="http://schemas.microsoft.com/office/drawing/2014/main" id="{6D713B64-A837-D9ED-F2CA-8E716F24BF24}"/>
                </a:ext>
              </a:extLst>
            </p:cNvPr>
            <p:cNvSpPr txBox="1"/>
            <p:nvPr/>
          </p:nvSpPr>
          <p:spPr>
            <a:xfrm>
              <a:off x="523875" y="3218648"/>
              <a:ext cx="562927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800"/>
                </a:spcAft>
              </a:pPr>
              <a:r>
                <a:rPr lang="en-US" sz="2200" dirty="0">
                  <a:latin typeface="Atkinson Hyperlegible" pitchFamily="2" charset="0"/>
                  <a:cs typeface="Arial"/>
                </a:rPr>
                <a:t>Everyone can play their part in making health care safer.</a:t>
              </a:r>
            </a:p>
          </p:txBody>
        </p:sp>
      </p:grpSp>
    </p:spTree>
    <p:extLst>
      <p:ext uri="{BB962C8B-B14F-4D97-AF65-F5344CB8AC3E}">
        <p14:creationId xmlns:p14="http://schemas.microsoft.com/office/powerpoint/2010/main" val="2919100259"/>
      </p:ext>
    </p:extLst>
  </p:cSld>
  <p:clrMapOvr>
    <a:masterClrMapping/>
  </p:clrMapOvr>
  <mc:AlternateContent xmlns:mc="http://schemas.openxmlformats.org/markup-compatibility/2006" xmlns:p14="http://schemas.microsoft.com/office/powerpoint/2010/main">
    <mc:Choice Requires="p14">
      <p:transition spd="slow" p14:dur="2000" advClick="0" advTm="56000"/>
    </mc:Choice>
    <mc:Fallback xmlns="">
      <p:transition spd="slow" advClick="0"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719" fill="hold"/>
                                        <p:tgtEl>
                                          <p:spTgt spid="10"/>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500" fill="hold"/>
                                        <p:tgtEl>
                                          <p:spTgt spid="60"/>
                                        </p:tgtEl>
                                        <p:attrNameLst>
                                          <p:attrName>ppt_x</p:attrName>
                                        </p:attrNameLst>
                                      </p:cBhvr>
                                      <p:tavLst>
                                        <p:tav tm="0">
                                          <p:val>
                                            <p:strVal val="0-#ppt_w/2"/>
                                          </p:val>
                                        </p:tav>
                                        <p:tav tm="100000">
                                          <p:val>
                                            <p:strVal val="#ppt_x"/>
                                          </p:val>
                                        </p:tav>
                                      </p:tavLst>
                                    </p:anim>
                                    <p:anim calcmode="lin" valueType="num">
                                      <p:cBhvr additive="base">
                                        <p:cTn id="14" dur="500" fill="hold"/>
                                        <p:tgtEl>
                                          <p:spTgt spid="60"/>
                                        </p:tgtEl>
                                        <p:attrNameLst>
                                          <p:attrName>ppt_y</p:attrName>
                                        </p:attrNameLst>
                                      </p:cBhvr>
                                      <p:tavLst>
                                        <p:tav tm="0">
                                          <p:val>
                                            <p:strVal val="#ppt_y"/>
                                          </p:val>
                                        </p:tav>
                                        <p:tav tm="100000">
                                          <p:val>
                                            <p:strVal val="#ppt_y"/>
                                          </p:val>
                                        </p:tav>
                                      </p:tavLst>
                                    </p:anim>
                                  </p:childTnLst>
                                </p:cTn>
                              </p:par>
                              <p:par>
                                <p:cTn id="15" presetID="63" presetClass="path" presetSubtype="0" accel="50000" decel="50000" fill="hold" nodeType="withEffect">
                                  <p:stCondLst>
                                    <p:cond delay="4500"/>
                                  </p:stCondLst>
                                  <p:childTnLst>
                                    <p:animMotion origin="layout" path="M 0 4.81481E-6 L 0.26094 4.81481E-6 " pathEditMode="relative" rAng="0" ptsTypes="AA">
                                      <p:cBhvr>
                                        <p:cTn id="16" dur="750" fill="hold"/>
                                        <p:tgtEl>
                                          <p:spTgt spid="60"/>
                                        </p:tgtEl>
                                        <p:attrNameLst>
                                          <p:attrName>ppt_x</p:attrName>
                                          <p:attrName>ppt_y</p:attrName>
                                        </p:attrNameLst>
                                      </p:cBhvr>
                                      <p:rCtr x="13047" y="0"/>
                                    </p:animMotion>
                                  </p:childTnLst>
                                </p:cTn>
                              </p:par>
                              <p:par>
                                <p:cTn id="17" presetID="2" presetClass="entr" presetSubtype="8" fill="hold" nodeType="withEffect">
                                  <p:stCondLst>
                                    <p:cond delay="54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70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230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CBCF0053-46A1-D4B9-49B1-FEEB05090ECA}"/>
              </a:ext>
            </a:extLst>
          </p:cNvPr>
          <p:cNvGrpSpPr/>
          <p:nvPr/>
        </p:nvGrpSpPr>
        <p:grpSpPr>
          <a:xfrm>
            <a:off x="274598" y="1388151"/>
            <a:ext cx="5959803" cy="1017221"/>
            <a:chOff x="417473" y="3131226"/>
            <a:chExt cx="5959803" cy="1017221"/>
          </a:xfrm>
        </p:grpSpPr>
        <p:sp>
          <p:nvSpPr>
            <p:cNvPr id="22" name="Rectangle 21">
              <a:extLst>
                <a:ext uri="{FF2B5EF4-FFF2-40B4-BE49-F238E27FC236}">
                  <a16:creationId xmlns:a16="http://schemas.microsoft.com/office/drawing/2014/main" id="{BC455580-62A4-0775-348D-3B06D4AE271E}"/>
                </a:ext>
              </a:extLst>
            </p:cNvPr>
            <p:cNvSpPr/>
            <p:nvPr/>
          </p:nvSpPr>
          <p:spPr>
            <a:xfrm>
              <a:off x="489199" y="3202925"/>
              <a:ext cx="5888077" cy="945522"/>
            </a:xfrm>
            <a:prstGeom prst="rect">
              <a:avLst/>
            </a:prstGeom>
            <a:solidFill>
              <a:srgbClr val="F7C260"/>
            </a:solidFill>
            <a:ln w="12700">
              <a:noFill/>
            </a:ln>
          </p:spPr>
          <p:style>
            <a:lnRef idx="2">
              <a:schemeClr val="dk1"/>
            </a:lnRef>
            <a:fillRef idx="1">
              <a:schemeClr val="lt1"/>
            </a:fillRef>
            <a:effectRef idx="0">
              <a:schemeClr val="dk1"/>
            </a:effectRef>
            <a:fontRef idx="minor">
              <a:schemeClr val="dk1"/>
            </a:fontRef>
          </p:style>
          <p:txBody>
            <a:bodyPr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algn="ctr"/>
              <a:endParaRPr lang="en-US" sz="2699"/>
            </a:p>
          </p:txBody>
        </p:sp>
        <p:sp>
          <p:nvSpPr>
            <p:cNvPr id="23" name="Rectangle 22">
              <a:extLst>
                <a:ext uri="{FF2B5EF4-FFF2-40B4-BE49-F238E27FC236}">
                  <a16:creationId xmlns:a16="http://schemas.microsoft.com/office/drawing/2014/main" id="{1282E638-2146-C2F9-91F5-B70CC976109E}"/>
                </a:ext>
              </a:extLst>
            </p:cNvPr>
            <p:cNvSpPr/>
            <p:nvPr/>
          </p:nvSpPr>
          <p:spPr>
            <a:xfrm>
              <a:off x="417473" y="3131226"/>
              <a:ext cx="5888077" cy="947276"/>
            </a:xfrm>
            <a:prstGeom prst="rect">
              <a:avLst/>
            </a:prstGeom>
            <a:solidFill>
              <a:schemeClr val="bg1"/>
            </a:solidFill>
            <a:ln w="12700">
              <a:solidFill>
                <a:srgbClr val="F7C260"/>
              </a:solidFill>
            </a:ln>
          </p:spPr>
          <p:style>
            <a:lnRef idx="2">
              <a:schemeClr val="dk1"/>
            </a:lnRef>
            <a:fillRef idx="1">
              <a:schemeClr val="lt1"/>
            </a:fillRef>
            <a:effectRef idx="0">
              <a:schemeClr val="dk1"/>
            </a:effectRef>
            <a:fontRef idx="minor">
              <a:schemeClr val="dk1"/>
            </a:fontRef>
          </p:style>
          <p:txBody>
            <a:bodyPr lIns="91416" tIns="45708" rIns="91416" bIns="45708"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marL="285664" indent="-285664">
                <a:spcBef>
                  <a:spcPts val="0"/>
                </a:spcBef>
                <a:spcAft>
                  <a:spcPts val="0"/>
                </a:spcAft>
                <a:buFont typeface="Arial"/>
                <a:buChar char="•"/>
              </a:pPr>
              <a:endParaRPr lang="en-AU" sz="2199" b="1" dirty="0">
                <a:solidFill>
                  <a:srgbClr val="000000"/>
                </a:solidFill>
                <a:latin typeface="Atkinson Hyperlegible"/>
                <a:ea typeface="+mn-lt"/>
                <a:cs typeface="+mn-lt"/>
              </a:endParaRPr>
            </a:p>
            <a:p>
              <a:pPr algn="ctr"/>
              <a:endParaRPr lang="en-US" sz="2199" b="1" dirty="0">
                <a:solidFill>
                  <a:srgbClr val="000000"/>
                </a:solidFill>
                <a:latin typeface="Atkinson Hyperlegible"/>
                <a:cs typeface="Arial"/>
              </a:endParaRPr>
            </a:p>
          </p:txBody>
        </p:sp>
        <p:sp>
          <p:nvSpPr>
            <p:cNvPr id="8" name="TextBox 7">
              <a:extLst>
                <a:ext uri="{FF2B5EF4-FFF2-40B4-BE49-F238E27FC236}">
                  <a16:creationId xmlns:a16="http://schemas.microsoft.com/office/drawing/2014/main" id="{94EDF4CB-CB15-D7CF-8C31-8F9DDD65D017}"/>
                </a:ext>
              </a:extLst>
            </p:cNvPr>
            <p:cNvSpPr txBox="1"/>
            <p:nvPr/>
          </p:nvSpPr>
          <p:spPr>
            <a:xfrm>
              <a:off x="523875" y="3216862"/>
              <a:ext cx="562927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800"/>
                </a:spcAft>
              </a:pPr>
              <a:r>
                <a:rPr lang="en-US" sz="2200" dirty="0">
                  <a:latin typeface="Atkinson Hyperlegible" pitchFamily="2" charset="0"/>
                  <a:cs typeface="Arial"/>
                </a:rPr>
                <a:t>Infections may be spread when delivering care and from the health care environment.</a:t>
              </a:r>
            </a:p>
          </p:txBody>
        </p:sp>
      </p:grpSp>
      <p:sp>
        <p:nvSpPr>
          <p:cNvPr id="2" name="TextBox 1">
            <a:extLst>
              <a:ext uri="{FF2B5EF4-FFF2-40B4-BE49-F238E27FC236}">
                <a16:creationId xmlns:a16="http://schemas.microsoft.com/office/drawing/2014/main" id="{BF479DC5-4A7F-3A0D-2084-A18CF56FD949}"/>
              </a:ext>
            </a:extLst>
          </p:cNvPr>
          <p:cNvSpPr txBox="1"/>
          <p:nvPr/>
        </p:nvSpPr>
        <p:spPr>
          <a:xfrm>
            <a:off x="128016" y="96886"/>
            <a:ext cx="11771884" cy="1077218"/>
          </a:xfrm>
          <a:prstGeom prst="rect">
            <a:avLst/>
          </a:prstGeom>
          <a:noFill/>
        </p:spPr>
        <p:txBody>
          <a:bodyPr wrap="square" rtlCol="0">
            <a:spAutoFit/>
          </a:bodyPr>
          <a:lstStyle/>
          <a:p>
            <a:r>
              <a:rPr lang="en-US" sz="3200" b="1" dirty="0">
                <a:solidFill>
                  <a:srgbClr val="AB47BC"/>
                </a:solidFill>
                <a:latin typeface="Atkinson Hyperlegible" pitchFamily="2" charset="0"/>
              </a:rPr>
              <a:t>Achieving hand hygiene at points of care is still a challenge </a:t>
            </a:r>
            <a:r>
              <a:rPr lang="en-US" sz="3200" b="1" u="sng" dirty="0">
                <a:solidFill>
                  <a:srgbClr val="AB47BC"/>
                </a:solidFill>
                <a:latin typeface="Atkinson Hyperlegible" pitchFamily="2" charset="0"/>
              </a:rPr>
              <a:t>everywhere</a:t>
            </a:r>
          </a:p>
        </p:txBody>
      </p:sp>
      <p:grpSp>
        <p:nvGrpSpPr>
          <p:cNvPr id="31" name="Group 30">
            <a:extLst>
              <a:ext uri="{FF2B5EF4-FFF2-40B4-BE49-F238E27FC236}">
                <a16:creationId xmlns:a16="http://schemas.microsoft.com/office/drawing/2014/main" id="{4CA33694-637F-05A2-6ADB-3E231C338C3F}"/>
              </a:ext>
            </a:extLst>
          </p:cNvPr>
          <p:cNvGrpSpPr/>
          <p:nvPr/>
        </p:nvGrpSpPr>
        <p:grpSpPr>
          <a:xfrm>
            <a:off x="274598" y="2505887"/>
            <a:ext cx="6026478" cy="721534"/>
            <a:chOff x="417473" y="3131227"/>
            <a:chExt cx="6026478" cy="721534"/>
          </a:xfrm>
        </p:grpSpPr>
        <p:sp>
          <p:nvSpPr>
            <p:cNvPr id="32" name="Rectangle 31">
              <a:extLst>
                <a:ext uri="{FF2B5EF4-FFF2-40B4-BE49-F238E27FC236}">
                  <a16:creationId xmlns:a16="http://schemas.microsoft.com/office/drawing/2014/main" id="{9486433B-4670-561E-AC60-7DD05B9E95ED}"/>
                </a:ext>
              </a:extLst>
            </p:cNvPr>
            <p:cNvSpPr/>
            <p:nvPr/>
          </p:nvSpPr>
          <p:spPr>
            <a:xfrm>
              <a:off x="489199" y="3202925"/>
              <a:ext cx="5888077" cy="649836"/>
            </a:xfrm>
            <a:prstGeom prst="rect">
              <a:avLst/>
            </a:prstGeom>
            <a:solidFill>
              <a:srgbClr val="CC98C2"/>
            </a:solidFill>
            <a:ln w="12700">
              <a:noFill/>
            </a:ln>
          </p:spPr>
          <p:style>
            <a:lnRef idx="2">
              <a:schemeClr val="dk1"/>
            </a:lnRef>
            <a:fillRef idx="1">
              <a:schemeClr val="lt1"/>
            </a:fillRef>
            <a:effectRef idx="0">
              <a:schemeClr val="dk1"/>
            </a:effectRef>
            <a:fontRef idx="minor">
              <a:schemeClr val="dk1"/>
            </a:fontRef>
          </p:style>
          <p:txBody>
            <a:bodyPr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algn="ctr"/>
              <a:endParaRPr lang="en-US" sz="2699"/>
            </a:p>
          </p:txBody>
        </p:sp>
        <p:sp>
          <p:nvSpPr>
            <p:cNvPr id="33" name="Rectangle 32">
              <a:extLst>
                <a:ext uri="{FF2B5EF4-FFF2-40B4-BE49-F238E27FC236}">
                  <a16:creationId xmlns:a16="http://schemas.microsoft.com/office/drawing/2014/main" id="{29F7F4B2-1528-CE0F-47A4-AC231616AE29}"/>
                </a:ext>
              </a:extLst>
            </p:cNvPr>
            <p:cNvSpPr/>
            <p:nvPr/>
          </p:nvSpPr>
          <p:spPr>
            <a:xfrm>
              <a:off x="417473" y="3131227"/>
              <a:ext cx="5888077" cy="650064"/>
            </a:xfrm>
            <a:prstGeom prst="rect">
              <a:avLst/>
            </a:prstGeom>
            <a:solidFill>
              <a:schemeClr val="bg1"/>
            </a:solidFill>
            <a:ln w="12700">
              <a:solidFill>
                <a:srgbClr val="CC98C2"/>
              </a:solidFill>
            </a:ln>
          </p:spPr>
          <p:style>
            <a:lnRef idx="2">
              <a:schemeClr val="dk1"/>
            </a:lnRef>
            <a:fillRef idx="1">
              <a:schemeClr val="lt1"/>
            </a:fillRef>
            <a:effectRef idx="0">
              <a:schemeClr val="dk1"/>
            </a:effectRef>
            <a:fontRef idx="minor">
              <a:schemeClr val="dk1"/>
            </a:fontRef>
          </p:style>
          <p:txBody>
            <a:bodyPr lIns="91416" tIns="45708" rIns="91416" bIns="45708"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marL="285664" indent="-285664">
                <a:spcBef>
                  <a:spcPts val="0"/>
                </a:spcBef>
                <a:spcAft>
                  <a:spcPts val="0"/>
                </a:spcAft>
                <a:buFont typeface="Arial"/>
                <a:buChar char="•"/>
              </a:pPr>
              <a:endParaRPr lang="en-AU" sz="2199" b="1" dirty="0">
                <a:solidFill>
                  <a:srgbClr val="000000"/>
                </a:solidFill>
                <a:latin typeface="Atkinson Hyperlegible"/>
                <a:ea typeface="+mn-lt"/>
                <a:cs typeface="+mn-lt"/>
              </a:endParaRPr>
            </a:p>
            <a:p>
              <a:pPr algn="ctr"/>
              <a:endParaRPr lang="en-US" sz="2199" b="1" dirty="0">
                <a:solidFill>
                  <a:srgbClr val="000000"/>
                </a:solidFill>
                <a:latin typeface="Atkinson Hyperlegible"/>
                <a:cs typeface="Arial"/>
              </a:endParaRPr>
            </a:p>
          </p:txBody>
        </p:sp>
        <p:sp>
          <p:nvSpPr>
            <p:cNvPr id="34" name="TextBox 33">
              <a:extLst>
                <a:ext uri="{FF2B5EF4-FFF2-40B4-BE49-F238E27FC236}">
                  <a16:creationId xmlns:a16="http://schemas.microsoft.com/office/drawing/2014/main" id="{421399AA-D329-1E6B-A6AC-CC1EE6D2AFB8}"/>
                </a:ext>
              </a:extLst>
            </p:cNvPr>
            <p:cNvSpPr txBox="1"/>
            <p:nvPr/>
          </p:nvSpPr>
          <p:spPr>
            <a:xfrm>
              <a:off x="523875" y="3216862"/>
              <a:ext cx="592007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800"/>
                </a:spcAft>
              </a:pPr>
              <a:r>
                <a:rPr lang="en-US" sz="2200" dirty="0">
                  <a:latin typeface="Atkinson Hyperlegible" pitchFamily="2" charset="0"/>
                  <a:cs typeface="Arial"/>
                </a:rPr>
                <a:t>IPC measures are proven to prevent harm.</a:t>
              </a:r>
            </a:p>
          </p:txBody>
        </p:sp>
      </p:grpSp>
      <p:grpSp>
        <p:nvGrpSpPr>
          <p:cNvPr id="35" name="Group 34">
            <a:extLst>
              <a:ext uri="{FF2B5EF4-FFF2-40B4-BE49-F238E27FC236}">
                <a16:creationId xmlns:a16="http://schemas.microsoft.com/office/drawing/2014/main" id="{65461E64-D85D-ABD2-A869-D1098655FC0E}"/>
              </a:ext>
            </a:extLst>
          </p:cNvPr>
          <p:cNvGrpSpPr/>
          <p:nvPr/>
        </p:nvGrpSpPr>
        <p:grpSpPr>
          <a:xfrm>
            <a:off x="274598" y="3327936"/>
            <a:ext cx="5959803" cy="1077539"/>
            <a:chOff x="417473" y="3131226"/>
            <a:chExt cx="5959803" cy="1077539"/>
          </a:xfrm>
        </p:grpSpPr>
        <p:sp>
          <p:nvSpPr>
            <p:cNvPr id="36" name="Rectangle 35">
              <a:extLst>
                <a:ext uri="{FF2B5EF4-FFF2-40B4-BE49-F238E27FC236}">
                  <a16:creationId xmlns:a16="http://schemas.microsoft.com/office/drawing/2014/main" id="{64D6BF40-C19A-60B5-2DAC-41B628F04081}"/>
                </a:ext>
              </a:extLst>
            </p:cNvPr>
            <p:cNvSpPr/>
            <p:nvPr/>
          </p:nvSpPr>
          <p:spPr>
            <a:xfrm>
              <a:off x="489199" y="3202925"/>
              <a:ext cx="5888077" cy="1005840"/>
            </a:xfrm>
            <a:prstGeom prst="rect">
              <a:avLst/>
            </a:prstGeom>
            <a:solidFill>
              <a:srgbClr val="BDD58A"/>
            </a:solidFill>
            <a:ln w="12700">
              <a:noFill/>
            </a:ln>
          </p:spPr>
          <p:style>
            <a:lnRef idx="2">
              <a:schemeClr val="dk1"/>
            </a:lnRef>
            <a:fillRef idx="1">
              <a:schemeClr val="lt1"/>
            </a:fillRef>
            <a:effectRef idx="0">
              <a:schemeClr val="dk1"/>
            </a:effectRef>
            <a:fontRef idx="minor">
              <a:schemeClr val="dk1"/>
            </a:fontRef>
          </p:style>
          <p:txBody>
            <a:bodyPr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algn="ctr"/>
              <a:endParaRPr lang="en-US" sz="2699"/>
            </a:p>
          </p:txBody>
        </p:sp>
        <p:sp>
          <p:nvSpPr>
            <p:cNvPr id="37" name="Rectangle 36">
              <a:extLst>
                <a:ext uri="{FF2B5EF4-FFF2-40B4-BE49-F238E27FC236}">
                  <a16:creationId xmlns:a16="http://schemas.microsoft.com/office/drawing/2014/main" id="{70039E1A-FC57-064D-886A-35F0349B38C9}"/>
                </a:ext>
              </a:extLst>
            </p:cNvPr>
            <p:cNvSpPr/>
            <p:nvPr/>
          </p:nvSpPr>
          <p:spPr>
            <a:xfrm>
              <a:off x="417473" y="3131226"/>
              <a:ext cx="5888077" cy="1005840"/>
            </a:xfrm>
            <a:prstGeom prst="rect">
              <a:avLst/>
            </a:prstGeom>
            <a:solidFill>
              <a:schemeClr val="bg1"/>
            </a:solidFill>
            <a:ln w="12700">
              <a:solidFill>
                <a:srgbClr val="BDD58A"/>
              </a:solidFill>
            </a:ln>
          </p:spPr>
          <p:style>
            <a:lnRef idx="2">
              <a:schemeClr val="dk1"/>
            </a:lnRef>
            <a:fillRef idx="1">
              <a:schemeClr val="lt1"/>
            </a:fillRef>
            <a:effectRef idx="0">
              <a:schemeClr val="dk1"/>
            </a:effectRef>
            <a:fontRef idx="minor">
              <a:schemeClr val="dk1"/>
            </a:fontRef>
          </p:style>
          <p:txBody>
            <a:bodyPr lIns="91416" tIns="45708" rIns="91416" bIns="45708"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marL="285664" indent="-285664">
                <a:spcBef>
                  <a:spcPts val="0"/>
                </a:spcBef>
                <a:spcAft>
                  <a:spcPts val="0"/>
                </a:spcAft>
                <a:buFont typeface="Arial"/>
                <a:buChar char="•"/>
              </a:pPr>
              <a:endParaRPr lang="en-AU" sz="2199" b="1" dirty="0">
                <a:solidFill>
                  <a:srgbClr val="000000"/>
                </a:solidFill>
                <a:latin typeface="Atkinson Hyperlegible"/>
                <a:ea typeface="+mn-lt"/>
                <a:cs typeface="+mn-lt"/>
              </a:endParaRPr>
            </a:p>
            <a:p>
              <a:pPr algn="ctr"/>
              <a:endParaRPr lang="en-US" sz="2199" b="1" dirty="0">
                <a:solidFill>
                  <a:srgbClr val="000000"/>
                </a:solidFill>
                <a:latin typeface="Atkinson Hyperlegible"/>
                <a:cs typeface="Arial"/>
              </a:endParaRPr>
            </a:p>
          </p:txBody>
        </p:sp>
        <p:sp>
          <p:nvSpPr>
            <p:cNvPr id="38" name="TextBox 37">
              <a:extLst>
                <a:ext uri="{FF2B5EF4-FFF2-40B4-BE49-F238E27FC236}">
                  <a16:creationId xmlns:a16="http://schemas.microsoft.com/office/drawing/2014/main" id="{8D45B515-4DAF-6397-71A7-CFCA5C2DEAAE}"/>
                </a:ext>
              </a:extLst>
            </p:cNvPr>
            <p:cNvSpPr txBox="1"/>
            <p:nvPr/>
          </p:nvSpPr>
          <p:spPr>
            <a:xfrm>
              <a:off x="523875" y="3218648"/>
              <a:ext cx="562927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800"/>
                </a:spcAft>
              </a:pPr>
              <a:r>
                <a:rPr lang="en-US" sz="2200" dirty="0">
                  <a:latin typeface="Atkinson Hyperlegible" pitchFamily="2" charset="0"/>
                  <a:cs typeface="Arial"/>
                </a:rPr>
                <a:t>Everyone can play their part in making health care safer.</a:t>
              </a:r>
            </a:p>
          </p:txBody>
        </p:sp>
      </p:grpSp>
      <p:grpSp>
        <p:nvGrpSpPr>
          <p:cNvPr id="39" name="Group 38">
            <a:extLst>
              <a:ext uri="{FF2B5EF4-FFF2-40B4-BE49-F238E27FC236}">
                <a16:creationId xmlns:a16="http://schemas.microsoft.com/office/drawing/2014/main" id="{6F827E3C-B98F-0D60-86BC-25BB353D1C34}"/>
              </a:ext>
            </a:extLst>
          </p:cNvPr>
          <p:cNvGrpSpPr/>
          <p:nvPr/>
        </p:nvGrpSpPr>
        <p:grpSpPr>
          <a:xfrm>
            <a:off x="274598" y="4505990"/>
            <a:ext cx="5959803" cy="1007700"/>
            <a:chOff x="417473" y="3131225"/>
            <a:chExt cx="5959803" cy="1007700"/>
          </a:xfrm>
        </p:grpSpPr>
        <p:sp>
          <p:nvSpPr>
            <p:cNvPr id="40" name="Rectangle 39">
              <a:extLst>
                <a:ext uri="{FF2B5EF4-FFF2-40B4-BE49-F238E27FC236}">
                  <a16:creationId xmlns:a16="http://schemas.microsoft.com/office/drawing/2014/main" id="{862A25B4-AFF0-27F9-B331-49E7E8F4B7D6}"/>
                </a:ext>
              </a:extLst>
            </p:cNvPr>
            <p:cNvSpPr/>
            <p:nvPr/>
          </p:nvSpPr>
          <p:spPr>
            <a:xfrm>
              <a:off x="489199" y="3202925"/>
              <a:ext cx="5888077" cy="936000"/>
            </a:xfrm>
            <a:prstGeom prst="rect">
              <a:avLst/>
            </a:prstGeom>
            <a:solidFill>
              <a:srgbClr val="99D7F2"/>
            </a:solidFill>
            <a:ln w="12700">
              <a:noFill/>
            </a:ln>
          </p:spPr>
          <p:style>
            <a:lnRef idx="2">
              <a:schemeClr val="dk1"/>
            </a:lnRef>
            <a:fillRef idx="1">
              <a:schemeClr val="lt1"/>
            </a:fillRef>
            <a:effectRef idx="0">
              <a:schemeClr val="dk1"/>
            </a:effectRef>
            <a:fontRef idx="minor">
              <a:schemeClr val="dk1"/>
            </a:fontRef>
          </p:style>
          <p:txBody>
            <a:bodyPr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algn="ctr"/>
              <a:endParaRPr lang="en-US" sz="2699"/>
            </a:p>
          </p:txBody>
        </p:sp>
        <p:sp>
          <p:nvSpPr>
            <p:cNvPr id="41" name="Rectangle 40">
              <a:extLst>
                <a:ext uri="{FF2B5EF4-FFF2-40B4-BE49-F238E27FC236}">
                  <a16:creationId xmlns:a16="http://schemas.microsoft.com/office/drawing/2014/main" id="{7962DAA2-9AC5-ED48-6F5B-1F277E74283E}"/>
                </a:ext>
              </a:extLst>
            </p:cNvPr>
            <p:cNvSpPr/>
            <p:nvPr/>
          </p:nvSpPr>
          <p:spPr>
            <a:xfrm>
              <a:off x="417473" y="3131225"/>
              <a:ext cx="5888077" cy="920205"/>
            </a:xfrm>
            <a:prstGeom prst="rect">
              <a:avLst/>
            </a:prstGeom>
            <a:solidFill>
              <a:schemeClr val="bg1"/>
            </a:solidFill>
            <a:ln w="12700">
              <a:solidFill>
                <a:srgbClr val="99D7F2"/>
              </a:solidFill>
            </a:ln>
          </p:spPr>
          <p:style>
            <a:lnRef idx="2">
              <a:schemeClr val="dk1"/>
            </a:lnRef>
            <a:fillRef idx="1">
              <a:schemeClr val="lt1"/>
            </a:fillRef>
            <a:effectRef idx="0">
              <a:schemeClr val="dk1"/>
            </a:effectRef>
            <a:fontRef idx="minor">
              <a:schemeClr val="dk1"/>
            </a:fontRef>
          </p:style>
          <p:txBody>
            <a:bodyPr lIns="91416" tIns="45708" rIns="91416" bIns="45708"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a:spcBef>
                  <a:spcPts val="0"/>
                </a:spcBef>
                <a:spcAft>
                  <a:spcPts val="0"/>
                </a:spcAft>
              </a:pPr>
              <a:endParaRPr lang="en-AU" sz="2199" b="1" dirty="0">
                <a:solidFill>
                  <a:srgbClr val="000000"/>
                </a:solidFill>
                <a:latin typeface="Atkinson Hyperlegible"/>
                <a:ea typeface="+mn-lt"/>
                <a:cs typeface="+mn-lt"/>
              </a:endParaRPr>
            </a:p>
            <a:p>
              <a:pPr algn="ctr"/>
              <a:endParaRPr lang="en-US" sz="2199" b="1" dirty="0">
                <a:solidFill>
                  <a:srgbClr val="000000"/>
                </a:solidFill>
                <a:latin typeface="Atkinson Hyperlegible"/>
                <a:cs typeface="Arial"/>
              </a:endParaRPr>
            </a:p>
          </p:txBody>
        </p:sp>
        <p:sp>
          <p:nvSpPr>
            <p:cNvPr id="42" name="TextBox 41">
              <a:extLst>
                <a:ext uri="{FF2B5EF4-FFF2-40B4-BE49-F238E27FC236}">
                  <a16:creationId xmlns:a16="http://schemas.microsoft.com/office/drawing/2014/main" id="{ADC4CDA1-8070-E0C1-3536-4791FB4E92BB}"/>
                </a:ext>
              </a:extLst>
            </p:cNvPr>
            <p:cNvSpPr txBox="1"/>
            <p:nvPr/>
          </p:nvSpPr>
          <p:spPr>
            <a:xfrm>
              <a:off x="523875" y="3220434"/>
              <a:ext cx="562927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800"/>
                </a:spcAft>
              </a:pPr>
              <a:r>
                <a:rPr lang="en-US" sz="2200" dirty="0">
                  <a:latin typeface="Atkinson Hyperlegible" pitchFamily="2" charset="0"/>
                  <a:cs typeface="Arial"/>
                </a:rPr>
                <a:t>Strict hand hygiene prevents infection transmission.</a:t>
              </a:r>
            </a:p>
          </p:txBody>
        </p:sp>
      </p:grpSp>
      <p:grpSp>
        <p:nvGrpSpPr>
          <p:cNvPr id="60" name="Group 59">
            <a:extLst>
              <a:ext uri="{FF2B5EF4-FFF2-40B4-BE49-F238E27FC236}">
                <a16:creationId xmlns:a16="http://schemas.microsoft.com/office/drawing/2014/main" id="{3651FCB7-2384-02BB-6C97-7FF52DC31CDB}"/>
              </a:ext>
            </a:extLst>
          </p:cNvPr>
          <p:cNvGrpSpPr/>
          <p:nvPr/>
        </p:nvGrpSpPr>
        <p:grpSpPr>
          <a:xfrm>
            <a:off x="6529388" y="1321476"/>
            <a:ext cx="5495925" cy="5300453"/>
            <a:chOff x="6534150" y="1321476"/>
            <a:chExt cx="5495925" cy="5300453"/>
          </a:xfrm>
        </p:grpSpPr>
        <p:sp>
          <p:nvSpPr>
            <p:cNvPr id="4" name="Rectangle 3">
              <a:extLst>
                <a:ext uri="{FF2B5EF4-FFF2-40B4-BE49-F238E27FC236}">
                  <a16:creationId xmlns:a16="http://schemas.microsoft.com/office/drawing/2014/main" id="{CDF7847B-1BB3-9B56-C4F5-4AB37C7E1472}"/>
                </a:ext>
              </a:extLst>
            </p:cNvPr>
            <p:cNvSpPr/>
            <p:nvPr/>
          </p:nvSpPr>
          <p:spPr>
            <a:xfrm flipH="1">
              <a:off x="11396193" y="5805847"/>
              <a:ext cx="633882" cy="816082"/>
            </a:xfrm>
            <a:prstGeom prst="rect">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A652704-83D4-7024-0C34-83EA7CCBF66F}"/>
                </a:ext>
              </a:extLst>
            </p:cNvPr>
            <p:cNvSpPr/>
            <p:nvPr/>
          </p:nvSpPr>
          <p:spPr>
            <a:xfrm flipH="1">
              <a:off x="6534150" y="1321476"/>
              <a:ext cx="633882" cy="816082"/>
            </a:xfrm>
            <a:prstGeom prst="rect">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B0CEB485-5D0F-0732-6F2B-31487F8A53D5}"/>
                </a:ext>
              </a:extLst>
            </p:cNvPr>
            <p:cNvPicPr>
              <a:picLocks noChangeAspect="1"/>
            </p:cNvPicPr>
            <p:nvPr/>
          </p:nvPicPr>
          <p:blipFill>
            <a:blip r:embed="rId5">
              <a:extLst>
                <a:ext uri="{28A0092B-C50C-407E-A947-70E740481C1C}">
                  <a14:useLocalDpi xmlns:a14="http://schemas.microsoft.com/office/drawing/2010/main" val="0"/>
                </a:ext>
              </a:extLst>
            </a:blip>
            <a:srcRect l="22706" t="7043" r="25116" b="3562"/>
            <a:stretch/>
          </p:blipFill>
          <p:spPr>
            <a:xfrm>
              <a:off x="6600825" y="1388152"/>
              <a:ext cx="5362575" cy="5167103"/>
            </a:xfrm>
            <a:custGeom>
              <a:avLst/>
              <a:gdLst>
                <a:gd name="connsiteX0" fmla="*/ 0 w 5362575"/>
                <a:gd name="connsiteY0" fmla="*/ 0 h 5167103"/>
                <a:gd name="connsiteX1" fmla="*/ 5362575 w 5362575"/>
                <a:gd name="connsiteY1" fmla="*/ 0 h 5167103"/>
                <a:gd name="connsiteX2" fmla="*/ 5362575 w 5362575"/>
                <a:gd name="connsiteY2" fmla="*/ 5167103 h 5167103"/>
                <a:gd name="connsiteX3" fmla="*/ 0 w 5362575"/>
                <a:gd name="connsiteY3" fmla="*/ 5167103 h 5167103"/>
              </a:gdLst>
              <a:ahLst/>
              <a:cxnLst>
                <a:cxn ang="0">
                  <a:pos x="connsiteX0" y="connsiteY0"/>
                </a:cxn>
                <a:cxn ang="0">
                  <a:pos x="connsiteX1" y="connsiteY1"/>
                </a:cxn>
                <a:cxn ang="0">
                  <a:pos x="connsiteX2" y="connsiteY2"/>
                </a:cxn>
                <a:cxn ang="0">
                  <a:pos x="connsiteX3" y="connsiteY3"/>
                </a:cxn>
              </a:cxnLst>
              <a:rect l="l" t="t" r="r" b="b"/>
              <a:pathLst>
                <a:path w="5362575" h="5167103">
                  <a:moveTo>
                    <a:pt x="0" y="0"/>
                  </a:moveTo>
                  <a:lnTo>
                    <a:pt x="5362575" y="0"/>
                  </a:lnTo>
                  <a:lnTo>
                    <a:pt x="5362575" y="5167103"/>
                  </a:lnTo>
                  <a:lnTo>
                    <a:pt x="0" y="5167103"/>
                  </a:lnTo>
                  <a:close/>
                </a:path>
              </a:pathLst>
            </a:custGeom>
          </p:spPr>
        </p:pic>
        <p:sp>
          <p:nvSpPr>
            <p:cNvPr id="5" name="Rectangle 4">
              <a:extLst>
                <a:ext uri="{FF2B5EF4-FFF2-40B4-BE49-F238E27FC236}">
                  <a16:creationId xmlns:a16="http://schemas.microsoft.com/office/drawing/2014/main" id="{61C89C0E-5FDF-C3FF-5D7F-504C6900C5B0}"/>
                </a:ext>
              </a:extLst>
            </p:cNvPr>
            <p:cNvSpPr/>
            <p:nvPr/>
          </p:nvSpPr>
          <p:spPr>
            <a:xfrm>
              <a:off x="10557856" y="6303254"/>
              <a:ext cx="1405544"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a:t>
              </a:r>
            </a:p>
          </p:txBody>
        </p:sp>
      </p:grpSp>
      <p:pic>
        <p:nvPicPr>
          <p:cNvPr id="3" name="04">
            <a:hlinkClick r:id="" action="ppaction://media"/>
            <a:extLst>
              <a:ext uri="{FF2B5EF4-FFF2-40B4-BE49-F238E27FC236}">
                <a16:creationId xmlns:a16="http://schemas.microsoft.com/office/drawing/2014/main" id="{E10AAEEB-7408-480A-3DA7-518058DDEA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09650" y="6394450"/>
            <a:ext cx="609600" cy="609600"/>
          </a:xfrm>
          <a:prstGeom prst="rect">
            <a:avLst/>
          </a:prstGeom>
        </p:spPr>
      </p:pic>
      <p:grpSp>
        <p:nvGrpSpPr>
          <p:cNvPr id="6" name="Group 5">
            <a:extLst>
              <a:ext uri="{FF2B5EF4-FFF2-40B4-BE49-F238E27FC236}">
                <a16:creationId xmlns:a16="http://schemas.microsoft.com/office/drawing/2014/main" id="{7B36B1A6-364B-05C2-29D2-A868D95EB66F}"/>
              </a:ext>
            </a:extLst>
          </p:cNvPr>
          <p:cNvGrpSpPr/>
          <p:nvPr/>
        </p:nvGrpSpPr>
        <p:grpSpPr>
          <a:xfrm>
            <a:off x="274598" y="5614206"/>
            <a:ext cx="5959803" cy="1007700"/>
            <a:chOff x="417473" y="3131225"/>
            <a:chExt cx="5959803" cy="1007700"/>
          </a:xfrm>
        </p:grpSpPr>
        <p:sp>
          <p:nvSpPr>
            <p:cNvPr id="7" name="Rectangle 6">
              <a:extLst>
                <a:ext uri="{FF2B5EF4-FFF2-40B4-BE49-F238E27FC236}">
                  <a16:creationId xmlns:a16="http://schemas.microsoft.com/office/drawing/2014/main" id="{774EEA76-3005-E003-2FA2-27C86D3163BB}"/>
                </a:ext>
              </a:extLst>
            </p:cNvPr>
            <p:cNvSpPr/>
            <p:nvPr/>
          </p:nvSpPr>
          <p:spPr>
            <a:xfrm>
              <a:off x="489199" y="3202925"/>
              <a:ext cx="5888077" cy="936000"/>
            </a:xfrm>
            <a:prstGeom prst="rect">
              <a:avLst/>
            </a:prstGeom>
            <a:solidFill>
              <a:srgbClr val="EBB49A"/>
            </a:solidFill>
            <a:ln w="12700">
              <a:noFill/>
            </a:ln>
          </p:spPr>
          <p:style>
            <a:lnRef idx="2">
              <a:schemeClr val="dk1"/>
            </a:lnRef>
            <a:fillRef idx="1">
              <a:schemeClr val="lt1"/>
            </a:fillRef>
            <a:effectRef idx="0">
              <a:schemeClr val="dk1"/>
            </a:effectRef>
            <a:fontRef idx="minor">
              <a:schemeClr val="dk1"/>
            </a:fontRef>
          </p:style>
          <p:txBody>
            <a:bodyPr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algn="ctr"/>
              <a:endParaRPr lang="en-US" sz="2699" dirty="0"/>
            </a:p>
          </p:txBody>
        </p:sp>
        <p:sp>
          <p:nvSpPr>
            <p:cNvPr id="9" name="Rectangle 8">
              <a:extLst>
                <a:ext uri="{FF2B5EF4-FFF2-40B4-BE49-F238E27FC236}">
                  <a16:creationId xmlns:a16="http://schemas.microsoft.com/office/drawing/2014/main" id="{142EF1A2-D7FA-A52E-FA75-BD7AD6D34529}"/>
                </a:ext>
              </a:extLst>
            </p:cNvPr>
            <p:cNvSpPr/>
            <p:nvPr/>
          </p:nvSpPr>
          <p:spPr>
            <a:xfrm>
              <a:off x="417473" y="3131225"/>
              <a:ext cx="5888077" cy="920205"/>
            </a:xfrm>
            <a:prstGeom prst="rect">
              <a:avLst/>
            </a:prstGeom>
            <a:solidFill>
              <a:schemeClr val="bg1"/>
            </a:solidFill>
            <a:ln w="12700">
              <a:solidFill>
                <a:srgbClr val="EBB49A"/>
              </a:solidFill>
            </a:ln>
          </p:spPr>
          <p:style>
            <a:lnRef idx="2">
              <a:schemeClr val="dk1"/>
            </a:lnRef>
            <a:fillRef idx="1">
              <a:schemeClr val="lt1"/>
            </a:fillRef>
            <a:effectRef idx="0">
              <a:schemeClr val="dk1"/>
            </a:effectRef>
            <a:fontRef idx="minor">
              <a:schemeClr val="dk1"/>
            </a:fontRef>
          </p:style>
          <p:txBody>
            <a:bodyPr lIns="91416" tIns="45708" rIns="91416" bIns="45708"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a:spcBef>
                  <a:spcPts val="0"/>
                </a:spcBef>
                <a:spcAft>
                  <a:spcPts val="0"/>
                </a:spcAft>
              </a:pPr>
              <a:endParaRPr lang="en-AU" sz="2199" b="1" dirty="0">
                <a:solidFill>
                  <a:srgbClr val="000000"/>
                </a:solidFill>
                <a:latin typeface="Atkinson Hyperlegible"/>
                <a:ea typeface="+mn-lt"/>
                <a:cs typeface="+mn-lt"/>
              </a:endParaRPr>
            </a:p>
            <a:p>
              <a:pPr algn="ctr"/>
              <a:endParaRPr lang="en-US" sz="2199" b="1" dirty="0">
                <a:solidFill>
                  <a:srgbClr val="000000"/>
                </a:solidFill>
                <a:latin typeface="Atkinson Hyperlegible"/>
                <a:cs typeface="Arial"/>
              </a:endParaRPr>
            </a:p>
          </p:txBody>
        </p:sp>
        <p:sp>
          <p:nvSpPr>
            <p:cNvPr id="10" name="TextBox 9">
              <a:extLst>
                <a:ext uri="{FF2B5EF4-FFF2-40B4-BE49-F238E27FC236}">
                  <a16:creationId xmlns:a16="http://schemas.microsoft.com/office/drawing/2014/main" id="{5436DD5E-D63B-9678-DD8B-E343B68CDFFF}"/>
                </a:ext>
              </a:extLst>
            </p:cNvPr>
            <p:cNvSpPr txBox="1"/>
            <p:nvPr/>
          </p:nvSpPr>
          <p:spPr>
            <a:xfrm>
              <a:off x="523875" y="3220434"/>
              <a:ext cx="562927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800"/>
                </a:spcAft>
              </a:pPr>
              <a:r>
                <a:rPr lang="en-US" sz="2200" dirty="0">
                  <a:latin typeface="Atkinson Hyperlegible" pitchFamily="2" charset="0"/>
                  <a:cs typeface="Arial"/>
                </a:rPr>
                <a:t>Achieving consistent hand hygiene remains a challenge globally.</a:t>
              </a:r>
            </a:p>
          </p:txBody>
        </p:sp>
      </p:grpSp>
    </p:spTree>
    <p:extLst>
      <p:ext uri="{BB962C8B-B14F-4D97-AF65-F5344CB8AC3E}">
        <p14:creationId xmlns:p14="http://schemas.microsoft.com/office/powerpoint/2010/main" val="1610204891"/>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8" fill="hold"/>
                                        <p:tgtEl>
                                          <p:spTgt spid="3"/>
                                        </p:tgtEl>
                                      </p:cBhvr>
                                    </p:cmd>
                                  </p:childTnLst>
                                </p:cTn>
                              </p:par>
                              <p:par>
                                <p:cTn id="7" presetID="2" presetClass="entr" presetSubtype="8" fill="hold" nodeType="withEffect">
                                  <p:stCondLst>
                                    <p:cond delay="500"/>
                                  </p:stCondLst>
                                  <p:childTnLst>
                                    <p:set>
                                      <p:cBhvr>
                                        <p:cTn id="8" dur="1" fill="hold">
                                          <p:stCondLst>
                                            <p:cond delay="0"/>
                                          </p:stCondLst>
                                        </p:cTn>
                                        <p:tgtEl>
                                          <p:spTgt spid="39"/>
                                        </p:tgtEl>
                                        <p:attrNameLst>
                                          <p:attrName>style.visibility</p:attrName>
                                        </p:attrNameLst>
                                      </p:cBhvr>
                                      <p:to>
                                        <p:strVal val="visible"/>
                                      </p:to>
                                    </p:set>
                                    <p:anim calcmode="lin" valueType="num">
                                      <p:cBhvr additive="base">
                                        <p:cTn id="9" dur="500" fill="hold"/>
                                        <p:tgtEl>
                                          <p:spTgt spid="39"/>
                                        </p:tgtEl>
                                        <p:attrNameLst>
                                          <p:attrName>ppt_x</p:attrName>
                                        </p:attrNameLst>
                                      </p:cBhvr>
                                      <p:tavLst>
                                        <p:tav tm="0">
                                          <p:val>
                                            <p:strVal val="0-#ppt_w/2"/>
                                          </p:val>
                                        </p:tav>
                                        <p:tav tm="100000">
                                          <p:val>
                                            <p:strVal val="#ppt_x"/>
                                          </p:val>
                                        </p:tav>
                                      </p:tavLst>
                                    </p:anim>
                                    <p:anim calcmode="lin" valueType="num">
                                      <p:cBhvr additive="base">
                                        <p:cTn id="10" dur="500" fill="hold"/>
                                        <p:tgtEl>
                                          <p:spTgt spid="39"/>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150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xit" presetSubtype="8" fill="hold" nodeType="withEffect">
                                  <p:stCondLst>
                                    <p:cond delay="23000"/>
                                  </p:stCondLst>
                                  <p:childTnLst>
                                    <p:anim calcmode="lin" valueType="num">
                                      <p:cBhvr additive="base">
                                        <p:cTn id="16" dur="500"/>
                                        <p:tgtEl>
                                          <p:spTgt spid="35"/>
                                        </p:tgtEl>
                                        <p:attrNameLst>
                                          <p:attrName>ppt_x</p:attrName>
                                        </p:attrNameLst>
                                      </p:cBhvr>
                                      <p:tavLst>
                                        <p:tav tm="0">
                                          <p:val>
                                            <p:strVal val="ppt_x"/>
                                          </p:val>
                                        </p:tav>
                                        <p:tav tm="100000">
                                          <p:val>
                                            <p:strVal val="0-ppt_w/2"/>
                                          </p:val>
                                        </p:tav>
                                      </p:tavLst>
                                    </p:anim>
                                    <p:anim calcmode="lin" valueType="num">
                                      <p:cBhvr additive="base">
                                        <p:cTn id="17" dur="500"/>
                                        <p:tgtEl>
                                          <p:spTgt spid="35"/>
                                        </p:tgtEl>
                                        <p:attrNameLst>
                                          <p:attrName>ppt_y</p:attrName>
                                        </p:attrNameLst>
                                      </p:cBhvr>
                                      <p:tavLst>
                                        <p:tav tm="0">
                                          <p:val>
                                            <p:strVal val="ppt_y"/>
                                          </p:val>
                                        </p:tav>
                                        <p:tav tm="100000">
                                          <p:val>
                                            <p:strVal val="ppt_y"/>
                                          </p:val>
                                        </p:tav>
                                      </p:tavLst>
                                    </p:anim>
                                    <p:set>
                                      <p:cBhvr>
                                        <p:cTn id="18" dur="1" fill="hold">
                                          <p:stCondLst>
                                            <p:cond delay="499"/>
                                          </p:stCondLst>
                                        </p:cTn>
                                        <p:tgtEl>
                                          <p:spTgt spid="35"/>
                                        </p:tgtEl>
                                        <p:attrNameLst>
                                          <p:attrName>style.visibility</p:attrName>
                                        </p:attrNameLst>
                                      </p:cBhvr>
                                      <p:to>
                                        <p:strVal val="hidden"/>
                                      </p:to>
                                    </p:set>
                                  </p:childTnLst>
                                </p:cTn>
                              </p:par>
                              <p:par>
                                <p:cTn id="19" presetID="2" presetClass="exit" presetSubtype="8" fill="hold" nodeType="withEffect">
                                  <p:stCondLst>
                                    <p:cond delay="23000"/>
                                  </p:stCondLst>
                                  <p:childTnLst>
                                    <p:anim calcmode="lin" valueType="num">
                                      <p:cBhvr additive="base">
                                        <p:cTn id="20" dur="500"/>
                                        <p:tgtEl>
                                          <p:spTgt spid="39"/>
                                        </p:tgtEl>
                                        <p:attrNameLst>
                                          <p:attrName>ppt_x</p:attrName>
                                        </p:attrNameLst>
                                      </p:cBhvr>
                                      <p:tavLst>
                                        <p:tav tm="0">
                                          <p:val>
                                            <p:strVal val="ppt_x"/>
                                          </p:val>
                                        </p:tav>
                                        <p:tav tm="100000">
                                          <p:val>
                                            <p:strVal val="0-ppt_w/2"/>
                                          </p:val>
                                        </p:tav>
                                      </p:tavLst>
                                    </p:anim>
                                    <p:anim calcmode="lin" valueType="num">
                                      <p:cBhvr additive="base">
                                        <p:cTn id="21" dur="500"/>
                                        <p:tgtEl>
                                          <p:spTgt spid="39"/>
                                        </p:tgtEl>
                                        <p:attrNameLst>
                                          <p:attrName>ppt_y</p:attrName>
                                        </p:attrNameLst>
                                      </p:cBhvr>
                                      <p:tavLst>
                                        <p:tav tm="0">
                                          <p:val>
                                            <p:strVal val="ppt_y"/>
                                          </p:val>
                                        </p:tav>
                                        <p:tav tm="100000">
                                          <p:val>
                                            <p:strVal val="ppt_y"/>
                                          </p:val>
                                        </p:tav>
                                      </p:tavLst>
                                    </p:anim>
                                    <p:set>
                                      <p:cBhvr>
                                        <p:cTn id="22" dur="1" fill="hold">
                                          <p:stCondLst>
                                            <p:cond delay="499"/>
                                          </p:stCondLst>
                                        </p:cTn>
                                        <p:tgtEl>
                                          <p:spTgt spid="39"/>
                                        </p:tgtEl>
                                        <p:attrNameLst>
                                          <p:attrName>style.visibility</p:attrName>
                                        </p:attrNameLst>
                                      </p:cBhvr>
                                      <p:to>
                                        <p:strVal val="hidden"/>
                                      </p:to>
                                    </p:set>
                                  </p:childTnLst>
                                </p:cTn>
                              </p:par>
                              <p:par>
                                <p:cTn id="23" presetID="2" presetClass="exit" presetSubtype="8" fill="hold" nodeType="withEffect">
                                  <p:stCondLst>
                                    <p:cond delay="23000"/>
                                  </p:stCondLst>
                                  <p:childTnLst>
                                    <p:anim calcmode="lin" valueType="num">
                                      <p:cBhvr additive="base">
                                        <p:cTn id="24" dur="500"/>
                                        <p:tgtEl>
                                          <p:spTgt spid="31"/>
                                        </p:tgtEl>
                                        <p:attrNameLst>
                                          <p:attrName>ppt_x</p:attrName>
                                        </p:attrNameLst>
                                      </p:cBhvr>
                                      <p:tavLst>
                                        <p:tav tm="0">
                                          <p:val>
                                            <p:strVal val="ppt_x"/>
                                          </p:val>
                                        </p:tav>
                                        <p:tav tm="100000">
                                          <p:val>
                                            <p:strVal val="0-ppt_w/2"/>
                                          </p:val>
                                        </p:tav>
                                      </p:tavLst>
                                    </p:anim>
                                    <p:anim calcmode="lin" valueType="num">
                                      <p:cBhvr additive="base">
                                        <p:cTn id="25" dur="500"/>
                                        <p:tgtEl>
                                          <p:spTgt spid="31"/>
                                        </p:tgtEl>
                                        <p:attrNameLst>
                                          <p:attrName>ppt_y</p:attrName>
                                        </p:attrNameLst>
                                      </p:cBhvr>
                                      <p:tavLst>
                                        <p:tav tm="0">
                                          <p:val>
                                            <p:strVal val="ppt_y"/>
                                          </p:val>
                                        </p:tav>
                                        <p:tav tm="100000">
                                          <p:val>
                                            <p:strVal val="ppt_y"/>
                                          </p:val>
                                        </p:tav>
                                      </p:tavLst>
                                    </p:anim>
                                    <p:set>
                                      <p:cBhvr>
                                        <p:cTn id="26" dur="1" fill="hold">
                                          <p:stCondLst>
                                            <p:cond delay="499"/>
                                          </p:stCondLst>
                                        </p:cTn>
                                        <p:tgtEl>
                                          <p:spTgt spid="31"/>
                                        </p:tgtEl>
                                        <p:attrNameLst>
                                          <p:attrName>style.visibility</p:attrName>
                                        </p:attrNameLst>
                                      </p:cBhvr>
                                      <p:to>
                                        <p:strVal val="hidden"/>
                                      </p:to>
                                    </p:set>
                                  </p:childTnLst>
                                </p:cTn>
                              </p:par>
                              <p:par>
                                <p:cTn id="27" presetID="2" presetClass="exit" presetSubtype="8" fill="hold" nodeType="withEffect">
                                  <p:stCondLst>
                                    <p:cond delay="23000"/>
                                  </p:stCondLst>
                                  <p:childTnLst>
                                    <p:anim calcmode="lin" valueType="num">
                                      <p:cBhvr additive="base">
                                        <p:cTn id="28" dur="500"/>
                                        <p:tgtEl>
                                          <p:spTgt spid="26"/>
                                        </p:tgtEl>
                                        <p:attrNameLst>
                                          <p:attrName>ppt_x</p:attrName>
                                        </p:attrNameLst>
                                      </p:cBhvr>
                                      <p:tavLst>
                                        <p:tav tm="0">
                                          <p:val>
                                            <p:strVal val="ppt_x"/>
                                          </p:val>
                                        </p:tav>
                                        <p:tav tm="100000">
                                          <p:val>
                                            <p:strVal val="0-ppt_w/2"/>
                                          </p:val>
                                        </p:tav>
                                      </p:tavLst>
                                    </p:anim>
                                    <p:anim calcmode="lin" valueType="num">
                                      <p:cBhvr additive="base">
                                        <p:cTn id="29" dur="500"/>
                                        <p:tgtEl>
                                          <p:spTgt spid="26"/>
                                        </p:tgtEl>
                                        <p:attrNameLst>
                                          <p:attrName>ppt_y</p:attrName>
                                        </p:attrNameLst>
                                      </p:cBhvr>
                                      <p:tavLst>
                                        <p:tav tm="0">
                                          <p:val>
                                            <p:strVal val="ppt_y"/>
                                          </p:val>
                                        </p:tav>
                                        <p:tav tm="100000">
                                          <p:val>
                                            <p:strVal val="ppt_y"/>
                                          </p:val>
                                        </p:tav>
                                      </p:tavLst>
                                    </p:anim>
                                    <p:set>
                                      <p:cBhvr>
                                        <p:cTn id="30" dur="1" fill="hold">
                                          <p:stCondLst>
                                            <p:cond delay="499"/>
                                          </p:stCondLst>
                                        </p:cTn>
                                        <p:tgtEl>
                                          <p:spTgt spid="26"/>
                                        </p:tgtEl>
                                        <p:attrNameLst>
                                          <p:attrName>style.visibility</p:attrName>
                                        </p:attrNameLst>
                                      </p:cBhvr>
                                      <p:to>
                                        <p:strVal val="hidden"/>
                                      </p:to>
                                    </p:set>
                                  </p:childTnLst>
                                </p:cTn>
                              </p:par>
                              <p:par>
                                <p:cTn id="31" presetID="2" presetClass="exit" presetSubtype="8" fill="hold" grpId="0" nodeType="withEffect">
                                  <p:stCondLst>
                                    <p:cond delay="23000"/>
                                  </p:stCondLst>
                                  <p:childTnLst>
                                    <p:anim calcmode="lin" valueType="num">
                                      <p:cBhvr additive="base">
                                        <p:cTn id="32" dur="500"/>
                                        <p:tgtEl>
                                          <p:spTgt spid="2"/>
                                        </p:tgtEl>
                                        <p:attrNameLst>
                                          <p:attrName>ppt_x</p:attrName>
                                        </p:attrNameLst>
                                      </p:cBhvr>
                                      <p:tavLst>
                                        <p:tav tm="0">
                                          <p:val>
                                            <p:strVal val="ppt_x"/>
                                          </p:val>
                                        </p:tav>
                                        <p:tav tm="100000">
                                          <p:val>
                                            <p:strVal val="0-ppt_w/2"/>
                                          </p:val>
                                        </p:tav>
                                      </p:tavLst>
                                    </p:anim>
                                    <p:anim calcmode="lin" valueType="num">
                                      <p:cBhvr additive="base">
                                        <p:cTn id="33" dur="500"/>
                                        <p:tgtEl>
                                          <p:spTgt spid="2"/>
                                        </p:tgtEl>
                                        <p:attrNameLst>
                                          <p:attrName>ppt_y</p:attrName>
                                        </p:attrNameLst>
                                      </p:cBhvr>
                                      <p:tavLst>
                                        <p:tav tm="0">
                                          <p:val>
                                            <p:strVal val="ppt_y"/>
                                          </p:val>
                                        </p:tav>
                                        <p:tav tm="100000">
                                          <p:val>
                                            <p:strVal val="ppt_y"/>
                                          </p:val>
                                        </p:tav>
                                      </p:tavLst>
                                    </p:anim>
                                    <p:set>
                                      <p:cBhvr>
                                        <p:cTn id="34" dur="1" fill="hold">
                                          <p:stCondLst>
                                            <p:cond delay="499"/>
                                          </p:stCondLst>
                                        </p:cTn>
                                        <p:tgtEl>
                                          <p:spTgt spid="2"/>
                                        </p:tgtEl>
                                        <p:attrNameLst>
                                          <p:attrName>style.visibility</p:attrName>
                                        </p:attrNameLst>
                                      </p:cBhvr>
                                      <p:to>
                                        <p:strVal val="hidden"/>
                                      </p:to>
                                    </p:set>
                                  </p:childTnLst>
                                </p:cTn>
                              </p:par>
                              <p:par>
                                <p:cTn id="35" presetID="2" presetClass="exit" presetSubtype="2" fill="hold" nodeType="withEffect">
                                  <p:stCondLst>
                                    <p:cond delay="23000"/>
                                  </p:stCondLst>
                                  <p:childTnLst>
                                    <p:anim calcmode="lin" valueType="num">
                                      <p:cBhvr additive="base">
                                        <p:cTn id="36" dur="500"/>
                                        <p:tgtEl>
                                          <p:spTgt spid="60"/>
                                        </p:tgtEl>
                                        <p:attrNameLst>
                                          <p:attrName>ppt_x</p:attrName>
                                        </p:attrNameLst>
                                      </p:cBhvr>
                                      <p:tavLst>
                                        <p:tav tm="0">
                                          <p:val>
                                            <p:strVal val="ppt_x"/>
                                          </p:val>
                                        </p:tav>
                                        <p:tav tm="100000">
                                          <p:val>
                                            <p:strVal val="1+ppt_w/2"/>
                                          </p:val>
                                        </p:tav>
                                      </p:tavLst>
                                    </p:anim>
                                    <p:anim calcmode="lin" valueType="num">
                                      <p:cBhvr additive="base">
                                        <p:cTn id="37" dur="500"/>
                                        <p:tgtEl>
                                          <p:spTgt spid="60"/>
                                        </p:tgtEl>
                                        <p:attrNameLst>
                                          <p:attrName>ppt_y</p:attrName>
                                        </p:attrNameLst>
                                      </p:cBhvr>
                                      <p:tavLst>
                                        <p:tav tm="0">
                                          <p:val>
                                            <p:strVal val="ppt_y"/>
                                          </p:val>
                                        </p:tav>
                                        <p:tav tm="100000">
                                          <p:val>
                                            <p:strVal val="ppt_y"/>
                                          </p:val>
                                        </p:tav>
                                      </p:tavLst>
                                    </p:anim>
                                    <p:set>
                                      <p:cBhvr>
                                        <p:cTn id="38" dur="1" fill="hold">
                                          <p:stCondLst>
                                            <p:cond delay="499"/>
                                          </p:stCondLst>
                                        </p:cTn>
                                        <p:tgtEl>
                                          <p:spTgt spid="60"/>
                                        </p:tgtEl>
                                        <p:attrNameLst>
                                          <p:attrName>style.visibility</p:attrName>
                                        </p:attrNameLst>
                                      </p:cBhvr>
                                      <p:to>
                                        <p:strVal val="hidden"/>
                                      </p:to>
                                    </p:set>
                                  </p:childTnLst>
                                </p:cTn>
                              </p:par>
                              <p:par>
                                <p:cTn id="39" presetID="2" presetClass="exit" presetSubtype="8" fill="hold" nodeType="withEffect">
                                  <p:stCondLst>
                                    <p:cond delay="23000"/>
                                  </p:stCondLst>
                                  <p:childTnLst>
                                    <p:anim calcmode="lin" valueType="num">
                                      <p:cBhvr additive="base">
                                        <p:cTn id="40" dur="500"/>
                                        <p:tgtEl>
                                          <p:spTgt spid="6"/>
                                        </p:tgtEl>
                                        <p:attrNameLst>
                                          <p:attrName>ppt_x</p:attrName>
                                        </p:attrNameLst>
                                      </p:cBhvr>
                                      <p:tavLst>
                                        <p:tav tm="0">
                                          <p:val>
                                            <p:strVal val="ppt_x"/>
                                          </p:val>
                                        </p:tav>
                                        <p:tav tm="100000">
                                          <p:val>
                                            <p:strVal val="0-ppt_w/2"/>
                                          </p:val>
                                        </p:tav>
                                      </p:tavLst>
                                    </p:anim>
                                    <p:anim calcmode="lin" valueType="num">
                                      <p:cBhvr additive="base">
                                        <p:cTn id="41" dur="500"/>
                                        <p:tgtEl>
                                          <p:spTgt spid="6"/>
                                        </p:tgtEl>
                                        <p:attrNameLst>
                                          <p:attrName>ppt_y</p:attrName>
                                        </p:attrNameLst>
                                      </p:cBhvr>
                                      <p:tavLst>
                                        <p:tav tm="0">
                                          <p:val>
                                            <p:strVal val="ppt_y"/>
                                          </p:val>
                                        </p:tav>
                                        <p:tav tm="100000">
                                          <p:val>
                                            <p:strVal val="ppt_y"/>
                                          </p:val>
                                        </p:tav>
                                      </p:tavLst>
                                    </p:anim>
                                    <p:set>
                                      <p:cBhvr>
                                        <p:cTn id="4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EB45ED0-6949-5031-8C13-5B10A83594F8}"/>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AB47BC"/>
                </a:solidFill>
                <a:latin typeface="Atkinson Hyperlegible" pitchFamily="2" charset="0"/>
              </a:rPr>
              <a:t>Did you know?</a:t>
            </a:r>
          </a:p>
        </p:txBody>
      </p:sp>
      <p:grpSp>
        <p:nvGrpSpPr>
          <p:cNvPr id="40" name="Group 39">
            <a:extLst>
              <a:ext uri="{FF2B5EF4-FFF2-40B4-BE49-F238E27FC236}">
                <a16:creationId xmlns:a16="http://schemas.microsoft.com/office/drawing/2014/main" id="{6173BF3F-A169-7909-BB8F-8F46472A9BB5}"/>
              </a:ext>
            </a:extLst>
          </p:cNvPr>
          <p:cNvGrpSpPr/>
          <p:nvPr/>
        </p:nvGrpSpPr>
        <p:grpSpPr>
          <a:xfrm>
            <a:off x="190501" y="1155519"/>
            <a:ext cx="4364887" cy="4989801"/>
            <a:chOff x="431799" y="1079501"/>
            <a:chExt cx="3845264" cy="4991100"/>
          </a:xfrm>
        </p:grpSpPr>
        <p:sp>
          <p:nvSpPr>
            <p:cNvPr id="43" name="Round Same Side Corner Rectangle 64">
              <a:extLst>
                <a:ext uri="{FF2B5EF4-FFF2-40B4-BE49-F238E27FC236}">
                  <a16:creationId xmlns:a16="http://schemas.microsoft.com/office/drawing/2014/main" id="{34DF449B-5CC2-F59D-2C1B-D790F8991095}"/>
                </a:ext>
              </a:extLst>
            </p:cNvPr>
            <p:cNvSpPr/>
            <p:nvPr/>
          </p:nvSpPr>
          <p:spPr>
            <a:xfrm rot="5400000" flipH="1">
              <a:off x="1010318" y="2803855"/>
              <a:ext cx="4991100" cy="1542391"/>
            </a:xfrm>
            <a:prstGeom prst="round2SameRect">
              <a:avLst>
                <a:gd name="adj1" fmla="val 23147"/>
                <a:gd name="adj2" fmla="val 0"/>
              </a:avLst>
            </a:prstGeom>
            <a:solidFill>
              <a:srgbClr val="EF414A"/>
            </a:solid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799">
                <a:solidFill>
                  <a:srgbClr val="000000"/>
                </a:solidFill>
              </a:endParaRPr>
            </a:p>
          </p:txBody>
        </p:sp>
        <p:sp>
          <p:nvSpPr>
            <p:cNvPr id="44" name="Rounded Rectangle 65">
              <a:extLst>
                <a:ext uri="{FF2B5EF4-FFF2-40B4-BE49-F238E27FC236}">
                  <a16:creationId xmlns:a16="http://schemas.microsoft.com/office/drawing/2014/main" id="{2772DEEC-747D-03D8-0156-C576DB4C2717}"/>
                </a:ext>
              </a:extLst>
            </p:cNvPr>
            <p:cNvSpPr/>
            <p:nvPr/>
          </p:nvSpPr>
          <p:spPr>
            <a:xfrm rot="16200000" flipH="1">
              <a:off x="-92106" y="1687479"/>
              <a:ext cx="4822954" cy="3775143"/>
            </a:xfrm>
            <a:prstGeom prst="roundRect">
              <a:avLst>
                <a:gd name="adj" fmla="val 7826"/>
              </a:avLst>
            </a:prstGeom>
            <a:solidFill>
              <a:schemeClr val="bg1"/>
            </a:solidFill>
            <a:ln w="22225">
              <a:solidFill>
                <a:schemeClr val="bg1">
                  <a:lumMod val="85000"/>
                </a:schemeClr>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799">
                <a:solidFill>
                  <a:srgbClr val="000000"/>
                </a:solidFill>
              </a:endParaRPr>
            </a:p>
          </p:txBody>
        </p:sp>
      </p:grpSp>
      <p:sp>
        <p:nvSpPr>
          <p:cNvPr id="30" name="TextBox 29">
            <a:extLst>
              <a:ext uri="{FF2B5EF4-FFF2-40B4-BE49-F238E27FC236}">
                <a16:creationId xmlns:a16="http://schemas.microsoft.com/office/drawing/2014/main" id="{E05BD9C7-6192-117D-6871-4AC0F1846813}"/>
              </a:ext>
            </a:extLst>
          </p:cNvPr>
          <p:cNvSpPr txBox="1"/>
          <p:nvPr/>
        </p:nvSpPr>
        <p:spPr>
          <a:xfrm>
            <a:off x="307473" y="1521631"/>
            <a:ext cx="4035928" cy="4257576"/>
          </a:xfrm>
          <a:prstGeom prst="rect">
            <a:avLst/>
          </a:prstGeom>
          <a:noFill/>
          <a:ln>
            <a:noFill/>
          </a:ln>
        </p:spPr>
        <p:txBody>
          <a:bodyPr wrap="square" anchor="t">
            <a:spAutoFit/>
          </a:bodyPr>
          <a:lstStyle/>
          <a:p>
            <a:pPr>
              <a:spcAft>
                <a:spcPts val="400"/>
              </a:spcAft>
            </a:pPr>
            <a:r>
              <a:rPr lang="en-US" sz="2400" dirty="0">
                <a:latin typeface="Atkinson Hyperlegible" pitchFamily="2" charset="0"/>
              </a:rPr>
              <a:t>Every day the average person sheds about </a:t>
            </a:r>
            <a:r>
              <a:rPr lang="en-US" sz="2400" b="1" dirty="0">
                <a:latin typeface="Atkinson Hyperlegible" pitchFamily="2" charset="0"/>
              </a:rPr>
              <a:t>1 million </a:t>
            </a:r>
            <a:r>
              <a:rPr lang="en-US" sz="2400" dirty="0">
                <a:latin typeface="Atkinson Hyperlegible" pitchFamily="2" charset="0"/>
              </a:rPr>
              <a:t>skin flakes? That’s about equal to the population of Bhutan and Barbados combined!</a:t>
            </a:r>
          </a:p>
          <a:p>
            <a:pPr marL="342900" indent="-342900">
              <a:spcAft>
                <a:spcPts val="400"/>
              </a:spcAft>
              <a:buFont typeface="Arial" panose="020B0604020202020204" pitchFamily="34" charset="0"/>
              <a:buChar char="•"/>
            </a:pPr>
            <a:r>
              <a:rPr lang="en-US" sz="2400" dirty="0">
                <a:latin typeface="Atkinson Hyperlegible" pitchFamily="2" charset="0"/>
              </a:rPr>
              <a:t>Microbes are </a:t>
            </a:r>
            <a:r>
              <a:rPr lang="en-US" sz="2400" b="1" dirty="0">
                <a:latin typeface="Atkinson Hyperlegible" pitchFamily="2" charset="0"/>
              </a:rPr>
              <a:t>everywhere</a:t>
            </a:r>
            <a:r>
              <a:rPr lang="en-US" sz="2400" dirty="0">
                <a:latin typeface="Atkinson Hyperlegible" pitchFamily="2" charset="0"/>
              </a:rPr>
              <a:t> – not just on skin.</a:t>
            </a:r>
          </a:p>
          <a:p>
            <a:pPr marL="342900" indent="-342900">
              <a:buFont typeface="Arial" panose="020B0604020202020204" pitchFamily="34" charset="0"/>
              <a:buChar char="•"/>
            </a:pPr>
            <a:r>
              <a:rPr lang="en-US" sz="2400" dirty="0">
                <a:latin typeface="Atkinson Hyperlegible" pitchFamily="2" charset="0"/>
              </a:rPr>
              <a:t>Hands of health workers can be contaminated with </a:t>
            </a:r>
            <a:r>
              <a:rPr lang="en-US" sz="2400" b="1" dirty="0">
                <a:latin typeface="Atkinson Hyperlegible" pitchFamily="2" charset="0"/>
              </a:rPr>
              <a:t>thousands of germs</a:t>
            </a:r>
            <a:r>
              <a:rPr lang="en-US" sz="2400" dirty="0">
                <a:latin typeface="Atkinson Hyperlegible" pitchFamily="2" charset="0"/>
              </a:rPr>
              <a:t>.</a:t>
            </a:r>
          </a:p>
        </p:txBody>
      </p:sp>
      <p:grpSp>
        <p:nvGrpSpPr>
          <p:cNvPr id="36" name="Group 35">
            <a:extLst>
              <a:ext uri="{FF2B5EF4-FFF2-40B4-BE49-F238E27FC236}">
                <a16:creationId xmlns:a16="http://schemas.microsoft.com/office/drawing/2014/main" id="{B8FC28A0-4BA7-6176-A592-77E2B949AB28}"/>
              </a:ext>
            </a:extLst>
          </p:cNvPr>
          <p:cNvGrpSpPr/>
          <p:nvPr/>
        </p:nvGrpSpPr>
        <p:grpSpPr>
          <a:xfrm>
            <a:off x="8347645" y="1155519"/>
            <a:ext cx="3653854" cy="4989801"/>
            <a:chOff x="8273618" y="1079501"/>
            <a:chExt cx="3435781" cy="4991100"/>
          </a:xfrm>
        </p:grpSpPr>
        <p:sp>
          <p:nvSpPr>
            <p:cNvPr id="37" name="Round Same Side Corner Rectangle 76">
              <a:extLst>
                <a:ext uri="{FF2B5EF4-FFF2-40B4-BE49-F238E27FC236}">
                  <a16:creationId xmlns:a16="http://schemas.microsoft.com/office/drawing/2014/main" id="{ED3E610D-1704-6A25-64AF-4AC27A7F7007}"/>
                </a:ext>
              </a:extLst>
            </p:cNvPr>
            <p:cNvSpPr/>
            <p:nvPr/>
          </p:nvSpPr>
          <p:spPr>
            <a:xfrm rot="16200000">
              <a:off x="6549264" y="2803855"/>
              <a:ext cx="4991100" cy="1542391"/>
            </a:xfrm>
            <a:prstGeom prst="round2SameRect">
              <a:avLst>
                <a:gd name="adj1" fmla="val 23147"/>
                <a:gd name="adj2" fmla="val 0"/>
              </a:avLst>
            </a:prstGeom>
            <a:solidFill>
              <a:srgbClr val="F1BE01"/>
            </a:solid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799">
                <a:solidFill>
                  <a:srgbClr val="000000"/>
                </a:solidFill>
              </a:endParaRPr>
            </a:p>
          </p:txBody>
        </p:sp>
        <p:sp>
          <p:nvSpPr>
            <p:cNvPr id="38" name="Rounded Rectangle 77">
              <a:extLst>
                <a:ext uri="{FF2B5EF4-FFF2-40B4-BE49-F238E27FC236}">
                  <a16:creationId xmlns:a16="http://schemas.microsoft.com/office/drawing/2014/main" id="{B8A95906-263E-7463-878A-F02FD02515C4}"/>
                </a:ext>
              </a:extLst>
            </p:cNvPr>
            <p:cNvSpPr/>
            <p:nvPr/>
          </p:nvSpPr>
          <p:spPr>
            <a:xfrm rot="5400000">
              <a:off x="7621486" y="1898614"/>
              <a:ext cx="4822954" cy="3352873"/>
            </a:xfrm>
            <a:prstGeom prst="roundRect">
              <a:avLst>
                <a:gd name="adj" fmla="val 9249"/>
              </a:avLst>
            </a:prstGeom>
            <a:solidFill>
              <a:schemeClr val="bg1"/>
            </a:solidFill>
            <a:ln w="22225">
              <a:solidFill>
                <a:schemeClr val="bg1">
                  <a:lumMod val="85000"/>
                </a:schemeClr>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799">
                <a:solidFill>
                  <a:srgbClr val="000000"/>
                </a:solidFill>
              </a:endParaRPr>
            </a:p>
          </p:txBody>
        </p:sp>
      </p:grpSp>
      <p:sp>
        <p:nvSpPr>
          <p:cNvPr id="46" name="TextBox 45">
            <a:extLst>
              <a:ext uri="{FF2B5EF4-FFF2-40B4-BE49-F238E27FC236}">
                <a16:creationId xmlns:a16="http://schemas.microsoft.com/office/drawing/2014/main" id="{C02BC997-1287-898A-21F4-32A45997DE15}"/>
              </a:ext>
            </a:extLst>
          </p:cNvPr>
          <p:cNvSpPr txBox="1"/>
          <p:nvPr/>
        </p:nvSpPr>
        <p:spPr>
          <a:xfrm>
            <a:off x="8563406" y="1890963"/>
            <a:ext cx="3399994" cy="3518912"/>
          </a:xfrm>
          <a:prstGeom prst="rect">
            <a:avLst/>
          </a:prstGeom>
          <a:noFill/>
          <a:ln>
            <a:noFill/>
          </a:ln>
        </p:spPr>
        <p:txBody>
          <a:bodyPr wrap="square" anchor="t">
            <a:spAutoFit/>
          </a:bodyPr>
          <a:lstStyle/>
          <a:p>
            <a:pPr>
              <a:spcAft>
                <a:spcPts val="400"/>
              </a:spcAft>
            </a:pPr>
            <a:r>
              <a:rPr lang="en-US" sz="2400" dirty="0">
                <a:latin typeface="Atkinson Hyperlegible" pitchFamily="2" charset="0"/>
              </a:rPr>
              <a:t>How long do germs survive? </a:t>
            </a:r>
          </a:p>
          <a:p>
            <a:pPr marL="342900" indent="-342900">
              <a:spcAft>
                <a:spcPts val="400"/>
              </a:spcAft>
              <a:buFont typeface="Arial" panose="020B0604020202020204" pitchFamily="34" charset="0"/>
              <a:buChar char="•"/>
            </a:pPr>
            <a:r>
              <a:rPr lang="en-US" sz="2400" dirty="0">
                <a:latin typeface="Atkinson Hyperlegible" pitchFamily="2" charset="0"/>
              </a:rPr>
              <a:t>Some </a:t>
            </a:r>
            <a:r>
              <a:rPr lang="en-US" sz="2400" b="1" dirty="0">
                <a:latin typeface="Atkinson Hyperlegible" pitchFamily="2" charset="0"/>
              </a:rPr>
              <a:t>survive on surfaces </a:t>
            </a:r>
            <a:r>
              <a:rPr lang="en-US" sz="2400" dirty="0">
                <a:latin typeface="Atkinson Hyperlegible" pitchFamily="2" charset="0"/>
              </a:rPr>
              <a:t>for 2 minutes, some for up to an hour.</a:t>
            </a:r>
          </a:p>
          <a:p>
            <a:pPr marL="342900" indent="-342900">
              <a:buFont typeface="Arial" panose="020B0604020202020204" pitchFamily="34" charset="0"/>
              <a:buChar char="•"/>
            </a:pPr>
            <a:r>
              <a:rPr lang="en-US" sz="2400" dirty="0">
                <a:latin typeface="Atkinson Hyperlegible" pitchFamily="2" charset="0"/>
              </a:rPr>
              <a:t>Some can </a:t>
            </a:r>
            <a:r>
              <a:rPr lang="en-US" sz="2400" b="1" dirty="0">
                <a:latin typeface="Atkinson Hyperlegible" pitchFamily="2" charset="0"/>
              </a:rPr>
              <a:t>survive in the environment </a:t>
            </a:r>
            <a:r>
              <a:rPr lang="en-US" sz="2400" dirty="0">
                <a:latin typeface="Atkinson Hyperlegible" pitchFamily="2" charset="0"/>
              </a:rPr>
              <a:t>for long periods.</a:t>
            </a:r>
          </a:p>
        </p:txBody>
      </p:sp>
      <p:grpSp>
        <p:nvGrpSpPr>
          <p:cNvPr id="60" name="Group 59">
            <a:extLst>
              <a:ext uri="{FF2B5EF4-FFF2-40B4-BE49-F238E27FC236}">
                <a16:creationId xmlns:a16="http://schemas.microsoft.com/office/drawing/2014/main" id="{6C7E8BAA-C422-7678-5B96-2977D9F5986F}"/>
              </a:ext>
            </a:extLst>
          </p:cNvPr>
          <p:cNvGrpSpPr/>
          <p:nvPr/>
        </p:nvGrpSpPr>
        <p:grpSpPr>
          <a:xfrm>
            <a:off x="4875961" y="2067607"/>
            <a:ext cx="3165626" cy="3165625"/>
            <a:chOff x="4875961" y="2067607"/>
            <a:chExt cx="3165626" cy="3165625"/>
          </a:xfrm>
        </p:grpSpPr>
        <p:grpSp>
          <p:nvGrpSpPr>
            <p:cNvPr id="59" name="Group 58">
              <a:extLst>
                <a:ext uri="{FF2B5EF4-FFF2-40B4-BE49-F238E27FC236}">
                  <a16:creationId xmlns:a16="http://schemas.microsoft.com/office/drawing/2014/main" id="{76B4CBBF-4F37-0210-5D95-3081835DE41E}"/>
                </a:ext>
              </a:extLst>
            </p:cNvPr>
            <p:cNvGrpSpPr/>
            <p:nvPr/>
          </p:nvGrpSpPr>
          <p:grpSpPr>
            <a:xfrm>
              <a:off x="4875961" y="2067607"/>
              <a:ext cx="3165626" cy="3165625"/>
              <a:chOff x="4875961" y="2067607"/>
              <a:chExt cx="3165626" cy="3165625"/>
            </a:xfrm>
          </p:grpSpPr>
          <p:sp>
            <p:nvSpPr>
              <p:cNvPr id="32" name="Oval 31">
                <a:extLst>
                  <a:ext uri="{FF2B5EF4-FFF2-40B4-BE49-F238E27FC236}">
                    <a16:creationId xmlns:a16="http://schemas.microsoft.com/office/drawing/2014/main" id="{1B0AAA77-AA7A-2EDE-662D-597D3E317043}"/>
                  </a:ext>
                </a:extLst>
              </p:cNvPr>
              <p:cNvSpPr/>
              <p:nvPr/>
            </p:nvSpPr>
            <p:spPr>
              <a:xfrm>
                <a:off x="4875961" y="2067607"/>
                <a:ext cx="3165625" cy="3165625"/>
              </a:xfrm>
              <a:prstGeom prst="ellipse">
                <a:avLst/>
              </a:prstGeom>
              <a:solidFill>
                <a:srgbClr val="EF41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799"/>
              </a:p>
            </p:txBody>
          </p:sp>
          <p:sp>
            <p:nvSpPr>
              <p:cNvPr id="33" name="Freeform 37">
                <a:extLst>
                  <a:ext uri="{FF2B5EF4-FFF2-40B4-BE49-F238E27FC236}">
                    <a16:creationId xmlns:a16="http://schemas.microsoft.com/office/drawing/2014/main" id="{DCD85434-E771-9784-D243-0167712258E8}"/>
                  </a:ext>
                </a:extLst>
              </p:cNvPr>
              <p:cNvSpPr/>
              <p:nvPr/>
            </p:nvSpPr>
            <p:spPr>
              <a:xfrm>
                <a:off x="6466587" y="2068001"/>
                <a:ext cx="1575000" cy="3164836"/>
              </a:xfrm>
              <a:custGeom>
                <a:avLst/>
                <a:gdLst>
                  <a:gd name="connsiteX0" fmla="*/ 0 w 1944889"/>
                  <a:gd name="connsiteY0" fmla="*/ 0 h 3908098"/>
                  <a:gd name="connsiteX1" fmla="*/ 190193 w 1944889"/>
                  <a:gd name="connsiteY1" fmla="*/ 9604 h 3908098"/>
                  <a:gd name="connsiteX2" fmla="*/ 1944889 w 1944889"/>
                  <a:gd name="connsiteY2" fmla="*/ 1954049 h 3908098"/>
                  <a:gd name="connsiteX3" fmla="*/ 190193 w 1944889"/>
                  <a:gd name="connsiteY3" fmla="*/ 3898494 h 3908098"/>
                  <a:gd name="connsiteX4" fmla="*/ 0 w 1944889"/>
                  <a:gd name="connsiteY4" fmla="*/ 3908098 h 390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889" h="3908098">
                    <a:moveTo>
                      <a:pt x="0" y="0"/>
                    </a:moveTo>
                    <a:lnTo>
                      <a:pt x="190193" y="9604"/>
                    </a:lnTo>
                    <a:cubicBezTo>
                      <a:pt x="1175779" y="109696"/>
                      <a:pt x="1944889" y="942055"/>
                      <a:pt x="1944889" y="1954049"/>
                    </a:cubicBezTo>
                    <a:cubicBezTo>
                      <a:pt x="1944889" y="2966043"/>
                      <a:pt x="1175779" y="3798402"/>
                      <a:pt x="190193" y="3898494"/>
                    </a:cubicBezTo>
                    <a:lnTo>
                      <a:pt x="0" y="3908098"/>
                    </a:lnTo>
                    <a:close/>
                  </a:path>
                </a:pathLst>
              </a:custGeom>
              <a:solidFill>
                <a:srgbClr val="F1BE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799"/>
              </a:p>
            </p:txBody>
          </p:sp>
          <p:sp>
            <p:nvSpPr>
              <p:cNvPr id="34" name="Oval 33">
                <a:extLst>
                  <a:ext uri="{FF2B5EF4-FFF2-40B4-BE49-F238E27FC236}">
                    <a16:creationId xmlns:a16="http://schemas.microsoft.com/office/drawing/2014/main" id="{B004B85E-2B04-AA6A-DC27-B927FA2D9F6F}"/>
                  </a:ext>
                </a:extLst>
              </p:cNvPr>
              <p:cNvSpPr/>
              <p:nvPr/>
            </p:nvSpPr>
            <p:spPr>
              <a:xfrm>
                <a:off x="5169827" y="2361473"/>
                <a:ext cx="2577892" cy="257789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799"/>
              </a:p>
            </p:txBody>
          </p:sp>
        </p:grpSp>
        <p:pic>
          <p:nvPicPr>
            <p:cNvPr id="51" name="Picture 50" descr="A silhouette of a child running&#10;&#10;Description automatically generated">
              <a:extLst>
                <a:ext uri="{FF2B5EF4-FFF2-40B4-BE49-F238E27FC236}">
                  <a16:creationId xmlns:a16="http://schemas.microsoft.com/office/drawing/2014/main" id="{FFA3C026-090A-1416-5064-44FA918EEF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7482" y="2642005"/>
              <a:ext cx="1422584" cy="2016828"/>
            </a:xfrm>
            <a:prstGeom prst="rect">
              <a:avLst/>
            </a:prstGeom>
          </p:spPr>
        </p:pic>
      </p:grpSp>
      <p:pic>
        <p:nvPicPr>
          <p:cNvPr id="2" name="05">
            <a:hlinkClick r:id="" action="ppaction://media"/>
            <a:extLst>
              <a:ext uri="{FF2B5EF4-FFF2-40B4-BE49-F238E27FC236}">
                <a16:creationId xmlns:a16="http://schemas.microsoft.com/office/drawing/2014/main" id="{989284D5-5EF1-22ED-6087-7E22861029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713" y="7629525"/>
            <a:ext cx="609600" cy="609600"/>
          </a:xfrm>
          <a:prstGeom prst="rect">
            <a:avLst/>
          </a:prstGeom>
        </p:spPr>
      </p:pic>
    </p:spTree>
    <p:extLst>
      <p:ext uri="{BB962C8B-B14F-4D97-AF65-F5344CB8AC3E}">
        <p14:creationId xmlns:p14="http://schemas.microsoft.com/office/powerpoint/2010/main" val="3135239660"/>
      </p:ext>
    </p:extLst>
  </p:cSld>
  <p:clrMapOvr>
    <a:masterClrMapping/>
  </p:clrMapOvr>
  <mc:AlternateContent xmlns:mc="http://schemas.openxmlformats.org/markup-compatibility/2006" xmlns:p14="http://schemas.microsoft.com/office/powerpoint/2010/main">
    <mc:Choice Requires="p14">
      <p:transition spd="slow" p14:dur="2000" advClick="0" advTm="48950"/>
    </mc:Choice>
    <mc:Fallback xmlns="">
      <p:transition spd="slow" advClick="0" advTm="48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169" fill="hold"/>
                                        <p:tgtEl>
                                          <p:spTgt spid="2"/>
                                        </p:tgtEl>
                                      </p:cBhvr>
                                    </p:cmd>
                                  </p:childTnLst>
                                </p:cTn>
                              </p:par>
                              <p:par>
                                <p:cTn id="7" presetID="2" presetClass="entr" presetSubtype="8"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0-#ppt_w/2"/>
                                          </p:val>
                                        </p:tav>
                                        <p:tav tm="100000">
                                          <p:val>
                                            <p:strVal val="#ppt_x"/>
                                          </p:val>
                                        </p:tav>
                                      </p:tavLst>
                                    </p:anim>
                                    <p:anim calcmode="lin" valueType="num">
                                      <p:cBhvr additive="base">
                                        <p:cTn id="10" dur="500" fill="hold"/>
                                        <p:tgtEl>
                                          <p:spTgt spid="9"/>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500"/>
                                  </p:stCondLst>
                                  <p:childTnLst>
                                    <p:set>
                                      <p:cBhvr>
                                        <p:cTn id="12" dur="1" fill="hold">
                                          <p:stCondLst>
                                            <p:cond delay="0"/>
                                          </p:stCondLst>
                                        </p:cTn>
                                        <p:tgtEl>
                                          <p:spTgt spid="60"/>
                                        </p:tgtEl>
                                        <p:attrNameLst>
                                          <p:attrName>style.visibility</p:attrName>
                                        </p:attrNameLst>
                                      </p:cBhvr>
                                      <p:to>
                                        <p:strVal val="visible"/>
                                      </p:to>
                                    </p:set>
                                    <p:anim calcmode="lin" valueType="num">
                                      <p:cBhvr>
                                        <p:cTn id="13" dur="500" fill="hold"/>
                                        <p:tgtEl>
                                          <p:spTgt spid="60"/>
                                        </p:tgtEl>
                                        <p:attrNameLst>
                                          <p:attrName>ppt_w</p:attrName>
                                        </p:attrNameLst>
                                      </p:cBhvr>
                                      <p:tavLst>
                                        <p:tav tm="0">
                                          <p:val>
                                            <p:fltVal val="0"/>
                                          </p:val>
                                        </p:tav>
                                        <p:tav tm="100000">
                                          <p:val>
                                            <p:strVal val="#ppt_w"/>
                                          </p:val>
                                        </p:tav>
                                      </p:tavLst>
                                    </p:anim>
                                    <p:anim calcmode="lin" valueType="num">
                                      <p:cBhvr>
                                        <p:cTn id="14" dur="500" fill="hold"/>
                                        <p:tgtEl>
                                          <p:spTgt spid="60"/>
                                        </p:tgtEl>
                                        <p:attrNameLst>
                                          <p:attrName>ppt_h</p:attrName>
                                        </p:attrNameLst>
                                      </p:cBhvr>
                                      <p:tavLst>
                                        <p:tav tm="0">
                                          <p:val>
                                            <p:fltVal val="0"/>
                                          </p:val>
                                        </p:tav>
                                        <p:tav tm="100000">
                                          <p:val>
                                            <p:strVal val="#ppt_h"/>
                                          </p:val>
                                        </p:tav>
                                      </p:tavLst>
                                    </p:anim>
                                    <p:animEffect transition="in" filter="fade">
                                      <p:cBhvr>
                                        <p:cTn id="15" dur="500"/>
                                        <p:tgtEl>
                                          <p:spTgt spid="60"/>
                                        </p:tgtEl>
                                      </p:cBhvr>
                                    </p:animEffect>
                                  </p:childTnLst>
                                </p:cTn>
                              </p:par>
                              <p:par>
                                <p:cTn id="16" presetID="2" presetClass="entr" presetSubtype="8" fill="hold" nodeType="withEffect">
                                  <p:stCondLst>
                                    <p:cond delay="10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0-#ppt_w/2"/>
                                          </p:val>
                                        </p:tav>
                                        <p:tav tm="100000">
                                          <p:val>
                                            <p:strVal val="#ppt_x"/>
                                          </p:val>
                                        </p:tav>
                                      </p:tavLst>
                                    </p:anim>
                                    <p:anim calcmode="lin" valueType="num">
                                      <p:cBhvr additive="base">
                                        <p:cTn id="19" dur="500" fill="hold"/>
                                        <p:tgtEl>
                                          <p:spTgt spid="40"/>
                                        </p:tgtEl>
                                        <p:attrNameLst>
                                          <p:attrName>ppt_y</p:attrName>
                                        </p:attrNameLst>
                                      </p:cBhvr>
                                      <p:tavLst>
                                        <p:tav tm="0">
                                          <p:val>
                                            <p:strVal val="#ppt_y"/>
                                          </p:val>
                                        </p:tav>
                                        <p:tav tm="100000">
                                          <p:val>
                                            <p:strVal val="#ppt_y"/>
                                          </p:val>
                                        </p:tav>
                                      </p:tavLst>
                                    </p:anim>
                                  </p:childTnLst>
                                </p:cTn>
                              </p:par>
                              <p:par>
                                <p:cTn id="20" presetID="22" presetClass="entr" presetSubtype="8" fill="hold" grpId="0" nodeType="withEffect">
                                  <p:stCondLst>
                                    <p:cond delay="150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wipe(left)">
                                      <p:cBhvr>
                                        <p:cTn id="22" dur="500"/>
                                        <p:tgtEl>
                                          <p:spTgt spid="30">
                                            <p:txEl>
                                              <p:pRg st="0" end="0"/>
                                            </p:txEl>
                                          </p:spTgt>
                                        </p:tgtEl>
                                      </p:cBhvr>
                                    </p:animEffect>
                                  </p:childTnLst>
                                </p:cTn>
                              </p:par>
                              <p:par>
                                <p:cTn id="23" presetID="22" presetClass="entr" presetSubtype="8" fill="hold" grpId="0" nodeType="withEffect">
                                  <p:stCondLst>
                                    <p:cond delay="5000"/>
                                  </p:stCondLst>
                                  <p:childTnLst>
                                    <p:set>
                                      <p:cBhvr>
                                        <p:cTn id="24" dur="1" fill="hold">
                                          <p:stCondLst>
                                            <p:cond delay="0"/>
                                          </p:stCondLst>
                                        </p:cTn>
                                        <p:tgtEl>
                                          <p:spTgt spid="30">
                                            <p:txEl>
                                              <p:pRg st="1" end="1"/>
                                            </p:txEl>
                                          </p:spTgt>
                                        </p:tgtEl>
                                        <p:attrNameLst>
                                          <p:attrName>style.visibility</p:attrName>
                                        </p:attrNameLst>
                                      </p:cBhvr>
                                      <p:to>
                                        <p:strVal val="visible"/>
                                      </p:to>
                                    </p:set>
                                    <p:animEffect transition="in" filter="wipe(left)">
                                      <p:cBhvr>
                                        <p:cTn id="25" dur="500"/>
                                        <p:tgtEl>
                                          <p:spTgt spid="30">
                                            <p:txEl>
                                              <p:pRg st="1" end="1"/>
                                            </p:txEl>
                                          </p:spTgt>
                                        </p:tgtEl>
                                      </p:cBhvr>
                                    </p:animEffect>
                                  </p:childTnLst>
                                </p:cTn>
                              </p:par>
                              <p:par>
                                <p:cTn id="26" presetID="22" presetClass="entr" presetSubtype="8" fill="hold" grpId="0" nodeType="withEffect">
                                  <p:stCondLst>
                                    <p:cond delay="28250"/>
                                  </p:stCondLst>
                                  <p:childTnLst>
                                    <p:set>
                                      <p:cBhvr>
                                        <p:cTn id="27" dur="1" fill="hold">
                                          <p:stCondLst>
                                            <p:cond delay="0"/>
                                          </p:stCondLst>
                                        </p:cTn>
                                        <p:tgtEl>
                                          <p:spTgt spid="30">
                                            <p:txEl>
                                              <p:pRg st="2" end="2"/>
                                            </p:txEl>
                                          </p:spTgt>
                                        </p:tgtEl>
                                        <p:attrNameLst>
                                          <p:attrName>style.visibility</p:attrName>
                                        </p:attrNameLst>
                                      </p:cBhvr>
                                      <p:to>
                                        <p:strVal val="visible"/>
                                      </p:to>
                                    </p:set>
                                    <p:animEffect transition="in" filter="wipe(left)">
                                      <p:cBhvr>
                                        <p:cTn id="28" dur="500"/>
                                        <p:tgtEl>
                                          <p:spTgt spid="30">
                                            <p:txEl>
                                              <p:pRg st="2" end="2"/>
                                            </p:txEl>
                                          </p:spTgt>
                                        </p:tgtEl>
                                      </p:cBhvr>
                                    </p:animEffect>
                                  </p:childTnLst>
                                </p:cTn>
                              </p:par>
                              <p:par>
                                <p:cTn id="29" presetID="2" presetClass="entr" presetSubtype="2" fill="hold" nodeType="withEffect">
                                  <p:stCondLst>
                                    <p:cond delay="1150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2" presetClass="entr" presetSubtype="8" fill="hold" grpId="0" nodeType="withEffect">
                                  <p:stCondLst>
                                    <p:cond delay="12000"/>
                                  </p:stCondLst>
                                  <p:childTnLst>
                                    <p:set>
                                      <p:cBhvr>
                                        <p:cTn id="34" dur="1" fill="hold">
                                          <p:stCondLst>
                                            <p:cond delay="0"/>
                                          </p:stCondLst>
                                        </p:cTn>
                                        <p:tgtEl>
                                          <p:spTgt spid="46">
                                            <p:txEl>
                                              <p:pRg st="0" end="0"/>
                                            </p:txEl>
                                          </p:spTgt>
                                        </p:tgtEl>
                                        <p:attrNameLst>
                                          <p:attrName>style.visibility</p:attrName>
                                        </p:attrNameLst>
                                      </p:cBhvr>
                                      <p:to>
                                        <p:strVal val="visible"/>
                                      </p:to>
                                    </p:set>
                                    <p:animEffect transition="in" filter="wipe(left)">
                                      <p:cBhvr>
                                        <p:cTn id="35" dur="500"/>
                                        <p:tgtEl>
                                          <p:spTgt spid="46">
                                            <p:txEl>
                                              <p:pRg st="0" end="0"/>
                                            </p:txEl>
                                          </p:spTgt>
                                        </p:tgtEl>
                                      </p:cBhvr>
                                    </p:animEffect>
                                  </p:childTnLst>
                                </p:cTn>
                              </p:par>
                              <p:par>
                                <p:cTn id="36" presetID="22" presetClass="entr" presetSubtype="8" fill="hold" grpId="0" nodeType="withEffect">
                                  <p:stCondLst>
                                    <p:cond delay="15500"/>
                                  </p:stCondLst>
                                  <p:childTnLst>
                                    <p:set>
                                      <p:cBhvr>
                                        <p:cTn id="37" dur="1" fill="hold">
                                          <p:stCondLst>
                                            <p:cond delay="0"/>
                                          </p:stCondLst>
                                        </p:cTn>
                                        <p:tgtEl>
                                          <p:spTgt spid="46">
                                            <p:txEl>
                                              <p:pRg st="1" end="1"/>
                                            </p:txEl>
                                          </p:spTgt>
                                        </p:tgtEl>
                                        <p:attrNameLst>
                                          <p:attrName>style.visibility</p:attrName>
                                        </p:attrNameLst>
                                      </p:cBhvr>
                                      <p:to>
                                        <p:strVal val="visible"/>
                                      </p:to>
                                    </p:set>
                                    <p:animEffect transition="in" filter="wipe(left)">
                                      <p:cBhvr>
                                        <p:cTn id="38" dur="500"/>
                                        <p:tgtEl>
                                          <p:spTgt spid="46">
                                            <p:txEl>
                                              <p:pRg st="1" end="1"/>
                                            </p:txEl>
                                          </p:spTgt>
                                        </p:tgtEl>
                                      </p:cBhvr>
                                    </p:animEffect>
                                  </p:childTnLst>
                                </p:cTn>
                              </p:par>
                              <p:par>
                                <p:cTn id="39" presetID="22" presetClass="entr" presetSubtype="8" fill="hold" grpId="0" nodeType="withEffect">
                                  <p:stCondLst>
                                    <p:cond delay="21500"/>
                                  </p:stCondLst>
                                  <p:childTnLst>
                                    <p:set>
                                      <p:cBhvr>
                                        <p:cTn id="40" dur="1" fill="hold">
                                          <p:stCondLst>
                                            <p:cond delay="0"/>
                                          </p:stCondLst>
                                        </p:cTn>
                                        <p:tgtEl>
                                          <p:spTgt spid="46">
                                            <p:txEl>
                                              <p:pRg st="2" end="2"/>
                                            </p:txEl>
                                          </p:spTgt>
                                        </p:tgtEl>
                                        <p:attrNameLst>
                                          <p:attrName>style.visibility</p:attrName>
                                        </p:attrNameLst>
                                      </p:cBhvr>
                                      <p:to>
                                        <p:strVal val="visible"/>
                                      </p:to>
                                    </p:set>
                                    <p:animEffect transition="in" filter="wipe(left)">
                                      <p:cBhvr>
                                        <p:cTn id="41" dur="500"/>
                                        <p:tgtEl>
                                          <p:spTgt spid="46">
                                            <p:txEl>
                                              <p:pRg st="2" end="2"/>
                                            </p:txEl>
                                          </p:spTgt>
                                        </p:tgtEl>
                                      </p:cBhvr>
                                    </p:animEffect>
                                  </p:childTnLst>
                                </p:cTn>
                              </p:par>
                              <p:par>
                                <p:cTn id="42" presetID="2" presetClass="exit" presetSubtype="2" fill="hold" nodeType="withEffect">
                                  <p:stCondLst>
                                    <p:cond delay="48950"/>
                                  </p:stCondLst>
                                  <p:childTnLst>
                                    <p:anim calcmode="lin" valueType="num">
                                      <p:cBhvr additive="base">
                                        <p:cTn id="43" dur="500"/>
                                        <p:tgtEl>
                                          <p:spTgt spid="36"/>
                                        </p:tgtEl>
                                        <p:attrNameLst>
                                          <p:attrName>ppt_x</p:attrName>
                                        </p:attrNameLst>
                                      </p:cBhvr>
                                      <p:tavLst>
                                        <p:tav tm="0">
                                          <p:val>
                                            <p:strVal val="ppt_x"/>
                                          </p:val>
                                        </p:tav>
                                        <p:tav tm="100000">
                                          <p:val>
                                            <p:strVal val="1+ppt_w/2"/>
                                          </p:val>
                                        </p:tav>
                                      </p:tavLst>
                                    </p:anim>
                                    <p:anim calcmode="lin" valueType="num">
                                      <p:cBhvr additive="base">
                                        <p:cTn id="44" dur="500"/>
                                        <p:tgtEl>
                                          <p:spTgt spid="36"/>
                                        </p:tgtEl>
                                        <p:attrNameLst>
                                          <p:attrName>ppt_y</p:attrName>
                                        </p:attrNameLst>
                                      </p:cBhvr>
                                      <p:tavLst>
                                        <p:tav tm="0">
                                          <p:val>
                                            <p:strVal val="ppt_y"/>
                                          </p:val>
                                        </p:tav>
                                        <p:tav tm="100000">
                                          <p:val>
                                            <p:strVal val="ppt_y"/>
                                          </p:val>
                                        </p:tav>
                                      </p:tavLst>
                                    </p:anim>
                                    <p:set>
                                      <p:cBhvr>
                                        <p:cTn id="45" dur="1" fill="hold">
                                          <p:stCondLst>
                                            <p:cond delay="499"/>
                                          </p:stCondLst>
                                        </p:cTn>
                                        <p:tgtEl>
                                          <p:spTgt spid="36"/>
                                        </p:tgtEl>
                                        <p:attrNameLst>
                                          <p:attrName>style.visibility</p:attrName>
                                        </p:attrNameLst>
                                      </p:cBhvr>
                                      <p:to>
                                        <p:strVal val="hidden"/>
                                      </p:to>
                                    </p:set>
                                  </p:childTnLst>
                                </p:cTn>
                              </p:par>
                              <p:par>
                                <p:cTn id="46" presetID="2" presetClass="exit" presetSubtype="2" fill="hold" grpId="1" nodeType="withEffect">
                                  <p:stCondLst>
                                    <p:cond delay="48950"/>
                                  </p:stCondLst>
                                  <p:childTnLst>
                                    <p:anim calcmode="lin" valueType="num">
                                      <p:cBhvr additive="base">
                                        <p:cTn id="47" dur="500"/>
                                        <p:tgtEl>
                                          <p:spTgt spid="46">
                                            <p:txEl>
                                              <p:pRg st="0" end="0"/>
                                            </p:txEl>
                                          </p:spTgt>
                                        </p:tgtEl>
                                        <p:attrNameLst>
                                          <p:attrName>ppt_x</p:attrName>
                                        </p:attrNameLst>
                                      </p:cBhvr>
                                      <p:tavLst>
                                        <p:tav tm="0">
                                          <p:val>
                                            <p:strVal val="ppt_x"/>
                                          </p:val>
                                        </p:tav>
                                        <p:tav tm="100000">
                                          <p:val>
                                            <p:strVal val="1+ppt_w/2"/>
                                          </p:val>
                                        </p:tav>
                                      </p:tavLst>
                                    </p:anim>
                                    <p:anim calcmode="lin" valueType="num">
                                      <p:cBhvr additive="base">
                                        <p:cTn id="48" dur="500"/>
                                        <p:tgtEl>
                                          <p:spTgt spid="46">
                                            <p:txEl>
                                              <p:pRg st="0" end="0"/>
                                            </p:txEl>
                                          </p:spTgt>
                                        </p:tgtEl>
                                        <p:attrNameLst>
                                          <p:attrName>ppt_y</p:attrName>
                                        </p:attrNameLst>
                                      </p:cBhvr>
                                      <p:tavLst>
                                        <p:tav tm="0">
                                          <p:val>
                                            <p:strVal val="ppt_y"/>
                                          </p:val>
                                        </p:tav>
                                        <p:tav tm="100000">
                                          <p:val>
                                            <p:strVal val="ppt_y"/>
                                          </p:val>
                                        </p:tav>
                                      </p:tavLst>
                                    </p:anim>
                                    <p:set>
                                      <p:cBhvr>
                                        <p:cTn id="49" dur="1" fill="hold">
                                          <p:stCondLst>
                                            <p:cond delay="499"/>
                                          </p:stCondLst>
                                        </p:cTn>
                                        <p:tgtEl>
                                          <p:spTgt spid="46">
                                            <p:txEl>
                                              <p:pRg st="0" end="0"/>
                                            </p:txEl>
                                          </p:spTgt>
                                        </p:tgtEl>
                                        <p:attrNameLst>
                                          <p:attrName>style.visibility</p:attrName>
                                        </p:attrNameLst>
                                      </p:cBhvr>
                                      <p:to>
                                        <p:strVal val="hidden"/>
                                      </p:to>
                                    </p:set>
                                  </p:childTnLst>
                                </p:cTn>
                              </p:par>
                              <p:par>
                                <p:cTn id="50" presetID="2" presetClass="exit" presetSubtype="2" fill="hold" grpId="1" nodeType="withEffect">
                                  <p:stCondLst>
                                    <p:cond delay="48950"/>
                                  </p:stCondLst>
                                  <p:childTnLst>
                                    <p:anim calcmode="lin" valueType="num">
                                      <p:cBhvr additive="base">
                                        <p:cTn id="51" dur="500"/>
                                        <p:tgtEl>
                                          <p:spTgt spid="46">
                                            <p:txEl>
                                              <p:pRg st="1" end="1"/>
                                            </p:txEl>
                                          </p:spTgt>
                                        </p:tgtEl>
                                        <p:attrNameLst>
                                          <p:attrName>ppt_x</p:attrName>
                                        </p:attrNameLst>
                                      </p:cBhvr>
                                      <p:tavLst>
                                        <p:tav tm="0">
                                          <p:val>
                                            <p:strVal val="ppt_x"/>
                                          </p:val>
                                        </p:tav>
                                        <p:tav tm="100000">
                                          <p:val>
                                            <p:strVal val="1+ppt_w/2"/>
                                          </p:val>
                                        </p:tav>
                                      </p:tavLst>
                                    </p:anim>
                                    <p:anim calcmode="lin" valueType="num">
                                      <p:cBhvr additive="base">
                                        <p:cTn id="52" dur="500"/>
                                        <p:tgtEl>
                                          <p:spTgt spid="46">
                                            <p:txEl>
                                              <p:pRg st="1" end="1"/>
                                            </p:txEl>
                                          </p:spTgt>
                                        </p:tgtEl>
                                        <p:attrNameLst>
                                          <p:attrName>ppt_y</p:attrName>
                                        </p:attrNameLst>
                                      </p:cBhvr>
                                      <p:tavLst>
                                        <p:tav tm="0">
                                          <p:val>
                                            <p:strVal val="ppt_y"/>
                                          </p:val>
                                        </p:tav>
                                        <p:tav tm="100000">
                                          <p:val>
                                            <p:strVal val="ppt_y"/>
                                          </p:val>
                                        </p:tav>
                                      </p:tavLst>
                                    </p:anim>
                                    <p:set>
                                      <p:cBhvr>
                                        <p:cTn id="53" dur="1" fill="hold">
                                          <p:stCondLst>
                                            <p:cond delay="499"/>
                                          </p:stCondLst>
                                        </p:cTn>
                                        <p:tgtEl>
                                          <p:spTgt spid="46">
                                            <p:txEl>
                                              <p:pRg st="1" end="1"/>
                                            </p:txEl>
                                          </p:spTgt>
                                        </p:tgtEl>
                                        <p:attrNameLst>
                                          <p:attrName>style.visibility</p:attrName>
                                        </p:attrNameLst>
                                      </p:cBhvr>
                                      <p:to>
                                        <p:strVal val="hidden"/>
                                      </p:to>
                                    </p:set>
                                  </p:childTnLst>
                                </p:cTn>
                              </p:par>
                              <p:par>
                                <p:cTn id="54" presetID="2" presetClass="exit" presetSubtype="2" fill="hold" grpId="1" nodeType="withEffect">
                                  <p:stCondLst>
                                    <p:cond delay="48950"/>
                                  </p:stCondLst>
                                  <p:childTnLst>
                                    <p:anim calcmode="lin" valueType="num">
                                      <p:cBhvr additive="base">
                                        <p:cTn id="55" dur="500"/>
                                        <p:tgtEl>
                                          <p:spTgt spid="46">
                                            <p:txEl>
                                              <p:pRg st="2" end="2"/>
                                            </p:txEl>
                                          </p:spTgt>
                                        </p:tgtEl>
                                        <p:attrNameLst>
                                          <p:attrName>ppt_x</p:attrName>
                                        </p:attrNameLst>
                                      </p:cBhvr>
                                      <p:tavLst>
                                        <p:tav tm="0">
                                          <p:val>
                                            <p:strVal val="ppt_x"/>
                                          </p:val>
                                        </p:tav>
                                        <p:tav tm="100000">
                                          <p:val>
                                            <p:strVal val="1+ppt_w/2"/>
                                          </p:val>
                                        </p:tav>
                                      </p:tavLst>
                                    </p:anim>
                                    <p:anim calcmode="lin" valueType="num">
                                      <p:cBhvr additive="base">
                                        <p:cTn id="56" dur="500"/>
                                        <p:tgtEl>
                                          <p:spTgt spid="46">
                                            <p:txEl>
                                              <p:pRg st="2" end="2"/>
                                            </p:txEl>
                                          </p:spTgt>
                                        </p:tgtEl>
                                        <p:attrNameLst>
                                          <p:attrName>ppt_y</p:attrName>
                                        </p:attrNameLst>
                                      </p:cBhvr>
                                      <p:tavLst>
                                        <p:tav tm="0">
                                          <p:val>
                                            <p:strVal val="ppt_y"/>
                                          </p:val>
                                        </p:tav>
                                        <p:tav tm="100000">
                                          <p:val>
                                            <p:strVal val="ppt_y"/>
                                          </p:val>
                                        </p:tav>
                                      </p:tavLst>
                                    </p:anim>
                                    <p:set>
                                      <p:cBhvr>
                                        <p:cTn id="57" dur="1" fill="hold">
                                          <p:stCondLst>
                                            <p:cond delay="499"/>
                                          </p:stCondLst>
                                        </p:cTn>
                                        <p:tgtEl>
                                          <p:spTgt spid="46">
                                            <p:txEl>
                                              <p:pRg st="2" end="2"/>
                                            </p:txEl>
                                          </p:spTgt>
                                        </p:tgtEl>
                                        <p:attrNameLst>
                                          <p:attrName>style.visibility</p:attrName>
                                        </p:attrNameLst>
                                      </p:cBhvr>
                                      <p:to>
                                        <p:strVal val="hidden"/>
                                      </p:to>
                                    </p:set>
                                  </p:childTnLst>
                                </p:cTn>
                              </p:par>
                              <p:par>
                                <p:cTn id="58" presetID="2" presetClass="exit" presetSubtype="8" fill="hold" nodeType="withEffect">
                                  <p:stCondLst>
                                    <p:cond delay="48950"/>
                                  </p:stCondLst>
                                  <p:childTnLst>
                                    <p:anim calcmode="lin" valueType="num">
                                      <p:cBhvr additive="base">
                                        <p:cTn id="59" dur="500"/>
                                        <p:tgtEl>
                                          <p:spTgt spid="40"/>
                                        </p:tgtEl>
                                        <p:attrNameLst>
                                          <p:attrName>ppt_x</p:attrName>
                                        </p:attrNameLst>
                                      </p:cBhvr>
                                      <p:tavLst>
                                        <p:tav tm="0">
                                          <p:val>
                                            <p:strVal val="ppt_x"/>
                                          </p:val>
                                        </p:tav>
                                        <p:tav tm="100000">
                                          <p:val>
                                            <p:strVal val="0-ppt_w/2"/>
                                          </p:val>
                                        </p:tav>
                                      </p:tavLst>
                                    </p:anim>
                                    <p:anim calcmode="lin" valueType="num">
                                      <p:cBhvr additive="base">
                                        <p:cTn id="60" dur="500"/>
                                        <p:tgtEl>
                                          <p:spTgt spid="40"/>
                                        </p:tgtEl>
                                        <p:attrNameLst>
                                          <p:attrName>ppt_y</p:attrName>
                                        </p:attrNameLst>
                                      </p:cBhvr>
                                      <p:tavLst>
                                        <p:tav tm="0">
                                          <p:val>
                                            <p:strVal val="ppt_y"/>
                                          </p:val>
                                        </p:tav>
                                        <p:tav tm="100000">
                                          <p:val>
                                            <p:strVal val="ppt_y"/>
                                          </p:val>
                                        </p:tav>
                                      </p:tavLst>
                                    </p:anim>
                                    <p:set>
                                      <p:cBhvr>
                                        <p:cTn id="61" dur="1" fill="hold">
                                          <p:stCondLst>
                                            <p:cond delay="499"/>
                                          </p:stCondLst>
                                        </p:cTn>
                                        <p:tgtEl>
                                          <p:spTgt spid="40"/>
                                        </p:tgtEl>
                                        <p:attrNameLst>
                                          <p:attrName>style.visibility</p:attrName>
                                        </p:attrNameLst>
                                      </p:cBhvr>
                                      <p:to>
                                        <p:strVal val="hidden"/>
                                      </p:to>
                                    </p:set>
                                  </p:childTnLst>
                                </p:cTn>
                              </p:par>
                              <p:par>
                                <p:cTn id="62" presetID="2" presetClass="exit" presetSubtype="8" fill="hold" grpId="1" nodeType="withEffect">
                                  <p:stCondLst>
                                    <p:cond delay="48950"/>
                                  </p:stCondLst>
                                  <p:childTnLst>
                                    <p:anim calcmode="lin" valueType="num">
                                      <p:cBhvr additive="base">
                                        <p:cTn id="63" dur="500"/>
                                        <p:tgtEl>
                                          <p:spTgt spid="30">
                                            <p:txEl>
                                              <p:pRg st="0" end="0"/>
                                            </p:txEl>
                                          </p:spTgt>
                                        </p:tgtEl>
                                        <p:attrNameLst>
                                          <p:attrName>ppt_x</p:attrName>
                                        </p:attrNameLst>
                                      </p:cBhvr>
                                      <p:tavLst>
                                        <p:tav tm="0">
                                          <p:val>
                                            <p:strVal val="ppt_x"/>
                                          </p:val>
                                        </p:tav>
                                        <p:tav tm="100000">
                                          <p:val>
                                            <p:strVal val="0-ppt_w/2"/>
                                          </p:val>
                                        </p:tav>
                                      </p:tavLst>
                                    </p:anim>
                                    <p:anim calcmode="lin" valueType="num">
                                      <p:cBhvr additive="base">
                                        <p:cTn id="64" dur="500"/>
                                        <p:tgtEl>
                                          <p:spTgt spid="30">
                                            <p:txEl>
                                              <p:pRg st="0" end="0"/>
                                            </p:txEl>
                                          </p:spTgt>
                                        </p:tgtEl>
                                        <p:attrNameLst>
                                          <p:attrName>ppt_y</p:attrName>
                                        </p:attrNameLst>
                                      </p:cBhvr>
                                      <p:tavLst>
                                        <p:tav tm="0">
                                          <p:val>
                                            <p:strVal val="ppt_y"/>
                                          </p:val>
                                        </p:tav>
                                        <p:tav tm="100000">
                                          <p:val>
                                            <p:strVal val="ppt_y"/>
                                          </p:val>
                                        </p:tav>
                                      </p:tavLst>
                                    </p:anim>
                                    <p:set>
                                      <p:cBhvr>
                                        <p:cTn id="65" dur="1" fill="hold">
                                          <p:stCondLst>
                                            <p:cond delay="499"/>
                                          </p:stCondLst>
                                        </p:cTn>
                                        <p:tgtEl>
                                          <p:spTgt spid="30">
                                            <p:txEl>
                                              <p:pRg st="0" end="0"/>
                                            </p:txEl>
                                          </p:spTgt>
                                        </p:tgtEl>
                                        <p:attrNameLst>
                                          <p:attrName>style.visibility</p:attrName>
                                        </p:attrNameLst>
                                      </p:cBhvr>
                                      <p:to>
                                        <p:strVal val="hidden"/>
                                      </p:to>
                                    </p:set>
                                  </p:childTnLst>
                                </p:cTn>
                              </p:par>
                              <p:par>
                                <p:cTn id="66" presetID="2" presetClass="exit" presetSubtype="8" fill="hold" grpId="1" nodeType="withEffect">
                                  <p:stCondLst>
                                    <p:cond delay="48950"/>
                                  </p:stCondLst>
                                  <p:childTnLst>
                                    <p:anim calcmode="lin" valueType="num">
                                      <p:cBhvr additive="base">
                                        <p:cTn id="67" dur="500"/>
                                        <p:tgtEl>
                                          <p:spTgt spid="30">
                                            <p:txEl>
                                              <p:pRg st="1" end="1"/>
                                            </p:txEl>
                                          </p:spTgt>
                                        </p:tgtEl>
                                        <p:attrNameLst>
                                          <p:attrName>ppt_x</p:attrName>
                                        </p:attrNameLst>
                                      </p:cBhvr>
                                      <p:tavLst>
                                        <p:tav tm="0">
                                          <p:val>
                                            <p:strVal val="ppt_x"/>
                                          </p:val>
                                        </p:tav>
                                        <p:tav tm="100000">
                                          <p:val>
                                            <p:strVal val="0-ppt_w/2"/>
                                          </p:val>
                                        </p:tav>
                                      </p:tavLst>
                                    </p:anim>
                                    <p:anim calcmode="lin" valueType="num">
                                      <p:cBhvr additive="base">
                                        <p:cTn id="68" dur="500"/>
                                        <p:tgtEl>
                                          <p:spTgt spid="30">
                                            <p:txEl>
                                              <p:pRg st="1" end="1"/>
                                            </p:txEl>
                                          </p:spTgt>
                                        </p:tgtEl>
                                        <p:attrNameLst>
                                          <p:attrName>ppt_y</p:attrName>
                                        </p:attrNameLst>
                                      </p:cBhvr>
                                      <p:tavLst>
                                        <p:tav tm="0">
                                          <p:val>
                                            <p:strVal val="ppt_y"/>
                                          </p:val>
                                        </p:tav>
                                        <p:tav tm="100000">
                                          <p:val>
                                            <p:strVal val="ppt_y"/>
                                          </p:val>
                                        </p:tav>
                                      </p:tavLst>
                                    </p:anim>
                                    <p:set>
                                      <p:cBhvr>
                                        <p:cTn id="69" dur="1" fill="hold">
                                          <p:stCondLst>
                                            <p:cond delay="499"/>
                                          </p:stCondLst>
                                        </p:cTn>
                                        <p:tgtEl>
                                          <p:spTgt spid="30">
                                            <p:txEl>
                                              <p:pRg st="1" end="1"/>
                                            </p:txEl>
                                          </p:spTgt>
                                        </p:tgtEl>
                                        <p:attrNameLst>
                                          <p:attrName>style.visibility</p:attrName>
                                        </p:attrNameLst>
                                      </p:cBhvr>
                                      <p:to>
                                        <p:strVal val="hidden"/>
                                      </p:to>
                                    </p:set>
                                  </p:childTnLst>
                                </p:cTn>
                              </p:par>
                              <p:par>
                                <p:cTn id="70" presetID="2" presetClass="exit" presetSubtype="8" fill="hold" grpId="1" nodeType="withEffect">
                                  <p:stCondLst>
                                    <p:cond delay="48950"/>
                                  </p:stCondLst>
                                  <p:childTnLst>
                                    <p:anim calcmode="lin" valueType="num">
                                      <p:cBhvr additive="base">
                                        <p:cTn id="71" dur="500"/>
                                        <p:tgtEl>
                                          <p:spTgt spid="30">
                                            <p:txEl>
                                              <p:pRg st="2" end="2"/>
                                            </p:txEl>
                                          </p:spTgt>
                                        </p:tgtEl>
                                        <p:attrNameLst>
                                          <p:attrName>ppt_x</p:attrName>
                                        </p:attrNameLst>
                                      </p:cBhvr>
                                      <p:tavLst>
                                        <p:tav tm="0">
                                          <p:val>
                                            <p:strVal val="ppt_x"/>
                                          </p:val>
                                        </p:tav>
                                        <p:tav tm="100000">
                                          <p:val>
                                            <p:strVal val="0-ppt_w/2"/>
                                          </p:val>
                                        </p:tav>
                                      </p:tavLst>
                                    </p:anim>
                                    <p:anim calcmode="lin" valueType="num">
                                      <p:cBhvr additive="base">
                                        <p:cTn id="72" dur="500"/>
                                        <p:tgtEl>
                                          <p:spTgt spid="30">
                                            <p:txEl>
                                              <p:pRg st="2" end="2"/>
                                            </p:txEl>
                                          </p:spTgt>
                                        </p:tgtEl>
                                        <p:attrNameLst>
                                          <p:attrName>ppt_y</p:attrName>
                                        </p:attrNameLst>
                                      </p:cBhvr>
                                      <p:tavLst>
                                        <p:tav tm="0">
                                          <p:val>
                                            <p:strVal val="ppt_y"/>
                                          </p:val>
                                        </p:tav>
                                        <p:tav tm="100000">
                                          <p:val>
                                            <p:strVal val="ppt_y"/>
                                          </p:val>
                                        </p:tav>
                                      </p:tavLst>
                                    </p:anim>
                                    <p:set>
                                      <p:cBhvr>
                                        <p:cTn id="73" dur="1" fill="hold">
                                          <p:stCondLst>
                                            <p:cond delay="499"/>
                                          </p:stCondLst>
                                        </p:cTn>
                                        <p:tgtEl>
                                          <p:spTgt spid="30">
                                            <p:txEl>
                                              <p:pRg st="2" end="2"/>
                                            </p:txEl>
                                          </p:spTgt>
                                        </p:tgtEl>
                                        <p:attrNameLst>
                                          <p:attrName>style.visibility</p:attrName>
                                        </p:attrNameLst>
                                      </p:cBhvr>
                                      <p:to>
                                        <p:strVal val="hidden"/>
                                      </p:to>
                                    </p:set>
                                  </p:childTnLst>
                                </p:cTn>
                              </p:par>
                              <p:par>
                                <p:cTn id="74" presetID="53" presetClass="exit" presetSubtype="32" fill="hold" nodeType="withEffect">
                                  <p:stCondLst>
                                    <p:cond delay="48950"/>
                                  </p:stCondLst>
                                  <p:childTnLst>
                                    <p:anim calcmode="lin" valueType="num">
                                      <p:cBhvr>
                                        <p:cTn id="75" dur="500"/>
                                        <p:tgtEl>
                                          <p:spTgt spid="60"/>
                                        </p:tgtEl>
                                        <p:attrNameLst>
                                          <p:attrName>ppt_w</p:attrName>
                                        </p:attrNameLst>
                                      </p:cBhvr>
                                      <p:tavLst>
                                        <p:tav tm="0">
                                          <p:val>
                                            <p:strVal val="ppt_w"/>
                                          </p:val>
                                        </p:tav>
                                        <p:tav tm="100000">
                                          <p:val>
                                            <p:fltVal val="0"/>
                                          </p:val>
                                        </p:tav>
                                      </p:tavLst>
                                    </p:anim>
                                    <p:anim calcmode="lin" valueType="num">
                                      <p:cBhvr>
                                        <p:cTn id="76" dur="500"/>
                                        <p:tgtEl>
                                          <p:spTgt spid="60"/>
                                        </p:tgtEl>
                                        <p:attrNameLst>
                                          <p:attrName>ppt_h</p:attrName>
                                        </p:attrNameLst>
                                      </p:cBhvr>
                                      <p:tavLst>
                                        <p:tav tm="0">
                                          <p:val>
                                            <p:strVal val="ppt_h"/>
                                          </p:val>
                                        </p:tav>
                                        <p:tav tm="100000">
                                          <p:val>
                                            <p:fltVal val="0"/>
                                          </p:val>
                                        </p:tav>
                                      </p:tavLst>
                                    </p:anim>
                                    <p:animEffect transition="out" filter="fade">
                                      <p:cBhvr>
                                        <p:cTn id="77" dur="500"/>
                                        <p:tgtEl>
                                          <p:spTgt spid="60"/>
                                        </p:tgtEl>
                                      </p:cBhvr>
                                    </p:animEffect>
                                    <p:set>
                                      <p:cBhvr>
                                        <p:cTn id="78" dur="1" fill="hold">
                                          <p:stCondLst>
                                            <p:cond delay="499"/>
                                          </p:stCondLst>
                                        </p:cTn>
                                        <p:tgtEl>
                                          <p:spTgt spid="60"/>
                                        </p:tgtEl>
                                        <p:attrNameLst>
                                          <p:attrName>style.visibility</p:attrName>
                                        </p:attrNameLst>
                                      </p:cBhvr>
                                      <p:to>
                                        <p:strVal val="hidden"/>
                                      </p:to>
                                    </p:set>
                                  </p:childTnLst>
                                </p:cTn>
                              </p:par>
                              <p:par>
                                <p:cTn id="79" presetID="2" presetClass="exit" presetSubtype="8" fill="hold" grpId="1" nodeType="withEffect">
                                  <p:stCondLst>
                                    <p:cond delay="48950"/>
                                  </p:stCondLst>
                                  <p:childTnLst>
                                    <p:anim calcmode="lin" valueType="num">
                                      <p:cBhvr additive="base">
                                        <p:cTn id="80" dur="500"/>
                                        <p:tgtEl>
                                          <p:spTgt spid="9"/>
                                        </p:tgtEl>
                                        <p:attrNameLst>
                                          <p:attrName>ppt_x</p:attrName>
                                        </p:attrNameLst>
                                      </p:cBhvr>
                                      <p:tavLst>
                                        <p:tav tm="0">
                                          <p:val>
                                            <p:strVal val="ppt_x"/>
                                          </p:val>
                                        </p:tav>
                                        <p:tav tm="100000">
                                          <p:val>
                                            <p:strVal val="0-ppt_w/2"/>
                                          </p:val>
                                        </p:tav>
                                      </p:tavLst>
                                    </p:anim>
                                    <p:anim calcmode="lin" valueType="num">
                                      <p:cBhvr additive="base">
                                        <p:cTn id="81" dur="500"/>
                                        <p:tgtEl>
                                          <p:spTgt spid="9"/>
                                        </p:tgtEl>
                                        <p:attrNameLst>
                                          <p:attrName>ppt_y</p:attrName>
                                        </p:attrNameLst>
                                      </p:cBhvr>
                                      <p:tavLst>
                                        <p:tav tm="0">
                                          <p:val>
                                            <p:strVal val="ppt_y"/>
                                          </p:val>
                                        </p:tav>
                                        <p:tav tm="100000">
                                          <p:val>
                                            <p:strVal val="ppt_y"/>
                                          </p:val>
                                        </p:tav>
                                      </p:tavLst>
                                    </p:anim>
                                    <p:set>
                                      <p:cBhvr>
                                        <p:cTn id="8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3" fill="hold" display="0">
                  <p:stCondLst>
                    <p:cond delay="indefinite"/>
                  </p:stCondLst>
                  <p:endCondLst>
                    <p:cond evt="onStopAudio" delay="0">
                      <p:tgtEl>
                        <p:sldTgt/>
                      </p:tgtEl>
                    </p:cond>
                  </p:endCondLst>
                </p:cTn>
                <p:tgtEl>
                  <p:spTgt spid="2"/>
                </p:tgtEl>
              </p:cMediaNode>
            </p:audio>
          </p:childTnLst>
        </p:cTn>
      </p:par>
    </p:tnLst>
    <p:bldLst>
      <p:bldP spid="9" grpId="0"/>
      <p:bldP spid="9" grpId="1"/>
      <p:bldP spid="30" grpId="0" uiExpand="1" build="p"/>
      <p:bldP spid="30" grpId="1" build="allAtOnce"/>
      <p:bldP spid="46" grpId="0" uiExpand="1" build="p"/>
      <p:bldP spid="46" grpI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sosceles Triangle 101">
            <a:extLst>
              <a:ext uri="{FF2B5EF4-FFF2-40B4-BE49-F238E27FC236}">
                <a16:creationId xmlns:a16="http://schemas.microsoft.com/office/drawing/2014/main" id="{DD87706F-7DD3-1560-A15A-EE10DAD85E39}"/>
              </a:ext>
            </a:extLst>
          </p:cNvPr>
          <p:cNvSpPr/>
          <p:nvPr/>
        </p:nvSpPr>
        <p:spPr>
          <a:xfrm>
            <a:off x="6316522" y="-47180"/>
            <a:ext cx="5877523" cy="6768000"/>
          </a:xfrm>
          <a:custGeom>
            <a:avLst/>
            <a:gdLst>
              <a:gd name="connsiteX0" fmla="*/ 0 w 5875477"/>
              <a:gd name="connsiteY0" fmla="*/ 7000874 h 7000874"/>
              <a:gd name="connsiteX1" fmla="*/ 5875477 w 5875477"/>
              <a:gd name="connsiteY1" fmla="*/ 0 h 7000874"/>
              <a:gd name="connsiteX2" fmla="*/ 5875477 w 5875477"/>
              <a:gd name="connsiteY2" fmla="*/ 7000874 h 7000874"/>
              <a:gd name="connsiteX3" fmla="*/ 0 w 5875477"/>
              <a:gd name="connsiteY3" fmla="*/ 7000874 h 7000874"/>
              <a:gd name="connsiteX0" fmla="*/ 0 w 5875477"/>
              <a:gd name="connsiteY0" fmla="*/ 6905181 h 6905181"/>
              <a:gd name="connsiteX1" fmla="*/ 5854212 w 5875477"/>
              <a:gd name="connsiteY1" fmla="*/ 0 h 6905181"/>
              <a:gd name="connsiteX2" fmla="*/ 5875477 w 5875477"/>
              <a:gd name="connsiteY2" fmla="*/ 6905181 h 6905181"/>
              <a:gd name="connsiteX3" fmla="*/ 0 w 5875477"/>
              <a:gd name="connsiteY3" fmla="*/ 6905181 h 6905181"/>
              <a:gd name="connsiteX0" fmla="*/ 0 w 5877523"/>
              <a:gd name="connsiteY0" fmla="*/ 6905181 h 6905181"/>
              <a:gd name="connsiteX1" fmla="*/ 5875477 w 5877523"/>
              <a:gd name="connsiteY1" fmla="*/ 0 h 6905181"/>
              <a:gd name="connsiteX2" fmla="*/ 5875477 w 5877523"/>
              <a:gd name="connsiteY2" fmla="*/ 6905181 h 6905181"/>
              <a:gd name="connsiteX3" fmla="*/ 0 w 5877523"/>
              <a:gd name="connsiteY3" fmla="*/ 6905181 h 6905181"/>
            </a:gdLst>
            <a:ahLst/>
            <a:cxnLst>
              <a:cxn ang="0">
                <a:pos x="connsiteX0" y="connsiteY0"/>
              </a:cxn>
              <a:cxn ang="0">
                <a:pos x="connsiteX1" y="connsiteY1"/>
              </a:cxn>
              <a:cxn ang="0">
                <a:pos x="connsiteX2" y="connsiteY2"/>
              </a:cxn>
              <a:cxn ang="0">
                <a:pos x="connsiteX3" y="connsiteY3"/>
              </a:cxn>
            </a:cxnLst>
            <a:rect l="l" t="t" r="r" b="b"/>
            <a:pathLst>
              <a:path w="5877523" h="6905181">
                <a:moveTo>
                  <a:pt x="0" y="6905181"/>
                </a:moveTo>
                <a:lnTo>
                  <a:pt x="5875477" y="0"/>
                </a:lnTo>
                <a:cubicBezTo>
                  <a:pt x="5882565" y="2301727"/>
                  <a:pt x="5868389" y="4603454"/>
                  <a:pt x="5875477" y="6905181"/>
                </a:cubicBezTo>
                <a:lnTo>
                  <a:pt x="0" y="6905181"/>
                </a:lnTo>
                <a:close/>
              </a:path>
            </a:pathLst>
          </a:custGeom>
          <a:solidFill>
            <a:srgbClr val="F2DE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0F7411A2-DC13-6EDD-A98D-4D4216F48CFF}"/>
              </a:ext>
            </a:extLst>
          </p:cNvPr>
          <p:cNvGrpSpPr/>
          <p:nvPr/>
        </p:nvGrpSpPr>
        <p:grpSpPr>
          <a:xfrm>
            <a:off x="3636200" y="726225"/>
            <a:ext cx="4919601" cy="5695090"/>
            <a:chOff x="6997412" y="827630"/>
            <a:chExt cx="4919601" cy="5695090"/>
          </a:xfrm>
        </p:grpSpPr>
        <p:sp>
          <p:nvSpPr>
            <p:cNvPr id="23" name="Rectangle 22">
              <a:extLst>
                <a:ext uri="{FF2B5EF4-FFF2-40B4-BE49-F238E27FC236}">
                  <a16:creationId xmlns:a16="http://schemas.microsoft.com/office/drawing/2014/main" id="{7BE7B5AA-6082-BE6E-6176-41D8D324B3D7}"/>
                </a:ext>
              </a:extLst>
            </p:cNvPr>
            <p:cNvSpPr/>
            <p:nvPr/>
          </p:nvSpPr>
          <p:spPr>
            <a:xfrm flipH="1" flipV="1">
              <a:off x="11002613" y="827630"/>
              <a:ext cx="914400" cy="914400"/>
            </a:xfrm>
            <a:prstGeom prst="rect">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EEAE32F-6C41-E209-4E0E-05C1F5051619}"/>
                </a:ext>
              </a:extLst>
            </p:cNvPr>
            <p:cNvSpPr/>
            <p:nvPr/>
          </p:nvSpPr>
          <p:spPr>
            <a:xfrm flipH="1" flipV="1">
              <a:off x="6997412" y="5608320"/>
              <a:ext cx="914400" cy="914400"/>
            </a:xfrm>
            <a:prstGeom prst="rect">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 descr="411,900+ Hand Hygiene Stock Photos, Pictures &amp; Royalty-Free ...">
              <a:extLst>
                <a:ext uri="{FF2B5EF4-FFF2-40B4-BE49-F238E27FC236}">
                  <a16:creationId xmlns:a16="http://schemas.microsoft.com/office/drawing/2014/main" id="{1BDB8E64-9E34-6CB2-FED3-742B52C239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826" r="19895"/>
            <a:stretch/>
          </p:blipFill>
          <p:spPr bwMode="auto">
            <a:xfrm>
              <a:off x="7068532" y="898046"/>
              <a:ext cx="4771593" cy="555355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78B8DB6D-629B-D81F-B8ED-99A37050364F}"/>
                </a:ext>
              </a:extLst>
            </p:cNvPr>
            <p:cNvSpPr/>
            <p:nvPr/>
          </p:nvSpPr>
          <p:spPr>
            <a:xfrm>
              <a:off x="7068532" y="6199600"/>
              <a:ext cx="936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p>
          </p:txBody>
        </p:sp>
      </p:grpSp>
      <p:sp>
        <p:nvSpPr>
          <p:cNvPr id="26" name="TextBox 25">
            <a:extLst>
              <a:ext uri="{FF2B5EF4-FFF2-40B4-BE49-F238E27FC236}">
                <a16:creationId xmlns:a16="http://schemas.microsoft.com/office/drawing/2014/main" id="{2D254668-F952-765B-8CC8-F60067B9F7AA}"/>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AB47BC"/>
                </a:solidFill>
                <a:latin typeface="Atkinson Hyperlegible" pitchFamily="2" charset="0"/>
              </a:rPr>
              <a:t>1 in 10 patients get an infection receiving care</a:t>
            </a:r>
          </a:p>
        </p:txBody>
      </p:sp>
      <p:sp>
        <p:nvSpPr>
          <p:cNvPr id="6" name="TextBox 5">
            <a:extLst>
              <a:ext uri="{FF2B5EF4-FFF2-40B4-BE49-F238E27FC236}">
                <a16:creationId xmlns:a16="http://schemas.microsoft.com/office/drawing/2014/main" id="{AF1A76E5-D1B9-BF29-A873-2144A680C568}"/>
              </a:ext>
            </a:extLst>
          </p:cNvPr>
          <p:cNvSpPr txBox="1"/>
          <p:nvPr/>
        </p:nvSpPr>
        <p:spPr>
          <a:xfrm>
            <a:off x="201439" y="6381578"/>
            <a:ext cx="4441882" cy="338554"/>
          </a:xfrm>
          <a:prstGeom prst="rect">
            <a:avLst/>
          </a:prstGeom>
          <a:noFill/>
          <a:ln>
            <a:noFill/>
          </a:ln>
        </p:spPr>
        <p:txBody>
          <a:bodyPr wrap="square" anchor="ctr">
            <a:spAutoFit/>
          </a:bodyPr>
          <a:lstStyle/>
          <a:p>
            <a:pPr algn="l"/>
            <a:r>
              <a:rPr lang="en-US" sz="1600" b="0" i="0" dirty="0">
                <a:effectLst/>
                <a:latin typeface="Atkinson Hyperlegible" pitchFamily="2" charset="0"/>
              </a:rPr>
              <a:t>*Across the 34 OECD and EU/EEA countries</a:t>
            </a:r>
          </a:p>
        </p:txBody>
      </p:sp>
      <p:grpSp>
        <p:nvGrpSpPr>
          <p:cNvPr id="14" name="Group 13">
            <a:extLst>
              <a:ext uri="{FF2B5EF4-FFF2-40B4-BE49-F238E27FC236}">
                <a16:creationId xmlns:a16="http://schemas.microsoft.com/office/drawing/2014/main" id="{43B20827-3868-F9CE-CD4F-83EC2D79DF2E}"/>
              </a:ext>
            </a:extLst>
          </p:cNvPr>
          <p:cNvGrpSpPr/>
          <p:nvPr/>
        </p:nvGrpSpPr>
        <p:grpSpPr>
          <a:xfrm>
            <a:off x="290510" y="2729652"/>
            <a:ext cx="6133257" cy="1547805"/>
            <a:chOff x="341310" y="1654748"/>
            <a:chExt cx="6133257" cy="1547805"/>
          </a:xfrm>
        </p:grpSpPr>
        <p:sp>
          <p:nvSpPr>
            <p:cNvPr id="3" name="Arrow: Chevron 2">
              <a:extLst>
                <a:ext uri="{FF2B5EF4-FFF2-40B4-BE49-F238E27FC236}">
                  <a16:creationId xmlns:a16="http://schemas.microsoft.com/office/drawing/2014/main" id="{B69ED780-2896-022D-F1C8-9CC54062F7ED}"/>
                </a:ext>
              </a:extLst>
            </p:cNvPr>
            <p:cNvSpPr/>
            <p:nvPr/>
          </p:nvSpPr>
          <p:spPr>
            <a:xfrm>
              <a:off x="341310" y="1654748"/>
              <a:ext cx="1805437" cy="457200"/>
            </a:xfrm>
            <a:prstGeom prst="chevron">
              <a:avLst/>
            </a:prstGeom>
            <a:solidFill>
              <a:srgbClr val="F1B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8"/>
              <a:endParaRPr lang="en-US" sz="1500" dirty="0">
                <a:solidFill>
                  <a:prstClr val="black"/>
                </a:solidFill>
                <a:latin typeface="Open Sans" panose="020B0606030504020204" pitchFamily="34" charset="0"/>
              </a:endParaRPr>
            </a:p>
          </p:txBody>
        </p:sp>
        <p:sp>
          <p:nvSpPr>
            <p:cNvPr id="4" name="Rectangle: Rounded Corners 3">
              <a:extLst>
                <a:ext uri="{FF2B5EF4-FFF2-40B4-BE49-F238E27FC236}">
                  <a16:creationId xmlns:a16="http://schemas.microsoft.com/office/drawing/2014/main" id="{C7E3B09F-157A-21C5-F933-4FE23461090C}"/>
                </a:ext>
              </a:extLst>
            </p:cNvPr>
            <p:cNvSpPr/>
            <p:nvPr/>
          </p:nvSpPr>
          <p:spPr>
            <a:xfrm>
              <a:off x="697169" y="1830953"/>
              <a:ext cx="5777398" cy="1371600"/>
            </a:xfrm>
            <a:prstGeom prst="roundRect">
              <a:avLst>
                <a:gd name="adj" fmla="val 8034"/>
              </a:avLst>
            </a:prstGeom>
            <a:solidFill>
              <a:srgbClr val="FFFFFF">
                <a:alpha val="90000"/>
              </a:srgbClr>
            </a:solidFill>
            <a:ln w="28575">
              <a:solidFill>
                <a:srgbClr val="F1BE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8"/>
              <a:endParaRPr lang="en-US" sz="1500" dirty="0">
                <a:solidFill>
                  <a:prstClr val="white"/>
                </a:solidFill>
                <a:latin typeface="Open Sans" panose="020B0606030504020204" pitchFamily="34" charset="0"/>
              </a:endParaRPr>
            </a:p>
          </p:txBody>
        </p:sp>
        <p:sp>
          <p:nvSpPr>
            <p:cNvPr id="5" name="TextBox 4">
              <a:extLst>
                <a:ext uri="{FF2B5EF4-FFF2-40B4-BE49-F238E27FC236}">
                  <a16:creationId xmlns:a16="http://schemas.microsoft.com/office/drawing/2014/main" id="{03F39604-0ACE-3088-773D-5802B1A57ACA}"/>
                </a:ext>
              </a:extLst>
            </p:cNvPr>
            <p:cNvSpPr txBox="1"/>
            <p:nvPr/>
          </p:nvSpPr>
          <p:spPr>
            <a:xfrm>
              <a:off x="834135" y="1916589"/>
              <a:ext cx="5562079" cy="1200329"/>
            </a:xfrm>
            <a:prstGeom prst="rect">
              <a:avLst/>
            </a:prstGeom>
            <a:noFill/>
            <a:ln>
              <a:noFill/>
            </a:ln>
          </p:spPr>
          <p:txBody>
            <a:bodyPr wrap="square" anchor="ctr">
              <a:spAutoFit/>
            </a:bodyPr>
            <a:lstStyle/>
            <a:p>
              <a:pPr algn="l"/>
              <a:r>
                <a:rPr lang="en-US" sz="2400" b="0" i="0" dirty="0">
                  <a:effectLst/>
                  <a:latin typeface="Atkinson Hyperlegible" pitchFamily="2" charset="0"/>
                </a:rPr>
                <a:t>Hand hygiene compliance often remains below 40% </a:t>
              </a:r>
              <a:r>
                <a:rPr lang="en-US" sz="2400" b="1" i="0" dirty="0">
                  <a:effectLst/>
                  <a:latin typeface="Atkinson Hyperlegible" pitchFamily="2" charset="0"/>
                </a:rPr>
                <a:t>(without specific interventions)</a:t>
              </a:r>
              <a:r>
                <a:rPr lang="en-US" sz="2400" i="0" dirty="0">
                  <a:effectLst/>
                  <a:latin typeface="Atkinson Hyperlegible" pitchFamily="2" charset="0"/>
                </a:rPr>
                <a:t>.</a:t>
              </a:r>
            </a:p>
          </p:txBody>
        </p:sp>
      </p:grpSp>
      <p:grpSp>
        <p:nvGrpSpPr>
          <p:cNvPr id="13" name="Group 12">
            <a:extLst>
              <a:ext uri="{FF2B5EF4-FFF2-40B4-BE49-F238E27FC236}">
                <a16:creationId xmlns:a16="http://schemas.microsoft.com/office/drawing/2014/main" id="{06263EA9-A3B0-FB3D-3E54-2D193F385485}"/>
              </a:ext>
            </a:extLst>
          </p:cNvPr>
          <p:cNvGrpSpPr/>
          <p:nvPr/>
        </p:nvGrpSpPr>
        <p:grpSpPr>
          <a:xfrm>
            <a:off x="290510" y="4554335"/>
            <a:ext cx="6212624" cy="1662008"/>
            <a:chOff x="341310" y="4917303"/>
            <a:chExt cx="6212624" cy="1662008"/>
          </a:xfrm>
        </p:grpSpPr>
        <p:sp>
          <p:nvSpPr>
            <p:cNvPr id="8" name="Arrow: Chevron 7">
              <a:extLst>
                <a:ext uri="{FF2B5EF4-FFF2-40B4-BE49-F238E27FC236}">
                  <a16:creationId xmlns:a16="http://schemas.microsoft.com/office/drawing/2014/main" id="{C4A5079C-932B-8E67-5DB6-CF98CE203287}"/>
                </a:ext>
              </a:extLst>
            </p:cNvPr>
            <p:cNvSpPr/>
            <p:nvPr/>
          </p:nvSpPr>
          <p:spPr>
            <a:xfrm>
              <a:off x="341310" y="4917303"/>
              <a:ext cx="1828800" cy="457200"/>
            </a:xfrm>
            <a:prstGeom prst="chevron">
              <a:avLst/>
            </a:prstGeom>
            <a:solidFill>
              <a:srgbClr val="4CB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8"/>
              <a:endParaRPr lang="en-US" sz="1500" dirty="0">
                <a:solidFill>
                  <a:prstClr val="black"/>
                </a:solidFill>
                <a:latin typeface="Open Sans" panose="020B0606030504020204" pitchFamily="34" charset="0"/>
              </a:endParaRPr>
            </a:p>
          </p:txBody>
        </p:sp>
        <p:sp>
          <p:nvSpPr>
            <p:cNvPr id="9" name="Rectangle: Rounded Corners 8">
              <a:extLst>
                <a:ext uri="{FF2B5EF4-FFF2-40B4-BE49-F238E27FC236}">
                  <a16:creationId xmlns:a16="http://schemas.microsoft.com/office/drawing/2014/main" id="{6A24B70F-FA75-EB11-F3D4-3BA2D50F7668}"/>
                </a:ext>
              </a:extLst>
            </p:cNvPr>
            <p:cNvSpPr/>
            <p:nvPr/>
          </p:nvSpPr>
          <p:spPr>
            <a:xfrm>
              <a:off x="701774" y="5093509"/>
              <a:ext cx="5852160" cy="1485802"/>
            </a:xfrm>
            <a:prstGeom prst="roundRect">
              <a:avLst>
                <a:gd name="adj" fmla="val 8034"/>
              </a:avLst>
            </a:prstGeom>
            <a:solidFill>
              <a:srgbClr val="FFFFFF">
                <a:alpha val="90000"/>
              </a:srgbClr>
            </a:solidFill>
            <a:ln w="28575">
              <a:solidFill>
                <a:srgbClr val="4CB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8"/>
              <a:endParaRPr lang="en-US" sz="1500" dirty="0">
                <a:solidFill>
                  <a:prstClr val="white"/>
                </a:solidFill>
                <a:latin typeface="Open Sans" panose="020B0606030504020204" pitchFamily="34" charset="0"/>
              </a:endParaRPr>
            </a:p>
          </p:txBody>
        </p:sp>
        <p:sp>
          <p:nvSpPr>
            <p:cNvPr id="10" name="TextBox 9">
              <a:extLst>
                <a:ext uri="{FF2B5EF4-FFF2-40B4-BE49-F238E27FC236}">
                  <a16:creationId xmlns:a16="http://schemas.microsoft.com/office/drawing/2014/main" id="{C6CDA569-ADDA-BE5C-2E3A-E423F105F106}"/>
                </a:ext>
              </a:extLst>
            </p:cNvPr>
            <p:cNvSpPr txBox="1"/>
            <p:nvPr/>
          </p:nvSpPr>
          <p:spPr>
            <a:xfrm>
              <a:off x="840512" y="5237127"/>
              <a:ext cx="5634055" cy="1200329"/>
            </a:xfrm>
            <a:prstGeom prst="rect">
              <a:avLst/>
            </a:prstGeom>
            <a:noFill/>
            <a:ln>
              <a:noFill/>
            </a:ln>
          </p:spPr>
          <p:txBody>
            <a:bodyPr wrap="square" anchor="t">
              <a:spAutoFit/>
            </a:bodyPr>
            <a:lstStyle/>
            <a:p>
              <a:pPr algn="l"/>
              <a:r>
                <a:rPr lang="en-US" sz="2400" b="0" i="0" dirty="0">
                  <a:effectLst/>
                  <a:latin typeface="Atkinson Hyperlegible" pitchFamily="2" charset="0"/>
                </a:rPr>
                <a:t>For every US$ 1 invested improving hand hygiene in health care = </a:t>
              </a:r>
              <a:r>
                <a:rPr lang="en-US" sz="2400" b="1" i="0" dirty="0">
                  <a:effectLst/>
                  <a:latin typeface="Atkinson Hyperlegible" pitchFamily="2" charset="0"/>
                </a:rPr>
                <a:t>economic return of US$ 24.6 on average*</a:t>
              </a:r>
              <a:r>
                <a:rPr lang="en-US" sz="2400" i="0" dirty="0">
                  <a:effectLst/>
                  <a:latin typeface="Atkinson Hyperlegible" pitchFamily="2" charset="0"/>
                </a:rPr>
                <a:t>.</a:t>
              </a:r>
            </a:p>
          </p:txBody>
        </p:sp>
      </p:grpSp>
      <p:pic>
        <p:nvPicPr>
          <p:cNvPr id="16" name="06">
            <a:hlinkClick r:id="" action="ppaction://media"/>
            <a:extLst>
              <a:ext uri="{FF2B5EF4-FFF2-40B4-BE49-F238E27FC236}">
                <a16:creationId xmlns:a16="http://schemas.microsoft.com/office/drawing/2014/main" id="{49B200A9-A9CA-073F-DBDA-3BC72F6413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1288" y="6877050"/>
            <a:ext cx="609600" cy="609600"/>
          </a:xfrm>
          <a:prstGeom prst="rect">
            <a:avLst/>
          </a:prstGeom>
        </p:spPr>
      </p:pic>
      <p:grpSp>
        <p:nvGrpSpPr>
          <p:cNvPr id="2" name="Group 1">
            <a:extLst>
              <a:ext uri="{FF2B5EF4-FFF2-40B4-BE49-F238E27FC236}">
                <a16:creationId xmlns:a16="http://schemas.microsoft.com/office/drawing/2014/main" id="{FDEA5E6E-EC3D-2C20-470B-E8D534E8D5FB}"/>
              </a:ext>
            </a:extLst>
          </p:cNvPr>
          <p:cNvGrpSpPr/>
          <p:nvPr/>
        </p:nvGrpSpPr>
        <p:grpSpPr>
          <a:xfrm>
            <a:off x="155641" y="904968"/>
            <a:ext cx="6133257" cy="1547805"/>
            <a:chOff x="341310" y="1654748"/>
            <a:chExt cx="6133257" cy="1547805"/>
          </a:xfrm>
        </p:grpSpPr>
        <p:sp>
          <p:nvSpPr>
            <p:cNvPr id="7" name="Arrow: Chevron 6">
              <a:extLst>
                <a:ext uri="{FF2B5EF4-FFF2-40B4-BE49-F238E27FC236}">
                  <a16:creationId xmlns:a16="http://schemas.microsoft.com/office/drawing/2014/main" id="{320FCB81-87B1-4DF2-4761-500465D906D9}"/>
                </a:ext>
              </a:extLst>
            </p:cNvPr>
            <p:cNvSpPr/>
            <p:nvPr/>
          </p:nvSpPr>
          <p:spPr>
            <a:xfrm>
              <a:off x="341310" y="1654748"/>
              <a:ext cx="1805437" cy="457200"/>
            </a:xfrm>
            <a:prstGeom prst="chevron">
              <a:avLst/>
            </a:prstGeom>
            <a:solidFill>
              <a:srgbClr val="EBB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8"/>
              <a:endParaRPr lang="en-US" sz="1500" dirty="0">
                <a:solidFill>
                  <a:prstClr val="black"/>
                </a:solidFill>
                <a:latin typeface="Open Sans" panose="020B0606030504020204" pitchFamily="34" charset="0"/>
              </a:endParaRPr>
            </a:p>
          </p:txBody>
        </p:sp>
        <p:sp>
          <p:nvSpPr>
            <p:cNvPr id="11" name="Rectangle: Rounded Corners 10">
              <a:extLst>
                <a:ext uri="{FF2B5EF4-FFF2-40B4-BE49-F238E27FC236}">
                  <a16:creationId xmlns:a16="http://schemas.microsoft.com/office/drawing/2014/main" id="{84C0E0F2-903F-075D-53B5-D9DA1EC0331E}"/>
                </a:ext>
              </a:extLst>
            </p:cNvPr>
            <p:cNvSpPr/>
            <p:nvPr/>
          </p:nvSpPr>
          <p:spPr>
            <a:xfrm>
              <a:off x="697169" y="1830953"/>
              <a:ext cx="5777398" cy="1371600"/>
            </a:xfrm>
            <a:prstGeom prst="roundRect">
              <a:avLst>
                <a:gd name="adj" fmla="val 8034"/>
              </a:avLst>
            </a:prstGeom>
            <a:solidFill>
              <a:srgbClr val="FFFFFF">
                <a:alpha val="90000"/>
              </a:srgbClr>
            </a:solidFill>
            <a:ln w="28575">
              <a:solidFill>
                <a:srgbClr val="EBB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8"/>
              <a:endParaRPr lang="en-US" sz="1500" dirty="0">
                <a:solidFill>
                  <a:prstClr val="white"/>
                </a:solidFill>
                <a:latin typeface="Open Sans" panose="020B0606030504020204" pitchFamily="34" charset="0"/>
              </a:endParaRPr>
            </a:p>
          </p:txBody>
        </p:sp>
        <p:sp>
          <p:nvSpPr>
            <p:cNvPr id="12" name="TextBox 11">
              <a:extLst>
                <a:ext uri="{FF2B5EF4-FFF2-40B4-BE49-F238E27FC236}">
                  <a16:creationId xmlns:a16="http://schemas.microsoft.com/office/drawing/2014/main" id="{04C3A280-9014-170E-03F6-4A8C45A58540}"/>
                </a:ext>
              </a:extLst>
            </p:cNvPr>
            <p:cNvSpPr txBox="1"/>
            <p:nvPr/>
          </p:nvSpPr>
          <p:spPr>
            <a:xfrm>
              <a:off x="834135" y="2101255"/>
              <a:ext cx="5562079" cy="830997"/>
            </a:xfrm>
            <a:prstGeom prst="rect">
              <a:avLst/>
            </a:prstGeom>
            <a:noFill/>
            <a:ln>
              <a:noFill/>
            </a:ln>
          </p:spPr>
          <p:txBody>
            <a:bodyPr wrap="square" anchor="ctr">
              <a:spAutoFit/>
            </a:bodyPr>
            <a:lstStyle/>
            <a:p>
              <a:pPr algn="l"/>
              <a:r>
                <a:rPr lang="en-US" sz="2400" b="0" i="0" dirty="0">
                  <a:effectLst/>
                  <a:latin typeface="Atkinson Hyperlegible" pitchFamily="2" charset="0"/>
                </a:rPr>
                <a:t>Effective IPC can reduce these </a:t>
              </a:r>
              <a:r>
                <a:rPr lang="en-US" sz="2400" b="1" i="0" dirty="0">
                  <a:effectLst/>
                  <a:latin typeface="Atkinson Hyperlegible" pitchFamily="2" charset="0"/>
                </a:rPr>
                <a:t>infections by up to 70%.</a:t>
              </a:r>
            </a:p>
          </p:txBody>
        </p:sp>
      </p:grpSp>
    </p:spTree>
    <p:extLst>
      <p:ext uri="{BB962C8B-B14F-4D97-AF65-F5344CB8AC3E}">
        <p14:creationId xmlns:p14="http://schemas.microsoft.com/office/powerpoint/2010/main" val="773401825"/>
      </p:ext>
    </p:extLst>
  </p:cSld>
  <p:clrMapOvr>
    <a:masterClrMapping/>
  </p:clrMapOvr>
  <mc:AlternateContent xmlns:mc="http://schemas.openxmlformats.org/markup-compatibility/2006" xmlns:p14="http://schemas.microsoft.com/office/powerpoint/2010/main">
    <mc:Choice Requires="p14">
      <p:transition spd="slow" p14:dur="2000" advClick="0" advTm="38000"/>
    </mc:Choice>
    <mc:Fallback xmlns="">
      <p:transition spd="slow" advClick="0"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004" fill="hold"/>
                                        <p:tgtEl>
                                          <p:spTgt spid="16"/>
                                        </p:tgtEl>
                                      </p:cBhvr>
                                    </p:cmd>
                                  </p:childTnLst>
                                </p:cTn>
                              </p:par>
                              <p:par>
                                <p:cTn id="7" presetID="2" presetClass="entr" presetSubtype="8"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anim calcmode="lin" valueType="num">
                                      <p:cBhvr additive="base">
                                        <p:cTn id="9" dur="500" fill="hold"/>
                                        <p:tgtEl>
                                          <p:spTgt spid="26"/>
                                        </p:tgtEl>
                                        <p:attrNameLst>
                                          <p:attrName>ppt_x</p:attrName>
                                        </p:attrNameLst>
                                      </p:cBhvr>
                                      <p:tavLst>
                                        <p:tav tm="0">
                                          <p:val>
                                            <p:strVal val="0-#ppt_w/2"/>
                                          </p:val>
                                        </p:tav>
                                        <p:tav tm="100000">
                                          <p:val>
                                            <p:strVal val="#ppt_x"/>
                                          </p:val>
                                        </p:tav>
                                      </p:tavLst>
                                    </p:anim>
                                    <p:anim calcmode="lin" valueType="num">
                                      <p:cBhvr additive="base">
                                        <p:cTn id="10" dur="500" fill="hold"/>
                                        <p:tgtEl>
                                          <p:spTgt spid="26"/>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50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par>
                                <p:cTn id="16" presetID="63" presetClass="path" presetSubtype="0" accel="50000" decel="50000" fill="hold" nodeType="withEffect">
                                  <p:stCondLst>
                                    <p:cond delay="14000"/>
                                  </p:stCondLst>
                                  <p:childTnLst>
                                    <p:animMotion origin="layout" path="M 0 -4.81481E-6 L 0.28542 -4.81481E-6 " pathEditMode="relative" rAng="0" ptsTypes="AA">
                                      <p:cBhvr>
                                        <p:cTn id="17" dur="750" fill="hold"/>
                                        <p:tgtEl>
                                          <p:spTgt spid="22"/>
                                        </p:tgtEl>
                                        <p:attrNameLst>
                                          <p:attrName>ppt_x</p:attrName>
                                          <p:attrName>ppt_y</p:attrName>
                                        </p:attrNameLst>
                                      </p:cBhvr>
                                      <p:rCtr x="14271" y="0"/>
                                    </p:animMotion>
                                  </p:childTnLst>
                                </p:cTn>
                              </p:par>
                              <p:par>
                                <p:cTn id="18" presetID="2" presetClass="entr" presetSubtype="2" fill="hold" grpId="0" nodeType="withEffect">
                                  <p:stCondLst>
                                    <p:cond delay="1500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1500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0-#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2075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0-#ppt_w/2"/>
                                          </p:val>
                                        </p:tav>
                                        <p:tav tm="100000">
                                          <p:val>
                                            <p:strVal val="#ppt_x"/>
                                          </p:val>
                                        </p:tav>
                                      </p:tavLst>
                                    </p:anim>
                                    <p:anim calcmode="lin" valueType="num">
                                      <p:cBhvr additive="base">
                                        <p:cTn id="29" dur="500" fill="hold"/>
                                        <p:tgtEl>
                                          <p:spTgt spid="14"/>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3100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0-#ppt_w/2"/>
                                          </p:val>
                                        </p:tav>
                                        <p:tav tm="100000">
                                          <p:val>
                                            <p:strVal val="#ppt_x"/>
                                          </p:val>
                                        </p:tav>
                                      </p:tavLst>
                                    </p:anim>
                                    <p:anim calcmode="lin" valueType="num">
                                      <p:cBhvr additive="base">
                                        <p:cTn id="33" dur="500" fill="hold"/>
                                        <p:tgtEl>
                                          <p:spTgt spid="13"/>
                                        </p:tgtEl>
                                        <p:attrNameLst>
                                          <p:attrName>ppt_y</p:attrName>
                                        </p:attrNameLst>
                                      </p:cBhvr>
                                      <p:tavLst>
                                        <p:tav tm="0">
                                          <p:val>
                                            <p:strVal val="#ppt_y"/>
                                          </p:val>
                                        </p:tav>
                                        <p:tav tm="100000">
                                          <p:val>
                                            <p:strVal val="#ppt_y"/>
                                          </p:val>
                                        </p:tav>
                                      </p:tavLst>
                                    </p:anim>
                                  </p:childTnLst>
                                </p:cTn>
                              </p:par>
                              <p:par>
                                <p:cTn id="34" presetID="10" presetClass="entr" presetSubtype="0" fill="hold" grpId="0" nodeType="withEffect">
                                  <p:stCondLst>
                                    <p:cond delay="315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xit" presetSubtype="0" fill="hold" grpId="1" nodeType="withEffect">
                                  <p:stCondLst>
                                    <p:cond delay="3800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53" presetClass="exit" presetSubtype="32" fill="hold" nodeType="withEffect">
                                  <p:stCondLst>
                                    <p:cond delay="38000"/>
                                  </p:stCondLst>
                                  <p:childTnLst>
                                    <p:anim calcmode="lin" valueType="num">
                                      <p:cBhvr>
                                        <p:cTn id="41" dur="500"/>
                                        <p:tgtEl>
                                          <p:spTgt spid="22"/>
                                        </p:tgtEl>
                                        <p:attrNameLst>
                                          <p:attrName>ppt_w</p:attrName>
                                        </p:attrNameLst>
                                      </p:cBhvr>
                                      <p:tavLst>
                                        <p:tav tm="0">
                                          <p:val>
                                            <p:strVal val="ppt_w"/>
                                          </p:val>
                                        </p:tav>
                                        <p:tav tm="100000">
                                          <p:val>
                                            <p:fltVal val="0"/>
                                          </p:val>
                                        </p:tav>
                                      </p:tavLst>
                                    </p:anim>
                                    <p:anim calcmode="lin" valueType="num">
                                      <p:cBhvr>
                                        <p:cTn id="42" dur="500"/>
                                        <p:tgtEl>
                                          <p:spTgt spid="22"/>
                                        </p:tgtEl>
                                        <p:attrNameLst>
                                          <p:attrName>ppt_h</p:attrName>
                                        </p:attrNameLst>
                                      </p:cBhvr>
                                      <p:tavLst>
                                        <p:tav tm="0">
                                          <p:val>
                                            <p:strVal val="ppt_h"/>
                                          </p:val>
                                        </p:tav>
                                        <p:tav tm="100000">
                                          <p:val>
                                            <p:fltVal val="0"/>
                                          </p:val>
                                        </p:tav>
                                      </p:tavLst>
                                    </p:anim>
                                    <p:animEffect transition="out" filter="fade">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par>
                                <p:cTn id="45" presetID="2" presetClass="exit" presetSubtype="2" fill="hold" grpId="1" nodeType="withEffect">
                                  <p:stCondLst>
                                    <p:cond delay="38000"/>
                                  </p:stCondLst>
                                  <p:childTnLst>
                                    <p:anim calcmode="lin" valueType="num">
                                      <p:cBhvr additive="base">
                                        <p:cTn id="46" dur="500"/>
                                        <p:tgtEl>
                                          <p:spTgt spid="21"/>
                                        </p:tgtEl>
                                        <p:attrNameLst>
                                          <p:attrName>ppt_x</p:attrName>
                                        </p:attrNameLst>
                                      </p:cBhvr>
                                      <p:tavLst>
                                        <p:tav tm="0">
                                          <p:val>
                                            <p:strVal val="ppt_x"/>
                                          </p:val>
                                        </p:tav>
                                        <p:tav tm="100000">
                                          <p:val>
                                            <p:strVal val="1+ppt_w/2"/>
                                          </p:val>
                                        </p:tav>
                                      </p:tavLst>
                                    </p:anim>
                                    <p:anim calcmode="lin" valueType="num">
                                      <p:cBhvr additive="base">
                                        <p:cTn id="47" dur="500"/>
                                        <p:tgtEl>
                                          <p:spTgt spid="21"/>
                                        </p:tgtEl>
                                        <p:attrNameLst>
                                          <p:attrName>ppt_y</p:attrName>
                                        </p:attrNameLst>
                                      </p:cBhvr>
                                      <p:tavLst>
                                        <p:tav tm="0">
                                          <p:val>
                                            <p:strVal val="ppt_y"/>
                                          </p:val>
                                        </p:tav>
                                        <p:tav tm="100000">
                                          <p:val>
                                            <p:strVal val="ppt_y"/>
                                          </p:val>
                                        </p:tav>
                                      </p:tavLst>
                                    </p:anim>
                                    <p:set>
                                      <p:cBhvr>
                                        <p:cTn id="48" dur="1" fill="hold">
                                          <p:stCondLst>
                                            <p:cond delay="499"/>
                                          </p:stCondLst>
                                        </p:cTn>
                                        <p:tgtEl>
                                          <p:spTgt spid="21"/>
                                        </p:tgtEl>
                                        <p:attrNameLst>
                                          <p:attrName>style.visibility</p:attrName>
                                        </p:attrNameLst>
                                      </p:cBhvr>
                                      <p:to>
                                        <p:strVal val="hidden"/>
                                      </p:to>
                                    </p:set>
                                  </p:childTnLst>
                                </p:cTn>
                              </p:par>
                              <p:par>
                                <p:cTn id="49" presetID="2" presetClass="exit" presetSubtype="8" fill="hold" grpId="1" nodeType="withEffect">
                                  <p:stCondLst>
                                    <p:cond delay="38000"/>
                                  </p:stCondLst>
                                  <p:childTnLst>
                                    <p:anim calcmode="lin" valueType="num">
                                      <p:cBhvr additive="base">
                                        <p:cTn id="50" dur="500"/>
                                        <p:tgtEl>
                                          <p:spTgt spid="26"/>
                                        </p:tgtEl>
                                        <p:attrNameLst>
                                          <p:attrName>ppt_x</p:attrName>
                                        </p:attrNameLst>
                                      </p:cBhvr>
                                      <p:tavLst>
                                        <p:tav tm="0">
                                          <p:val>
                                            <p:strVal val="ppt_x"/>
                                          </p:val>
                                        </p:tav>
                                        <p:tav tm="100000">
                                          <p:val>
                                            <p:strVal val="0-ppt_w/2"/>
                                          </p:val>
                                        </p:tav>
                                      </p:tavLst>
                                    </p:anim>
                                    <p:anim calcmode="lin" valueType="num">
                                      <p:cBhvr additive="base">
                                        <p:cTn id="51" dur="500"/>
                                        <p:tgtEl>
                                          <p:spTgt spid="26"/>
                                        </p:tgtEl>
                                        <p:attrNameLst>
                                          <p:attrName>ppt_y</p:attrName>
                                        </p:attrNameLst>
                                      </p:cBhvr>
                                      <p:tavLst>
                                        <p:tav tm="0">
                                          <p:val>
                                            <p:strVal val="ppt_y"/>
                                          </p:val>
                                        </p:tav>
                                        <p:tav tm="100000">
                                          <p:val>
                                            <p:strVal val="ppt_y"/>
                                          </p:val>
                                        </p:tav>
                                      </p:tavLst>
                                    </p:anim>
                                    <p:set>
                                      <p:cBhvr>
                                        <p:cTn id="52" dur="1" fill="hold">
                                          <p:stCondLst>
                                            <p:cond delay="499"/>
                                          </p:stCondLst>
                                        </p:cTn>
                                        <p:tgtEl>
                                          <p:spTgt spid="26"/>
                                        </p:tgtEl>
                                        <p:attrNameLst>
                                          <p:attrName>style.visibility</p:attrName>
                                        </p:attrNameLst>
                                      </p:cBhvr>
                                      <p:to>
                                        <p:strVal val="hidden"/>
                                      </p:to>
                                    </p:set>
                                  </p:childTnLst>
                                </p:cTn>
                              </p:par>
                              <p:par>
                                <p:cTn id="53" presetID="2" presetClass="exit" presetSubtype="8" fill="hold" nodeType="withEffect">
                                  <p:stCondLst>
                                    <p:cond delay="38000"/>
                                  </p:stCondLst>
                                  <p:childTnLst>
                                    <p:anim calcmode="lin" valueType="num">
                                      <p:cBhvr additive="base">
                                        <p:cTn id="54" dur="500"/>
                                        <p:tgtEl>
                                          <p:spTgt spid="14"/>
                                        </p:tgtEl>
                                        <p:attrNameLst>
                                          <p:attrName>ppt_x</p:attrName>
                                        </p:attrNameLst>
                                      </p:cBhvr>
                                      <p:tavLst>
                                        <p:tav tm="0">
                                          <p:val>
                                            <p:strVal val="ppt_x"/>
                                          </p:val>
                                        </p:tav>
                                        <p:tav tm="100000">
                                          <p:val>
                                            <p:strVal val="0-ppt_w/2"/>
                                          </p:val>
                                        </p:tav>
                                      </p:tavLst>
                                    </p:anim>
                                    <p:anim calcmode="lin" valueType="num">
                                      <p:cBhvr additive="base">
                                        <p:cTn id="55" dur="500"/>
                                        <p:tgtEl>
                                          <p:spTgt spid="14"/>
                                        </p:tgtEl>
                                        <p:attrNameLst>
                                          <p:attrName>ppt_y</p:attrName>
                                        </p:attrNameLst>
                                      </p:cBhvr>
                                      <p:tavLst>
                                        <p:tav tm="0">
                                          <p:val>
                                            <p:strVal val="ppt_y"/>
                                          </p:val>
                                        </p:tav>
                                        <p:tav tm="100000">
                                          <p:val>
                                            <p:strVal val="ppt_y"/>
                                          </p:val>
                                        </p:tav>
                                      </p:tavLst>
                                    </p:anim>
                                    <p:set>
                                      <p:cBhvr>
                                        <p:cTn id="56" dur="1" fill="hold">
                                          <p:stCondLst>
                                            <p:cond delay="499"/>
                                          </p:stCondLst>
                                        </p:cTn>
                                        <p:tgtEl>
                                          <p:spTgt spid="14"/>
                                        </p:tgtEl>
                                        <p:attrNameLst>
                                          <p:attrName>style.visibility</p:attrName>
                                        </p:attrNameLst>
                                      </p:cBhvr>
                                      <p:to>
                                        <p:strVal val="hidden"/>
                                      </p:to>
                                    </p:set>
                                  </p:childTnLst>
                                </p:cTn>
                              </p:par>
                              <p:par>
                                <p:cTn id="57" presetID="2" presetClass="exit" presetSubtype="8" fill="hold" nodeType="withEffect">
                                  <p:stCondLst>
                                    <p:cond delay="38000"/>
                                  </p:stCondLst>
                                  <p:childTnLst>
                                    <p:anim calcmode="lin" valueType="num">
                                      <p:cBhvr additive="base">
                                        <p:cTn id="58" dur="500"/>
                                        <p:tgtEl>
                                          <p:spTgt spid="13"/>
                                        </p:tgtEl>
                                        <p:attrNameLst>
                                          <p:attrName>ppt_x</p:attrName>
                                        </p:attrNameLst>
                                      </p:cBhvr>
                                      <p:tavLst>
                                        <p:tav tm="0">
                                          <p:val>
                                            <p:strVal val="ppt_x"/>
                                          </p:val>
                                        </p:tav>
                                        <p:tav tm="100000">
                                          <p:val>
                                            <p:strVal val="0-ppt_w/2"/>
                                          </p:val>
                                        </p:tav>
                                      </p:tavLst>
                                    </p:anim>
                                    <p:anim calcmode="lin" valueType="num">
                                      <p:cBhvr additive="base">
                                        <p:cTn id="59" dur="500"/>
                                        <p:tgtEl>
                                          <p:spTgt spid="13"/>
                                        </p:tgtEl>
                                        <p:attrNameLst>
                                          <p:attrName>ppt_y</p:attrName>
                                        </p:attrNameLst>
                                      </p:cBhvr>
                                      <p:tavLst>
                                        <p:tav tm="0">
                                          <p:val>
                                            <p:strVal val="ppt_y"/>
                                          </p:val>
                                        </p:tav>
                                        <p:tav tm="100000">
                                          <p:val>
                                            <p:strVal val="ppt_y"/>
                                          </p:val>
                                        </p:tav>
                                      </p:tavLst>
                                    </p:anim>
                                    <p:set>
                                      <p:cBhvr>
                                        <p:cTn id="60" dur="1" fill="hold">
                                          <p:stCondLst>
                                            <p:cond delay="499"/>
                                          </p:stCondLst>
                                        </p:cTn>
                                        <p:tgtEl>
                                          <p:spTgt spid="13"/>
                                        </p:tgtEl>
                                        <p:attrNameLst>
                                          <p:attrName>style.visibility</p:attrName>
                                        </p:attrNameLst>
                                      </p:cBhvr>
                                      <p:to>
                                        <p:strVal val="hidden"/>
                                      </p:to>
                                    </p:set>
                                  </p:childTnLst>
                                </p:cTn>
                              </p:par>
                              <p:par>
                                <p:cTn id="61" presetID="2" presetClass="exit" presetSubtype="8" fill="hold" nodeType="withEffect">
                                  <p:stCondLst>
                                    <p:cond delay="38000"/>
                                  </p:stCondLst>
                                  <p:childTnLst>
                                    <p:anim calcmode="lin" valueType="num">
                                      <p:cBhvr additive="base">
                                        <p:cTn id="62" dur="500"/>
                                        <p:tgtEl>
                                          <p:spTgt spid="2"/>
                                        </p:tgtEl>
                                        <p:attrNameLst>
                                          <p:attrName>ppt_x</p:attrName>
                                        </p:attrNameLst>
                                      </p:cBhvr>
                                      <p:tavLst>
                                        <p:tav tm="0">
                                          <p:val>
                                            <p:strVal val="ppt_x"/>
                                          </p:val>
                                        </p:tav>
                                        <p:tav tm="100000">
                                          <p:val>
                                            <p:strVal val="0-ppt_w/2"/>
                                          </p:val>
                                        </p:tav>
                                      </p:tavLst>
                                    </p:anim>
                                    <p:anim calcmode="lin" valueType="num">
                                      <p:cBhvr additive="base">
                                        <p:cTn id="63" dur="500"/>
                                        <p:tgtEl>
                                          <p:spTgt spid="2"/>
                                        </p:tgtEl>
                                        <p:attrNameLst>
                                          <p:attrName>ppt_y</p:attrName>
                                        </p:attrNameLst>
                                      </p:cBhvr>
                                      <p:tavLst>
                                        <p:tav tm="0">
                                          <p:val>
                                            <p:strVal val="ppt_y"/>
                                          </p:val>
                                        </p:tav>
                                        <p:tav tm="100000">
                                          <p:val>
                                            <p:strVal val="ppt_y"/>
                                          </p:val>
                                        </p:tav>
                                      </p:tavLst>
                                    </p:anim>
                                    <p:set>
                                      <p:cBhvr>
                                        <p:cTn id="6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16"/>
                </p:tgtEl>
              </p:cMediaNode>
            </p:audio>
          </p:childTnLst>
        </p:cTn>
      </p:par>
    </p:tnLst>
    <p:bldLst>
      <p:bldP spid="21" grpId="0" animBg="1"/>
      <p:bldP spid="21" grpId="1" animBg="1"/>
      <p:bldP spid="26" grpId="0"/>
      <p:bldP spid="26" grpId="1"/>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2D254668-F952-765B-8CC8-F60067B9F7AA}"/>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AB47BC"/>
                </a:solidFill>
                <a:latin typeface="Atkinson Hyperlegible" pitchFamily="2" charset="0"/>
              </a:rPr>
              <a:t>Many countries lack basic hand hygiene services</a:t>
            </a:r>
          </a:p>
        </p:txBody>
      </p:sp>
      <p:grpSp>
        <p:nvGrpSpPr>
          <p:cNvPr id="28" name="Group 27">
            <a:extLst>
              <a:ext uri="{FF2B5EF4-FFF2-40B4-BE49-F238E27FC236}">
                <a16:creationId xmlns:a16="http://schemas.microsoft.com/office/drawing/2014/main" id="{92EAE18F-49C3-82FA-097D-0AE75E0EF9B0}"/>
              </a:ext>
            </a:extLst>
          </p:cNvPr>
          <p:cNvGrpSpPr/>
          <p:nvPr/>
        </p:nvGrpSpPr>
        <p:grpSpPr>
          <a:xfrm>
            <a:off x="241654" y="864854"/>
            <a:ext cx="5810059" cy="1196489"/>
            <a:chOff x="241654" y="820786"/>
            <a:chExt cx="5810059" cy="1196489"/>
          </a:xfrm>
        </p:grpSpPr>
        <p:sp>
          <p:nvSpPr>
            <p:cNvPr id="13" name="Rounded Rectangle 1315">
              <a:extLst>
                <a:ext uri="{FF2B5EF4-FFF2-40B4-BE49-F238E27FC236}">
                  <a16:creationId xmlns:a16="http://schemas.microsoft.com/office/drawing/2014/main" id="{22A1A08F-9EC4-295D-7640-E389C7B47C58}"/>
                </a:ext>
              </a:extLst>
            </p:cNvPr>
            <p:cNvSpPr/>
            <p:nvPr/>
          </p:nvSpPr>
          <p:spPr>
            <a:xfrm>
              <a:off x="241654" y="828555"/>
              <a:ext cx="5810059" cy="1188720"/>
            </a:xfrm>
            <a:prstGeom prst="roundRect">
              <a:avLst>
                <a:gd name="adj" fmla="val 0"/>
              </a:avLst>
            </a:prstGeom>
            <a:solidFill>
              <a:srgbClr val="F2DBB1">
                <a:alpha val="80000"/>
              </a:srgbClr>
            </a:solidFill>
            <a:ln>
              <a:solidFill>
                <a:srgbClr val="F4A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a:extLst>
                <a:ext uri="{FF2B5EF4-FFF2-40B4-BE49-F238E27FC236}">
                  <a16:creationId xmlns:a16="http://schemas.microsoft.com/office/drawing/2014/main" id="{E372A008-BC74-EE7C-A665-90AFEE3744A8}"/>
                </a:ext>
              </a:extLst>
            </p:cNvPr>
            <p:cNvSpPr/>
            <p:nvPr/>
          </p:nvSpPr>
          <p:spPr>
            <a:xfrm>
              <a:off x="462445" y="1007417"/>
              <a:ext cx="5393202" cy="830997"/>
            </a:xfrm>
            <a:prstGeom prst="rect">
              <a:avLst/>
            </a:prstGeom>
          </p:spPr>
          <p:txBody>
            <a:bodyPr wrap="square" anchor="ctr">
              <a:spAutoFit/>
            </a:bodyPr>
            <a:lstStyle/>
            <a:p>
              <a:r>
                <a:rPr lang="en-US" sz="2400" dirty="0">
                  <a:latin typeface="Atkinson Hyperlegible" pitchFamily="2" charset="0"/>
                </a:rPr>
                <a:t>1/3 facilities lack proper hand hygiene resources.</a:t>
              </a:r>
            </a:p>
          </p:txBody>
        </p:sp>
        <p:sp>
          <p:nvSpPr>
            <p:cNvPr id="16" name="Freeform 6">
              <a:extLst>
                <a:ext uri="{FF2B5EF4-FFF2-40B4-BE49-F238E27FC236}">
                  <a16:creationId xmlns:a16="http://schemas.microsoft.com/office/drawing/2014/main" id="{18A315DE-1CB9-3814-56D7-C997E0E85552}"/>
                </a:ext>
              </a:extLst>
            </p:cNvPr>
            <p:cNvSpPr>
              <a:spLocks/>
            </p:cNvSpPr>
            <p:nvPr/>
          </p:nvSpPr>
          <p:spPr bwMode="auto">
            <a:xfrm flipH="1" flipV="1">
              <a:off x="245769" y="820786"/>
              <a:ext cx="132247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F4A81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6">
              <a:extLst>
                <a:ext uri="{FF2B5EF4-FFF2-40B4-BE49-F238E27FC236}">
                  <a16:creationId xmlns:a16="http://schemas.microsoft.com/office/drawing/2014/main" id="{7B85B253-D2A4-7229-05A9-71CD31E1B25C}"/>
                </a:ext>
              </a:extLst>
            </p:cNvPr>
            <p:cNvSpPr>
              <a:spLocks/>
            </p:cNvSpPr>
            <p:nvPr/>
          </p:nvSpPr>
          <p:spPr bwMode="auto">
            <a:xfrm>
              <a:off x="4728204" y="1534729"/>
              <a:ext cx="132247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F4A81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30">
            <a:extLst>
              <a:ext uri="{FF2B5EF4-FFF2-40B4-BE49-F238E27FC236}">
                <a16:creationId xmlns:a16="http://schemas.microsoft.com/office/drawing/2014/main" id="{AC1841F2-6070-5DE8-8235-017BCCA7ECAD}"/>
              </a:ext>
            </a:extLst>
          </p:cNvPr>
          <p:cNvGrpSpPr/>
          <p:nvPr/>
        </p:nvGrpSpPr>
        <p:grpSpPr>
          <a:xfrm>
            <a:off x="241654" y="2324152"/>
            <a:ext cx="5810059" cy="1192208"/>
            <a:chOff x="241654" y="2292159"/>
            <a:chExt cx="5810059" cy="1192208"/>
          </a:xfrm>
        </p:grpSpPr>
        <p:sp>
          <p:nvSpPr>
            <p:cNvPr id="22" name="Rounded Rectangle 1315">
              <a:extLst>
                <a:ext uri="{FF2B5EF4-FFF2-40B4-BE49-F238E27FC236}">
                  <a16:creationId xmlns:a16="http://schemas.microsoft.com/office/drawing/2014/main" id="{ED07FFB2-6BC7-5065-D2F0-9DA839C4C023}"/>
                </a:ext>
              </a:extLst>
            </p:cNvPr>
            <p:cNvSpPr/>
            <p:nvPr/>
          </p:nvSpPr>
          <p:spPr>
            <a:xfrm>
              <a:off x="241654" y="2292159"/>
              <a:ext cx="5810059" cy="1188720"/>
            </a:xfrm>
            <a:prstGeom prst="roundRect">
              <a:avLst>
                <a:gd name="adj" fmla="val 0"/>
              </a:avLst>
            </a:prstGeom>
            <a:solidFill>
              <a:srgbClr val="CFE1A8">
                <a:alpha val="70000"/>
              </a:srgbClr>
            </a:solidFill>
            <a:ln>
              <a:solidFill>
                <a:srgbClr val="80B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a:extLst>
                <a:ext uri="{FF2B5EF4-FFF2-40B4-BE49-F238E27FC236}">
                  <a16:creationId xmlns:a16="http://schemas.microsoft.com/office/drawing/2014/main" id="{F8DF0DBE-57B8-823D-5351-74540AA0B0EC}"/>
                </a:ext>
              </a:extLst>
            </p:cNvPr>
            <p:cNvSpPr/>
            <p:nvPr/>
          </p:nvSpPr>
          <p:spPr>
            <a:xfrm>
              <a:off x="479040" y="2471021"/>
              <a:ext cx="5187601" cy="830997"/>
            </a:xfrm>
            <a:prstGeom prst="rect">
              <a:avLst/>
            </a:prstGeom>
          </p:spPr>
          <p:txBody>
            <a:bodyPr wrap="square" anchor="ctr">
              <a:spAutoFit/>
            </a:bodyPr>
            <a:lstStyle/>
            <a:p>
              <a:r>
                <a:rPr lang="en-US" sz="2400" dirty="0">
                  <a:latin typeface="Atkinson Hyperlegible" pitchFamily="2" charset="0"/>
                </a:rPr>
                <a:t>1.8 billion people use facilities without basic water services.</a:t>
              </a:r>
            </a:p>
          </p:txBody>
        </p:sp>
        <p:sp>
          <p:nvSpPr>
            <p:cNvPr id="25" name="Freeform 6">
              <a:extLst>
                <a:ext uri="{FF2B5EF4-FFF2-40B4-BE49-F238E27FC236}">
                  <a16:creationId xmlns:a16="http://schemas.microsoft.com/office/drawing/2014/main" id="{5AFBF1A0-CCA1-2665-0D93-FB65E22B8C63}"/>
                </a:ext>
              </a:extLst>
            </p:cNvPr>
            <p:cNvSpPr>
              <a:spLocks/>
            </p:cNvSpPr>
            <p:nvPr/>
          </p:nvSpPr>
          <p:spPr bwMode="auto">
            <a:xfrm flipH="1" flipV="1">
              <a:off x="241654" y="2308366"/>
              <a:ext cx="132247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80B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6">
              <a:extLst>
                <a:ext uri="{FF2B5EF4-FFF2-40B4-BE49-F238E27FC236}">
                  <a16:creationId xmlns:a16="http://schemas.microsoft.com/office/drawing/2014/main" id="{BA272DED-83F8-89F3-8A6D-1B0EF34A0B48}"/>
                </a:ext>
              </a:extLst>
            </p:cNvPr>
            <p:cNvSpPr>
              <a:spLocks/>
            </p:cNvSpPr>
            <p:nvPr/>
          </p:nvSpPr>
          <p:spPr bwMode="auto">
            <a:xfrm>
              <a:off x="4728204" y="3011292"/>
              <a:ext cx="132247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80B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Group 36">
            <a:extLst>
              <a:ext uri="{FF2B5EF4-FFF2-40B4-BE49-F238E27FC236}">
                <a16:creationId xmlns:a16="http://schemas.microsoft.com/office/drawing/2014/main" id="{CF7CB5DA-73B7-77DA-1CB9-EEC8B3C0491A}"/>
              </a:ext>
            </a:extLst>
          </p:cNvPr>
          <p:cNvGrpSpPr/>
          <p:nvPr/>
        </p:nvGrpSpPr>
        <p:grpSpPr>
          <a:xfrm>
            <a:off x="241654" y="3779169"/>
            <a:ext cx="5810059" cy="1195940"/>
            <a:chOff x="241654" y="3763660"/>
            <a:chExt cx="5810059" cy="1195940"/>
          </a:xfrm>
        </p:grpSpPr>
        <p:sp>
          <p:nvSpPr>
            <p:cNvPr id="29" name="Rounded Rectangle 1315">
              <a:extLst>
                <a:ext uri="{FF2B5EF4-FFF2-40B4-BE49-F238E27FC236}">
                  <a16:creationId xmlns:a16="http://schemas.microsoft.com/office/drawing/2014/main" id="{7BF6D3D9-3044-65FA-CDC9-3F53DD8F39D4}"/>
                </a:ext>
              </a:extLst>
            </p:cNvPr>
            <p:cNvSpPr/>
            <p:nvPr/>
          </p:nvSpPr>
          <p:spPr>
            <a:xfrm>
              <a:off x="241654" y="3770880"/>
              <a:ext cx="5810059" cy="1188720"/>
            </a:xfrm>
            <a:prstGeom prst="roundRect">
              <a:avLst>
                <a:gd name="adj" fmla="val 0"/>
              </a:avLst>
            </a:prstGeom>
            <a:solidFill>
              <a:srgbClr val="C3B5D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5B2C86"/>
                </a:solidFill>
              </a:endParaRPr>
            </a:p>
          </p:txBody>
        </p:sp>
        <p:sp>
          <p:nvSpPr>
            <p:cNvPr id="30" name="Rectangle 29">
              <a:extLst>
                <a:ext uri="{FF2B5EF4-FFF2-40B4-BE49-F238E27FC236}">
                  <a16:creationId xmlns:a16="http://schemas.microsoft.com/office/drawing/2014/main" id="{334A1CD5-5FB2-6DA4-3BE2-4FE89CC2C976}"/>
                </a:ext>
              </a:extLst>
            </p:cNvPr>
            <p:cNvSpPr/>
            <p:nvPr/>
          </p:nvSpPr>
          <p:spPr>
            <a:xfrm>
              <a:off x="462444" y="3949742"/>
              <a:ext cx="5192442" cy="830997"/>
            </a:xfrm>
            <a:prstGeom prst="rect">
              <a:avLst/>
            </a:prstGeom>
          </p:spPr>
          <p:txBody>
            <a:bodyPr wrap="square" anchor="ctr">
              <a:spAutoFit/>
            </a:bodyPr>
            <a:lstStyle/>
            <a:p>
              <a:r>
                <a:rPr lang="en-US" sz="2400" dirty="0">
                  <a:latin typeface="Atkinson Hyperlegible" pitchFamily="2" charset="0"/>
                </a:rPr>
                <a:t>In LDCs, ½ facilities lack basic water services.</a:t>
              </a:r>
            </a:p>
          </p:txBody>
        </p:sp>
        <p:sp>
          <p:nvSpPr>
            <p:cNvPr id="32" name="Freeform 6">
              <a:extLst>
                <a:ext uri="{FF2B5EF4-FFF2-40B4-BE49-F238E27FC236}">
                  <a16:creationId xmlns:a16="http://schemas.microsoft.com/office/drawing/2014/main" id="{7E7507ED-AA6B-C420-BA1E-3102A5BBEAA2}"/>
                </a:ext>
              </a:extLst>
            </p:cNvPr>
            <p:cNvSpPr>
              <a:spLocks/>
            </p:cNvSpPr>
            <p:nvPr/>
          </p:nvSpPr>
          <p:spPr bwMode="auto">
            <a:xfrm flipH="1" flipV="1">
              <a:off x="268966" y="3763660"/>
              <a:ext cx="132247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5B2C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7C771371-84A7-0925-0F5B-BBD13FBA16C8}"/>
                </a:ext>
              </a:extLst>
            </p:cNvPr>
            <p:cNvSpPr>
              <a:spLocks/>
            </p:cNvSpPr>
            <p:nvPr/>
          </p:nvSpPr>
          <p:spPr bwMode="auto">
            <a:xfrm>
              <a:off x="4728204" y="4474533"/>
              <a:ext cx="132247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5B2C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02" name="Isosceles Triangle 101">
            <a:extLst>
              <a:ext uri="{FF2B5EF4-FFF2-40B4-BE49-F238E27FC236}">
                <a16:creationId xmlns:a16="http://schemas.microsoft.com/office/drawing/2014/main" id="{14B02809-6003-4685-9CE5-11EFD611A4AA}"/>
              </a:ext>
            </a:extLst>
          </p:cNvPr>
          <p:cNvSpPr/>
          <p:nvPr/>
        </p:nvSpPr>
        <p:spPr>
          <a:xfrm>
            <a:off x="6499402" y="-47180"/>
            <a:ext cx="5694643" cy="6768000"/>
          </a:xfrm>
          <a:custGeom>
            <a:avLst/>
            <a:gdLst>
              <a:gd name="connsiteX0" fmla="*/ 0 w 5875477"/>
              <a:gd name="connsiteY0" fmla="*/ 7000874 h 7000874"/>
              <a:gd name="connsiteX1" fmla="*/ 5875477 w 5875477"/>
              <a:gd name="connsiteY1" fmla="*/ 0 h 7000874"/>
              <a:gd name="connsiteX2" fmla="*/ 5875477 w 5875477"/>
              <a:gd name="connsiteY2" fmla="*/ 7000874 h 7000874"/>
              <a:gd name="connsiteX3" fmla="*/ 0 w 5875477"/>
              <a:gd name="connsiteY3" fmla="*/ 7000874 h 7000874"/>
              <a:gd name="connsiteX0" fmla="*/ 0 w 5875477"/>
              <a:gd name="connsiteY0" fmla="*/ 6905181 h 6905181"/>
              <a:gd name="connsiteX1" fmla="*/ 5854212 w 5875477"/>
              <a:gd name="connsiteY1" fmla="*/ 0 h 6905181"/>
              <a:gd name="connsiteX2" fmla="*/ 5875477 w 5875477"/>
              <a:gd name="connsiteY2" fmla="*/ 6905181 h 6905181"/>
              <a:gd name="connsiteX3" fmla="*/ 0 w 5875477"/>
              <a:gd name="connsiteY3" fmla="*/ 6905181 h 6905181"/>
              <a:gd name="connsiteX0" fmla="*/ 0 w 5877523"/>
              <a:gd name="connsiteY0" fmla="*/ 6905181 h 6905181"/>
              <a:gd name="connsiteX1" fmla="*/ 5875477 w 5877523"/>
              <a:gd name="connsiteY1" fmla="*/ 0 h 6905181"/>
              <a:gd name="connsiteX2" fmla="*/ 5875477 w 5877523"/>
              <a:gd name="connsiteY2" fmla="*/ 6905181 h 6905181"/>
              <a:gd name="connsiteX3" fmla="*/ 0 w 5877523"/>
              <a:gd name="connsiteY3" fmla="*/ 6905181 h 6905181"/>
            </a:gdLst>
            <a:ahLst/>
            <a:cxnLst>
              <a:cxn ang="0">
                <a:pos x="connsiteX0" y="connsiteY0"/>
              </a:cxn>
              <a:cxn ang="0">
                <a:pos x="connsiteX1" y="connsiteY1"/>
              </a:cxn>
              <a:cxn ang="0">
                <a:pos x="connsiteX2" y="connsiteY2"/>
              </a:cxn>
              <a:cxn ang="0">
                <a:pos x="connsiteX3" y="connsiteY3"/>
              </a:cxn>
            </a:cxnLst>
            <a:rect l="l" t="t" r="r" b="b"/>
            <a:pathLst>
              <a:path w="5877523" h="6905181">
                <a:moveTo>
                  <a:pt x="0" y="6905181"/>
                </a:moveTo>
                <a:lnTo>
                  <a:pt x="5875477" y="0"/>
                </a:lnTo>
                <a:cubicBezTo>
                  <a:pt x="5882565" y="2301727"/>
                  <a:pt x="5868389" y="4603454"/>
                  <a:pt x="5875477" y="6905181"/>
                </a:cubicBezTo>
                <a:lnTo>
                  <a:pt x="0" y="6905181"/>
                </a:lnTo>
                <a:close/>
              </a:path>
            </a:pathLst>
          </a:custGeom>
          <a:solidFill>
            <a:srgbClr val="F2DE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7DCF904E-70F0-E03A-A44D-B26A39BBA5F9}"/>
              </a:ext>
            </a:extLst>
          </p:cNvPr>
          <p:cNvGrpSpPr/>
          <p:nvPr/>
        </p:nvGrpSpPr>
        <p:grpSpPr>
          <a:xfrm>
            <a:off x="241654" y="5237918"/>
            <a:ext cx="5810059" cy="1382254"/>
            <a:chOff x="241654" y="5237918"/>
            <a:chExt cx="5810059" cy="1382254"/>
          </a:xfrm>
        </p:grpSpPr>
        <p:sp>
          <p:nvSpPr>
            <p:cNvPr id="5" name="Rounded Rectangle 1315">
              <a:extLst>
                <a:ext uri="{FF2B5EF4-FFF2-40B4-BE49-F238E27FC236}">
                  <a16:creationId xmlns:a16="http://schemas.microsoft.com/office/drawing/2014/main" id="{4926F36B-198C-0D71-6CCD-3CB45A78F6A9}"/>
                </a:ext>
              </a:extLst>
            </p:cNvPr>
            <p:cNvSpPr/>
            <p:nvPr/>
          </p:nvSpPr>
          <p:spPr>
            <a:xfrm>
              <a:off x="241654" y="5245138"/>
              <a:ext cx="5810059" cy="1371600"/>
            </a:xfrm>
            <a:prstGeom prst="roundRect">
              <a:avLst>
                <a:gd name="adj" fmla="val 0"/>
              </a:avLst>
            </a:prstGeom>
            <a:solidFill>
              <a:srgbClr val="4CB8E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rgbClr val="5B2C86"/>
                </a:solidFill>
              </a:endParaRPr>
            </a:p>
          </p:txBody>
        </p:sp>
        <p:sp>
          <p:nvSpPr>
            <p:cNvPr id="7" name="Rectangle 6">
              <a:extLst>
                <a:ext uri="{FF2B5EF4-FFF2-40B4-BE49-F238E27FC236}">
                  <a16:creationId xmlns:a16="http://schemas.microsoft.com/office/drawing/2014/main" id="{B04C3B8D-135C-2041-BFB9-7F8CCF568143}"/>
                </a:ext>
              </a:extLst>
            </p:cNvPr>
            <p:cNvSpPr/>
            <p:nvPr/>
          </p:nvSpPr>
          <p:spPr>
            <a:xfrm>
              <a:off x="462444" y="5330774"/>
              <a:ext cx="5486664" cy="1200329"/>
            </a:xfrm>
            <a:prstGeom prst="rect">
              <a:avLst/>
            </a:prstGeom>
          </p:spPr>
          <p:txBody>
            <a:bodyPr wrap="square" anchor="ctr">
              <a:spAutoFit/>
            </a:bodyPr>
            <a:lstStyle/>
            <a:p>
              <a:r>
                <a:rPr lang="en-US" sz="2400" dirty="0">
                  <a:latin typeface="Atkinson Hyperlegible" pitchFamily="2" charset="0"/>
                </a:rPr>
                <a:t>Effective hand hygiene prevents avoidable infections and generates economic savings.</a:t>
              </a:r>
            </a:p>
          </p:txBody>
        </p:sp>
        <p:sp>
          <p:nvSpPr>
            <p:cNvPr id="11" name="Freeform 6">
              <a:extLst>
                <a:ext uri="{FF2B5EF4-FFF2-40B4-BE49-F238E27FC236}">
                  <a16:creationId xmlns:a16="http://schemas.microsoft.com/office/drawing/2014/main" id="{2CFA00EB-FB4E-BA7D-6525-236764503E62}"/>
                </a:ext>
              </a:extLst>
            </p:cNvPr>
            <p:cNvSpPr>
              <a:spLocks/>
            </p:cNvSpPr>
            <p:nvPr/>
          </p:nvSpPr>
          <p:spPr bwMode="auto">
            <a:xfrm flipH="1" flipV="1">
              <a:off x="268966" y="5237918"/>
              <a:ext cx="132247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4CB8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50A5381C-5AFE-0235-5964-25D137A42F29}"/>
                </a:ext>
              </a:extLst>
            </p:cNvPr>
            <p:cNvSpPr>
              <a:spLocks/>
            </p:cNvSpPr>
            <p:nvPr/>
          </p:nvSpPr>
          <p:spPr bwMode="auto">
            <a:xfrm>
              <a:off x="4728204" y="6147097"/>
              <a:ext cx="132247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4CB8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41" name="07">
            <a:hlinkClick r:id="" action="ppaction://media"/>
            <a:extLst>
              <a:ext uri="{FF2B5EF4-FFF2-40B4-BE49-F238E27FC236}">
                <a16:creationId xmlns:a16="http://schemas.microsoft.com/office/drawing/2014/main" id="{A1437020-792A-8F60-016A-466AA9CACD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834" y="6886767"/>
            <a:ext cx="609600" cy="609600"/>
          </a:xfrm>
          <a:prstGeom prst="rect">
            <a:avLst/>
          </a:prstGeom>
        </p:spPr>
      </p:pic>
      <p:grpSp>
        <p:nvGrpSpPr>
          <p:cNvPr id="40" name="Group 39">
            <a:extLst>
              <a:ext uri="{FF2B5EF4-FFF2-40B4-BE49-F238E27FC236}">
                <a16:creationId xmlns:a16="http://schemas.microsoft.com/office/drawing/2014/main" id="{9060F0D7-2D04-9154-5D0C-9F359D2B60E2}"/>
              </a:ext>
            </a:extLst>
          </p:cNvPr>
          <p:cNvGrpSpPr/>
          <p:nvPr/>
        </p:nvGrpSpPr>
        <p:grpSpPr>
          <a:xfrm>
            <a:off x="3614388" y="785414"/>
            <a:ext cx="4963224" cy="5689515"/>
            <a:chOff x="7057277" y="785414"/>
            <a:chExt cx="4963224" cy="5689515"/>
          </a:xfrm>
        </p:grpSpPr>
        <p:sp>
          <p:nvSpPr>
            <p:cNvPr id="4" name="Rectangle 3">
              <a:extLst>
                <a:ext uri="{FF2B5EF4-FFF2-40B4-BE49-F238E27FC236}">
                  <a16:creationId xmlns:a16="http://schemas.microsoft.com/office/drawing/2014/main" id="{856B9E86-E506-D82C-204F-4C3174DFE4CD}"/>
                </a:ext>
              </a:extLst>
            </p:cNvPr>
            <p:cNvSpPr/>
            <p:nvPr/>
          </p:nvSpPr>
          <p:spPr>
            <a:xfrm flipH="1" flipV="1">
              <a:off x="11288981" y="785414"/>
              <a:ext cx="731520" cy="731520"/>
            </a:xfrm>
            <a:prstGeom prst="rect">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740148A-0C6A-7D8C-7876-85E0B66397CC}"/>
                </a:ext>
              </a:extLst>
            </p:cNvPr>
            <p:cNvSpPr/>
            <p:nvPr/>
          </p:nvSpPr>
          <p:spPr>
            <a:xfrm flipH="1" flipV="1">
              <a:off x="7057277" y="5743409"/>
              <a:ext cx="731520" cy="731520"/>
            </a:xfrm>
            <a:prstGeom prst="rect">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erson washing her hands&#10;&#10;Description automatically generated">
              <a:extLst>
                <a:ext uri="{FF2B5EF4-FFF2-40B4-BE49-F238E27FC236}">
                  <a16:creationId xmlns:a16="http://schemas.microsoft.com/office/drawing/2014/main" id="{9218EEEB-0582-B1AB-96B2-04CA9D924A05}"/>
                </a:ext>
              </a:extLst>
            </p:cNvPr>
            <p:cNvPicPr>
              <a:picLocks noChangeAspect="1"/>
            </p:cNvPicPr>
            <p:nvPr/>
          </p:nvPicPr>
          <p:blipFill>
            <a:blip r:embed="rId6">
              <a:extLst>
                <a:ext uri="{28A0092B-C50C-407E-A947-70E740481C1C}">
                  <a14:useLocalDpi xmlns:a14="http://schemas.microsoft.com/office/drawing/2010/main" val="0"/>
                </a:ext>
              </a:extLst>
            </a:blip>
            <a:srcRect l="8052" t="507" r="35836" b="2620"/>
            <a:stretch>
              <a:fillRect/>
            </a:stretch>
          </p:blipFill>
          <p:spPr>
            <a:xfrm>
              <a:off x="7112393" y="847441"/>
              <a:ext cx="4846320" cy="5577840"/>
            </a:xfrm>
            <a:custGeom>
              <a:avLst/>
              <a:gdLst>
                <a:gd name="connsiteX0" fmla="*/ 0 w 4846320"/>
                <a:gd name="connsiteY0" fmla="*/ 0 h 5577840"/>
                <a:gd name="connsiteX1" fmla="*/ 4846320 w 4846320"/>
                <a:gd name="connsiteY1" fmla="*/ 0 h 5577840"/>
                <a:gd name="connsiteX2" fmla="*/ 4846320 w 4846320"/>
                <a:gd name="connsiteY2" fmla="*/ 5577840 h 5577840"/>
                <a:gd name="connsiteX3" fmla="*/ 0 w 4846320"/>
                <a:gd name="connsiteY3" fmla="*/ 5577840 h 5577840"/>
              </a:gdLst>
              <a:ahLst/>
              <a:cxnLst>
                <a:cxn ang="0">
                  <a:pos x="connsiteX0" y="connsiteY0"/>
                </a:cxn>
                <a:cxn ang="0">
                  <a:pos x="connsiteX1" y="connsiteY1"/>
                </a:cxn>
                <a:cxn ang="0">
                  <a:pos x="connsiteX2" y="connsiteY2"/>
                </a:cxn>
                <a:cxn ang="0">
                  <a:pos x="connsiteX3" y="connsiteY3"/>
                </a:cxn>
              </a:cxnLst>
              <a:rect l="l" t="t" r="r" b="b"/>
              <a:pathLst>
                <a:path w="4846320" h="5577840">
                  <a:moveTo>
                    <a:pt x="0" y="0"/>
                  </a:moveTo>
                  <a:lnTo>
                    <a:pt x="4846320" y="0"/>
                  </a:lnTo>
                  <a:lnTo>
                    <a:pt x="4846320" y="5577840"/>
                  </a:lnTo>
                  <a:lnTo>
                    <a:pt x="0" y="5577840"/>
                  </a:lnTo>
                  <a:close/>
                </a:path>
              </a:pathLst>
            </a:custGeom>
          </p:spPr>
        </p:pic>
        <p:sp>
          <p:nvSpPr>
            <p:cNvPr id="8" name="Rectangle 7">
              <a:extLst>
                <a:ext uri="{FF2B5EF4-FFF2-40B4-BE49-F238E27FC236}">
                  <a16:creationId xmlns:a16="http://schemas.microsoft.com/office/drawing/2014/main" id="{4D5A29FD-372F-653C-7B27-27066FCCC3EF}"/>
                </a:ext>
              </a:extLst>
            </p:cNvPr>
            <p:cNvSpPr/>
            <p:nvPr/>
          </p:nvSpPr>
          <p:spPr>
            <a:xfrm>
              <a:off x="10144446" y="6173281"/>
              <a:ext cx="1814267"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WHO/Khadija Farah</a:t>
              </a:r>
            </a:p>
          </p:txBody>
        </p:sp>
      </p:grpSp>
    </p:spTree>
    <p:extLst>
      <p:ext uri="{BB962C8B-B14F-4D97-AF65-F5344CB8AC3E}">
        <p14:creationId xmlns:p14="http://schemas.microsoft.com/office/powerpoint/2010/main" val="1088224545"/>
      </p:ext>
    </p:extLst>
  </p:cSld>
  <p:clrMapOvr>
    <a:masterClrMapping/>
  </p:clrMapOvr>
  <mc:AlternateContent xmlns:mc="http://schemas.openxmlformats.org/markup-compatibility/2006" xmlns:p14="http://schemas.microsoft.com/office/powerpoint/2010/main">
    <mc:Choice Requires="p14">
      <p:transition spd="slow" p14:dur="2000" advClick="0" advTm="38690"/>
    </mc:Choice>
    <mc:Fallback xmlns="">
      <p:transition spd="slow" advClick="0" advTm="38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87" fill="hold"/>
                                        <p:tgtEl>
                                          <p:spTgt spid="41"/>
                                        </p:tgtEl>
                                      </p:cBhvr>
                                    </p:cmd>
                                  </p:childTnLst>
                                </p:cTn>
                              </p:par>
                              <p:par>
                                <p:cTn id="7" presetID="2" presetClass="entr" presetSubtype="8" fill="hold" nodeType="withEffect">
                                  <p:stCondLst>
                                    <p:cond delay="0"/>
                                  </p:stCondLst>
                                  <p:childTnLst>
                                    <p:set>
                                      <p:cBhvr>
                                        <p:cTn id="8" dur="1" fill="hold">
                                          <p:stCondLst>
                                            <p:cond delay="0"/>
                                          </p:stCondLst>
                                        </p:cTn>
                                        <p:tgtEl>
                                          <p:spTgt spid="40"/>
                                        </p:tgtEl>
                                        <p:attrNameLst>
                                          <p:attrName>style.visibility</p:attrName>
                                        </p:attrNameLst>
                                      </p:cBhvr>
                                      <p:to>
                                        <p:strVal val="visible"/>
                                      </p:to>
                                    </p:set>
                                    <p:anim calcmode="lin" valueType="num">
                                      <p:cBhvr additive="base">
                                        <p:cTn id="9" dur="500" fill="hold"/>
                                        <p:tgtEl>
                                          <p:spTgt spid="40"/>
                                        </p:tgtEl>
                                        <p:attrNameLst>
                                          <p:attrName>ppt_x</p:attrName>
                                        </p:attrNameLst>
                                      </p:cBhvr>
                                      <p:tavLst>
                                        <p:tav tm="0">
                                          <p:val>
                                            <p:strVal val="0-#ppt_w/2"/>
                                          </p:val>
                                        </p:tav>
                                        <p:tav tm="100000">
                                          <p:val>
                                            <p:strVal val="#ppt_x"/>
                                          </p:val>
                                        </p:tav>
                                      </p:tavLst>
                                    </p:anim>
                                    <p:anim calcmode="lin" valueType="num">
                                      <p:cBhvr additive="base">
                                        <p:cTn id="10" dur="500" fill="hold"/>
                                        <p:tgtEl>
                                          <p:spTgt spid="40"/>
                                        </p:tgtEl>
                                        <p:attrNameLst>
                                          <p:attrName>ppt_y</p:attrName>
                                        </p:attrNameLst>
                                      </p:cBhvr>
                                      <p:tavLst>
                                        <p:tav tm="0">
                                          <p:val>
                                            <p:strVal val="#ppt_y"/>
                                          </p:val>
                                        </p:tav>
                                        <p:tav tm="100000">
                                          <p:val>
                                            <p:strVal val="#ppt_y"/>
                                          </p:val>
                                        </p:tav>
                                      </p:tavLst>
                                    </p:anim>
                                  </p:childTnLst>
                                </p:cTn>
                              </p:par>
                              <p:par>
                                <p:cTn id="11" presetID="63" presetClass="path" presetSubtype="0" accel="50000" decel="50000" fill="hold" nodeType="withEffect">
                                  <p:stCondLst>
                                    <p:cond delay="5750"/>
                                  </p:stCondLst>
                                  <p:childTnLst>
                                    <p:animMotion origin="layout" path="M 0 1.85185E-6 L 0.27982 1.85185E-6 " pathEditMode="relative" rAng="0" ptsTypes="AA">
                                      <p:cBhvr>
                                        <p:cTn id="12" dur="750" fill="hold"/>
                                        <p:tgtEl>
                                          <p:spTgt spid="40"/>
                                        </p:tgtEl>
                                        <p:attrNameLst>
                                          <p:attrName>ppt_x</p:attrName>
                                          <p:attrName>ppt_y</p:attrName>
                                        </p:attrNameLst>
                                      </p:cBhvr>
                                      <p:rCtr x="13984" y="0"/>
                                    </p:animMotion>
                                  </p:childTnLst>
                                </p:cTn>
                              </p:par>
                              <p:par>
                                <p:cTn id="13" presetID="2" presetClass="entr" presetSubtype="2" fill="hold" grpId="0" nodeType="withEffect">
                                  <p:stCondLst>
                                    <p:cond delay="6000"/>
                                  </p:stCondLst>
                                  <p:childTnLst>
                                    <p:set>
                                      <p:cBhvr>
                                        <p:cTn id="14" dur="1" fill="hold">
                                          <p:stCondLst>
                                            <p:cond delay="0"/>
                                          </p:stCondLst>
                                        </p:cTn>
                                        <p:tgtEl>
                                          <p:spTgt spid="102"/>
                                        </p:tgtEl>
                                        <p:attrNameLst>
                                          <p:attrName>style.visibility</p:attrName>
                                        </p:attrNameLst>
                                      </p:cBhvr>
                                      <p:to>
                                        <p:strVal val="visible"/>
                                      </p:to>
                                    </p:set>
                                    <p:anim calcmode="lin" valueType="num">
                                      <p:cBhvr additive="base">
                                        <p:cTn id="15" dur="500" fill="hold"/>
                                        <p:tgtEl>
                                          <p:spTgt spid="102"/>
                                        </p:tgtEl>
                                        <p:attrNameLst>
                                          <p:attrName>ppt_x</p:attrName>
                                        </p:attrNameLst>
                                      </p:cBhvr>
                                      <p:tavLst>
                                        <p:tav tm="0">
                                          <p:val>
                                            <p:strVal val="1+#ppt_w/2"/>
                                          </p:val>
                                        </p:tav>
                                        <p:tav tm="100000">
                                          <p:val>
                                            <p:strVal val="#ppt_x"/>
                                          </p:val>
                                        </p:tav>
                                      </p:tavLst>
                                    </p:anim>
                                    <p:anim calcmode="lin" valueType="num">
                                      <p:cBhvr additive="base">
                                        <p:cTn id="16" dur="500" fill="hold"/>
                                        <p:tgtEl>
                                          <p:spTgt spid="10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650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250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0-#ppt_w/2"/>
                                          </p:val>
                                        </p:tav>
                                        <p:tav tm="100000">
                                          <p:val>
                                            <p:strVal val="#ppt_x"/>
                                          </p:val>
                                        </p:tav>
                                      </p:tavLst>
                                    </p:anim>
                                    <p:anim calcmode="lin" valueType="num">
                                      <p:cBhvr additive="base">
                                        <p:cTn id="24" dur="500" fill="hold"/>
                                        <p:tgtEl>
                                          <p:spTgt spid="31"/>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875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0-#ppt_w/2"/>
                                          </p:val>
                                        </p:tav>
                                        <p:tav tm="100000">
                                          <p:val>
                                            <p:strVal val="#ppt_x"/>
                                          </p:val>
                                        </p:tav>
                                      </p:tavLst>
                                    </p:anim>
                                    <p:anim calcmode="lin" valueType="num">
                                      <p:cBhvr additive="base">
                                        <p:cTn id="28" dur="500" fill="hold"/>
                                        <p:tgtEl>
                                          <p:spTgt spid="37"/>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2800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0-#ppt_w/2"/>
                                          </p:val>
                                        </p:tav>
                                        <p:tav tm="100000">
                                          <p:val>
                                            <p:strVal val="#ppt_x"/>
                                          </p:val>
                                        </p:tav>
                                      </p:tavLst>
                                    </p:anim>
                                    <p:anim calcmode="lin" valueType="num">
                                      <p:cBhvr additive="base">
                                        <p:cTn id="32" dur="500" fill="hold"/>
                                        <p:tgtEl>
                                          <p:spTgt spid="38"/>
                                        </p:tgtEl>
                                        <p:attrNameLst>
                                          <p:attrName>ppt_y</p:attrName>
                                        </p:attrNameLst>
                                      </p:cBhvr>
                                      <p:tavLst>
                                        <p:tav tm="0">
                                          <p:val>
                                            <p:strVal val="#ppt_y"/>
                                          </p:val>
                                        </p:tav>
                                        <p:tav tm="100000">
                                          <p:val>
                                            <p:strVal val="#ppt_y"/>
                                          </p:val>
                                        </p:tav>
                                      </p:tavLst>
                                    </p:anim>
                                  </p:childTnLst>
                                </p:cTn>
                              </p:par>
                              <p:par>
                                <p:cTn id="33" presetID="2" presetClass="exit" presetSubtype="8" fill="hold" grpId="0" nodeType="withEffect">
                                  <p:stCondLst>
                                    <p:cond delay="38690"/>
                                  </p:stCondLst>
                                  <p:childTnLst>
                                    <p:anim calcmode="lin" valueType="num">
                                      <p:cBhvr additive="base">
                                        <p:cTn id="34" dur="500"/>
                                        <p:tgtEl>
                                          <p:spTgt spid="26"/>
                                        </p:tgtEl>
                                        <p:attrNameLst>
                                          <p:attrName>ppt_x</p:attrName>
                                        </p:attrNameLst>
                                      </p:cBhvr>
                                      <p:tavLst>
                                        <p:tav tm="0">
                                          <p:val>
                                            <p:strVal val="ppt_x"/>
                                          </p:val>
                                        </p:tav>
                                        <p:tav tm="100000">
                                          <p:val>
                                            <p:strVal val="0-ppt_w/2"/>
                                          </p:val>
                                        </p:tav>
                                      </p:tavLst>
                                    </p:anim>
                                    <p:anim calcmode="lin" valueType="num">
                                      <p:cBhvr additive="base">
                                        <p:cTn id="35" dur="500"/>
                                        <p:tgtEl>
                                          <p:spTgt spid="26"/>
                                        </p:tgtEl>
                                        <p:attrNameLst>
                                          <p:attrName>ppt_y</p:attrName>
                                        </p:attrNameLst>
                                      </p:cBhvr>
                                      <p:tavLst>
                                        <p:tav tm="0">
                                          <p:val>
                                            <p:strVal val="ppt_y"/>
                                          </p:val>
                                        </p:tav>
                                        <p:tav tm="100000">
                                          <p:val>
                                            <p:strVal val="ppt_y"/>
                                          </p:val>
                                        </p:tav>
                                      </p:tavLst>
                                    </p:anim>
                                    <p:set>
                                      <p:cBhvr>
                                        <p:cTn id="36" dur="1" fill="hold">
                                          <p:stCondLst>
                                            <p:cond delay="499"/>
                                          </p:stCondLst>
                                        </p:cTn>
                                        <p:tgtEl>
                                          <p:spTgt spid="26"/>
                                        </p:tgtEl>
                                        <p:attrNameLst>
                                          <p:attrName>style.visibility</p:attrName>
                                        </p:attrNameLst>
                                      </p:cBhvr>
                                      <p:to>
                                        <p:strVal val="hidden"/>
                                      </p:to>
                                    </p:set>
                                  </p:childTnLst>
                                </p:cTn>
                              </p:par>
                              <p:par>
                                <p:cTn id="37" presetID="2" presetClass="exit" presetSubtype="8" fill="hold" nodeType="withEffect">
                                  <p:stCondLst>
                                    <p:cond delay="38690"/>
                                  </p:stCondLst>
                                  <p:childTnLst>
                                    <p:anim calcmode="lin" valueType="num">
                                      <p:cBhvr additive="base">
                                        <p:cTn id="38" dur="500"/>
                                        <p:tgtEl>
                                          <p:spTgt spid="28"/>
                                        </p:tgtEl>
                                        <p:attrNameLst>
                                          <p:attrName>ppt_x</p:attrName>
                                        </p:attrNameLst>
                                      </p:cBhvr>
                                      <p:tavLst>
                                        <p:tav tm="0">
                                          <p:val>
                                            <p:strVal val="ppt_x"/>
                                          </p:val>
                                        </p:tav>
                                        <p:tav tm="100000">
                                          <p:val>
                                            <p:strVal val="0-ppt_w/2"/>
                                          </p:val>
                                        </p:tav>
                                      </p:tavLst>
                                    </p:anim>
                                    <p:anim calcmode="lin" valueType="num">
                                      <p:cBhvr additive="base">
                                        <p:cTn id="39" dur="500"/>
                                        <p:tgtEl>
                                          <p:spTgt spid="28"/>
                                        </p:tgtEl>
                                        <p:attrNameLst>
                                          <p:attrName>ppt_y</p:attrName>
                                        </p:attrNameLst>
                                      </p:cBhvr>
                                      <p:tavLst>
                                        <p:tav tm="0">
                                          <p:val>
                                            <p:strVal val="ppt_y"/>
                                          </p:val>
                                        </p:tav>
                                        <p:tav tm="100000">
                                          <p:val>
                                            <p:strVal val="ppt_y"/>
                                          </p:val>
                                        </p:tav>
                                      </p:tavLst>
                                    </p:anim>
                                    <p:set>
                                      <p:cBhvr>
                                        <p:cTn id="40" dur="1" fill="hold">
                                          <p:stCondLst>
                                            <p:cond delay="499"/>
                                          </p:stCondLst>
                                        </p:cTn>
                                        <p:tgtEl>
                                          <p:spTgt spid="28"/>
                                        </p:tgtEl>
                                        <p:attrNameLst>
                                          <p:attrName>style.visibility</p:attrName>
                                        </p:attrNameLst>
                                      </p:cBhvr>
                                      <p:to>
                                        <p:strVal val="hidden"/>
                                      </p:to>
                                    </p:set>
                                  </p:childTnLst>
                                </p:cTn>
                              </p:par>
                              <p:par>
                                <p:cTn id="41" presetID="2" presetClass="exit" presetSubtype="8" fill="hold" nodeType="withEffect">
                                  <p:stCondLst>
                                    <p:cond delay="38690"/>
                                  </p:stCondLst>
                                  <p:childTnLst>
                                    <p:anim calcmode="lin" valueType="num">
                                      <p:cBhvr additive="base">
                                        <p:cTn id="42" dur="500"/>
                                        <p:tgtEl>
                                          <p:spTgt spid="31"/>
                                        </p:tgtEl>
                                        <p:attrNameLst>
                                          <p:attrName>ppt_x</p:attrName>
                                        </p:attrNameLst>
                                      </p:cBhvr>
                                      <p:tavLst>
                                        <p:tav tm="0">
                                          <p:val>
                                            <p:strVal val="ppt_x"/>
                                          </p:val>
                                        </p:tav>
                                        <p:tav tm="100000">
                                          <p:val>
                                            <p:strVal val="0-ppt_w/2"/>
                                          </p:val>
                                        </p:tav>
                                      </p:tavLst>
                                    </p:anim>
                                    <p:anim calcmode="lin" valueType="num">
                                      <p:cBhvr additive="base">
                                        <p:cTn id="43" dur="500"/>
                                        <p:tgtEl>
                                          <p:spTgt spid="31"/>
                                        </p:tgtEl>
                                        <p:attrNameLst>
                                          <p:attrName>ppt_y</p:attrName>
                                        </p:attrNameLst>
                                      </p:cBhvr>
                                      <p:tavLst>
                                        <p:tav tm="0">
                                          <p:val>
                                            <p:strVal val="ppt_y"/>
                                          </p:val>
                                        </p:tav>
                                        <p:tav tm="100000">
                                          <p:val>
                                            <p:strVal val="ppt_y"/>
                                          </p:val>
                                        </p:tav>
                                      </p:tavLst>
                                    </p:anim>
                                    <p:set>
                                      <p:cBhvr>
                                        <p:cTn id="44" dur="1" fill="hold">
                                          <p:stCondLst>
                                            <p:cond delay="499"/>
                                          </p:stCondLst>
                                        </p:cTn>
                                        <p:tgtEl>
                                          <p:spTgt spid="31"/>
                                        </p:tgtEl>
                                        <p:attrNameLst>
                                          <p:attrName>style.visibility</p:attrName>
                                        </p:attrNameLst>
                                      </p:cBhvr>
                                      <p:to>
                                        <p:strVal val="hidden"/>
                                      </p:to>
                                    </p:set>
                                  </p:childTnLst>
                                </p:cTn>
                              </p:par>
                              <p:par>
                                <p:cTn id="45" presetID="2" presetClass="exit" presetSubtype="8" fill="hold" nodeType="withEffect">
                                  <p:stCondLst>
                                    <p:cond delay="38690"/>
                                  </p:stCondLst>
                                  <p:childTnLst>
                                    <p:anim calcmode="lin" valueType="num">
                                      <p:cBhvr additive="base">
                                        <p:cTn id="46" dur="500"/>
                                        <p:tgtEl>
                                          <p:spTgt spid="37"/>
                                        </p:tgtEl>
                                        <p:attrNameLst>
                                          <p:attrName>ppt_x</p:attrName>
                                        </p:attrNameLst>
                                      </p:cBhvr>
                                      <p:tavLst>
                                        <p:tav tm="0">
                                          <p:val>
                                            <p:strVal val="ppt_x"/>
                                          </p:val>
                                        </p:tav>
                                        <p:tav tm="100000">
                                          <p:val>
                                            <p:strVal val="0-ppt_w/2"/>
                                          </p:val>
                                        </p:tav>
                                      </p:tavLst>
                                    </p:anim>
                                    <p:anim calcmode="lin" valueType="num">
                                      <p:cBhvr additive="base">
                                        <p:cTn id="47" dur="500"/>
                                        <p:tgtEl>
                                          <p:spTgt spid="37"/>
                                        </p:tgtEl>
                                        <p:attrNameLst>
                                          <p:attrName>ppt_y</p:attrName>
                                        </p:attrNameLst>
                                      </p:cBhvr>
                                      <p:tavLst>
                                        <p:tav tm="0">
                                          <p:val>
                                            <p:strVal val="ppt_y"/>
                                          </p:val>
                                        </p:tav>
                                        <p:tav tm="100000">
                                          <p:val>
                                            <p:strVal val="ppt_y"/>
                                          </p:val>
                                        </p:tav>
                                      </p:tavLst>
                                    </p:anim>
                                    <p:set>
                                      <p:cBhvr>
                                        <p:cTn id="48" dur="1" fill="hold">
                                          <p:stCondLst>
                                            <p:cond delay="499"/>
                                          </p:stCondLst>
                                        </p:cTn>
                                        <p:tgtEl>
                                          <p:spTgt spid="37"/>
                                        </p:tgtEl>
                                        <p:attrNameLst>
                                          <p:attrName>style.visibility</p:attrName>
                                        </p:attrNameLst>
                                      </p:cBhvr>
                                      <p:to>
                                        <p:strVal val="hidden"/>
                                      </p:to>
                                    </p:set>
                                  </p:childTnLst>
                                </p:cTn>
                              </p:par>
                              <p:par>
                                <p:cTn id="49" presetID="2" presetClass="exit" presetSubtype="8" fill="hold" nodeType="withEffect">
                                  <p:stCondLst>
                                    <p:cond delay="38690"/>
                                  </p:stCondLst>
                                  <p:childTnLst>
                                    <p:anim calcmode="lin" valueType="num">
                                      <p:cBhvr additive="base">
                                        <p:cTn id="50" dur="500"/>
                                        <p:tgtEl>
                                          <p:spTgt spid="38"/>
                                        </p:tgtEl>
                                        <p:attrNameLst>
                                          <p:attrName>ppt_x</p:attrName>
                                        </p:attrNameLst>
                                      </p:cBhvr>
                                      <p:tavLst>
                                        <p:tav tm="0">
                                          <p:val>
                                            <p:strVal val="ppt_x"/>
                                          </p:val>
                                        </p:tav>
                                        <p:tav tm="100000">
                                          <p:val>
                                            <p:strVal val="0-ppt_w/2"/>
                                          </p:val>
                                        </p:tav>
                                      </p:tavLst>
                                    </p:anim>
                                    <p:anim calcmode="lin" valueType="num">
                                      <p:cBhvr additive="base">
                                        <p:cTn id="51" dur="500"/>
                                        <p:tgtEl>
                                          <p:spTgt spid="38"/>
                                        </p:tgtEl>
                                        <p:attrNameLst>
                                          <p:attrName>ppt_y</p:attrName>
                                        </p:attrNameLst>
                                      </p:cBhvr>
                                      <p:tavLst>
                                        <p:tav tm="0">
                                          <p:val>
                                            <p:strVal val="ppt_y"/>
                                          </p:val>
                                        </p:tav>
                                        <p:tav tm="100000">
                                          <p:val>
                                            <p:strVal val="ppt_y"/>
                                          </p:val>
                                        </p:tav>
                                      </p:tavLst>
                                    </p:anim>
                                    <p:set>
                                      <p:cBhvr>
                                        <p:cTn id="52" dur="1" fill="hold">
                                          <p:stCondLst>
                                            <p:cond delay="499"/>
                                          </p:stCondLst>
                                        </p:cTn>
                                        <p:tgtEl>
                                          <p:spTgt spid="38"/>
                                        </p:tgtEl>
                                        <p:attrNameLst>
                                          <p:attrName>style.visibility</p:attrName>
                                        </p:attrNameLst>
                                      </p:cBhvr>
                                      <p:to>
                                        <p:strVal val="hidden"/>
                                      </p:to>
                                    </p:set>
                                  </p:childTnLst>
                                </p:cTn>
                              </p:par>
                              <p:par>
                                <p:cTn id="53" presetID="2" presetClass="exit" presetSubtype="2" fill="hold" nodeType="withEffect">
                                  <p:stCondLst>
                                    <p:cond delay="38690"/>
                                  </p:stCondLst>
                                  <p:childTnLst>
                                    <p:anim calcmode="lin" valueType="num">
                                      <p:cBhvr additive="base">
                                        <p:cTn id="54" dur="500"/>
                                        <p:tgtEl>
                                          <p:spTgt spid="40"/>
                                        </p:tgtEl>
                                        <p:attrNameLst>
                                          <p:attrName>ppt_x</p:attrName>
                                        </p:attrNameLst>
                                      </p:cBhvr>
                                      <p:tavLst>
                                        <p:tav tm="0">
                                          <p:val>
                                            <p:strVal val="ppt_x"/>
                                          </p:val>
                                        </p:tav>
                                        <p:tav tm="100000">
                                          <p:val>
                                            <p:strVal val="1+ppt_w/2"/>
                                          </p:val>
                                        </p:tav>
                                      </p:tavLst>
                                    </p:anim>
                                    <p:anim calcmode="lin" valueType="num">
                                      <p:cBhvr additive="base">
                                        <p:cTn id="55" dur="500"/>
                                        <p:tgtEl>
                                          <p:spTgt spid="40"/>
                                        </p:tgtEl>
                                        <p:attrNameLst>
                                          <p:attrName>ppt_y</p:attrName>
                                        </p:attrNameLst>
                                      </p:cBhvr>
                                      <p:tavLst>
                                        <p:tav tm="0">
                                          <p:val>
                                            <p:strVal val="ppt_y"/>
                                          </p:val>
                                        </p:tav>
                                        <p:tav tm="100000">
                                          <p:val>
                                            <p:strVal val="ppt_y"/>
                                          </p:val>
                                        </p:tav>
                                      </p:tavLst>
                                    </p:anim>
                                    <p:set>
                                      <p:cBhvr>
                                        <p:cTn id="56" dur="1" fill="hold">
                                          <p:stCondLst>
                                            <p:cond delay="499"/>
                                          </p:stCondLst>
                                        </p:cTn>
                                        <p:tgtEl>
                                          <p:spTgt spid="40"/>
                                        </p:tgtEl>
                                        <p:attrNameLst>
                                          <p:attrName>style.visibility</p:attrName>
                                        </p:attrNameLst>
                                      </p:cBhvr>
                                      <p:to>
                                        <p:strVal val="hidden"/>
                                      </p:to>
                                    </p:set>
                                  </p:childTnLst>
                                </p:cTn>
                              </p:par>
                              <p:par>
                                <p:cTn id="57" presetID="2" presetClass="exit" presetSubtype="2" fill="hold" grpId="1" nodeType="withEffect">
                                  <p:stCondLst>
                                    <p:cond delay="38690"/>
                                  </p:stCondLst>
                                  <p:childTnLst>
                                    <p:anim calcmode="lin" valueType="num">
                                      <p:cBhvr additive="base">
                                        <p:cTn id="58" dur="500"/>
                                        <p:tgtEl>
                                          <p:spTgt spid="102"/>
                                        </p:tgtEl>
                                        <p:attrNameLst>
                                          <p:attrName>ppt_x</p:attrName>
                                        </p:attrNameLst>
                                      </p:cBhvr>
                                      <p:tavLst>
                                        <p:tav tm="0">
                                          <p:val>
                                            <p:strVal val="ppt_x"/>
                                          </p:val>
                                        </p:tav>
                                        <p:tav tm="100000">
                                          <p:val>
                                            <p:strVal val="1+ppt_w/2"/>
                                          </p:val>
                                        </p:tav>
                                      </p:tavLst>
                                    </p:anim>
                                    <p:anim calcmode="lin" valueType="num">
                                      <p:cBhvr additive="base">
                                        <p:cTn id="59" dur="500"/>
                                        <p:tgtEl>
                                          <p:spTgt spid="102"/>
                                        </p:tgtEl>
                                        <p:attrNameLst>
                                          <p:attrName>ppt_y</p:attrName>
                                        </p:attrNameLst>
                                      </p:cBhvr>
                                      <p:tavLst>
                                        <p:tav tm="0">
                                          <p:val>
                                            <p:strVal val="ppt_y"/>
                                          </p:val>
                                        </p:tav>
                                        <p:tav tm="100000">
                                          <p:val>
                                            <p:strVal val="ppt_y"/>
                                          </p:val>
                                        </p:tav>
                                      </p:tavLst>
                                    </p:anim>
                                    <p:set>
                                      <p:cBhvr>
                                        <p:cTn id="60" dur="1" fill="hold">
                                          <p:stCondLst>
                                            <p:cond delay="499"/>
                                          </p:stCondLst>
                                        </p:cTn>
                                        <p:tgtEl>
                                          <p:spTgt spid="1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41"/>
                </p:tgtEl>
              </p:cMediaNode>
            </p:audio>
          </p:childTnLst>
        </p:cTn>
      </p:par>
    </p:tnLst>
    <p:bldLst>
      <p:bldP spid="26" grpId="0"/>
      <p:bldP spid="102" grpId="0" animBg="1"/>
      <p:bldP spid="10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Single Corner Rounded 28">
            <a:extLst>
              <a:ext uri="{FF2B5EF4-FFF2-40B4-BE49-F238E27FC236}">
                <a16:creationId xmlns:a16="http://schemas.microsoft.com/office/drawing/2014/main" id="{5420F163-0BF5-D58B-7521-721AE5FB518F}"/>
              </a:ext>
            </a:extLst>
          </p:cNvPr>
          <p:cNvSpPr/>
          <p:nvPr/>
        </p:nvSpPr>
        <p:spPr>
          <a:xfrm rot="16200000">
            <a:off x="3193697" y="-2267720"/>
            <a:ext cx="5804610" cy="12192002"/>
          </a:xfrm>
          <a:prstGeom prst="round1Rect">
            <a:avLst>
              <a:gd name="adj" fmla="val 5881"/>
            </a:avLst>
          </a:prstGeom>
          <a:gradFill>
            <a:gsLst>
              <a:gs pos="0">
                <a:srgbClr val="FFFFFF"/>
              </a:gs>
              <a:gs pos="83000">
                <a:srgbClr val="D9D9D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9EF26C4-E10C-34BE-6D35-5ACB1EDED61D}"/>
              </a:ext>
            </a:extLst>
          </p:cNvPr>
          <p:cNvSpPr txBox="1"/>
          <p:nvPr/>
        </p:nvSpPr>
        <p:spPr>
          <a:xfrm>
            <a:off x="128017" y="96886"/>
            <a:ext cx="7707884" cy="584775"/>
          </a:xfrm>
          <a:prstGeom prst="rect">
            <a:avLst/>
          </a:prstGeom>
          <a:noFill/>
        </p:spPr>
        <p:txBody>
          <a:bodyPr wrap="square" rtlCol="0">
            <a:spAutoFit/>
          </a:bodyPr>
          <a:lstStyle/>
          <a:p>
            <a:r>
              <a:rPr lang="en-US" sz="3200" b="1" dirty="0">
                <a:solidFill>
                  <a:srgbClr val="AB47BC"/>
                </a:solidFill>
                <a:latin typeface="Atkinson Hyperlegible" pitchFamily="2" charset="0"/>
              </a:rPr>
              <a:t>The right time and the right technique</a:t>
            </a:r>
          </a:p>
        </p:txBody>
      </p:sp>
      <p:grpSp>
        <p:nvGrpSpPr>
          <p:cNvPr id="61" name="Group 60">
            <a:extLst>
              <a:ext uri="{FF2B5EF4-FFF2-40B4-BE49-F238E27FC236}">
                <a16:creationId xmlns:a16="http://schemas.microsoft.com/office/drawing/2014/main" id="{63FACEE1-C860-6A21-FB1E-9BEF058BC30A}"/>
              </a:ext>
            </a:extLst>
          </p:cNvPr>
          <p:cNvGrpSpPr/>
          <p:nvPr/>
        </p:nvGrpSpPr>
        <p:grpSpPr>
          <a:xfrm>
            <a:off x="4323119" y="1148285"/>
            <a:ext cx="5095155" cy="923330"/>
            <a:chOff x="5563746" y="1647542"/>
            <a:chExt cx="5095155" cy="923330"/>
          </a:xfrm>
        </p:grpSpPr>
        <p:sp>
          <p:nvSpPr>
            <p:cNvPr id="31" name="TextBox 30">
              <a:extLst>
                <a:ext uri="{FF2B5EF4-FFF2-40B4-BE49-F238E27FC236}">
                  <a16:creationId xmlns:a16="http://schemas.microsoft.com/office/drawing/2014/main" id="{C8023F55-D9BA-DD94-5E41-CDF2759410E9}"/>
                </a:ext>
              </a:extLst>
            </p:cNvPr>
            <p:cNvSpPr txBox="1"/>
            <p:nvPr/>
          </p:nvSpPr>
          <p:spPr>
            <a:xfrm>
              <a:off x="6243743" y="1755264"/>
              <a:ext cx="4415158" cy="707886"/>
            </a:xfrm>
            <a:prstGeom prst="rect">
              <a:avLst/>
            </a:prstGeom>
            <a:noFill/>
          </p:spPr>
          <p:txBody>
            <a:bodyPr wrap="square">
              <a:spAutoFit/>
            </a:bodyPr>
            <a:lstStyle/>
            <a:p>
              <a:pPr>
                <a:spcBef>
                  <a:spcPts val="600"/>
                </a:spcBef>
                <a:buSzPct val="120000"/>
              </a:pPr>
              <a:r>
                <a:rPr lang="en-US" sz="2000" dirty="0">
                  <a:latin typeface="Atkinson Hyperlegible" pitchFamily="2" charset="77"/>
                </a:rPr>
                <a:t>Hand hygiene must be performed at the </a:t>
              </a:r>
              <a:r>
                <a:rPr lang="en-US" sz="2000" b="1" dirty="0">
                  <a:latin typeface="Atkinson Hyperlegible" pitchFamily="2" charset="77"/>
                </a:rPr>
                <a:t>point-of-care</a:t>
              </a:r>
              <a:r>
                <a:rPr lang="en-US" sz="2000" dirty="0">
                  <a:latin typeface="Atkinson Hyperlegible" pitchFamily="2" charset="77"/>
                </a:rPr>
                <a:t>.</a:t>
              </a:r>
            </a:p>
          </p:txBody>
        </p:sp>
        <p:sp>
          <p:nvSpPr>
            <p:cNvPr id="55" name="TextBox 54">
              <a:extLst>
                <a:ext uri="{FF2B5EF4-FFF2-40B4-BE49-F238E27FC236}">
                  <a16:creationId xmlns:a16="http://schemas.microsoft.com/office/drawing/2014/main" id="{13D77E37-75E6-F11E-895C-ED8C6B0C9B6F}"/>
                </a:ext>
              </a:extLst>
            </p:cNvPr>
            <p:cNvSpPr txBox="1"/>
            <p:nvPr/>
          </p:nvSpPr>
          <p:spPr>
            <a:xfrm>
              <a:off x="5563746" y="1647542"/>
              <a:ext cx="441471" cy="923330"/>
            </a:xfrm>
            <a:prstGeom prst="rect">
              <a:avLst/>
            </a:prstGeom>
            <a:noFill/>
          </p:spPr>
          <p:txBody>
            <a:bodyPr wrap="square">
              <a:spAutoFit/>
            </a:bodyPr>
            <a:lstStyle/>
            <a:p>
              <a:pPr>
                <a:spcBef>
                  <a:spcPts val="600"/>
                </a:spcBef>
                <a:buSzPct val="120000"/>
              </a:pPr>
              <a:r>
                <a:rPr lang="en-US" sz="5400" b="1" dirty="0">
                  <a:solidFill>
                    <a:srgbClr val="F26829"/>
                  </a:solidFill>
                  <a:latin typeface="Atkinson Hyperlegible" pitchFamily="2" charset="77"/>
                </a:rPr>
                <a:t>1</a:t>
              </a:r>
            </a:p>
          </p:txBody>
        </p:sp>
        <p:cxnSp>
          <p:nvCxnSpPr>
            <p:cNvPr id="58" name="Straight Connector 57">
              <a:extLst>
                <a:ext uri="{FF2B5EF4-FFF2-40B4-BE49-F238E27FC236}">
                  <a16:creationId xmlns:a16="http://schemas.microsoft.com/office/drawing/2014/main" id="{02BB5BEA-4740-C2D4-A3FD-68EF2965A943}"/>
                </a:ext>
              </a:extLst>
            </p:cNvPr>
            <p:cNvCxnSpPr>
              <a:cxnSpLocks/>
            </p:cNvCxnSpPr>
            <p:nvPr/>
          </p:nvCxnSpPr>
          <p:spPr>
            <a:xfrm flipV="1">
              <a:off x="6172248" y="1839207"/>
              <a:ext cx="0" cy="540000"/>
            </a:xfrm>
            <a:prstGeom prst="line">
              <a:avLst/>
            </a:prstGeom>
            <a:ln w="31750">
              <a:solidFill>
                <a:srgbClr val="F26829"/>
              </a:solidFill>
            </a:ln>
          </p:spPr>
          <p:style>
            <a:lnRef idx="2">
              <a:schemeClr val="accent1"/>
            </a:lnRef>
            <a:fillRef idx="0">
              <a:schemeClr val="accent1"/>
            </a:fillRef>
            <a:effectRef idx="1">
              <a:schemeClr val="accent1"/>
            </a:effectRef>
            <a:fontRef idx="minor">
              <a:schemeClr val="tx1"/>
            </a:fontRef>
          </p:style>
        </p:cxnSp>
      </p:grpSp>
      <p:grpSp>
        <p:nvGrpSpPr>
          <p:cNvPr id="62" name="Group 61">
            <a:extLst>
              <a:ext uri="{FF2B5EF4-FFF2-40B4-BE49-F238E27FC236}">
                <a16:creationId xmlns:a16="http://schemas.microsoft.com/office/drawing/2014/main" id="{041F5EE5-648B-847E-FB57-004D76253A05}"/>
              </a:ext>
            </a:extLst>
          </p:cNvPr>
          <p:cNvGrpSpPr/>
          <p:nvPr/>
        </p:nvGrpSpPr>
        <p:grpSpPr>
          <a:xfrm>
            <a:off x="4323119" y="2110740"/>
            <a:ext cx="6147347" cy="923330"/>
            <a:chOff x="5550098" y="1779479"/>
            <a:chExt cx="6147347" cy="923330"/>
          </a:xfrm>
        </p:grpSpPr>
        <p:sp>
          <p:nvSpPr>
            <p:cNvPr id="63" name="TextBox 62">
              <a:extLst>
                <a:ext uri="{FF2B5EF4-FFF2-40B4-BE49-F238E27FC236}">
                  <a16:creationId xmlns:a16="http://schemas.microsoft.com/office/drawing/2014/main" id="{F043A274-C949-E285-322C-EB050C203C05}"/>
                </a:ext>
              </a:extLst>
            </p:cNvPr>
            <p:cNvSpPr txBox="1"/>
            <p:nvPr/>
          </p:nvSpPr>
          <p:spPr>
            <a:xfrm>
              <a:off x="6243742" y="1867623"/>
              <a:ext cx="5453703" cy="707886"/>
            </a:xfrm>
            <a:prstGeom prst="rect">
              <a:avLst/>
            </a:prstGeom>
            <a:noFill/>
          </p:spPr>
          <p:txBody>
            <a:bodyPr wrap="square">
              <a:spAutoFit/>
            </a:bodyPr>
            <a:lstStyle/>
            <a:p>
              <a:pPr>
                <a:spcBef>
                  <a:spcPts val="600"/>
                </a:spcBef>
                <a:buSzPct val="120000"/>
              </a:pPr>
              <a:r>
                <a:rPr lang="en-US" sz="2000" dirty="0">
                  <a:latin typeface="Atkinson Hyperlegible" pitchFamily="2" charset="77"/>
                </a:rPr>
                <a:t>During care delivery, there are </a:t>
              </a:r>
              <a:r>
                <a:rPr lang="en-US" sz="2000" b="1" dirty="0">
                  <a:latin typeface="Atkinson Hyperlegible" pitchFamily="2" charset="77"/>
                </a:rPr>
                <a:t>five moments</a:t>
              </a:r>
              <a:r>
                <a:rPr lang="en-US" sz="2000" dirty="0">
                  <a:latin typeface="Atkinson Hyperlegible" pitchFamily="2" charset="77"/>
                </a:rPr>
                <a:t> when it is essential to perform hand hygiene.</a:t>
              </a:r>
            </a:p>
          </p:txBody>
        </p:sp>
        <p:sp>
          <p:nvSpPr>
            <p:cNvPr id="64" name="TextBox 63">
              <a:extLst>
                <a:ext uri="{FF2B5EF4-FFF2-40B4-BE49-F238E27FC236}">
                  <a16:creationId xmlns:a16="http://schemas.microsoft.com/office/drawing/2014/main" id="{6FD20EC1-8ACD-7219-9A08-914F1CAA9E04}"/>
                </a:ext>
              </a:extLst>
            </p:cNvPr>
            <p:cNvSpPr txBox="1"/>
            <p:nvPr/>
          </p:nvSpPr>
          <p:spPr>
            <a:xfrm>
              <a:off x="5550098" y="1779479"/>
              <a:ext cx="441471" cy="923330"/>
            </a:xfrm>
            <a:prstGeom prst="rect">
              <a:avLst/>
            </a:prstGeom>
            <a:noFill/>
          </p:spPr>
          <p:txBody>
            <a:bodyPr wrap="square">
              <a:spAutoFit/>
            </a:bodyPr>
            <a:lstStyle/>
            <a:p>
              <a:pPr>
                <a:spcBef>
                  <a:spcPts val="600"/>
                </a:spcBef>
                <a:buSzPct val="120000"/>
              </a:pPr>
              <a:r>
                <a:rPr lang="en-US" sz="5400" b="1" dirty="0">
                  <a:solidFill>
                    <a:srgbClr val="F4A81D"/>
                  </a:solidFill>
                  <a:latin typeface="Atkinson Hyperlegible" pitchFamily="2" charset="77"/>
                </a:rPr>
                <a:t>2</a:t>
              </a:r>
            </a:p>
          </p:txBody>
        </p:sp>
        <p:cxnSp>
          <p:nvCxnSpPr>
            <p:cNvPr id="65" name="Straight Connector 64">
              <a:extLst>
                <a:ext uri="{FF2B5EF4-FFF2-40B4-BE49-F238E27FC236}">
                  <a16:creationId xmlns:a16="http://schemas.microsoft.com/office/drawing/2014/main" id="{8F14C324-6ED8-D5F1-19E8-37662BF83650}"/>
                </a:ext>
              </a:extLst>
            </p:cNvPr>
            <p:cNvCxnSpPr>
              <a:cxnSpLocks/>
            </p:cNvCxnSpPr>
            <p:nvPr/>
          </p:nvCxnSpPr>
          <p:spPr>
            <a:xfrm flipV="1">
              <a:off x="6172248" y="1936214"/>
              <a:ext cx="0" cy="540000"/>
            </a:xfrm>
            <a:prstGeom prst="line">
              <a:avLst/>
            </a:prstGeom>
            <a:ln w="31750">
              <a:solidFill>
                <a:srgbClr val="F4A81D"/>
              </a:solidFill>
            </a:ln>
          </p:spPr>
          <p:style>
            <a:lnRef idx="2">
              <a:schemeClr val="accent1"/>
            </a:lnRef>
            <a:fillRef idx="0">
              <a:schemeClr val="accent1"/>
            </a:fillRef>
            <a:effectRef idx="1">
              <a:schemeClr val="accent1"/>
            </a:effectRef>
            <a:fontRef idx="minor">
              <a:schemeClr val="tx1"/>
            </a:fontRef>
          </p:style>
        </p:cxnSp>
      </p:grpSp>
      <p:sp>
        <p:nvSpPr>
          <p:cNvPr id="101" name="Arrow: Bent 100">
            <a:extLst>
              <a:ext uri="{FF2B5EF4-FFF2-40B4-BE49-F238E27FC236}">
                <a16:creationId xmlns:a16="http://schemas.microsoft.com/office/drawing/2014/main" id="{EBCADF76-7265-54E8-7E88-6E66F8A68162}"/>
              </a:ext>
            </a:extLst>
          </p:cNvPr>
          <p:cNvSpPr/>
          <p:nvPr/>
        </p:nvSpPr>
        <p:spPr>
          <a:xfrm>
            <a:off x="3144766" y="1455455"/>
            <a:ext cx="1178353" cy="1560198"/>
          </a:xfrm>
          <a:prstGeom prst="bentArrow">
            <a:avLst>
              <a:gd name="adj1" fmla="val 5311"/>
              <a:gd name="adj2" fmla="val 11101"/>
              <a:gd name="adj3" fmla="val 18051"/>
              <a:gd name="adj4" fmla="val 47225"/>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03" name="Arrow: Bent 102">
            <a:extLst>
              <a:ext uri="{FF2B5EF4-FFF2-40B4-BE49-F238E27FC236}">
                <a16:creationId xmlns:a16="http://schemas.microsoft.com/office/drawing/2014/main" id="{F69160AC-DF4A-4D6C-7CB5-655112DAD0A0}"/>
              </a:ext>
            </a:extLst>
          </p:cNvPr>
          <p:cNvSpPr/>
          <p:nvPr/>
        </p:nvSpPr>
        <p:spPr>
          <a:xfrm>
            <a:off x="3144766" y="2369358"/>
            <a:ext cx="1080000" cy="1224000"/>
          </a:xfrm>
          <a:prstGeom prst="bentArrow">
            <a:avLst>
              <a:gd name="adj1" fmla="val 5311"/>
              <a:gd name="adj2" fmla="val 11101"/>
              <a:gd name="adj3" fmla="val 18051"/>
              <a:gd name="adj4" fmla="val 47225"/>
            </a:avLst>
          </a:prstGeom>
          <a:solidFill>
            <a:srgbClr val="F4A8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11" name="Right Brace 110">
            <a:extLst>
              <a:ext uri="{FF2B5EF4-FFF2-40B4-BE49-F238E27FC236}">
                <a16:creationId xmlns:a16="http://schemas.microsoft.com/office/drawing/2014/main" id="{729CBA7A-63D5-3D3B-5954-FCD67B3E4A54}"/>
              </a:ext>
            </a:extLst>
          </p:cNvPr>
          <p:cNvSpPr/>
          <p:nvPr/>
        </p:nvSpPr>
        <p:spPr>
          <a:xfrm>
            <a:off x="10289786" y="1243810"/>
            <a:ext cx="288000" cy="1728000"/>
          </a:xfrm>
          <a:prstGeom prst="rightBrace">
            <a:avLst/>
          </a:prstGeom>
          <a:ln w="25400">
            <a:solidFill>
              <a:srgbClr val="00205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TextBox 111">
            <a:extLst>
              <a:ext uri="{FF2B5EF4-FFF2-40B4-BE49-F238E27FC236}">
                <a16:creationId xmlns:a16="http://schemas.microsoft.com/office/drawing/2014/main" id="{E9B55520-520B-FB7B-4638-0D3912C4F424}"/>
              </a:ext>
            </a:extLst>
          </p:cNvPr>
          <p:cNvSpPr txBox="1"/>
          <p:nvPr/>
        </p:nvSpPr>
        <p:spPr>
          <a:xfrm rot="16200000">
            <a:off x="10100283" y="1907755"/>
            <a:ext cx="1886842" cy="400110"/>
          </a:xfrm>
          <a:prstGeom prst="rect">
            <a:avLst/>
          </a:prstGeom>
          <a:noFill/>
        </p:spPr>
        <p:txBody>
          <a:bodyPr wrap="square" rtlCol="0">
            <a:spAutoFit/>
          </a:bodyPr>
          <a:lstStyle/>
          <a:p>
            <a:pPr algn="ctr"/>
            <a:r>
              <a:rPr lang="en-GB" altLang="en-US" sz="2000" b="1" dirty="0">
                <a:latin typeface="Atkinson Hyperlegible" pitchFamily="2" charset="0"/>
                <a:cs typeface="Arial" panose="020B0604020202020204" pitchFamily="34" charset="0"/>
              </a:rPr>
              <a:t>(right time)</a:t>
            </a:r>
          </a:p>
        </p:txBody>
      </p:sp>
      <p:grpSp>
        <p:nvGrpSpPr>
          <p:cNvPr id="11" name="Group 10">
            <a:extLst>
              <a:ext uri="{FF2B5EF4-FFF2-40B4-BE49-F238E27FC236}">
                <a16:creationId xmlns:a16="http://schemas.microsoft.com/office/drawing/2014/main" id="{BBC545F3-332F-7414-3638-3CD777A9F897}"/>
              </a:ext>
            </a:extLst>
          </p:cNvPr>
          <p:cNvGrpSpPr/>
          <p:nvPr/>
        </p:nvGrpSpPr>
        <p:grpSpPr>
          <a:xfrm>
            <a:off x="4421472" y="2212848"/>
            <a:ext cx="3200400" cy="3200400"/>
            <a:chOff x="4460094" y="2162436"/>
            <a:chExt cx="3200400" cy="3200400"/>
          </a:xfrm>
        </p:grpSpPr>
        <p:sp>
          <p:nvSpPr>
            <p:cNvPr id="28" name="Oval 27">
              <a:extLst>
                <a:ext uri="{FF2B5EF4-FFF2-40B4-BE49-F238E27FC236}">
                  <a16:creationId xmlns:a16="http://schemas.microsoft.com/office/drawing/2014/main" id="{1EC97E2A-0C10-2ADE-81E6-1F2E60D5C575}"/>
                </a:ext>
              </a:extLst>
            </p:cNvPr>
            <p:cNvSpPr/>
            <p:nvPr/>
          </p:nvSpPr>
          <p:spPr>
            <a:xfrm>
              <a:off x="4460094" y="2162436"/>
              <a:ext cx="3200400" cy="3200400"/>
            </a:xfrm>
            <a:prstGeom prst="ellipse">
              <a:avLst/>
            </a:prstGeom>
            <a:solidFill>
              <a:srgbClr val="D9D9D9"/>
            </a:solidFill>
            <a:ln w="63500">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0" name="Group 9">
              <a:extLst>
                <a:ext uri="{FF2B5EF4-FFF2-40B4-BE49-F238E27FC236}">
                  <a16:creationId xmlns:a16="http://schemas.microsoft.com/office/drawing/2014/main" id="{F9223F1A-4A5F-97DD-D8DB-9ACC782D6E7B}"/>
                </a:ext>
              </a:extLst>
            </p:cNvPr>
            <p:cNvGrpSpPr/>
            <p:nvPr/>
          </p:nvGrpSpPr>
          <p:grpSpPr>
            <a:xfrm>
              <a:off x="4505814" y="2210862"/>
              <a:ext cx="3108960" cy="3103548"/>
              <a:chOff x="4505814" y="2210862"/>
              <a:chExt cx="3108960" cy="3103548"/>
            </a:xfrm>
          </p:grpSpPr>
          <p:pic>
            <p:nvPicPr>
              <p:cNvPr id="8" name="Picture 7">
                <a:extLst>
                  <a:ext uri="{FF2B5EF4-FFF2-40B4-BE49-F238E27FC236}">
                    <a16:creationId xmlns:a16="http://schemas.microsoft.com/office/drawing/2014/main" id="{283CDC72-26FB-2D9E-49A8-DCD7E0AE109F}"/>
                  </a:ext>
                </a:extLst>
              </p:cNvPr>
              <p:cNvPicPr>
                <a:picLocks noChangeAspect="1"/>
              </p:cNvPicPr>
              <p:nvPr/>
            </p:nvPicPr>
            <p:blipFill>
              <a:blip r:embed="rId5">
                <a:extLst>
                  <a:ext uri="{28A0092B-C50C-407E-A947-70E740481C1C}">
                    <a14:useLocalDpi xmlns:a14="http://schemas.microsoft.com/office/drawing/2010/main" val="0"/>
                  </a:ext>
                </a:extLst>
              </a:blip>
              <a:srcRect l="16604" r="16604"/>
              <a:stretch/>
            </p:blipFill>
            <p:spPr>
              <a:xfrm>
                <a:off x="4505814" y="2210862"/>
                <a:ext cx="3108960" cy="3103548"/>
              </a:xfrm>
              <a:custGeom>
                <a:avLst/>
                <a:gdLst>
                  <a:gd name="connsiteX0" fmla="*/ 1447302 w 3108960"/>
                  <a:gd name="connsiteY0" fmla="*/ 0 h 3103548"/>
                  <a:gd name="connsiteX1" fmla="*/ 1661658 w 3108960"/>
                  <a:gd name="connsiteY1" fmla="*/ 0 h 3103548"/>
                  <a:gd name="connsiteX2" fmla="*/ 1713417 w 3108960"/>
                  <a:gd name="connsiteY2" fmla="*/ 2614 h 3103548"/>
                  <a:gd name="connsiteX3" fmla="*/ 3108960 w 3108960"/>
                  <a:gd name="connsiteY3" fmla="*/ 1549068 h 3103548"/>
                  <a:gd name="connsiteX4" fmla="*/ 1554480 w 3108960"/>
                  <a:gd name="connsiteY4" fmla="*/ 3103548 h 3103548"/>
                  <a:gd name="connsiteX5" fmla="*/ 0 w 3108960"/>
                  <a:gd name="connsiteY5" fmla="*/ 1549068 h 3103548"/>
                  <a:gd name="connsiteX6" fmla="*/ 1395544 w 3108960"/>
                  <a:gd name="connsiteY6" fmla="*/ 2614 h 310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8960" h="3103548">
                    <a:moveTo>
                      <a:pt x="1447302" y="0"/>
                    </a:moveTo>
                    <a:lnTo>
                      <a:pt x="1661658" y="0"/>
                    </a:lnTo>
                    <a:lnTo>
                      <a:pt x="1713417" y="2614"/>
                    </a:lnTo>
                    <a:cubicBezTo>
                      <a:pt x="2497273" y="82219"/>
                      <a:pt x="3108960" y="744209"/>
                      <a:pt x="3108960" y="1549068"/>
                    </a:cubicBezTo>
                    <a:cubicBezTo>
                      <a:pt x="3108960" y="2407584"/>
                      <a:pt x="2412996" y="3103548"/>
                      <a:pt x="1554480" y="3103548"/>
                    </a:cubicBezTo>
                    <a:cubicBezTo>
                      <a:pt x="695964" y="3103548"/>
                      <a:pt x="0" y="2407584"/>
                      <a:pt x="0" y="1549068"/>
                    </a:cubicBezTo>
                    <a:cubicBezTo>
                      <a:pt x="0" y="744209"/>
                      <a:pt x="611687" y="82219"/>
                      <a:pt x="1395544" y="2614"/>
                    </a:cubicBezTo>
                    <a:close/>
                  </a:path>
                </a:pathLst>
              </a:custGeom>
            </p:spPr>
          </p:pic>
          <p:sp>
            <p:nvSpPr>
              <p:cNvPr id="9" name="Rectangle 8">
                <a:extLst>
                  <a:ext uri="{FF2B5EF4-FFF2-40B4-BE49-F238E27FC236}">
                    <a16:creationId xmlns:a16="http://schemas.microsoft.com/office/drawing/2014/main" id="{944374C5-FE34-1B83-742F-B3A3C1FAB971}"/>
                  </a:ext>
                </a:extLst>
              </p:cNvPr>
              <p:cNvSpPr/>
              <p:nvPr/>
            </p:nvSpPr>
            <p:spPr>
              <a:xfrm>
                <a:off x="5153161" y="4761033"/>
                <a:ext cx="1814267"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WHO/Sergey Volkov</a:t>
                </a:r>
              </a:p>
            </p:txBody>
          </p:sp>
        </p:grpSp>
      </p:grpSp>
      <p:pic>
        <p:nvPicPr>
          <p:cNvPr id="2" name="08_1">
            <a:hlinkClick r:id="" action="ppaction://media"/>
            <a:extLst>
              <a:ext uri="{FF2B5EF4-FFF2-40B4-BE49-F238E27FC236}">
                <a16:creationId xmlns:a16="http://schemas.microsoft.com/office/drawing/2014/main" id="{0D34D48F-1BED-E99E-8C63-1959EAD4EC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22251" y="6019800"/>
            <a:ext cx="609600" cy="609600"/>
          </a:xfrm>
          <a:prstGeom prst="rect">
            <a:avLst/>
          </a:prstGeom>
        </p:spPr>
      </p:pic>
      <p:sp>
        <p:nvSpPr>
          <p:cNvPr id="5" name="TextBox 4">
            <a:extLst>
              <a:ext uri="{FF2B5EF4-FFF2-40B4-BE49-F238E27FC236}">
                <a16:creationId xmlns:a16="http://schemas.microsoft.com/office/drawing/2014/main" id="{B46ADA9E-6215-531E-495B-DF3423B56187}"/>
              </a:ext>
            </a:extLst>
          </p:cNvPr>
          <p:cNvSpPr txBox="1"/>
          <p:nvPr/>
        </p:nvSpPr>
        <p:spPr>
          <a:xfrm>
            <a:off x="5073922" y="3103285"/>
            <a:ext cx="5590653" cy="1785104"/>
          </a:xfrm>
          <a:prstGeom prst="rect">
            <a:avLst/>
          </a:prstGeom>
          <a:noFill/>
        </p:spPr>
        <p:txBody>
          <a:bodyPr wrap="square">
            <a:spAutoFit/>
          </a:bodyPr>
          <a:lstStyle/>
          <a:p>
            <a:pPr>
              <a:spcBef>
                <a:spcPts val="600"/>
              </a:spcBef>
              <a:buSzPct val="120000"/>
            </a:pPr>
            <a:r>
              <a:rPr lang="en-US" sz="2000" b="1" dirty="0">
                <a:latin typeface="Atkinson Hyperlegible" pitchFamily="2" charset="77"/>
              </a:rPr>
              <a:t>Point-of-care:</a:t>
            </a:r>
          </a:p>
          <a:p>
            <a:pPr marL="342900" indent="-342900">
              <a:spcBef>
                <a:spcPts val="600"/>
              </a:spcBef>
              <a:buSzPct val="120000"/>
              <a:buFont typeface="Arial" panose="020B0604020202020204" pitchFamily="34" charset="0"/>
              <a:buChar char="•"/>
            </a:pPr>
            <a:r>
              <a:rPr lang="en-US" sz="2000" dirty="0">
                <a:latin typeface="Atkinson Hyperlegible" pitchFamily="2" charset="77"/>
              </a:rPr>
              <a:t>Intersection of the health worker, the patient and care or treatment involving touch.</a:t>
            </a:r>
          </a:p>
          <a:p>
            <a:pPr marL="342900" indent="-342900">
              <a:spcBef>
                <a:spcPts val="600"/>
              </a:spcBef>
              <a:buSzPct val="120000"/>
              <a:buFont typeface="Arial" panose="020B0604020202020204" pitchFamily="34" charset="0"/>
              <a:buChar char="•"/>
            </a:pPr>
            <a:r>
              <a:rPr lang="en-US" sz="2000" dirty="0">
                <a:latin typeface="Atkinson Hyperlegible" pitchFamily="2" charset="77"/>
              </a:rPr>
              <a:t>There may be multiple points of care across a facility or ward.</a:t>
            </a:r>
          </a:p>
        </p:txBody>
      </p:sp>
    </p:spTree>
    <p:extLst>
      <p:ext uri="{BB962C8B-B14F-4D97-AF65-F5344CB8AC3E}">
        <p14:creationId xmlns:p14="http://schemas.microsoft.com/office/powerpoint/2010/main" val="2222700499"/>
      </p:ext>
    </p:extLst>
  </p:cSld>
  <p:clrMapOvr>
    <a:masterClrMapping/>
  </p:clrMapOvr>
  <mc:AlternateContent xmlns:mc="http://schemas.openxmlformats.org/markup-compatibility/2006" xmlns:p14="http://schemas.microsoft.com/office/powerpoint/2010/main">
    <mc:Choice Requires="p14">
      <p:transition spd="slow" p14:dur="2000" advClick="0" advTm="49000"/>
    </mc:Choice>
    <mc:Fallback xmlns="">
      <p:transition spd="slow" advClick="0" advTm="4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666" fill="hold"/>
                                        <p:tgtEl>
                                          <p:spTgt spid="2"/>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22" presetClass="entr" presetSubtype="2" fill="hold" grpId="0" nodeType="withEffect">
                                  <p:stCondLst>
                                    <p:cond delay="500"/>
                                  </p:stCondLst>
                                  <p:childTnLst>
                                    <p:set>
                                      <p:cBhvr>
                                        <p:cTn id="12" dur="1" fill="hold">
                                          <p:stCondLst>
                                            <p:cond delay="0"/>
                                          </p:stCondLst>
                                        </p:cTn>
                                        <p:tgtEl>
                                          <p:spTgt spid="29"/>
                                        </p:tgtEl>
                                        <p:attrNameLst>
                                          <p:attrName>style.visibility</p:attrName>
                                        </p:attrNameLst>
                                      </p:cBhvr>
                                      <p:to>
                                        <p:strVal val="visible"/>
                                      </p:to>
                                    </p:set>
                                    <p:animEffect transition="in" filter="wipe(right)">
                                      <p:cBhvr>
                                        <p:cTn id="13" dur="500"/>
                                        <p:tgtEl>
                                          <p:spTgt spid="29"/>
                                        </p:tgtEl>
                                      </p:cBhvr>
                                    </p:animEffect>
                                  </p:childTnLst>
                                </p:cTn>
                              </p:par>
                              <p:par>
                                <p:cTn id="14" presetID="53" presetClass="entr" presetSubtype="16" fill="hold" nodeType="withEffect">
                                  <p:stCondLst>
                                    <p:cond delay="100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35" presetClass="path" presetSubtype="0" accel="50000" decel="50000" fill="hold" nodeType="withEffect">
                                  <p:stCondLst>
                                    <p:cond delay="8750"/>
                                  </p:stCondLst>
                                  <p:childTnLst>
                                    <p:animMotion origin="layout" path="M -2.08333E-7 1.48148E-6 L -0.34453 1.48148E-6 " pathEditMode="relative" rAng="0" ptsTypes="AA">
                                      <p:cBhvr>
                                        <p:cTn id="20" dur="750" fill="hold"/>
                                        <p:tgtEl>
                                          <p:spTgt spid="11"/>
                                        </p:tgtEl>
                                        <p:attrNameLst>
                                          <p:attrName>ppt_x</p:attrName>
                                          <p:attrName>ppt_y</p:attrName>
                                        </p:attrNameLst>
                                      </p:cBhvr>
                                      <p:rCtr x="-17227" y="0"/>
                                    </p:animMotion>
                                  </p:childTnLst>
                                </p:cTn>
                              </p:par>
                              <p:par>
                                <p:cTn id="21" presetID="22" presetClass="entr" presetSubtype="8" fill="hold" grpId="0" nodeType="withEffect">
                                  <p:stCondLst>
                                    <p:cond delay="9500"/>
                                  </p:stCondLst>
                                  <p:childTnLst>
                                    <p:set>
                                      <p:cBhvr>
                                        <p:cTn id="22" dur="1" fill="hold">
                                          <p:stCondLst>
                                            <p:cond delay="0"/>
                                          </p:stCondLst>
                                        </p:cTn>
                                        <p:tgtEl>
                                          <p:spTgt spid="101"/>
                                        </p:tgtEl>
                                        <p:attrNameLst>
                                          <p:attrName>style.visibility</p:attrName>
                                        </p:attrNameLst>
                                      </p:cBhvr>
                                      <p:to>
                                        <p:strVal val="visible"/>
                                      </p:to>
                                    </p:set>
                                    <p:animEffect transition="in" filter="wipe(left)">
                                      <p:cBhvr>
                                        <p:cTn id="23" dur="500"/>
                                        <p:tgtEl>
                                          <p:spTgt spid="101"/>
                                        </p:tgtEl>
                                      </p:cBhvr>
                                    </p:animEffect>
                                  </p:childTnLst>
                                </p:cTn>
                              </p:par>
                              <p:par>
                                <p:cTn id="24" presetID="22" presetClass="entr" presetSubtype="8" fill="hold" nodeType="withEffect">
                                  <p:stCondLst>
                                    <p:cond delay="10000"/>
                                  </p:stCondLst>
                                  <p:childTnLst>
                                    <p:set>
                                      <p:cBhvr>
                                        <p:cTn id="25" dur="1" fill="hold">
                                          <p:stCondLst>
                                            <p:cond delay="0"/>
                                          </p:stCondLst>
                                        </p:cTn>
                                        <p:tgtEl>
                                          <p:spTgt spid="61"/>
                                        </p:tgtEl>
                                        <p:attrNameLst>
                                          <p:attrName>style.visibility</p:attrName>
                                        </p:attrNameLst>
                                      </p:cBhvr>
                                      <p:to>
                                        <p:strVal val="visible"/>
                                      </p:to>
                                    </p:set>
                                    <p:animEffect transition="in" filter="wipe(left)">
                                      <p:cBhvr>
                                        <p:cTn id="26" dur="500"/>
                                        <p:tgtEl>
                                          <p:spTgt spid="61"/>
                                        </p:tgtEl>
                                      </p:cBhvr>
                                    </p:animEffect>
                                  </p:childTnLst>
                                </p:cTn>
                              </p:par>
                              <p:par>
                                <p:cTn id="27" presetID="22" presetClass="entr" presetSubtype="8" fill="hold" grpId="0" nodeType="withEffect">
                                  <p:stCondLst>
                                    <p:cond delay="10500"/>
                                  </p:stCondLst>
                                  <p:childTnLst>
                                    <p:set>
                                      <p:cBhvr>
                                        <p:cTn id="28" dur="1" fill="hold">
                                          <p:stCondLst>
                                            <p:cond delay="0"/>
                                          </p:stCondLst>
                                        </p:cTn>
                                        <p:tgtEl>
                                          <p:spTgt spid="103"/>
                                        </p:tgtEl>
                                        <p:attrNameLst>
                                          <p:attrName>style.visibility</p:attrName>
                                        </p:attrNameLst>
                                      </p:cBhvr>
                                      <p:to>
                                        <p:strVal val="visible"/>
                                      </p:to>
                                    </p:set>
                                    <p:animEffect transition="in" filter="wipe(left)">
                                      <p:cBhvr>
                                        <p:cTn id="29" dur="500"/>
                                        <p:tgtEl>
                                          <p:spTgt spid="103"/>
                                        </p:tgtEl>
                                      </p:cBhvr>
                                    </p:animEffect>
                                  </p:childTnLst>
                                </p:cTn>
                              </p:par>
                              <p:par>
                                <p:cTn id="30" presetID="22" presetClass="entr" presetSubtype="8" fill="hold" nodeType="withEffect">
                                  <p:stCondLst>
                                    <p:cond delay="11000"/>
                                  </p:stCondLst>
                                  <p:childTnLst>
                                    <p:set>
                                      <p:cBhvr>
                                        <p:cTn id="31" dur="1" fill="hold">
                                          <p:stCondLst>
                                            <p:cond delay="0"/>
                                          </p:stCondLst>
                                        </p:cTn>
                                        <p:tgtEl>
                                          <p:spTgt spid="62"/>
                                        </p:tgtEl>
                                        <p:attrNameLst>
                                          <p:attrName>style.visibility</p:attrName>
                                        </p:attrNameLst>
                                      </p:cBhvr>
                                      <p:to>
                                        <p:strVal val="visible"/>
                                      </p:to>
                                    </p:set>
                                    <p:animEffect transition="in" filter="wipe(left)">
                                      <p:cBhvr>
                                        <p:cTn id="32" dur="500"/>
                                        <p:tgtEl>
                                          <p:spTgt spid="62"/>
                                        </p:tgtEl>
                                      </p:cBhvr>
                                    </p:animEffect>
                                  </p:childTnLst>
                                </p:cTn>
                              </p:par>
                              <p:par>
                                <p:cTn id="33" presetID="22" presetClass="entr" presetSubtype="8" fill="hold" grpId="0" nodeType="withEffect">
                                  <p:stCondLst>
                                    <p:cond delay="1800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wipe(left)">
                                      <p:cBhvr>
                                        <p:cTn id="35" dur="500"/>
                                        <p:tgtEl>
                                          <p:spTgt spid="5">
                                            <p:txEl>
                                              <p:pRg st="0" end="0"/>
                                            </p:txEl>
                                          </p:spTgt>
                                        </p:tgtEl>
                                      </p:cBhvr>
                                    </p:animEffect>
                                  </p:childTnLst>
                                </p:cTn>
                              </p:par>
                              <p:par>
                                <p:cTn id="36" presetID="22" presetClass="entr" presetSubtype="8" fill="hold" grpId="0" nodeType="withEffect">
                                  <p:stCondLst>
                                    <p:cond delay="20250"/>
                                  </p:stCondLst>
                                  <p:childTnLst>
                                    <p:set>
                                      <p:cBhvr>
                                        <p:cTn id="37" dur="1" fill="hold">
                                          <p:stCondLst>
                                            <p:cond delay="0"/>
                                          </p:stCondLst>
                                        </p:cTn>
                                        <p:tgtEl>
                                          <p:spTgt spid="5">
                                            <p:txEl>
                                              <p:pRg st="1" end="1"/>
                                            </p:txEl>
                                          </p:spTgt>
                                        </p:tgtEl>
                                        <p:attrNameLst>
                                          <p:attrName>style.visibility</p:attrName>
                                        </p:attrNameLst>
                                      </p:cBhvr>
                                      <p:to>
                                        <p:strVal val="visible"/>
                                      </p:to>
                                    </p:set>
                                    <p:animEffect transition="in" filter="wipe(left)">
                                      <p:cBhvr>
                                        <p:cTn id="38" dur="500"/>
                                        <p:tgtEl>
                                          <p:spTgt spid="5">
                                            <p:txEl>
                                              <p:pRg st="1" end="1"/>
                                            </p:txEl>
                                          </p:spTgt>
                                        </p:tgtEl>
                                      </p:cBhvr>
                                    </p:animEffect>
                                  </p:childTnLst>
                                </p:cTn>
                              </p:par>
                              <p:par>
                                <p:cTn id="39" presetID="22" presetClass="entr" presetSubtype="8" fill="hold" grpId="0" nodeType="withEffect">
                                  <p:stCondLst>
                                    <p:cond delay="2850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wipe(left)">
                                      <p:cBhvr>
                                        <p:cTn id="41" dur="500"/>
                                        <p:tgtEl>
                                          <p:spTgt spid="5">
                                            <p:txEl>
                                              <p:pRg st="2" end="2"/>
                                            </p:txEl>
                                          </p:spTgt>
                                        </p:tgtEl>
                                      </p:cBhvr>
                                    </p:animEffect>
                                  </p:childTnLst>
                                </p:cTn>
                              </p:par>
                              <p:par>
                                <p:cTn id="42" presetID="16" presetClass="entr" presetSubtype="42" fill="hold" grpId="0" nodeType="withEffect">
                                  <p:stCondLst>
                                    <p:cond delay="11500"/>
                                  </p:stCondLst>
                                  <p:childTnLst>
                                    <p:set>
                                      <p:cBhvr>
                                        <p:cTn id="43" dur="1" fill="hold">
                                          <p:stCondLst>
                                            <p:cond delay="0"/>
                                          </p:stCondLst>
                                        </p:cTn>
                                        <p:tgtEl>
                                          <p:spTgt spid="111"/>
                                        </p:tgtEl>
                                        <p:attrNameLst>
                                          <p:attrName>style.visibility</p:attrName>
                                        </p:attrNameLst>
                                      </p:cBhvr>
                                      <p:to>
                                        <p:strVal val="visible"/>
                                      </p:to>
                                    </p:set>
                                    <p:animEffect transition="in" filter="barn(outHorizontal)">
                                      <p:cBhvr>
                                        <p:cTn id="44" dur="500"/>
                                        <p:tgtEl>
                                          <p:spTgt spid="111"/>
                                        </p:tgtEl>
                                      </p:cBhvr>
                                    </p:animEffect>
                                  </p:childTnLst>
                                </p:cTn>
                              </p:par>
                              <p:par>
                                <p:cTn id="45" presetID="16" presetClass="entr" presetSubtype="42" fill="hold" grpId="0" nodeType="withEffect">
                                  <p:stCondLst>
                                    <p:cond delay="12000"/>
                                  </p:stCondLst>
                                  <p:childTnLst>
                                    <p:set>
                                      <p:cBhvr>
                                        <p:cTn id="46" dur="1" fill="hold">
                                          <p:stCondLst>
                                            <p:cond delay="0"/>
                                          </p:stCondLst>
                                        </p:cTn>
                                        <p:tgtEl>
                                          <p:spTgt spid="112"/>
                                        </p:tgtEl>
                                        <p:attrNameLst>
                                          <p:attrName>style.visibility</p:attrName>
                                        </p:attrNameLst>
                                      </p:cBhvr>
                                      <p:to>
                                        <p:strVal val="visible"/>
                                      </p:to>
                                    </p:set>
                                    <p:animEffect transition="in" filter="barn(outHorizontal)">
                                      <p:cBhvr>
                                        <p:cTn id="47" dur="500"/>
                                        <p:tgtEl>
                                          <p:spTgt spid="112"/>
                                        </p:tgtEl>
                                      </p:cBhvr>
                                    </p:animEffect>
                                  </p:childTnLst>
                                </p:cTn>
                              </p:par>
                              <p:par>
                                <p:cTn id="48" presetID="22" presetClass="exit" presetSubtype="2" fill="hold" grpId="1" nodeType="withEffect">
                                  <p:stCondLst>
                                    <p:cond delay="49000"/>
                                  </p:stCondLst>
                                  <p:childTnLst>
                                    <p:animEffect transition="out" filter="wipe(right)">
                                      <p:cBhvr>
                                        <p:cTn id="49" dur="500"/>
                                        <p:tgtEl>
                                          <p:spTgt spid="5">
                                            <p:txEl>
                                              <p:pRg st="0" end="0"/>
                                            </p:txEl>
                                          </p:spTgt>
                                        </p:tgtEl>
                                      </p:cBhvr>
                                    </p:animEffect>
                                    <p:set>
                                      <p:cBhvr>
                                        <p:cTn id="50" dur="1" fill="hold">
                                          <p:stCondLst>
                                            <p:cond delay="499"/>
                                          </p:stCondLst>
                                        </p:cTn>
                                        <p:tgtEl>
                                          <p:spTgt spid="5">
                                            <p:txEl>
                                              <p:pRg st="0" end="0"/>
                                            </p:txEl>
                                          </p:spTgt>
                                        </p:tgtEl>
                                        <p:attrNameLst>
                                          <p:attrName>style.visibility</p:attrName>
                                        </p:attrNameLst>
                                      </p:cBhvr>
                                      <p:to>
                                        <p:strVal val="hidden"/>
                                      </p:to>
                                    </p:set>
                                  </p:childTnLst>
                                </p:cTn>
                              </p:par>
                              <p:par>
                                <p:cTn id="51" presetID="22" presetClass="exit" presetSubtype="2" fill="hold" grpId="1" nodeType="withEffect">
                                  <p:stCondLst>
                                    <p:cond delay="49000"/>
                                  </p:stCondLst>
                                  <p:childTnLst>
                                    <p:animEffect transition="out" filter="wipe(right)">
                                      <p:cBhvr>
                                        <p:cTn id="52" dur="500"/>
                                        <p:tgtEl>
                                          <p:spTgt spid="5">
                                            <p:txEl>
                                              <p:pRg st="1" end="1"/>
                                            </p:txEl>
                                          </p:spTgt>
                                        </p:tgtEl>
                                      </p:cBhvr>
                                    </p:animEffect>
                                    <p:set>
                                      <p:cBhvr>
                                        <p:cTn id="53" dur="1" fill="hold">
                                          <p:stCondLst>
                                            <p:cond delay="499"/>
                                          </p:stCondLst>
                                        </p:cTn>
                                        <p:tgtEl>
                                          <p:spTgt spid="5">
                                            <p:txEl>
                                              <p:pRg st="1" end="1"/>
                                            </p:txEl>
                                          </p:spTgt>
                                        </p:tgtEl>
                                        <p:attrNameLst>
                                          <p:attrName>style.visibility</p:attrName>
                                        </p:attrNameLst>
                                      </p:cBhvr>
                                      <p:to>
                                        <p:strVal val="hidden"/>
                                      </p:to>
                                    </p:set>
                                  </p:childTnLst>
                                </p:cTn>
                              </p:par>
                              <p:par>
                                <p:cTn id="54" presetID="22" presetClass="exit" presetSubtype="2" fill="hold" grpId="1" nodeType="withEffect">
                                  <p:stCondLst>
                                    <p:cond delay="49000"/>
                                  </p:stCondLst>
                                  <p:childTnLst>
                                    <p:animEffect transition="out" filter="wipe(right)">
                                      <p:cBhvr>
                                        <p:cTn id="55" dur="500"/>
                                        <p:tgtEl>
                                          <p:spTgt spid="5">
                                            <p:txEl>
                                              <p:pRg st="2" end="2"/>
                                            </p:txEl>
                                          </p:spTgt>
                                        </p:tgtEl>
                                      </p:cBhvr>
                                    </p:animEffect>
                                    <p:set>
                                      <p:cBhvr>
                                        <p:cTn id="56" dur="1" fill="hold">
                                          <p:stCondLst>
                                            <p:cond delay="499"/>
                                          </p:stCondLst>
                                        </p:cTn>
                                        <p:tgtEl>
                                          <p:spTgt spid="5">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
                </p:tgtEl>
              </p:cMediaNode>
            </p:audio>
          </p:childTnLst>
        </p:cTn>
      </p:par>
    </p:tnLst>
    <p:bldLst>
      <p:bldP spid="29" grpId="0" animBg="1"/>
      <p:bldP spid="3" grpId="0"/>
      <p:bldP spid="101" grpId="0" animBg="1"/>
      <p:bldP spid="103" grpId="0" animBg="1"/>
      <p:bldP spid="111" grpId="0" animBg="1"/>
      <p:bldP spid="112" grpId="0"/>
      <p:bldP spid="5" grpId="0" uiExpand="1" build="p"/>
      <p:bldP spid="5" grpId="1" uiExpand="1"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Single Corner Rounded 28">
            <a:extLst>
              <a:ext uri="{FF2B5EF4-FFF2-40B4-BE49-F238E27FC236}">
                <a16:creationId xmlns:a16="http://schemas.microsoft.com/office/drawing/2014/main" id="{5420F163-0BF5-D58B-7521-721AE5FB518F}"/>
              </a:ext>
            </a:extLst>
          </p:cNvPr>
          <p:cNvSpPr/>
          <p:nvPr/>
        </p:nvSpPr>
        <p:spPr>
          <a:xfrm rot="16200000">
            <a:off x="3193697" y="-2267720"/>
            <a:ext cx="5804610" cy="12192002"/>
          </a:xfrm>
          <a:prstGeom prst="round1Rect">
            <a:avLst>
              <a:gd name="adj" fmla="val 5881"/>
            </a:avLst>
          </a:prstGeom>
          <a:gradFill>
            <a:gsLst>
              <a:gs pos="0">
                <a:srgbClr val="FFFFFF"/>
              </a:gs>
              <a:gs pos="83000">
                <a:srgbClr val="D9D9D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9EF26C4-E10C-34BE-6D35-5ACB1EDED61D}"/>
              </a:ext>
            </a:extLst>
          </p:cNvPr>
          <p:cNvSpPr txBox="1"/>
          <p:nvPr/>
        </p:nvSpPr>
        <p:spPr>
          <a:xfrm>
            <a:off x="128017" y="96886"/>
            <a:ext cx="7707884" cy="584775"/>
          </a:xfrm>
          <a:prstGeom prst="rect">
            <a:avLst/>
          </a:prstGeom>
          <a:noFill/>
        </p:spPr>
        <p:txBody>
          <a:bodyPr wrap="square" rtlCol="0">
            <a:spAutoFit/>
          </a:bodyPr>
          <a:lstStyle/>
          <a:p>
            <a:r>
              <a:rPr lang="en-US" sz="3200" b="1" dirty="0">
                <a:solidFill>
                  <a:srgbClr val="AB47BC"/>
                </a:solidFill>
                <a:latin typeface="Atkinson Hyperlegible" pitchFamily="2" charset="0"/>
              </a:rPr>
              <a:t>The right time and the right technique</a:t>
            </a:r>
          </a:p>
        </p:txBody>
      </p:sp>
      <p:grpSp>
        <p:nvGrpSpPr>
          <p:cNvPr id="61" name="Group 60">
            <a:extLst>
              <a:ext uri="{FF2B5EF4-FFF2-40B4-BE49-F238E27FC236}">
                <a16:creationId xmlns:a16="http://schemas.microsoft.com/office/drawing/2014/main" id="{63FACEE1-C860-6A21-FB1E-9BEF058BC30A}"/>
              </a:ext>
            </a:extLst>
          </p:cNvPr>
          <p:cNvGrpSpPr/>
          <p:nvPr/>
        </p:nvGrpSpPr>
        <p:grpSpPr>
          <a:xfrm>
            <a:off x="4323119" y="1148285"/>
            <a:ext cx="5095155" cy="923330"/>
            <a:chOff x="5563746" y="1647542"/>
            <a:chExt cx="5095155" cy="923330"/>
          </a:xfrm>
        </p:grpSpPr>
        <p:sp>
          <p:nvSpPr>
            <p:cNvPr id="31" name="TextBox 30">
              <a:extLst>
                <a:ext uri="{FF2B5EF4-FFF2-40B4-BE49-F238E27FC236}">
                  <a16:creationId xmlns:a16="http://schemas.microsoft.com/office/drawing/2014/main" id="{C8023F55-D9BA-DD94-5E41-CDF2759410E9}"/>
                </a:ext>
              </a:extLst>
            </p:cNvPr>
            <p:cNvSpPr txBox="1"/>
            <p:nvPr/>
          </p:nvSpPr>
          <p:spPr>
            <a:xfrm>
              <a:off x="6243743" y="1755264"/>
              <a:ext cx="4415158" cy="707886"/>
            </a:xfrm>
            <a:prstGeom prst="rect">
              <a:avLst/>
            </a:prstGeom>
            <a:noFill/>
          </p:spPr>
          <p:txBody>
            <a:bodyPr wrap="square">
              <a:spAutoFit/>
            </a:bodyPr>
            <a:lstStyle/>
            <a:p>
              <a:pPr>
                <a:spcBef>
                  <a:spcPts val="600"/>
                </a:spcBef>
                <a:buSzPct val="120000"/>
              </a:pPr>
              <a:r>
                <a:rPr lang="en-US" sz="2000" dirty="0">
                  <a:latin typeface="Atkinson Hyperlegible" pitchFamily="2" charset="77"/>
                </a:rPr>
                <a:t>Hand hygiene must be performed at the </a:t>
              </a:r>
              <a:r>
                <a:rPr lang="en-US" sz="2000" b="1" dirty="0">
                  <a:latin typeface="Atkinson Hyperlegible" pitchFamily="2" charset="77"/>
                </a:rPr>
                <a:t>point-of-care</a:t>
              </a:r>
              <a:r>
                <a:rPr lang="en-US" sz="2000" dirty="0">
                  <a:latin typeface="Atkinson Hyperlegible" pitchFamily="2" charset="77"/>
                </a:rPr>
                <a:t>.</a:t>
              </a:r>
            </a:p>
          </p:txBody>
        </p:sp>
        <p:sp>
          <p:nvSpPr>
            <p:cNvPr id="55" name="TextBox 54">
              <a:extLst>
                <a:ext uri="{FF2B5EF4-FFF2-40B4-BE49-F238E27FC236}">
                  <a16:creationId xmlns:a16="http://schemas.microsoft.com/office/drawing/2014/main" id="{13D77E37-75E6-F11E-895C-ED8C6B0C9B6F}"/>
                </a:ext>
              </a:extLst>
            </p:cNvPr>
            <p:cNvSpPr txBox="1"/>
            <p:nvPr/>
          </p:nvSpPr>
          <p:spPr>
            <a:xfrm>
              <a:off x="5563746" y="1647542"/>
              <a:ext cx="441471" cy="923330"/>
            </a:xfrm>
            <a:prstGeom prst="rect">
              <a:avLst/>
            </a:prstGeom>
            <a:noFill/>
          </p:spPr>
          <p:txBody>
            <a:bodyPr wrap="square">
              <a:spAutoFit/>
            </a:bodyPr>
            <a:lstStyle/>
            <a:p>
              <a:pPr>
                <a:spcBef>
                  <a:spcPts val="600"/>
                </a:spcBef>
                <a:buSzPct val="120000"/>
              </a:pPr>
              <a:r>
                <a:rPr lang="en-US" sz="5400" b="1" dirty="0">
                  <a:solidFill>
                    <a:srgbClr val="F26829"/>
                  </a:solidFill>
                  <a:latin typeface="Atkinson Hyperlegible" pitchFamily="2" charset="77"/>
                </a:rPr>
                <a:t>1</a:t>
              </a:r>
            </a:p>
          </p:txBody>
        </p:sp>
        <p:cxnSp>
          <p:nvCxnSpPr>
            <p:cNvPr id="58" name="Straight Connector 57">
              <a:extLst>
                <a:ext uri="{FF2B5EF4-FFF2-40B4-BE49-F238E27FC236}">
                  <a16:creationId xmlns:a16="http://schemas.microsoft.com/office/drawing/2014/main" id="{02BB5BEA-4740-C2D4-A3FD-68EF2965A943}"/>
                </a:ext>
              </a:extLst>
            </p:cNvPr>
            <p:cNvCxnSpPr>
              <a:cxnSpLocks/>
            </p:cNvCxnSpPr>
            <p:nvPr/>
          </p:nvCxnSpPr>
          <p:spPr>
            <a:xfrm flipV="1">
              <a:off x="6172248" y="1839207"/>
              <a:ext cx="0" cy="540000"/>
            </a:xfrm>
            <a:prstGeom prst="line">
              <a:avLst/>
            </a:prstGeom>
            <a:ln w="31750">
              <a:solidFill>
                <a:srgbClr val="F26829"/>
              </a:solidFill>
            </a:ln>
          </p:spPr>
          <p:style>
            <a:lnRef idx="2">
              <a:schemeClr val="accent1"/>
            </a:lnRef>
            <a:fillRef idx="0">
              <a:schemeClr val="accent1"/>
            </a:fillRef>
            <a:effectRef idx="1">
              <a:schemeClr val="accent1"/>
            </a:effectRef>
            <a:fontRef idx="minor">
              <a:schemeClr val="tx1"/>
            </a:fontRef>
          </p:style>
        </p:cxnSp>
      </p:grpSp>
      <p:grpSp>
        <p:nvGrpSpPr>
          <p:cNvPr id="62" name="Group 61">
            <a:extLst>
              <a:ext uri="{FF2B5EF4-FFF2-40B4-BE49-F238E27FC236}">
                <a16:creationId xmlns:a16="http://schemas.microsoft.com/office/drawing/2014/main" id="{041F5EE5-648B-847E-FB57-004D76253A05}"/>
              </a:ext>
            </a:extLst>
          </p:cNvPr>
          <p:cNvGrpSpPr/>
          <p:nvPr/>
        </p:nvGrpSpPr>
        <p:grpSpPr>
          <a:xfrm>
            <a:off x="4323119" y="2110740"/>
            <a:ext cx="6147347" cy="923330"/>
            <a:chOff x="5550098" y="1779479"/>
            <a:chExt cx="6147347" cy="923330"/>
          </a:xfrm>
        </p:grpSpPr>
        <p:sp>
          <p:nvSpPr>
            <p:cNvPr id="63" name="TextBox 62">
              <a:extLst>
                <a:ext uri="{FF2B5EF4-FFF2-40B4-BE49-F238E27FC236}">
                  <a16:creationId xmlns:a16="http://schemas.microsoft.com/office/drawing/2014/main" id="{F043A274-C949-E285-322C-EB050C203C05}"/>
                </a:ext>
              </a:extLst>
            </p:cNvPr>
            <p:cNvSpPr txBox="1"/>
            <p:nvPr/>
          </p:nvSpPr>
          <p:spPr>
            <a:xfrm>
              <a:off x="6243742" y="1867623"/>
              <a:ext cx="5453703" cy="707886"/>
            </a:xfrm>
            <a:prstGeom prst="rect">
              <a:avLst/>
            </a:prstGeom>
            <a:noFill/>
          </p:spPr>
          <p:txBody>
            <a:bodyPr wrap="square">
              <a:spAutoFit/>
            </a:bodyPr>
            <a:lstStyle/>
            <a:p>
              <a:pPr>
                <a:spcBef>
                  <a:spcPts val="600"/>
                </a:spcBef>
                <a:buSzPct val="120000"/>
              </a:pPr>
              <a:r>
                <a:rPr lang="en-US" sz="2000" dirty="0">
                  <a:latin typeface="Atkinson Hyperlegible" pitchFamily="2" charset="77"/>
                </a:rPr>
                <a:t>During care </a:t>
              </a:r>
              <a:r>
                <a:rPr lang="en-US" sz="2000" dirty="0">
                  <a:latin typeface="Atkinson Hyperlegible" pitchFamily="2" charset="0"/>
                </a:rPr>
                <a:t>delivery</a:t>
              </a:r>
              <a:r>
                <a:rPr lang="en-US" sz="2000" dirty="0">
                  <a:latin typeface="Atkinson Hyperlegible" pitchFamily="2" charset="77"/>
                </a:rPr>
                <a:t>, there are </a:t>
              </a:r>
              <a:r>
                <a:rPr lang="en-US" sz="2000" b="1" dirty="0">
                  <a:latin typeface="Atkinson Hyperlegible" pitchFamily="2" charset="77"/>
                </a:rPr>
                <a:t>five moments</a:t>
              </a:r>
              <a:r>
                <a:rPr lang="en-US" sz="2000" dirty="0">
                  <a:latin typeface="Atkinson Hyperlegible" pitchFamily="2" charset="77"/>
                </a:rPr>
                <a:t> when it is essential to perform hand hygiene.</a:t>
              </a:r>
            </a:p>
          </p:txBody>
        </p:sp>
        <p:sp>
          <p:nvSpPr>
            <p:cNvPr id="64" name="TextBox 63">
              <a:extLst>
                <a:ext uri="{FF2B5EF4-FFF2-40B4-BE49-F238E27FC236}">
                  <a16:creationId xmlns:a16="http://schemas.microsoft.com/office/drawing/2014/main" id="{6FD20EC1-8ACD-7219-9A08-914F1CAA9E04}"/>
                </a:ext>
              </a:extLst>
            </p:cNvPr>
            <p:cNvSpPr txBox="1"/>
            <p:nvPr/>
          </p:nvSpPr>
          <p:spPr>
            <a:xfrm>
              <a:off x="5550098" y="1779479"/>
              <a:ext cx="441471" cy="923330"/>
            </a:xfrm>
            <a:prstGeom prst="rect">
              <a:avLst/>
            </a:prstGeom>
            <a:noFill/>
          </p:spPr>
          <p:txBody>
            <a:bodyPr wrap="square">
              <a:spAutoFit/>
            </a:bodyPr>
            <a:lstStyle/>
            <a:p>
              <a:pPr>
                <a:spcBef>
                  <a:spcPts val="600"/>
                </a:spcBef>
                <a:buSzPct val="120000"/>
              </a:pPr>
              <a:r>
                <a:rPr lang="en-US" sz="5400" b="1" dirty="0">
                  <a:solidFill>
                    <a:srgbClr val="F4A81D"/>
                  </a:solidFill>
                  <a:latin typeface="Atkinson Hyperlegible" pitchFamily="2" charset="77"/>
                </a:rPr>
                <a:t>2</a:t>
              </a:r>
            </a:p>
          </p:txBody>
        </p:sp>
        <p:cxnSp>
          <p:nvCxnSpPr>
            <p:cNvPr id="65" name="Straight Connector 64">
              <a:extLst>
                <a:ext uri="{FF2B5EF4-FFF2-40B4-BE49-F238E27FC236}">
                  <a16:creationId xmlns:a16="http://schemas.microsoft.com/office/drawing/2014/main" id="{8F14C324-6ED8-D5F1-19E8-37662BF83650}"/>
                </a:ext>
              </a:extLst>
            </p:cNvPr>
            <p:cNvCxnSpPr>
              <a:cxnSpLocks/>
            </p:cNvCxnSpPr>
            <p:nvPr/>
          </p:nvCxnSpPr>
          <p:spPr>
            <a:xfrm flipV="1">
              <a:off x="6172248" y="1936214"/>
              <a:ext cx="0" cy="540000"/>
            </a:xfrm>
            <a:prstGeom prst="line">
              <a:avLst/>
            </a:prstGeom>
            <a:ln w="31750">
              <a:solidFill>
                <a:srgbClr val="F4A81D"/>
              </a:solidFill>
            </a:ln>
          </p:spPr>
          <p:style>
            <a:lnRef idx="2">
              <a:schemeClr val="accent1"/>
            </a:lnRef>
            <a:fillRef idx="0">
              <a:schemeClr val="accent1"/>
            </a:fillRef>
            <a:effectRef idx="1">
              <a:schemeClr val="accent1"/>
            </a:effectRef>
            <a:fontRef idx="minor">
              <a:schemeClr val="tx1"/>
            </a:fontRef>
          </p:style>
        </p:cxnSp>
      </p:grpSp>
      <p:grpSp>
        <p:nvGrpSpPr>
          <p:cNvPr id="66" name="Group 65">
            <a:extLst>
              <a:ext uri="{FF2B5EF4-FFF2-40B4-BE49-F238E27FC236}">
                <a16:creationId xmlns:a16="http://schemas.microsoft.com/office/drawing/2014/main" id="{82793C6E-32C5-96C9-166A-7FC583610F4A}"/>
              </a:ext>
            </a:extLst>
          </p:cNvPr>
          <p:cNvGrpSpPr/>
          <p:nvPr/>
        </p:nvGrpSpPr>
        <p:grpSpPr>
          <a:xfrm>
            <a:off x="4323119" y="3274270"/>
            <a:ext cx="5966667" cy="1015663"/>
            <a:chOff x="5563746" y="1936349"/>
            <a:chExt cx="5966667" cy="1015663"/>
          </a:xfrm>
        </p:grpSpPr>
        <p:sp>
          <p:nvSpPr>
            <p:cNvPr id="67" name="TextBox 66">
              <a:extLst>
                <a:ext uri="{FF2B5EF4-FFF2-40B4-BE49-F238E27FC236}">
                  <a16:creationId xmlns:a16="http://schemas.microsoft.com/office/drawing/2014/main" id="{BEFBE983-77B7-D135-35EF-B4BC91438CBA}"/>
                </a:ext>
              </a:extLst>
            </p:cNvPr>
            <p:cNvSpPr txBox="1"/>
            <p:nvPr/>
          </p:nvSpPr>
          <p:spPr>
            <a:xfrm>
              <a:off x="6243742" y="1936349"/>
              <a:ext cx="5286671" cy="1015663"/>
            </a:xfrm>
            <a:prstGeom prst="rect">
              <a:avLst/>
            </a:prstGeom>
            <a:noFill/>
          </p:spPr>
          <p:txBody>
            <a:bodyPr wrap="square">
              <a:spAutoFit/>
            </a:bodyPr>
            <a:lstStyle/>
            <a:p>
              <a:pPr>
                <a:spcBef>
                  <a:spcPts val="600"/>
                </a:spcBef>
                <a:buSzPct val="120000"/>
              </a:pPr>
              <a:r>
                <a:rPr lang="en-US" sz="2000" b="1" dirty="0">
                  <a:latin typeface="Atkinson Hyperlegible" pitchFamily="2" charset="77"/>
                </a:rPr>
                <a:t>Hand rubbing</a:t>
              </a:r>
              <a:r>
                <a:rPr lang="en-US" sz="2000" dirty="0">
                  <a:latin typeface="Atkinson Hyperlegible" pitchFamily="2" charset="77"/>
                </a:rPr>
                <a:t> (with an alcohol-based formulation) is to be performed when hands are not visibly soiled.</a:t>
              </a:r>
            </a:p>
          </p:txBody>
        </p:sp>
        <p:sp>
          <p:nvSpPr>
            <p:cNvPr id="68" name="TextBox 67">
              <a:extLst>
                <a:ext uri="{FF2B5EF4-FFF2-40B4-BE49-F238E27FC236}">
                  <a16:creationId xmlns:a16="http://schemas.microsoft.com/office/drawing/2014/main" id="{E6F91960-AD2F-BB01-AA76-67C0DF191938}"/>
                </a:ext>
              </a:extLst>
            </p:cNvPr>
            <p:cNvSpPr txBox="1"/>
            <p:nvPr/>
          </p:nvSpPr>
          <p:spPr>
            <a:xfrm>
              <a:off x="5563746" y="1982515"/>
              <a:ext cx="441471" cy="923330"/>
            </a:xfrm>
            <a:prstGeom prst="rect">
              <a:avLst/>
            </a:prstGeom>
            <a:noFill/>
          </p:spPr>
          <p:txBody>
            <a:bodyPr wrap="square">
              <a:spAutoFit/>
            </a:bodyPr>
            <a:lstStyle/>
            <a:p>
              <a:pPr>
                <a:spcBef>
                  <a:spcPts val="600"/>
                </a:spcBef>
                <a:buSzPct val="120000"/>
              </a:pPr>
              <a:r>
                <a:rPr lang="en-US" sz="5400" b="1" dirty="0">
                  <a:solidFill>
                    <a:srgbClr val="A6228C"/>
                  </a:solidFill>
                  <a:latin typeface="Atkinson Hyperlegible" pitchFamily="2" charset="77"/>
                </a:rPr>
                <a:t>3</a:t>
              </a:r>
            </a:p>
          </p:txBody>
        </p:sp>
        <p:cxnSp>
          <p:nvCxnSpPr>
            <p:cNvPr id="69" name="Straight Connector 68">
              <a:extLst>
                <a:ext uri="{FF2B5EF4-FFF2-40B4-BE49-F238E27FC236}">
                  <a16:creationId xmlns:a16="http://schemas.microsoft.com/office/drawing/2014/main" id="{D857A327-1E48-EB5F-F9E6-2F978B311220}"/>
                </a:ext>
              </a:extLst>
            </p:cNvPr>
            <p:cNvCxnSpPr>
              <a:cxnSpLocks/>
            </p:cNvCxnSpPr>
            <p:nvPr/>
          </p:nvCxnSpPr>
          <p:spPr>
            <a:xfrm flipV="1">
              <a:off x="6172248" y="1940180"/>
              <a:ext cx="0" cy="1008000"/>
            </a:xfrm>
            <a:prstGeom prst="line">
              <a:avLst/>
            </a:prstGeom>
            <a:ln w="31750">
              <a:solidFill>
                <a:srgbClr val="A6228C"/>
              </a:solidFill>
            </a:ln>
          </p:spPr>
          <p:style>
            <a:lnRef idx="2">
              <a:schemeClr val="accent1"/>
            </a:lnRef>
            <a:fillRef idx="0">
              <a:schemeClr val="accent1"/>
            </a:fillRef>
            <a:effectRef idx="1">
              <a:schemeClr val="accent1"/>
            </a:effectRef>
            <a:fontRef idx="minor">
              <a:schemeClr val="tx1"/>
            </a:fontRef>
          </p:style>
        </p:cxnSp>
      </p:grpSp>
      <p:grpSp>
        <p:nvGrpSpPr>
          <p:cNvPr id="70" name="Group 69">
            <a:extLst>
              <a:ext uri="{FF2B5EF4-FFF2-40B4-BE49-F238E27FC236}">
                <a16:creationId xmlns:a16="http://schemas.microsoft.com/office/drawing/2014/main" id="{83DBCBB4-D692-CD34-B04C-67C51F7507D4}"/>
              </a:ext>
            </a:extLst>
          </p:cNvPr>
          <p:cNvGrpSpPr/>
          <p:nvPr/>
        </p:nvGrpSpPr>
        <p:grpSpPr>
          <a:xfrm>
            <a:off x="4323119" y="4435759"/>
            <a:ext cx="5868314" cy="1015663"/>
            <a:chOff x="5563746" y="1687146"/>
            <a:chExt cx="5868314" cy="1015663"/>
          </a:xfrm>
        </p:grpSpPr>
        <p:sp>
          <p:nvSpPr>
            <p:cNvPr id="71" name="TextBox 70">
              <a:extLst>
                <a:ext uri="{FF2B5EF4-FFF2-40B4-BE49-F238E27FC236}">
                  <a16:creationId xmlns:a16="http://schemas.microsoft.com/office/drawing/2014/main" id="{7CCD1FD2-ECE5-1ADA-5236-EDA819562506}"/>
                </a:ext>
              </a:extLst>
            </p:cNvPr>
            <p:cNvSpPr txBox="1"/>
            <p:nvPr/>
          </p:nvSpPr>
          <p:spPr>
            <a:xfrm>
              <a:off x="6243743" y="1687146"/>
              <a:ext cx="5188317" cy="1015663"/>
            </a:xfrm>
            <a:prstGeom prst="rect">
              <a:avLst/>
            </a:prstGeom>
            <a:noFill/>
          </p:spPr>
          <p:txBody>
            <a:bodyPr wrap="square">
              <a:spAutoFit/>
            </a:bodyPr>
            <a:lstStyle/>
            <a:p>
              <a:pPr>
                <a:spcBef>
                  <a:spcPts val="600"/>
                </a:spcBef>
                <a:buSzPct val="120000"/>
              </a:pPr>
              <a:r>
                <a:rPr lang="en-US" sz="2000" b="1" dirty="0">
                  <a:latin typeface="Atkinson Hyperlegible" pitchFamily="2" charset="77"/>
                </a:rPr>
                <a:t>Hand washing </a:t>
              </a:r>
              <a:r>
                <a:rPr lang="en-US" sz="2000" dirty="0">
                  <a:latin typeface="Atkinson Hyperlegible" pitchFamily="2" charset="77"/>
                </a:rPr>
                <a:t>with soap and water is necessary when hands are visibly soiled (e.g., during/after assisting child birth).</a:t>
              </a:r>
            </a:p>
          </p:txBody>
        </p:sp>
        <p:sp>
          <p:nvSpPr>
            <p:cNvPr id="72" name="TextBox 71">
              <a:extLst>
                <a:ext uri="{FF2B5EF4-FFF2-40B4-BE49-F238E27FC236}">
                  <a16:creationId xmlns:a16="http://schemas.microsoft.com/office/drawing/2014/main" id="{B8EE2D4A-D541-B4AD-2F26-8AE27D0845D3}"/>
                </a:ext>
              </a:extLst>
            </p:cNvPr>
            <p:cNvSpPr txBox="1"/>
            <p:nvPr/>
          </p:nvSpPr>
          <p:spPr>
            <a:xfrm>
              <a:off x="5563746" y="1779479"/>
              <a:ext cx="441471" cy="923330"/>
            </a:xfrm>
            <a:prstGeom prst="rect">
              <a:avLst/>
            </a:prstGeom>
            <a:noFill/>
          </p:spPr>
          <p:txBody>
            <a:bodyPr wrap="square">
              <a:spAutoFit/>
            </a:bodyPr>
            <a:lstStyle/>
            <a:p>
              <a:pPr>
                <a:spcBef>
                  <a:spcPts val="600"/>
                </a:spcBef>
                <a:buSzPct val="120000"/>
              </a:pPr>
              <a:r>
                <a:rPr lang="en-US" sz="5400" b="1" dirty="0">
                  <a:solidFill>
                    <a:srgbClr val="5B2C86"/>
                  </a:solidFill>
                  <a:latin typeface="Atkinson Hyperlegible" pitchFamily="2" charset="77"/>
                </a:rPr>
                <a:t>4</a:t>
              </a:r>
            </a:p>
          </p:txBody>
        </p:sp>
        <p:cxnSp>
          <p:nvCxnSpPr>
            <p:cNvPr id="73" name="Straight Connector 72">
              <a:extLst>
                <a:ext uri="{FF2B5EF4-FFF2-40B4-BE49-F238E27FC236}">
                  <a16:creationId xmlns:a16="http://schemas.microsoft.com/office/drawing/2014/main" id="{EEBF5173-67F4-FBB6-377F-DE80CA12C549}"/>
                </a:ext>
              </a:extLst>
            </p:cNvPr>
            <p:cNvCxnSpPr>
              <a:cxnSpLocks/>
            </p:cNvCxnSpPr>
            <p:nvPr/>
          </p:nvCxnSpPr>
          <p:spPr>
            <a:xfrm flipV="1">
              <a:off x="6172248" y="1767766"/>
              <a:ext cx="0" cy="828000"/>
            </a:xfrm>
            <a:prstGeom prst="line">
              <a:avLst/>
            </a:prstGeom>
            <a:ln w="31750">
              <a:solidFill>
                <a:srgbClr val="5B2C86"/>
              </a:solidFill>
            </a:ln>
          </p:spPr>
          <p:style>
            <a:lnRef idx="2">
              <a:schemeClr val="accent1"/>
            </a:lnRef>
            <a:fillRef idx="0">
              <a:schemeClr val="accent1"/>
            </a:fillRef>
            <a:effectRef idx="1">
              <a:schemeClr val="accent1"/>
            </a:effectRef>
            <a:fontRef idx="minor">
              <a:schemeClr val="tx1"/>
            </a:fontRef>
          </p:style>
        </p:cxnSp>
      </p:grpSp>
      <p:grpSp>
        <p:nvGrpSpPr>
          <p:cNvPr id="74" name="Group 73">
            <a:extLst>
              <a:ext uri="{FF2B5EF4-FFF2-40B4-BE49-F238E27FC236}">
                <a16:creationId xmlns:a16="http://schemas.microsoft.com/office/drawing/2014/main" id="{7F4E6188-FC3B-53DC-6840-1CCBB2CE9643}"/>
              </a:ext>
            </a:extLst>
          </p:cNvPr>
          <p:cNvGrpSpPr/>
          <p:nvPr/>
        </p:nvGrpSpPr>
        <p:grpSpPr>
          <a:xfrm>
            <a:off x="4323119" y="5490547"/>
            <a:ext cx="5653393" cy="923330"/>
            <a:chOff x="5563746" y="1647542"/>
            <a:chExt cx="5653393" cy="923330"/>
          </a:xfrm>
        </p:grpSpPr>
        <p:sp>
          <p:nvSpPr>
            <p:cNvPr id="75" name="TextBox 74">
              <a:extLst>
                <a:ext uri="{FF2B5EF4-FFF2-40B4-BE49-F238E27FC236}">
                  <a16:creationId xmlns:a16="http://schemas.microsoft.com/office/drawing/2014/main" id="{CB6C7412-F97F-4A88-C07E-6DF1C71704E6}"/>
                </a:ext>
              </a:extLst>
            </p:cNvPr>
            <p:cNvSpPr txBox="1"/>
            <p:nvPr/>
          </p:nvSpPr>
          <p:spPr>
            <a:xfrm>
              <a:off x="6243743" y="1724487"/>
              <a:ext cx="4973396" cy="707886"/>
            </a:xfrm>
            <a:prstGeom prst="rect">
              <a:avLst/>
            </a:prstGeom>
            <a:noFill/>
          </p:spPr>
          <p:txBody>
            <a:bodyPr wrap="square">
              <a:spAutoFit/>
            </a:bodyPr>
            <a:lstStyle/>
            <a:p>
              <a:pPr>
                <a:spcBef>
                  <a:spcPts val="600"/>
                </a:spcBef>
                <a:buSzPct val="120000"/>
              </a:pPr>
              <a:r>
                <a:rPr lang="en-US" sz="2000" dirty="0">
                  <a:latin typeface="Atkinson Hyperlegible" pitchFamily="2" charset="77"/>
                </a:rPr>
                <a:t>The appropriate </a:t>
              </a:r>
              <a:r>
                <a:rPr lang="en-US" sz="2000" b="1" dirty="0">
                  <a:latin typeface="Atkinson Hyperlegible" pitchFamily="2" charset="77"/>
                </a:rPr>
                <a:t>technique</a:t>
              </a:r>
              <a:r>
                <a:rPr lang="en-US" sz="2000" dirty="0">
                  <a:latin typeface="Atkinson Hyperlegible" pitchFamily="2" charset="77"/>
                </a:rPr>
                <a:t> and time taken to clean hands is also important.</a:t>
              </a:r>
            </a:p>
          </p:txBody>
        </p:sp>
        <p:sp>
          <p:nvSpPr>
            <p:cNvPr id="76" name="TextBox 75">
              <a:extLst>
                <a:ext uri="{FF2B5EF4-FFF2-40B4-BE49-F238E27FC236}">
                  <a16:creationId xmlns:a16="http://schemas.microsoft.com/office/drawing/2014/main" id="{3E9136B6-19F6-EA90-8493-89E448285203}"/>
                </a:ext>
              </a:extLst>
            </p:cNvPr>
            <p:cNvSpPr txBox="1"/>
            <p:nvPr/>
          </p:nvSpPr>
          <p:spPr>
            <a:xfrm>
              <a:off x="5563746" y="1647542"/>
              <a:ext cx="441471" cy="923330"/>
            </a:xfrm>
            <a:prstGeom prst="rect">
              <a:avLst/>
            </a:prstGeom>
            <a:noFill/>
          </p:spPr>
          <p:txBody>
            <a:bodyPr wrap="square">
              <a:spAutoFit/>
            </a:bodyPr>
            <a:lstStyle/>
            <a:p>
              <a:pPr>
                <a:spcBef>
                  <a:spcPts val="600"/>
                </a:spcBef>
                <a:buSzPct val="120000"/>
              </a:pPr>
              <a:r>
                <a:rPr lang="en-US" sz="5400" b="1" dirty="0">
                  <a:solidFill>
                    <a:srgbClr val="80BC00"/>
                  </a:solidFill>
                  <a:latin typeface="Atkinson Hyperlegible" pitchFamily="2" charset="77"/>
                </a:rPr>
                <a:t>5</a:t>
              </a:r>
            </a:p>
          </p:txBody>
        </p:sp>
        <p:cxnSp>
          <p:nvCxnSpPr>
            <p:cNvPr id="77" name="Straight Connector 76">
              <a:extLst>
                <a:ext uri="{FF2B5EF4-FFF2-40B4-BE49-F238E27FC236}">
                  <a16:creationId xmlns:a16="http://schemas.microsoft.com/office/drawing/2014/main" id="{B3500C1F-9FBC-019C-16CE-7158E99E34CC}"/>
                </a:ext>
              </a:extLst>
            </p:cNvPr>
            <p:cNvCxnSpPr>
              <a:cxnSpLocks/>
            </p:cNvCxnSpPr>
            <p:nvPr/>
          </p:nvCxnSpPr>
          <p:spPr>
            <a:xfrm flipV="1">
              <a:off x="6172248" y="1792245"/>
              <a:ext cx="0" cy="540000"/>
            </a:xfrm>
            <a:prstGeom prst="line">
              <a:avLst/>
            </a:prstGeom>
            <a:ln w="31750">
              <a:solidFill>
                <a:srgbClr val="80BC00"/>
              </a:solidFill>
            </a:ln>
          </p:spPr>
          <p:style>
            <a:lnRef idx="2">
              <a:schemeClr val="accent1"/>
            </a:lnRef>
            <a:fillRef idx="0">
              <a:schemeClr val="accent1"/>
            </a:fillRef>
            <a:effectRef idx="1">
              <a:schemeClr val="accent1"/>
            </a:effectRef>
            <a:fontRef idx="minor">
              <a:schemeClr val="tx1"/>
            </a:fontRef>
          </p:style>
        </p:cxnSp>
      </p:grpSp>
      <p:sp>
        <p:nvSpPr>
          <p:cNvPr id="101" name="Arrow: Bent 100">
            <a:extLst>
              <a:ext uri="{FF2B5EF4-FFF2-40B4-BE49-F238E27FC236}">
                <a16:creationId xmlns:a16="http://schemas.microsoft.com/office/drawing/2014/main" id="{EBCADF76-7265-54E8-7E88-6E66F8A68162}"/>
              </a:ext>
            </a:extLst>
          </p:cNvPr>
          <p:cNvSpPr/>
          <p:nvPr/>
        </p:nvSpPr>
        <p:spPr>
          <a:xfrm>
            <a:off x="3144766" y="1455455"/>
            <a:ext cx="1178353" cy="1560198"/>
          </a:xfrm>
          <a:prstGeom prst="bentArrow">
            <a:avLst>
              <a:gd name="adj1" fmla="val 5311"/>
              <a:gd name="adj2" fmla="val 11101"/>
              <a:gd name="adj3" fmla="val 18051"/>
              <a:gd name="adj4" fmla="val 47225"/>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03" name="Arrow: Bent 102">
            <a:extLst>
              <a:ext uri="{FF2B5EF4-FFF2-40B4-BE49-F238E27FC236}">
                <a16:creationId xmlns:a16="http://schemas.microsoft.com/office/drawing/2014/main" id="{F69160AC-DF4A-4D6C-7CB5-655112DAD0A0}"/>
              </a:ext>
            </a:extLst>
          </p:cNvPr>
          <p:cNvSpPr/>
          <p:nvPr/>
        </p:nvSpPr>
        <p:spPr>
          <a:xfrm>
            <a:off x="3144766" y="2369358"/>
            <a:ext cx="1080000" cy="1224000"/>
          </a:xfrm>
          <a:prstGeom prst="bentArrow">
            <a:avLst>
              <a:gd name="adj1" fmla="val 5311"/>
              <a:gd name="adj2" fmla="val 11101"/>
              <a:gd name="adj3" fmla="val 18051"/>
              <a:gd name="adj4" fmla="val 47225"/>
            </a:avLst>
          </a:prstGeom>
          <a:solidFill>
            <a:srgbClr val="F4A8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06" name="Arrow: Right 105">
            <a:extLst>
              <a:ext uri="{FF2B5EF4-FFF2-40B4-BE49-F238E27FC236}">
                <a16:creationId xmlns:a16="http://schemas.microsoft.com/office/drawing/2014/main" id="{09F0153B-C731-EC55-D38B-A1B5980E450F}"/>
              </a:ext>
            </a:extLst>
          </p:cNvPr>
          <p:cNvSpPr/>
          <p:nvPr/>
        </p:nvSpPr>
        <p:spPr>
          <a:xfrm>
            <a:off x="3324766" y="3657451"/>
            <a:ext cx="900000" cy="293531"/>
          </a:xfrm>
          <a:prstGeom prst="rightArrow">
            <a:avLst>
              <a:gd name="adj1" fmla="val 19917"/>
              <a:gd name="adj2" fmla="val 49647"/>
            </a:avLst>
          </a:prstGeom>
          <a:solidFill>
            <a:srgbClr val="A62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7" name="Arrow: Bent 106">
            <a:extLst>
              <a:ext uri="{FF2B5EF4-FFF2-40B4-BE49-F238E27FC236}">
                <a16:creationId xmlns:a16="http://schemas.microsoft.com/office/drawing/2014/main" id="{2A298B4F-1B7B-04CF-FA63-B834D38539A1}"/>
              </a:ext>
            </a:extLst>
          </p:cNvPr>
          <p:cNvSpPr/>
          <p:nvPr/>
        </p:nvSpPr>
        <p:spPr>
          <a:xfrm flipV="1">
            <a:off x="3144766" y="3951156"/>
            <a:ext cx="1080000" cy="1149389"/>
          </a:xfrm>
          <a:prstGeom prst="bentArrow">
            <a:avLst>
              <a:gd name="adj1" fmla="val 5311"/>
              <a:gd name="adj2" fmla="val 11101"/>
              <a:gd name="adj3" fmla="val 18051"/>
              <a:gd name="adj4" fmla="val 47225"/>
            </a:avLst>
          </a:prstGeom>
          <a:solidFill>
            <a:srgbClr val="5B2C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08" name="Arrow: Bent 107">
            <a:extLst>
              <a:ext uri="{FF2B5EF4-FFF2-40B4-BE49-F238E27FC236}">
                <a16:creationId xmlns:a16="http://schemas.microsoft.com/office/drawing/2014/main" id="{F929BCBF-513E-DD80-1E0B-0C27A41CB2C4}"/>
              </a:ext>
            </a:extLst>
          </p:cNvPr>
          <p:cNvSpPr/>
          <p:nvPr/>
        </p:nvSpPr>
        <p:spPr>
          <a:xfrm flipV="1">
            <a:off x="3144766" y="4522839"/>
            <a:ext cx="1178353" cy="1560197"/>
          </a:xfrm>
          <a:prstGeom prst="bentArrow">
            <a:avLst>
              <a:gd name="adj1" fmla="val 5311"/>
              <a:gd name="adj2" fmla="val 11101"/>
              <a:gd name="adj3" fmla="val 18051"/>
              <a:gd name="adj4" fmla="val 47225"/>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09" name="TextBox 108">
            <a:extLst>
              <a:ext uri="{FF2B5EF4-FFF2-40B4-BE49-F238E27FC236}">
                <a16:creationId xmlns:a16="http://schemas.microsoft.com/office/drawing/2014/main" id="{4045DE44-90B5-FEF8-2D2C-0DAF89F29907}"/>
              </a:ext>
            </a:extLst>
          </p:cNvPr>
          <p:cNvSpPr txBox="1"/>
          <p:nvPr/>
        </p:nvSpPr>
        <p:spPr>
          <a:xfrm rot="16200000">
            <a:off x="9529821" y="4579168"/>
            <a:ext cx="3013487" cy="400110"/>
          </a:xfrm>
          <a:prstGeom prst="rect">
            <a:avLst/>
          </a:prstGeom>
          <a:noFill/>
        </p:spPr>
        <p:txBody>
          <a:bodyPr wrap="square" rtlCol="0">
            <a:spAutoFit/>
          </a:bodyPr>
          <a:lstStyle/>
          <a:p>
            <a:pPr algn="ctr"/>
            <a:r>
              <a:rPr lang="en-GB" altLang="en-US" sz="2000" b="1" dirty="0">
                <a:latin typeface="Atkinson Hyperlegible" pitchFamily="2" charset="0"/>
                <a:cs typeface="Arial" panose="020B0604020202020204" pitchFamily="34" charset="0"/>
              </a:rPr>
              <a:t>(right technique)</a:t>
            </a:r>
          </a:p>
        </p:txBody>
      </p:sp>
      <p:sp>
        <p:nvSpPr>
          <p:cNvPr id="110" name="Right Brace 109">
            <a:extLst>
              <a:ext uri="{FF2B5EF4-FFF2-40B4-BE49-F238E27FC236}">
                <a16:creationId xmlns:a16="http://schemas.microsoft.com/office/drawing/2014/main" id="{90C74152-46CC-9577-F835-5BAA559ED16A}"/>
              </a:ext>
            </a:extLst>
          </p:cNvPr>
          <p:cNvSpPr/>
          <p:nvPr/>
        </p:nvSpPr>
        <p:spPr>
          <a:xfrm>
            <a:off x="10289786" y="3249223"/>
            <a:ext cx="324000" cy="3060000"/>
          </a:xfrm>
          <a:prstGeom prst="rightBrace">
            <a:avLst/>
          </a:prstGeom>
          <a:ln w="25400">
            <a:solidFill>
              <a:srgbClr val="00205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Right Brace 110">
            <a:extLst>
              <a:ext uri="{FF2B5EF4-FFF2-40B4-BE49-F238E27FC236}">
                <a16:creationId xmlns:a16="http://schemas.microsoft.com/office/drawing/2014/main" id="{729CBA7A-63D5-3D3B-5954-FCD67B3E4A54}"/>
              </a:ext>
            </a:extLst>
          </p:cNvPr>
          <p:cNvSpPr/>
          <p:nvPr/>
        </p:nvSpPr>
        <p:spPr>
          <a:xfrm>
            <a:off x="10289786" y="1243810"/>
            <a:ext cx="288000" cy="1728000"/>
          </a:xfrm>
          <a:prstGeom prst="rightBrace">
            <a:avLst/>
          </a:prstGeom>
          <a:ln w="25400">
            <a:solidFill>
              <a:srgbClr val="00205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TextBox 111">
            <a:extLst>
              <a:ext uri="{FF2B5EF4-FFF2-40B4-BE49-F238E27FC236}">
                <a16:creationId xmlns:a16="http://schemas.microsoft.com/office/drawing/2014/main" id="{E9B55520-520B-FB7B-4638-0D3912C4F424}"/>
              </a:ext>
            </a:extLst>
          </p:cNvPr>
          <p:cNvSpPr txBox="1"/>
          <p:nvPr/>
        </p:nvSpPr>
        <p:spPr>
          <a:xfrm rot="16200000">
            <a:off x="10100283" y="1907755"/>
            <a:ext cx="1886842" cy="400110"/>
          </a:xfrm>
          <a:prstGeom prst="rect">
            <a:avLst/>
          </a:prstGeom>
          <a:noFill/>
        </p:spPr>
        <p:txBody>
          <a:bodyPr wrap="square" rtlCol="0">
            <a:spAutoFit/>
          </a:bodyPr>
          <a:lstStyle/>
          <a:p>
            <a:pPr algn="ctr"/>
            <a:r>
              <a:rPr lang="en-GB" altLang="en-US" sz="2000" b="1" dirty="0">
                <a:latin typeface="Atkinson Hyperlegible" pitchFamily="2" charset="0"/>
                <a:cs typeface="Arial" panose="020B0604020202020204" pitchFamily="34" charset="0"/>
              </a:rPr>
              <a:t>(right time)</a:t>
            </a:r>
          </a:p>
        </p:txBody>
      </p:sp>
      <p:grpSp>
        <p:nvGrpSpPr>
          <p:cNvPr id="2" name="Group 1">
            <a:extLst>
              <a:ext uri="{FF2B5EF4-FFF2-40B4-BE49-F238E27FC236}">
                <a16:creationId xmlns:a16="http://schemas.microsoft.com/office/drawing/2014/main" id="{F28AF099-BB89-E4F3-46A4-71A0B20C2DA3}"/>
              </a:ext>
            </a:extLst>
          </p:cNvPr>
          <p:cNvGrpSpPr/>
          <p:nvPr/>
        </p:nvGrpSpPr>
        <p:grpSpPr>
          <a:xfrm>
            <a:off x="222778" y="2208156"/>
            <a:ext cx="3200400" cy="3200400"/>
            <a:chOff x="4460094" y="2162436"/>
            <a:chExt cx="3200400" cy="3200400"/>
          </a:xfrm>
        </p:grpSpPr>
        <p:sp>
          <p:nvSpPr>
            <p:cNvPr id="5" name="Oval 4">
              <a:extLst>
                <a:ext uri="{FF2B5EF4-FFF2-40B4-BE49-F238E27FC236}">
                  <a16:creationId xmlns:a16="http://schemas.microsoft.com/office/drawing/2014/main" id="{61932958-0257-4817-3EFD-8A4805AA42B5}"/>
                </a:ext>
              </a:extLst>
            </p:cNvPr>
            <p:cNvSpPr/>
            <p:nvPr/>
          </p:nvSpPr>
          <p:spPr>
            <a:xfrm>
              <a:off x="4460094" y="2162436"/>
              <a:ext cx="3200400" cy="3200400"/>
            </a:xfrm>
            <a:prstGeom prst="ellipse">
              <a:avLst/>
            </a:prstGeom>
            <a:solidFill>
              <a:srgbClr val="D9D9D9"/>
            </a:solidFill>
            <a:ln w="63500">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 name="Group 5">
              <a:extLst>
                <a:ext uri="{FF2B5EF4-FFF2-40B4-BE49-F238E27FC236}">
                  <a16:creationId xmlns:a16="http://schemas.microsoft.com/office/drawing/2014/main" id="{E3715F2D-74FA-7794-A60C-B388E8FC51C8}"/>
                </a:ext>
              </a:extLst>
            </p:cNvPr>
            <p:cNvGrpSpPr/>
            <p:nvPr/>
          </p:nvGrpSpPr>
          <p:grpSpPr>
            <a:xfrm>
              <a:off x="4505814" y="2210862"/>
              <a:ext cx="3108960" cy="3103548"/>
              <a:chOff x="4505814" y="2210862"/>
              <a:chExt cx="3108960" cy="3103548"/>
            </a:xfrm>
          </p:grpSpPr>
          <p:pic>
            <p:nvPicPr>
              <p:cNvPr id="7" name="Picture 6">
                <a:extLst>
                  <a:ext uri="{FF2B5EF4-FFF2-40B4-BE49-F238E27FC236}">
                    <a16:creationId xmlns:a16="http://schemas.microsoft.com/office/drawing/2014/main" id="{B7F59804-D502-0476-81D0-3790107D8BCF}"/>
                  </a:ext>
                </a:extLst>
              </p:cNvPr>
              <p:cNvPicPr>
                <a:picLocks noChangeAspect="1"/>
              </p:cNvPicPr>
              <p:nvPr/>
            </p:nvPicPr>
            <p:blipFill>
              <a:blip r:embed="rId5">
                <a:extLst>
                  <a:ext uri="{28A0092B-C50C-407E-A947-70E740481C1C}">
                    <a14:useLocalDpi xmlns:a14="http://schemas.microsoft.com/office/drawing/2010/main" val="0"/>
                  </a:ext>
                </a:extLst>
              </a:blip>
              <a:srcRect l="16604" r="16604"/>
              <a:stretch/>
            </p:blipFill>
            <p:spPr>
              <a:xfrm>
                <a:off x="4505814" y="2210862"/>
                <a:ext cx="3108960" cy="3103548"/>
              </a:xfrm>
              <a:custGeom>
                <a:avLst/>
                <a:gdLst>
                  <a:gd name="connsiteX0" fmla="*/ 1447302 w 3108960"/>
                  <a:gd name="connsiteY0" fmla="*/ 0 h 3103548"/>
                  <a:gd name="connsiteX1" fmla="*/ 1661658 w 3108960"/>
                  <a:gd name="connsiteY1" fmla="*/ 0 h 3103548"/>
                  <a:gd name="connsiteX2" fmla="*/ 1713417 w 3108960"/>
                  <a:gd name="connsiteY2" fmla="*/ 2614 h 3103548"/>
                  <a:gd name="connsiteX3" fmla="*/ 3108960 w 3108960"/>
                  <a:gd name="connsiteY3" fmla="*/ 1549068 h 3103548"/>
                  <a:gd name="connsiteX4" fmla="*/ 1554480 w 3108960"/>
                  <a:gd name="connsiteY4" fmla="*/ 3103548 h 3103548"/>
                  <a:gd name="connsiteX5" fmla="*/ 0 w 3108960"/>
                  <a:gd name="connsiteY5" fmla="*/ 1549068 h 3103548"/>
                  <a:gd name="connsiteX6" fmla="*/ 1395544 w 3108960"/>
                  <a:gd name="connsiteY6" fmla="*/ 2614 h 310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8960" h="3103548">
                    <a:moveTo>
                      <a:pt x="1447302" y="0"/>
                    </a:moveTo>
                    <a:lnTo>
                      <a:pt x="1661658" y="0"/>
                    </a:lnTo>
                    <a:lnTo>
                      <a:pt x="1713417" y="2614"/>
                    </a:lnTo>
                    <a:cubicBezTo>
                      <a:pt x="2497273" y="82219"/>
                      <a:pt x="3108960" y="744209"/>
                      <a:pt x="3108960" y="1549068"/>
                    </a:cubicBezTo>
                    <a:cubicBezTo>
                      <a:pt x="3108960" y="2407584"/>
                      <a:pt x="2412996" y="3103548"/>
                      <a:pt x="1554480" y="3103548"/>
                    </a:cubicBezTo>
                    <a:cubicBezTo>
                      <a:pt x="695964" y="3103548"/>
                      <a:pt x="0" y="2407584"/>
                      <a:pt x="0" y="1549068"/>
                    </a:cubicBezTo>
                    <a:cubicBezTo>
                      <a:pt x="0" y="744209"/>
                      <a:pt x="611687" y="82219"/>
                      <a:pt x="1395544" y="2614"/>
                    </a:cubicBezTo>
                    <a:close/>
                  </a:path>
                </a:pathLst>
              </a:custGeom>
            </p:spPr>
          </p:pic>
          <p:sp>
            <p:nvSpPr>
              <p:cNvPr id="8" name="Rectangle 7">
                <a:extLst>
                  <a:ext uri="{FF2B5EF4-FFF2-40B4-BE49-F238E27FC236}">
                    <a16:creationId xmlns:a16="http://schemas.microsoft.com/office/drawing/2014/main" id="{6F4EABED-1B57-2EE2-CCA2-E97FC2569D4D}"/>
                  </a:ext>
                </a:extLst>
              </p:cNvPr>
              <p:cNvSpPr/>
              <p:nvPr/>
            </p:nvSpPr>
            <p:spPr>
              <a:xfrm>
                <a:off x="5153161" y="4761033"/>
                <a:ext cx="1814267"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WHO/Sergey Volkov</a:t>
                </a:r>
              </a:p>
            </p:txBody>
          </p:sp>
        </p:grpSp>
      </p:grpSp>
      <p:pic>
        <p:nvPicPr>
          <p:cNvPr id="9" name="09">
            <a:hlinkClick r:id="" action="ppaction://media"/>
            <a:extLst>
              <a:ext uri="{FF2B5EF4-FFF2-40B4-BE49-F238E27FC236}">
                <a16:creationId xmlns:a16="http://schemas.microsoft.com/office/drawing/2014/main" id="{F80D6FFC-5E70-D1B9-56ED-4A4464526C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873687"/>
            <a:ext cx="609600" cy="609600"/>
          </a:xfrm>
          <a:prstGeom prst="rect">
            <a:avLst/>
          </a:prstGeom>
        </p:spPr>
      </p:pic>
    </p:spTree>
    <p:extLst>
      <p:ext uri="{BB962C8B-B14F-4D97-AF65-F5344CB8AC3E}">
        <p14:creationId xmlns:p14="http://schemas.microsoft.com/office/powerpoint/2010/main" val="3713733317"/>
      </p:ext>
    </p:extLst>
  </p:cSld>
  <p:clrMapOvr>
    <a:masterClrMapping/>
  </p:clrMapOvr>
  <mc:AlternateContent xmlns:mc="http://schemas.openxmlformats.org/markup-compatibility/2006" xmlns:p14="http://schemas.microsoft.com/office/powerpoint/2010/main">
    <mc:Choice Requires="p14">
      <p:transition spd="slow" p14:dur="2000" advClick="0" advTm="19230"/>
    </mc:Choice>
    <mc:Fallback xmlns="">
      <p:transition spd="slow" advClick="0" advTm="19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599" fill="hold"/>
                                        <p:tgtEl>
                                          <p:spTgt spid="9"/>
                                        </p:tgtEl>
                                      </p:cBhvr>
                                    </p:cmd>
                                  </p:childTnLst>
                                </p:cTn>
                              </p:par>
                              <p:par>
                                <p:cTn id="7" presetID="22" presetClass="entr" presetSubtype="8" fill="hold" grpId="1" nodeType="withEffect">
                                  <p:stCondLst>
                                    <p:cond delay="0"/>
                                  </p:stCondLst>
                                  <p:childTnLst>
                                    <p:set>
                                      <p:cBhvr>
                                        <p:cTn id="8" dur="1" fill="hold">
                                          <p:stCondLst>
                                            <p:cond delay="0"/>
                                          </p:stCondLst>
                                        </p:cTn>
                                        <p:tgtEl>
                                          <p:spTgt spid="106"/>
                                        </p:tgtEl>
                                        <p:attrNameLst>
                                          <p:attrName>style.visibility</p:attrName>
                                        </p:attrNameLst>
                                      </p:cBhvr>
                                      <p:to>
                                        <p:strVal val="visible"/>
                                      </p:to>
                                    </p:set>
                                    <p:animEffect transition="in" filter="wipe(left)">
                                      <p:cBhvr>
                                        <p:cTn id="9" dur="500"/>
                                        <p:tgtEl>
                                          <p:spTgt spid="106"/>
                                        </p:tgtEl>
                                      </p:cBhvr>
                                    </p:animEffect>
                                  </p:childTnLst>
                                </p:cTn>
                              </p:par>
                              <p:par>
                                <p:cTn id="10" presetID="22" presetClass="entr" presetSubtype="8" fill="hold" nodeType="withEffect">
                                  <p:stCondLst>
                                    <p:cond delay="250"/>
                                  </p:stCondLst>
                                  <p:childTnLst>
                                    <p:set>
                                      <p:cBhvr>
                                        <p:cTn id="11" dur="1" fill="hold">
                                          <p:stCondLst>
                                            <p:cond delay="0"/>
                                          </p:stCondLst>
                                        </p:cTn>
                                        <p:tgtEl>
                                          <p:spTgt spid="66"/>
                                        </p:tgtEl>
                                        <p:attrNameLst>
                                          <p:attrName>style.visibility</p:attrName>
                                        </p:attrNameLst>
                                      </p:cBhvr>
                                      <p:to>
                                        <p:strVal val="visible"/>
                                      </p:to>
                                    </p:set>
                                    <p:animEffect transition="in" filter="wipe(left)">
                                      <p:cBhvr>
                                        <p:cTn id="12" dur="500"/>
                                        <p:tgtEl>
                                          <p:spTgt spid="66"/>
                                        </p:tgtEl>
                                      </p:cBhvr>
                                    </p:animEffect>
                                  </p:childTnLst>
                                </p:cTn>
                              </p:par>
                              <p:par>
                                <p:cTn id="13" presetID="16" presetClass="entr" presetSubtype="42" fill="hold" grpId="0" nodeType="withEffect">
                                  <p:stCondLst>
                                    <p:cond delay="1000"/>
                                  </p:stCondLst>
                                  <p:childTnLst>
                                    <p:set>
                                      <p:cBhvr>
                                        <p:cTn id="14" dur="1" fill="hold">
                                          <p:stCondLst>
                                            <p:cond delay="0"/>
                                          </p:stCondLst>
                                        </p:cTn>
                                        <p:tgtEl>
                                          <p:spTgt spid="110"/>
                                        </p:tgtEl>
                                        <p:attrNameLst>
                                          <p:attrName>style.visibility</p:attrName>
                                        </p:attrNameLst>
                                      </p:cBhvr>
                                      <p:to>
                                        <p:strVal val="visible"/>
                                      </p:to>
                                    </p:set>
                                    <p:animEffect transition="in" filter="barn(outHorizontal)">
                                      <p:cBhvr>
                                        <p:cTn id="15" dur="500"/>
                                        <p:tgtEl>
                                          <p:spTgt spid="110"/>
                                        </p:tgtEl>
                                      </p:cBhvr>
                                    </p:animEffect>
                                  </p:childTnLst>
                                </p:cTn>
                              </p:par>
                              <p:par>
                                <p:cTn id="16" presetID="16" presetClass="entr" presetSubtype="42" fill="hold" grpId="0" nodeType="withEffect">
                                  <p:stCondLst>
                                    <p:cond delay="1500"/>
                                  </p:stCondLst>
                                  <p:childTnLst>
                                    <p:set>
                                      <p:cBhvr>
                                        <p:cTn id="17" dur="1" fill="hold">
                                          <p:stCondLst>
                                            <p:cond delay="0"/>
                                          </p:stCondLst>
                                        </p:cTn>
                                        <p:tgtEl>
                                          <p:spTgt spid="109"/>
                                        </p:tgtEl>
                                        <p:attrNameLst>
                                          <p:attrName>style.visibility</p:attrName>
                                        </p:attrNameLst>
                                      </p:cBhvr>
                                      <p:to>
                                        <p:strVal val="visible"/>
                                      </p:to>
                                    </p:set>
                                    <p:animEffect transition="in" filter="barn(outHorizontal)">
                                      <p:cBhvr>
                                        <p:cTn id="18" dur="500"/>
                                        <p:tgtEl>
                                          <p:spTgt spid="109"/>
                                        </p:tgtEl>
                                      </p:cBhvr>
                                    </p:animEffect>
                                  </p:childTnLst>
                                </p:cTn>
                              </p:par>
                              <p:par>
                                <p:cTn id="19" presetID="22" presetClass="entr" presetSubtype="8" fill="hold" grpId="0" nodeType="withEffect">
                                  <p:stCondLst>
                                    <p:cond delay="7250"/>
                                  </p:stCondLst>
                                  <p:childTnLst>
                                    <p:set>
                                      <p:cBhvr>
                                        <p:cTn id="20" dur="1" fill="hold">
                                          <p:stCondLst>
                                            <p:cond delay="0"/>
                                          </p:stCondLst>
                                        </p:cTn>
                                        <p:tgtEl>
                                          <p:spTgt spid="107"/>
                                        </p:tgtEl>
                                        <p:attrNameLst>
                                          <p:attrName>style.visibility</p:attrName>
                                        </p:attrNameLst>
                                      </p:cBhvr>
                                      <p:to>
                                        <p:strVal val="visible"/>
                                      </p:to>
                                    </p:set>
                                    <p:animEffect transition="in" filter="wipe(left)">
                                      <p:cBhvr>
                                        <p:cTn id="21" dur="500"/>
                                        <p:tgtEl>
                                          <p:spTgt spid="107"/>
                                        </p:tgtEl>
                                      </p:cBhvr>
                                    </p:animEffect>
                                  </p:childTnLst>
                                </p:cTn>
                              </p:par>
                              <p:par>
                                <p:cTn id="22" presetID="22" presetClass="entr" presetSubtype="8" fill="hold" nodeType="withEffect">
                                  <p:stCondLst>
                                    <p:cond delay="7500"/>
                                  </p:stCondLst>
                                  <p:childTnLst>
                                    <p:set>
                                      <p:cBhvr>
                                        <p:cTn id="23" dur="1" fill="hold">
                                          <p:stCondLst>
                                            <p:cond delay="0"/>
                                          </p:stCondLst>
                                        </p:cTn>
                                        <p:tgtEl>
                                          <p:spTgt spid="70"/>
                                        </p:tgtEl>
                                        <p:attrNameLst>
                                          <p:attrName>style.visibility</p:attrName>
                                        </p:attrNameLst>
                                      </p:cBhvr>
                                      <p:to>
                                        <p:strVal val="visible"/>
                                      </p:to>
                                    </p:set>
                                    <p:animEffect transition="in" filter="wipe(left)">
                                      <p:cBhvr>
                                        <p:cTn id="24" dur="500"/>
                                        <p:tgtEl>
                                          <p:spTgt spid="70"/>
                                        </p:tgtEl>
                                      </p:cBhvr>
                                    </p:animEffect>
                                  </p:childTnLst>
                                </p:cTn>
                              </p:par>
                              <p:par>
                                <p:cTn id="25" presetID="22" presetClass="entr" presetSubtype="8" fill="hold" grpId="0" nodeType="withEffect">
                                  <p:stCondLst>
                                    <p:cond delay="11500"/>
                                  </p:stCondLst>
                                  <p:childTnLst>
                                    <p:set>
                                      <p:cBhvr>
                                        <p:cTn id="26" dur="1" fill="hold">
                                          <p:stCondLst>
                                            <p:cond delay="0"/>
                                          </p:stCondLst>
                                        </p:cTn>
                                        <p:tgtEl>
                                          <p:spTgt spid="108"/>
                                        </p:tgtEl>
                                        <p:attrNameLst>
                                          <p:attrName>style.visibility</p:attrName>
                                        </p:attrNameLst>
                                      </p:cBhvr>
                                      <p:to>
                                        <p:strVal val="visible"/>
                                      </p:to>
                                    </p:set>
                                    <p:animEffect transition="in" filter="wipe(left)">
                                      <p:cBhvr>
                                        <p:cTn id="27" dur="500"/>
                                        <p:tgtEl>
                                          <p:spTgt spid="108"/>
                                        </p:tgtEl>
                                      </p:cBhvr>
                                    </p:animEffect>
                                  </p:childTnLst>
                                </p:cTn>
                              </p:par>
                              <p:par>
                                <p:cTn id="28" presetID="22" presetClass="entr" presetSubtype="8" fill="hold" nodeType="withEffect">
                                  <p:stCondLst>
                                    <p:cond delay="11750"/>
                                  </p:stCondLst>
                                  <p:childTnLst>
                                    <p:set>
                                      <p:cBhvr>
                                        <p:cTn id="29" dur="1" fill="hold">
                                          <p:stCondLst>
                                            <p:cond delay="0"/>
                                          </p:stCondLst>
                                        </p:cTn>
                                        <p:tgtEl>
                                          <p:spTgt spid="74"/>
                                        </p:tgtEl>
                                        <p:attrNameLst>
                                          <p:attrName>style.visibility</p:attrName>
                                        </p:attrNameLst>
                                      </p:cBhvr>
                                      <p:to>
                                        <p:strVal val="visible"/>
                                      </p:to>
                                    </p:set>
                                    <p:animEffect transition="in" filter="wipe(left)">
                                      <p:cBhvr>
                                        <p:cTn id="30" dur="500"/>
                                        <p:tgtEl>
                                          <p:spTgt spid="74"/>
                                        </p:tgtEl>
                                      </p:cBhvr>
                                    </p:animEffect>
                                  </p:childTnLst>
                                </p:cTn>
                              </p:par>
                              <p:par>
                                <p:cTn id="31" presetID="2" presetClass="exit" presetSubtype="2" fill="hold" grpId="1" nodeType="withEffect">
                                  <p:stCondLst>
                                    <p:cond delay="19230"/>
                                  </p:stCondLst>
                                  <p:childTnLst>
                                    <p:anim calcmode="lin" valueType="num">
                                      <p:cBhvr additive="base">
                                        <p:cTn id="32" dur="500"/>
                                        <p:tgtEl>
                                          <p:spTgt spid="110"/>
                                        </p:tgtEl>
                                        <p:attrNameLst>
                                          <p:attrName>ppt_x</p:attrName>
                                        </p:attrNameLst>
                                      </p:cBhvr>
                                      <p:tavLst>
                                        <p:tav tm="0">
                                          <p:val>
                                            <p:strVal val="ppt_x"/>
                                          </p:val>
                                        </p:tav>
                                        <p:tav tm="100000">
                                          <p:val>
                                            <p:strVal val="1+ppt_w/2"/>
                                          </p:val>
                                        </p:tav>
                                      </p:tavLst>
                                    </p:anim>
                                    <p:anim calcmode="lin" valueType="num">
                                      <p:cBhvr additive="base">
                                        <p:cTn id="33" dur="500"/>
                                        <p:tgtEl>
                                          <p:spTgt spid="110"/>
                                        </p:tgtEl>
                                        <p:attrNameLst>
                                          <p:attrName>ppt_y</p:attrName>
                                        </p:attrNameLst>
                                      </p:cBhvr>
                                      <p:tavLst>
                                        <p:tav tm="0">
                                          <p:val>
                                            <p:strVal val="ppt_y"/>
                                          </p:val>
                                        </p:tav>
                                        <p:tav tm="100000">
                                          <p:val>
                                            <p:strVal val="ppt_y"/>
                                          </p:val>
                                        </p:tav>
                                      </p:tavLst>
                                    </p:anim>
                                    <p:set>
                                      <p:cBhvr>
                                        <p:cTn id="34" dur="1" fill="hold">
                                          <p:stCondLst>
                                            <p:cond delay="499"/>
                                          </p:stCondLst>
                                        </p:cTn>
                                        <p:tgtEl>
                                          <p:spTgt spid="110"/>
                                        </p:tgtEl>
                                        <p:attrNameLst>
                                          <p:attrName>style.visibility</p:attrName>
                                        </p:attrNameLst>
                                      </p:cBhvr>
                                      <p:to>
                                        <p:strVal val="hidden"/>
                                      </p:to>
                                    </p:set>
                                  </p:childTnLst>
                                </p:cTn>
                              </p:par>
                              <p:par>
                                <p:cTn id="35" presetID="2" presetClass="exit" presetSubtype="2" fill="hold" grpId="1" nodeType="withEffect">
                                  <p:stCondLst>
                                    <p:cond delay="19230"/>
                                  </p:stCondLst>
                                  <p:childTnLst>
                                    <p:anim calcmode="lin" valueType="num">
                                      <p:cBhvr additive="base">
                                        <p:cTn id="36" dur="500"/>
                                        <p:tgtEl>
                                          <p:spTgt spid="109"/>
                                        </p:tgtEl>
                                        <p:attrNameLst>
                                          <p:attrName>ppt_x</p:attrName>
                                        </p:attrNameLst>
                                      </p:cBhvr>
                                      <p:tavLst>
                                        <p:tav tm="0">
                                          <p:val>
                                            <p:strVal val="ppt_x"/>
                                          </p:val>
                                        </p:tav>
                                        <p:tav tm="100000">
                                          <p:val>
                                            <p:strVal val="1+ppt_w/2"/>
                                          </p:val>
                                        </p:tav>
                                      </p:tavLst>
                                    </p:anim>
                                    <p:anim calcmode="lin" valueType="num">
                                      <p:cBhvr additive="base">
                                        <p:cTn id="37" dur="500"/>
                                        <p:tgtEl>
                                          <p:spTgt spid="109"/>
                                        </p:tgtEl>
                                        <p:attrNameLst>
                                          <p:attrName>ppt_y</p:attrName>
                                        </p:attrNameLst>
                                      </p:cBhvr>
                                      <p:tavLst>
                                        <p:tav tm="0">
                                          <p:val>
                                            <p:strVal val="ppt_y"/>
                                          </p:val>
                                        </p:tav>
                                        <p:tav tm="100000">
                                          <p:val>
                                            <p:strVal val="ppt_y"/>
                                          </p:val>
                                        </p:tav>
                                      </p:tavLst>
                                    </p:anim>
                                    <p:set>
                                      <p:cBhvr>
                                        <p:cTn id="38" dur="1" fill="hold">
                                          <p:stCondLst>
                                            <p:cond delay="499"/>
                                          </p:stCondLst>
                                        </p:cTn>
                                        <p:tgtEl>
                                          <p:spTgt spid="109"/>
                                        </p:tgtEl>
                                        <p:attrNameLst>
                                          <p:attrName>style.visibility</p:attrName>
                                        </p:attrNameLst>
                                      </p:cBhvr>
                                      <p:to>
                                        <p:strVal val="hidden"/>
                                      </p:to>
                                    </p:set>
                                  </p:childTnLst>
                                </p:cTn>
                              </p:par>
                              <p:par>
                                <p:cTn id="39" presetID="2" presetClass="exit" presetSubtype="2" fill="hold" grpId="0" nodeType="withEffect">
                                  <p:stCondLst>
                                    <p:cond delay="19230"/>
                                  </p:stCondLst>
                                  <p:childTnLst>
                                    <p:anim calcmode="lin" valueType="num">
                                      <p:cBhvr additive="base">
                                        <p:cTn id="40" dur="500"/>
                                        <p:tgtEl>
                                          <p:spTgt spid="111"/>
                                        </p:tgtEl>
                                        <p:attrNameLst>
                                          <p:attrName>ppt_x</p:attrName>
                                        </p:attrNameLst>
                                      </p:cBhvr>
                                      <p:tavLst>
                                        <p:tav tm="0">
                                          <p:val>
                                            <p:strVal val="ppt_x"/>
                                          </p:val>
                                        </p:tav>
                                        <p:tav tm="100000">
                                          <p:val>
                                            <p:strVal val="1+ppt_w/2"/>
                                          </p:val>
                                        </p:tav>
                                      </p:tavLst>
                                    </p:anim>
                                    <p:anim calcmode="lin" valueType="num">
                                      <p:cBhvr additive="base">
                                        <p:cTn id="41" dur="500"/>
                                        <p:tgtEl>
                                          <p:spTgt spid="111"/>
                                        </p:tgtEl>
                                        <p:attrNameLst>
                                          <p:attrName>ppt_y</p:attrName>
                                        </p:attrNameLst>
                                      </p:cBhvr>
                                      <p:tavLst>
                                        <p:tav tm="0">
                                          <p:val>
                                            <p:strVal val="ppt_y"/>
                                          </p:val>
                                        </p:tav>
                                        <p:tav tm="100000">
                                          <p:val>
                                            <p:strVal val="ppt_y"/>
                                          </p:val>
                                        </p:tav>
                                      </p:tavLst>
                                    </p:anim>
                                    <p:set>
                                      <p:cBhvr>
                                        <p:cTn id="42" dur="1" fill="hold">
                                          <p:stCondLst>
                                            <p:cond delay="499"/>
                                          </p:stCondLst>
                                        </p:cTn>
                                        <p:tgtEl>
                                          <p:spTgt spid="111"/>
                                        </p:tgtEl>
                                        <p:attrNameLst>
                                          <p:attrName>style.visibility</p:attrName>
                                        </p:attrNameLst>
                                      </p:cBhvr>
                                      <p:to>
                                        <p:strVal val="hidden"/>
                                      </p:to>
                                    </p:set>
                                  </p:childTnLst>
                                </p:cTn>
                              </p:par>
                              <p:par>
                                <p:cTn id="43" presetID="2" presetClass="exit" presetSubtype="2" fill="hold" grpId="0" nodeType="withEffect">
                                  <p:stCondLst>
                                    <p:cond delay="19230"/>
                                  </p:stCondLst>
                                  <p:childTnLst>
                                    <p:anim calcmode="lin" valueType="num">
                                      <p:cBhvr additive="base">
                                        <p:cTn id="44" dur="500"/>
                                        <p:tgtEl>
                                          <p:spTgt spid="112"/>
                                        </p:tgtEl>
                                        <p:attrNameLst>
                                          <p:attrName>ppt_x</p:attrName>
                                        </p:attrNameLst>
                                      </p:cBhvr>
                                      <p:tavLst>
                                        <p:tav tm="0">
                                          <p:val>
                                            <p:strVal val="ppt_x"/>
                                          </p:val>
                                        </p:tav>
                                        <p:tav tm="100000">
                                          <p:val>
                                            <p:strVal val="1+ppt_w/2"/>
                                          </p:val>
                                        </p:tav>
                                      </p:tavLst>
                                    </p:anim>
                                    <p:anim calcmode="lin" valueType="num">
                                      <p:cBhvr additive="base">
                                        <p:cTn id="45" dur="500"/>
                                        <p:tgtEl>
                                          <p:spTgt spid="112"/>
                                        </p:tgtEl>
                                        <p:attrNameLst>
                                          <p:attrName>ppt_y</p:attrName>
                                        </p:attrNameLst>
                                      </p:cBhvr>
                                      <p:tavLst>
                                        <p:tav tm="0">
                                          <p:val>
                                            <p:strVal val="ppt_y"/>
                                          </p:val>
                                        </p:tav>
                                        <p:tav tm="100000">
                                          <p:val>
                                            <p:strVal val="ppt_y"/>
                                          </p:val>
                                        </p:tav>
                                      </p:tavLst>
                                    </p:anim>
                                    <p:set>
                                      <p:cBhvr>
                                        <p:cTn id="46" dur="1" fill="hold">
                                          <p:stCondLst>
                                            <p:cond delay="499"/>
                                          </p:stCondLst>
                                        </p:cTn>
                                        <p:tgtEl>
                                          <p:spTgt spid="112"/>
                                        </p:tgtEl>
                                        <p:attrNameLst>
                                          <p:attrName>style.visibility</p:attrName>
                                        </p:attrNameLst>
                                      </p:cBhvr>
                                      <p:to>
                                        <p:strVal val="hidden"/>
                                      </p:to>
                                    </p:set>
                                  </p:childTnLst>
                                </p:cTn>
                              </p:par>
                              <p:par>
                                <p:cTn id="47" presetID="2" presetClass="exit" presetSubtype="2" fill="hold" grpId="1" nodeType="withEffect">
                                  <p:stCondLst>
                                    <p:cond delay="19230"/>
                                  </p:stCondLst>
                                  <p:childTnLst>
                                    <p:anim calcmode="lin" valueType="num">
                                      <p:cBhvr additive="base">
                                        <p:cTn id="48" dur="500"/>
                                        <p:tgtEl>
                                          <p:spTgt spid="107"/>
                                        </p:tgtEl>
                                        <p:attrNameLst>
                                          <p:attrName>ppt_x</p:attrName>
                                        </p:attrNameLst>
                                      </p:cBhvr>
                                      <p:tavLst>
                                        <p:tav tm="0">
                                          <p:val>
                                            <p:strVal val="ppt_x"/>
                                          </p:val>
                                        </p:tav>
                                        <p:tav tm="100000">
                                          <p:val>
                                            <p:strVal val="1+ppt_w/2"/>
                                          </p:val>
                                        </p:tav>
                                      </p:tavLst>
                                    </p:anim>
                                    <p:anim calcmode="lin" valueType="num">
                                      <p:cBhvr additive="base">
                                        <p:cTn id="49" dur="500"/>
                                        <p:tgtEl>
                                          <p:spTgt spid="107"/>
                                        </p:tgtEl>
                                        <p:attrNameLst>
                                          <p:attrName>ppt_y</p:attrName>
                                        </p:attrNameLst>
                                      </p:cBhvr>
                                      <p:tavLst>
                                        <p:tav tm="0">
                                          <p:val>
                                            <p:strVal val="ppt_y"/>
                                          </p:val>
                                        </p:tav>
                                        <p:tav tm="100000">
                                          <p:val>
                                            <p:strVal val="ppt_y"/>
                                          </p:val>
                                        </p:tav>
                                      </p:tavLst>
                                    </p:anim>
                                    <p:set>
                                      <p:cBhvr>
                                        <p:cTn id="50" dur="1" fill="hold">
                                          <p:stCondLst>
                                            <p:cond delay="499"/>
                                          </p:stCondLst>
                                        </p:cTn>
                                        <p:tgtEl>
                                          <p:spTgt spid="107"/>
                                        </p:tgtEl>
                                        <p:attrNameLst>
                                          <p:attrName>style.visibility</p:attrName>
                                        </p:attrNameLst>
                                      </p:cBhvr>
                                      <p:to>
                                        <p:strVal val="hidden"/>
                                      </p:to>
                                    </p:set>
                                  </p:childTnLst>
                                </p:cTn>
                              </p:par>
                              <p:par>
                                <p:cTn id="51" presetID="2" presetClass="exit" presetSubtype="2" fill="hold" nodeType="withEffect">
                                  <p:stCondLst>
                                    <p:cond delay="19230"/>
                                  </p:stCondLst>
                                  <p:childTnLst>
                                    <p:anim calcmode="lin" valueType="num">
                                      <p:cBhvr additive="base">
                                        <p:cTn id="52" dur="500"/>
                                        <p:tgtEl>
                                          <p:spTgt spid="70"/>
                                        </p:tgtEl>
                                        <p:attrNameLst>
                                          <p:attrName>ppt_x</p:attrName>
                                        </p:attrNameLst>
                                      </p:cBhvr>
                                      <p:tavLst>
                                        <p:tav tm="0">
                                          <p:val>
                                            <p:strVal val="ppt_x"/>
                                          </p:val>
                                        </p:tav>
                                        <p:tav tm="100000">
                                          <p:val>
                                            <p:strVal val="1+ppt_w/2"/>
                                          </p:val>
                                        </p:tav>
                                      </p:tavLst>
                                    </p:anim>
                                    <p:anim calcmode="lin" valueType="num">
                                      <p:cBhvr additive="base">
                                        <p:cTn id="53" dur="500"/>
                                        <p:tgtEl>
                                          <p:spTgt spid="70"/>
                                        </p:tgtEl>
                                        <p:attrNameLst>
                                          <p:attrName>ppt_y</p:attrName>
                                        </p:attrNameLst>
                                      </p:cBhvr>
                                      <p:tavLst>
                                        <p:tav tm="0">
                                          <p:val>
                                            <p:strVal val="ppt_y"/>
                                          </p:val>
                                        </p:tav>
                                        <p:tav tm="100000">
                                          <p:val>
                                            <p:strVal val="ppt_y"/>
                                          </p:val>
                                        </p:tav>
                                      </p:tavLst>
                                    </p:anim>
                                    <p:set>
                                      <p:cBhvr>
                                        <p:cTn id="54" dur="1" fill="hold">
                                          <p:stCondLst>
                                            <p:cond delay="499"/>
                                          </p:stCondLst>
                                        </p:cTn>
                                        <p:tgtEl>
                                          <p:spTgt spid="70"/>
                                        </p:tgtEl>
                                        <p:attrNameLst>
                                          <p:attrName>style.visibility</p:attrName>
                                        </p:attrNameLst>
                                      </p:cBhvr>
                                      <p:to>
                                        <p:strVal val="hidden"/>
                                      </p:to>
                                    </p:set>
                                  </p:childTnLst>
                                </p:cTn>
                              </p:par>
                              <p:par>
                                <p:cTn id="55" presetID="2" presetClass="exit" presetSubtype="2" fill="hold" grpId="1" nodeType="withEffect">
                                  <p:stCondLst>
                                    <p:cond delay="19230"/>
                                  </p:stCondLst>
                                  <p:childTnLst>
                                    <p:anim calcmode="lin" valueType="num">
                                      <p:cBhvr additive="base">
                                        <p:cTn id="56" dur="500"/>
                                        <p:tgtEl>
                                          <p:spTgt spid="108"/>
                                        </p:tgtEl>
                                        <p:attrNameLst>
                                          <p:attrName>ppt_x</p:attrName>
                                        </p:attrNameLst>
                                      </p:cBhvr>
                                      <p:tavLst>
                                        <p:tav tm="0">
                                          <p:val>
                                            <p:strVal val="ppt_x"/>
                                          </p:val>
                                        </p:tav>
                                        <p:tav tm="100000">
                                          <p:val>
                                            <p:strVal val="1+ppt_w/2"/>
                                          </p:val>
                                        </p:tav>
                                      </p:tavLst>
                                    </p:anim>
                                    <p:anim calcmode="lin" valueType="num">
                                      <p:cBhvr additive="base">
                                        <p:cTn id="57" dur="500"/>
                                        <p:tgtEl>
                                          <p:spTgt spid="108"/>
                                        </p:tgtEl>
                                        <p:attrNameLst>
                                          <p:attrName>ppt_y</p:attrName>
                                        </p:attrNameLst>
                                      </p:cBhvr>
                                      <p:tavLst>
                                        <p:tav tm="0">
                                          <p:val>
                                            <p:strVal val="ppt_y"/>
                                          </p:val>
                                        </p:tav>
                                        <p:tav tm="100000">
                                          <p:val>
                                            <p:strVal val="ppt_y"/>
                                          </p:val>
                                        </p:tav>
                                      </p:tavLst>
                                    </p:anim>
                                    <p:set>
                                      <p:cBhvr>
                                        <p:cTn id="58" dur="1" fill="hold">
                                          <p:stCondLst>
                                            <p:cond delay="499"/>
                                          </p:stCondLst>
                                        </p:cTn>
                                        <p:tgtEl>
                                          <p:spTgt spid="108"/>
                                        </p:tgtEl>
                                        <p:attrNameLst>
                                          <p:attrName>style.visibility</p:attrName>
                                        </p:attrNameLst>
                                      </p:cBhvr>
                                      <p:to>
                                        <p:strVal val="hidden"/>
                                      </p:to>
                                    </p:set>
                                  </p:childTnLst>
                                </p:cTn>
                              </p:par>
                              <p:par>
                                <p:cTn id="59" presetID="2" presetClass="exit" presetSubtype="2" fill="hold" nodeType="withEffect">
                                  <p:stCondLst>
                                    <p:cond delay="19230"/>
                                  </p:stCondLst>
                                  <p:childTnLst>
                                    <p:anim calcmode="lin" valueType="num">
                                      <p:cBhvr additive="base">
                                        <p:cTn id="60" dur="500"/>
                                        <p:tgtEl>
                                          <p:spTgt spid="74"/>
                                        </p:tgtEl>
                                        <p:attrNameLst>
                                          <p:attrName>ppt_x</p:attrName>
                                        </p:attrNameLst>
                                      </p:cBhvr>
                                      <p:tavLst>
                                        <p:tav tm="0">
                                          <p:val>
                                            <p:strVal val="ppt_x"/>
                                          </p:val>
                                        </p:tav>
                                        <p:tav tm="100000">
                                          <p:val>
                                            <p:strVal val="1+ppt_w/2"/>
                                          </p:val>
                                        </p:tav>
                                      </p:tavLst>
                                    </p:anim>
                                    <p:anim calcmode="lin" valueType="num">
                                      <p:cBhvr additive="base">
                                        <p:cTn id="61" dur="500"/>
                                        <p:tgtEl>
                                          <p:spTgt spid="74"/>
                                        </p:tgtEl>
                                        <p:attrNameLst>
                                          <p:attrName>ppt_y</p:attrName>
                                        </p:attrNameLst>
                                      </p:cBhvr>
                                      <p:tavLst>
                                        <p:tav tm="0">
                                          <p:val>
                                            <p:strVal val="ppt_y"/>
                                          </p:val>
                                        </p:tav>
                                        <p:tav tm="100000">
                                          <p:val>
                                            <p:strVal val="ppt_y"/>
                                          </p:val>
                                        </p:tav>
                                      </p:tavLst>
                                    </p:anim>
                                    <p:set>
                                      <p:cBhvr>
                                        <p:cTn id="62" dur="1" fill="hold">
                                          <p:stCondLst>
                                            <p:cond delay="499"/>
                                          </p:stCondLst>
                                        </p:cTn>
                                        <p:tgtEl>
                                          <p:spTgt spid="74"/>
                                        </p:tgtEl>
                                        <p:attrNameLst>
                                          <p:attrName>style.visibility</p:attrName>
                                        </p:attrNameLst>
                                      </p:cBhvr>
                                      <p:to>
                                        <p:strVal val="hidden"/>
                                      </p:to>
                                    </p:set>
                                  </p:childTnLst>
                                </p:cTn>
                              </p:par>
                              <p:par>
                                <p:cTn id="63" presetID="2" presetClass="exit" presetSubtype="2" fill="hold" nodeType="withEffect">
                                  <p:stCondLst>
                                    <p:cond delay="19230"/>
                                  </p:stCondLst>
                                  <p:childTnLst>
                                    <p:anim calcmode="lin" valueType="num">
                                      <p:cBhvr additive="base">
                                        <p:cTn id="64" dur="500"/>
                                        <p:tgtEl>
                                          <p:spTgt spid="62"/>
                                        </p:tgtEl>
                                        <p:attrNameLst>
                                          <p:attrName>ppt_x</p:attrName>
                                        </p:attrNameLst>
                                      </p:cBhvr>
                                      <p:tavLst>
                                        <p:tav tm="0">
                                          <p:val>
                                            <p:strVal val="ppt_x"/>
                                          </p:val>
                                        </p:tav>
                                        <p:tav tm="100000">
                                          <p:val>
                                            <p:strVal val="1+ppt_w/2"/>
                                          </p:val>
                                        </p:tav>
                                      </p:tavLst>
                                    </p:anim>
                                    <p:anim calcmode="lin" valueType="num">
                                      <p:cBhvr additive="base">
                                        <p:cTn id="65" dur="500"/>
                                        <p:tgtEl>
                                          <p:spTgt spid="62"/>
                                        </p:tgtEl>
                                        <p:attrNameLst>
                                          <p:attrName>ppt_y</p:attrName>
                                        </p:attrNameLst>
                                      </p:cBhvr>
                                      <p:tavLst>
                                        <p:tav tm="0">
                                          <p:val>
                                            <p:strVal val="ppt_y"/>
                                          </p:val>
                                        </p:tav>
                                        <p:tav tm="100000">
                                          <p:val>
                                            <p:strVal val="ppt_y"/>
                                          </p:val>
                                        </p:tav>
                                      </p:tavLst>
                                    </p:anim>
                                    <p:set>
                                      <p:cBhvr>
                                        <p:cTn id="66" dur="1" fill="hold">
                                          <p:stCondLst>
                                            <p:cond delay="499"/>
                                          </p:stCondLst>
                                        </p:cTn>
                                        <p:tgtEl>
                                          <p:spTgt spid="62"/>
                                        </p:tgtEl>
                                        <p:attrNameLst>
                                          <p:attrName>style.visibility</p:attrName>
                                        </p:attrNameLst>
                                      </p:cBhvr>
                                      <p:to>
                                        <p:strVal val="hidden"/>
                                      </p:to>
                                    </p:set>
                                  </p:childTnLst>
                                </p:cTn>
                              </p:par>
                              <p:par>
                                <p:cTn id="67" presetID="2" presetClass="exit" presetSubtype="2" fill="hold" nodeType="withEffect">
                                  <p:stCondLst>
                                    <p:cond delay="19230"/>
                                  </p:stCondLst>
                                  <p:childTnLst>
                                    <p:anim calcmode="lin" valueType="num">
                                      <p:cBhvr additive="base">
                                        <p:cTn id="68" dur="500"/>
                                        <p:tgtEl>
                                          <p:spTgt spid="61"/>
                                        </p:tgtEl>
                                        <p:attrNameLst>
                                          <p:attrName>ppt_x</p:attrName>
                                        </p:attrNameLst>
                                      </p:cBhvr>
                                      <p:tavLst>
                                        <p:tav tm="0">
                                          <p:val>
                                            <p:strVal val="ppt_x"/>
                                          </p:val>
                                        </p:tav>
                                        <p:tav tm="100000">
                                          <p:val>
                                            <p:strVal val="1+ppt_w/2"/>
                                          </p:val>
                                        </p:tav>
                                      </p:tavLst>
                                    </p:anim>
                                    <p:anim calcmode="lin" valueType="num">
                                      <p:cBhvr additive="base">
                                        <p:cTn id="69" dur="500"/>
                                        <p:tgtEl>
                                          <p:spTgt spid="61"/>
                                        </p:tgtEl>
                                        <p:attrNameLst>
                                          <p:attrName>ppt_y</p:attrName>
                                        </p:attrNameLst>
                                      </p:cBhvr>
                                      <p:tavLst>
                                        <p:tav tm="0">
                                          <p:val>
                                            <p:strVal val="ppt_y"/>
                                          </p:val>
                                        </p:tav>
                                        <p:tav tm="100000">
                                          <p:val>
                                            <p:strVal val="ppt_y"/>
                                          </p:val>
                                        </p:tav>
                                      </p:tavLst>
                                    </p:anim>
                                    <p:set>
                                      <p:cBhvr>
                                        <p:cTn id="70" dur="1" fill="hold">
                                          <p:stCondLst>
                                            <p:cond delay="499"/>
                                          </p:stCondLst>
                                        </p:cTn>
                                        <p:tgtEl>
                                          <p:spTgt spid="61"/>
                                        </p:tgtEl>
                                        <p:attrNameLst>
                                          <p:attrName>style.visibility</p:attrName>
                                        </p:attrNameLst>
                                      </p:cBhvr>
                                      <p:to>
                                        <p:strVal val="hidden"/>
                                      </p:to>
                                    </p:set>
                                  </p:childTnLst>
                                </p:cTn>
                              </p:par>
                              <p:par>
                                <p:cTn id="71" presetID="2" presetClass="exit" presetSubtype="2" fill="hold" nodeType="withEffect">
                                  <p:stCondLst>
                                    <p:cond delay="19230"/>
                                  </p:stCondLst>
                                  <p:childTnLst>
                                    <p:anim calcmode="lin" valueType="num">
                                      <p:cBhvr additive="base">
                                        <p:cTn id="72" dur="500"/>
                                        <p:tgtEl>
                                          <p:spTgt spid="66"/>
                                        </p:tgtEl>
                                        <p:attrNameLst>
                                          <p:attrName>ppt_x</p:attrName>
                                        </p:attrNameLst>
                                      </p:cBhvr>
                                      <p:tavLst>
                                        <p:tav tm="0">
                                          <p:val>
                                            <p:strVal val="ppt_x"/>
                                          </p:val>
                                        </p:tav>
                                        <p:tav tm="100000">
                                          <p:val>
                                            <p:strVal val="1+ppt_w/2"/>
                                          </p:val>
                                        </p:tav>
                                      </p:tavLst>
                                    </p:anim>
                                    <p:anim calcmode="lin" valueType="num">
                                      <p:cBhvr additive="base">
                                        <p:cTn id="73" dur="500"/>
                                        <p:tgtEl>
                                          <p:spTgt spid="66"/>
                                        </p:tgtEl>
                                        <p:attrNameLst>
                                          <p:attrName>ppt_y</p:attrName>
                                        </p:attrNameLst>
                                      </p:cBhvr>
                                      <p:tavLst>
                                        <p:tav tm="0">
                                          <p:val>
                                            <p:strVal val="ppt_y"/>
                                          </p:val>
                                        </p:tav>
                                        <p:tav tm="100000">
                                          <p:val>
                                            <p:strVal val="ppt_y"/>
                                          </p:val>
                                        </p:tav>
                                      </p:tavLst>
                                    </p:anim>
                                    <p:set>
                                      <p:cBhvr>
                                        <p:cTn id="74" dur="1" fill="hold">
                                          <p:stCondLst>
                                            <p:cond delay="499"/>
                                          </p:stCondLst>
                                        </p:cTn>
                                        <p:tgtEl>
                                          <p:spTgt spid="66"/>
                                        </p:tgtEl>
                                        <p:attrNameLst>
                                          <p:attrName>style.visibility</p:attrName>
                                        </p:attrNameLst>
                                      </p:cBhvr>
                                      <p:to>
                                        <p:strVal val="hidden"/>
                                      </p:to>
                                    </p:set>
                                  </p:childTnLst>
                                </p:cTn>
                              </p:par>
                              <p:par>
                                <p:cTn id="75" presetID="2" presetClass="exit" presetSubtype="2" fill="hold" grpId="0" nodeType="withEffect">
                                  <p:stCondLst>
                                    <p:cond delay="19230"/>
                                  </p:stCondLst>
                                  <p:childTnLst>
                                    <p:anim calcmode="lin" valueType="num">
                                      <p:cBhvr additive="base">
                                        <p:cTn id="76" dur="500"/>
                                        <p:tgtEl>
                                          <p:spTgt spid="106"/>
                                        </p:tgtEl>
                                        <p:attrNameLst>
                                          <p:attrName>ppt_x</p:attrName>
                                        </p:attrNameLst>
                                      </p:cBhvr>
                                      <p:tavLst>
                                        <p:tav tm="0">
                                          <p:val>
                                            <p:strVal val="ppt_x"/>
                                          </p:val>
                                        </p:tav>
                                        <p:tav tm="100000">
                                          <p:val>
                                            <p:strVal val="1+ppt_w/2"/>
                                          </p:val>
                                        </p:tav>
                                      </p:tavLst>
                                    </p:anim>
                                    <p:anim calcmode="lin" valueType="num">
                                      <p:cBhvr additive="base">
                                        <p:cTn id="77" dur="500"/>
                                        <p:tgtEl>
                                          <p:spTgt spid="106"/>
                                        </p:tgtEl>
                                        <p:attrNameLst>
                                          <p:attrName>ppt_y</p:attrName>
                                        </p:attrNameLst>
                                      </p:cBhvr>
                                      <p:tavLst>
                                        <p:tav tm="0">
                                          <p:val>
                                            <p:strVal val="ppt_y"/>
                                          </p:val>
                                        </p:tav>
                                        <p:tav tm="100000">
                                          <p:val>
                                            <p:strVal val="ppt_y"/>
                                          </p:val>
                                        </p:tav>
                                      </p:tavLst>
                                    </p:anim>
                                    <p:set>
                                      <p:cBhvr>
                                        <p:cTn id="78" dur="1" fill="hold">
                                          <p:stCondLst>
                                            <p:cond delay="499"/>
                                          </p:stCondLst>
                                        </p:cTn>
                                        <p:tgtEl>
                                          <p:spTgt spid="106"/>
                                        </p:tgtEl>
                                        <p:attrNameLst>
                                          <p:attrName>style.visibility</p:attrName>
                                        </p:attrNameLst>
                                      </p:cBhvr>
                                      <p:to>
                                        <p:strVal val="hidden"/>
                                      </p:to>
                                    </p:set>
                                  </p:childTnLst>
                                </p:cTn>
                              </p:par>
                              <p:par>
                                <p:cTn id="79" presetID="2" presetClass="exit" presetSubtype="2" fill="hold" grpId="0" nodeType="withEffect">
                                  <p:stCondLst>
                                    <p:cond delay="19230"/>
                                  </p:stCondLst>
                                  <p:childTnLst>
                                    <p:anim calcmode="lin" valueType="num">
                                      <p:cBhvr additive="base">
                                        <p:cTn id="80" dur="500"/>
                                        <p:tgtEl>
                                          <p:spTgt spid="103"/>
                                        </p:tgtEl>
                                        <p:attrNameLst>
                                          <p:attrName>ppt_x</p:attrName>
                                        </p:attrNameLst>
                                      </p:cBhvr>
                                      <p:tavLst>
                                        <p:tav tm="0">
                                          <p:val>
                                            <p:strVal val="ppt_x"/>
                                          </p:val>
                                        </p:tav>
                                        <p:tav tm="100000">
                                          <p:val>
                                            <p:strVal val="1+ppt_w/2"/>
                                          </p:val>
                                        </p:tav>
                                      </p:tavLst>
                                    </p:anim>
                                    <p:anim calcmode="lin" valueType="num">
                                      <p:cBhvr additive="base">
                                        <p:cTn id="81" dur="500"/>
                                        <p:tgtEl>
                                          <p:spTgt spid="103"/>
                                        </p:tgtEl>
                                        <p:attrNameLst>
                                          <p:attrName>ppt_y</p:attrName>
                                        </p:attrNameLst>
                                      </p:cBhvr>
                                      <p:tavLst>
                                        <p:tav tm="0">
                                          <p:val>
                                            <p:strVal val="ppt_y"/>
                                          </p:val>
                                        </p:tav>
                                        <p:tav tm="100000">
                                          <p:val>
                                            <p:strVal val="ppt_y"/>
                                          </p:val>
                                        </p:tav>
                                      </p:tavLst>
                                    </p:anim>
                                    <p:set>
                                      <p:cBhvr>
                                        <p:cTn id="82" dur="1" fill="hold">
                                          <p:stCondLst>
                                            <p:cond delay="499"/>
                                          </p:stCondLst>
                                        </p:cTn>
                                        <p:tgtEl>
                                          <p:spTgt spid="103"/>
                                        </p:tgtEl>
                                        <p:attrNameLst>
                                          <p:attrName>style.visibility</p:attrName>
                                        </p:attrNameLst>
                                      </p:cBhvr>
                                      <p:to>
                                        <p:strVal val="hidden"/>
                                      </p:to>
                                    </p:set>
                                  </p:childTnLst>
                                </p:cTn>
                              </p:par>
                              <p:par>
                                <p:cTn id="83" presetID="2" presetClass="exit" presetSubtype="2" fill="hold" grpId="0" nodeType="withEffect">
                                  <p:stCondLst>
                                    <p:cond delay="19230"/>
                                  </p:stCondLst>
                                  <p:childTnLst>
                                    <p:anim calcmode="lin" valueType="num">
                                      <p:cBhvr additive="base">
                                        <p:cTn id="84" dur="500"/>
                                        <p:tgtEl>
                                          <p:spTgt spid="101"/>
                                        </p:tgtEl>
                                        <p:attrNameLst>
                                          <p:attrName>ppt_x</p:attrName>
                                        </p:attrNameLst>
                                      </p:cBhvr>
                                      <p:tavLst>
                                        <p:tav tm="0">
                                          <p:val>
                                            <p:strVal val="ppt_x"/>
                                          </p:val>
                                        </p:tav>
                                        <p:tav tm="100000">
                                          <p:val>
                                            <p:strVal val="1+ppt_w/2"/>
                                          </p:val>
                                        </p:tav>
                                      </p:tavLst>
                                    </p:anim>
                                    <p:anim calcmode="lin" valueType="num">
                                      <p:cBhvr additive="base">
                                        <p:cTn id="85" dur="500"/>
                                        <p:tgtEl>
                                          <p:spTgt spid="101"/>
                                        </p:tgtEl>
                                        <p:attrNameLst>
                                          <p:attrName>ppt_y</p:attrName>
                                        </p:attrNameLst>
                                      </p:cBhvr>
                                      <p:tavLst>
                                        <p:tav tm="0">
                                          <p:val>
                                            <p:strVal val="ppt_y"/>
                                          </p:val>
                                        </p:tav>
                                        <p:tav tm="100000">
                                          <p:val>
                                            <p:strVal val="ppt_y"/>
                                          </p:val>
                                        </p:tav>
                                      </p:tavLst>
                                    </p:anim>
                                    <p:set>
                                      <p:cBhvr>
                                        <p:cTn id="86" dur="1" fill="hold">
                                          <p:stCondLst>
                                            <p:cond delay="499"/>
                                          </p:stCondLst>
                                        </p:cTn>
                                        <p:tgtEl>
                                          <p:spTgt spid="101"/>
                                        </p:tgtEl>
                                        <p:attrNameLst>
                                          <p:attrName>style.visibility</p:attrName>
                                        </p:attrNameLst>
                                      </p:cBhvr>
                                      <p:to>
                                        <p:strVal val="hidden"/>
                                      </p:to>
                                    </p:set>
                                  </p:childTnLst>
                                </p:cTn>
                              </p:par>
                              <p:par>
                                <p:cTn id="87" presetID="2" presetClass="exit" presetSubtype="2" fill="hold" grpId="0" nodeType="withEffect">
                                  <p:stCondLst>
                                    <p:cond delay="19230"/>
                                  </p:stCondLst>
                                  <p:childTnLst>
                                    <p:anim calcmode="lin" valueType="num">
                                      <p:cBhvr additive="base">
                                        <p:cTn id="88" dur="500"/>
                                        <p:tgtEl>
                                          <p:spTgt spid="29"/>
                                        </p:tgtEl>
                                        <p:attrNameLst>
                                          <p:attrName>ppt_x</p:attrName>
                                        </p:attrNameLst>
                                      </p:cBhvr>
                                      <p:tavLst>
                                        <p:tav tm="0">
                                          <p:val>
                                            <p:strVal val="ppt_x"/>
                                          </p:val>
                                        </p:tav>
                                        <p:tav tm="100000">
                                          <p:val>
                                            <p:strVal val="1+ppt_w/2"/>
                                          </p:val>
                                        </p:tav>
                                      </p:tavLst>
                                    </p:anim>
                                    <p:anim calcmode="lin" valueType="num">
                                      <p:cBhvr additive="base">
                                        <p:cTn id="89" dur="500"/>
                                        <p:tgtEl>
                                          <p:spTgt spid="29"/>
                                        </p:tgtEl>
                                        <p:attrNameLst>
                                          <p:attrName>ppt_y</p:attrName>
                                        </p:attrNameLst>
                                      </p:cBhvr>
                                      <p:tavLst>
                                        <p:tav tm="0">
                                          <p:val>
                                            <p:strVal val="ppt_y"/>
                                          </p:val>
                                        </p:tav>
                                        <p:tav tm="100000">
                                          <p:val>
                                            <p:strVal val="ppt_y"/>
                                          </p:val>
                                        </p:tav>
                                      </p:tavLst>
                                    </p:anim>
                                    <p:set>
                                      <p:cBhvr>
                                        <p:cTn id="90" dur="1" fill="hold">
                                          <p:stCondLst>
                                            <p:cond delay="499"/>
                                          </p:stCondLst>
                                        </p:cTn>
                                        <p:tgtEl>
                                          <p:spTgt spid="29"/>
                                        </p:tgtEl>
                                        <p:attrNameLst>
                                          <p:attrName>style.visibility</p:attrName>
                                        </p:attrNameLst>
                                      </p:cBhvr>
                                      <p:to>
                                        <p:strVal val="hidden"/>
                                      </p:to>
                                    </p:set>
                                  </p:childTnLst>
                                </p:cTn>
                              </p:par>
                              <p:par>
                                <p:cTn id="91" presetID="2" presetClass="exit" presetSubtype="8" fill="hold" grpId="0" nodeType="withEffect">
                                  <p:stCondLst>
                                    <p:cond delay="19230"/>
                                  </p:stCondLst>
                                  <p:childTnLst>
                                    <p:anim calcmode="lin" valueType="num">
                                      <p:cBhvr additive="base">
                                        <p:cTn id="92" dur="500"/>
                                        <p:tgtEl>
                                          <p:spTgt spid="3"/>
                                        </p:tgtEl>
                                        <p:attrNameLst>
                                          <p:attrName>ppt_x</p:attrName>
                                        </p:attrNameLst>
                                      </p:cBhvr>
                                      <p:tavLst>
                                        <p:tav tm="0">
                                          <p:val>
                                            <p:strVal val="ppt_x"/>
                                          </p:val>
                                        </p:tav>
                                        <p:tav tm="100000">
                                          <p:val>
                                            <p:strVal val="0-ppt_w/2"/>
                                          </p:val>
                                        </p:tav>
                                      </p:tavLst>
                                    </p:anim>
                                    <p:anim calcmode="lin" valueType="num">
                                      <p:cBhvr additive="base">
                                        <p:cTn id="93" dur="500"/>
                                        <p:tgtEl>
                                          <p:spTgt spid="3"/>
                                        </p:tgtEl>
                                        <p:attrNameLst>
                                          <p:attrName>ppt_y</p:attrName>
                                        </p:attrNameLst>
                                      </p:cBhvr>
                                      <p:tavLst>
                                        <p:tav tm="0">
                                          <p:val>
                                            <p:strVal val="ppt_y"/>
                                          </p:val>
                                        </p:tav>
                                        <p:tav tm="100000">
                                          <p:val>
                                            <p:strVal val="ppt_y"/>
                                          </p:val>
                                        </p:tav>
                                      </p:tavLst>
                                    </p:anim>
                                    <p:set>
                                      <p:cBhvr>
                                        <p:cTn id="94" dur="1" fill="hold">
                                          <p:stCondLst>
                                            <p:cond delay="499"/>
                                          </p:stCondLst>
                                        </p:cTn>
                                        <p:tgtEl>
                                          <p:spTgt spid="3"/>
                                        </p:tgtEl>
                                        <p:attrNameLst>
                                          <p:attrName>style.visibility</p:attrName>
                                        </p:attrNameLst>
                                      </p:cBhvr>
                                      <p:to>
                                        <p:strVal val="hidden"/>
                                      </p:to>
                                    </p:set>
                                  </p:childTnLst>
                                </p:cTn>
                              </p:par>
                              <p:par>
                                <p:cTn id="95" presetID="2" presetClass="exit" presetSubtype="8" fill="hold" nodeType="withEffect">
                                  <p:stCondLst>
                                    <p:cond delay="19230"/>
                                  </p:stCondLst>
                                  <p:childTnLst>
                                    <p:anim calcmode="lin" valueType="num">
                                      <p:cBhvr additive="base">
                                        <p:cTn id="96" dur="500"/>
                                        <p:tgtEl>
                                          <p:spTgt spid="2"/>
                                        </p:tgtEl>
                                        <p:attrNameLst>
                                          <p:attrName>ppt_x</p:attrName>
                                        </p:attrNameLst>
                                      </p:cBhvr>
                                      <p:tavLst>
                                        <p:tav tm="0">
                                          <p:val>
                                            <p:strVal val="ppt_x"/>
                                          </p:val>
                                        </p:tav>
                                        <p:tav tm="100000">
                                          <p:val>
                                            <p:strVal val="0-ppt_w/2"/>
                                          </p:val>
                                        </p:tav>
                                      </p:tavLst>
                                    </p:anim>
                                    <p:anim calcmode="lin" valueType="num">
                                      <p:cBhvr additive="base">
                                        <p:cTn id="97" dur="500"/>
                                        <p:tgtEl>
                                          <p:spTgt spid="2"/>
                                        </p:tgtEl>
                                        <p:attrNameLst>
                                          <p:attrName>ppt_y</p:attrName>
                                        </p:attrNameLst>
                                      </p:cBhvr>
                                      <p:tavLst>
                                        <p:tav tm="0">
                                          <p:val>
                                            <p:strVal val="ppt_y"/>
                                          </p:val>
                                        </p:tav>
                                        <p:tav tm="100000">
                                          <p:val>
                                            <p:strVal val="ppt_y"/>
                                          </p:val>
                                        </p:tav>
                                      </p:tavLst>
                                    </p:anim>
                                    <p:set>
                                      <p:cBhvr>
                                        <p:cTn id="9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9" fill="hold" display="0">
                  <p:stCondLst>
                    <p:cond delay="indefinite"/>
                  </p:stCondLst>
                  <p:endCondLst>
                    <p:cond evt="onStopAudio" delay="0">
                      <p:tgtEl>
                        <p:sldTgt/>
                      </p:tgtEl>
                    </p:cond>
                  </p:endCondLst>
                </p:cTn>
                <p:tgtEl>
                  <p:spTgt spid="9"/>
                </p:tgtEl>
              </p:cMediaNode>
            </p:audio>
          </p:childTnLst>
        </p:cTn>
      </p:par>
    </p:tnLst>
    <p:bldLst>
      <p:bldP spid="29" grpId="0" animBg="1"/>
      <p:bldP spid="3" grpId="0"/>
      <p:bldP spid="101" grpId="0" animBg="1"/>
      <p:bldP spid="103" grpId="0" animBg="1"/>
      <p:bldP spid="106" grpId="0" animBg="1"/>
      <p:bldP spid="106" grpId="1" animBg="1"/>
      <p:bldP spid="107" grpId="0" animBg="1"/>
      <p:bldP spid="107" grpId="1" animBg="1"/>
      <p:bldP spid="108" grpId="0" animBg="1"/>
      <p:bldP spid="108" grpId="1" animBg="1"/>
      <p:bldP spid="109" grpId="0"/>
      <p:bldP spid="109" grpId="1"/>
      <p:bldP spid="110" grpId="0" animBg="1"/>
      <p:bldP spid="110" grpId="1" animBg="1"/>
      <p:bldP spid="111" grpId="0" animBg="1"/>
      <p:bldP spid="1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lIns="91440" tIns="45720" rIns="91440" bIns="45720" anchor="t">
        <a:normAutofit fontScale="70000" lnSpcReduction="20000"/>
      </a:bodyPr>
      <a:lstStyle>
        <a:defPPr marL="342900" indent="-342900" algn="l">
          <a:lnSpc>
            <a:spcPct val="120000"/>
          </a:lnSpc>
          <a:defRPr sz="2400" smtClean="0">
            <a:solidFill>
              <a:srgbClr val="0D0D0D"/>
            </a:solidFill>
            <a:latin typeface="Arial"/>
            <a:cs typeface="Arial"/>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7862</TotalTime>
  <Words>4490</Words>
  <Application>Microsoft Office PowerPoint</Application>
  <PresentationFormat>Widescreen</PresentationFormat>
  <Paragraphs>320</Paragraphs>
  <Slides>23</Slides>
  <Notes>23</Notes>
  <HiddenSlides>0</HiddenSlides>
  <MMClips>23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Kiran Sandanshive</dc:creator>
  <cp:lastModifiedBy>Sandesh Borchate</cp:lastModifiedBy>
  <cp:revision>1118</cp:revision>
  <dcterms:created xsi:type="dcterms:W3CDTF">2024-03-28T15:53:21Z</dcterms:created>
  <dcterms:modified xsi:type="dcterms:W3CDTF">2025-02-12T12:17:12Z</dcterms:modified>
</cp:coreProperties>
</file>